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7" r:id="rId10"/>
    <p:sldId id="288" r:id="rId11"/>
    <p:sldId id="283" r:id="rId12"/>
    <p:sldId id="271" r:id="rId13"/>
    <p:sldId id="277" r:id="rId1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worldist/MediWe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n-ea"/>
              </a:rPr>
              <a:t>공공데이터를 활용한 의료 웹 서비스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향후 계획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553" y="2477795"/>
            <a:ext cx="11492249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데이터가 수집 되는대로 데이터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통합 후 분석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작성 완료된 </a:t>
            </a:r>
            <a:r>
              <a:rPr lang="en-US" altLang="ko-KR" sz="2800" b="1" dirty="0" smtClean="0">
                <a:latin typeface="+mn-ea"/>
              </a:rPr>
              <a:t>R</a:t>
            </a:r>
            <a:r>
              <a:rPr lang="ko-KR" altLang="en-US" sz="2800" b="1" dirty="0" smtClean="0">
                <a:latin typeface="+mn-ea"/>
              </a:rPr>
              <a:t>코드를 </a:t>
            </a:r>
            <a:r>
              <a:rPr lang="ko-KR" altLang="en-US" sz="2800" b="1" dirty="0" err="1" smtClean="0">
                <a:latin typeface="+mn-ea"/>
              </a:rPr>
              <a:t>파이썬</a:t>
            </a:r>
            <a:r>
              <a:rPr lang="ko-KR" altLang="en-US" sz="2800" b="1" dirty="0" smtClean="0">
                <a:latin typeface="+mn-ea"/>
              </a:rPr>
              <a:t> 환경에서 실행될 수 있게 </a:t>
            </a:r>
            <a:r>
              <a:rPr lang="en-US" altLang="ko-KR" sz="2800" b="1" dirty="0" smtClean="0">
                <a:solidFill>
                  <a:srgbClr val="FF9A8B"/>
                </a:solidFill>
                <a:latin typeface="+mn-ea"/>
              </a:rPr>
              <a:t>rpy2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로 작성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0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물품 구매 현황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물품 구매 현황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시스템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Response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Server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DB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Client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</a:t>
            </a:r>
            <a:r>
              <a:rPr lang="ko-KR" altLang="en-US" sz="2200" b="1" dirty="0" err="1" smtClean="0">
                <a:latin typeface="+mn-ea"/>
              </a:rPr>
              <a:t>기관명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주소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경도 및 위도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en-US" altLang="ko-KR" sz="2200" b="1" dirty="0" smtClean="0">
                <a:latin typeface="+mn-ea"/>
              </a:rPr>
              <a:t>      </a:t>
            </a:r>
            <a:r>
              <a:rPr lang="ko-KR" altLang="en-US" sz="2200" b="1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세부정보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 </a:t>
            </a:r>
            <a:r>
              <a:rPr lang="en-US" altLang="ko-KR" sz="2200" b="1" dirty="0" smtClean="0">
                <a:latin typeface="+mn-ea"/>
              </a:rPr>
              <a:t>     </a:t>
            </a:r>
            <a:r>
              <a:rPr lang="ko-KR" altLang="en-US" sz="2200" b="1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가짐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b="1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시설 및 세부정보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진료과목정보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교통정보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전문병원지정분야 정보 획득 가능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 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병원평가등급기준목록조회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병원전체평가결과목록조회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질병</a:t>
            </a:r>
            <a:r>
              <a:rPr lang="en-US" altLang="ko-KR" sz="2000" b="1" dirty="0" smtClean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수술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등의 평가결과목록조회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진행 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err="1" smtClean="0"/>
              <a:t>발사믹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목업을</a:t>
            </a:r>
            <a:r>
              <a:rPr lang="ko-KR" altLang="en-US" b="1" dirty="0" smtClean="0"/>
              <a:t> 통한 설계 </a:t>
            </a:r>
            <a:r>
              <a:rPr lang="en-US" altLang="ko-KR" b="1" dirty="0" smtClean="0"/>
              <a:t>&gt;</a:t>
            </a:r>
            <a:endParaRPr lang="ko-KR" altLang="en-US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 </a:t>
            </a:r>
            <a:r>
              <a:rPr lang="ko-KR" altLang="en-US" b="1" dirty="0" smtClean="0">
                <a:latin typeface="+mn-ea"/>
              </a:rPr>
              <a:t>서비스할 웹 페이지 화면</a:t>
            </a:r>
            <a:r>
              <a:rPr lang="en-US" altLang="ko-KR" b="1" dirty="0" smtClean="0">
                <a:latin typeface="+mn-ea"/>
              </a:rPr>
              <a:t> &gt;</a:t>
            </a:r>
            <a:endParaRPr lang="ko-KR" altLang="en-US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리스트에서 선택한 병원에 대한 세부정보 표시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3314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질병 명 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질병을 치료할 수 있는 병원 중 우수 평가 등급의 병원 출력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진행 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2"/>
          <a:stretch/>
        </p:blipFill>
        <p:spPr>
          <a:xfrm>
            <a:off x="767408" y="1196752"/>
            <a:ext cx="10513168" cy="3341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400" y="4921180"/>
            <a:ext cx="1080120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err="1" smtClean="0">
                <a:latin typeface="+mn-ea"/>
              </a:rPr>
              <a:t>구글</a:t>
            </a:r>
            <a:r>
              <a:rPr lang="ko-KR" altLang="en-US" sz="2500" b="1" dirty="0" smtClean="0">
                <a:latin typeface="+mn-ea"/>
              </a:rPr>
              <a:t> 지도 </a:t>
            </a:r>
            <a:r>
              <a:rPr lang="en-US" altLang="ko-KR" sz="2500" b="1" dirty="0" smtClean="0">
                <a:latin typeface="+mn-ea"/>
              </a:rPr>
              <a:t>API</a:t>
            </a:r>
            <a:r>
              <a:rPr lang="ko-KR" altLang="en-US" sz="2500" b="1" dirty="0" smtClean="0">
                <a:latin typeface="+mn-ea"/>
              </a:rPr>
              <a:t>를 받아오기 위한 코드입니다</a:t>
            </a:r>
            <a:r>
              <a:rPr lang="en-US" altLang="ko-KR" sz="2500" b="1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5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진행 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b="1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NULL</a:t>
            </a:r>
            <a:r>
              <a:rPr lang="ko-KR" altLang="en-US" sz="2000" b="1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진행 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b="1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b="1" dirty="0" smtClean="0">
                <a:latin typeface="+mn-ea"/>
              </a:rPr>
              <a:t> 별로 각 지역의 병원 분류</a:t>
            </a: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b="1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360</Words>
  <Application>Microsoft Office PowerPoint</Application>
  <PresentationFormat>사용자 지정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Helvetica Neue Medium</vt:lpstr>
      <vt:lpstr>210 콤퓨타세탁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박소연</cp:lastModifiedBy>
  <cp:revision>125</cp:revision>
  <dcterms:created xsi:type="dcterms:W3CDTF">2018-03-20T01:37:03Z</dcterms:created>
  <dcterms:modified xsi:type="dcterms:W3CDTF">2018-04-10T15:40:46Z</dcterms:modified>
</cp:coreProperties>
</file>