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3" r:id="rId5"/>
    <p:sldId id="259" r:id="rId6"/>
    <p:sldId id="264" r:id="rId7"/>
    <p:sldId id="260" r:id="rId8"/>
    <p:sldId id="262" r:id="rId9"/>
    <p:sldId id="261" r:id="rId10"/>
    <p:sldId id="265" r:id="rId11"/>
    <p:sldId id="274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1" r:id="rId20"/>
    <p:sldId id="277" r:id="rId21"/>
    <p:sldId id="278" r:id="rId22"/>
    <p:sldId id="267" r:id="rId23"/>
    <p:sldId id="279" r:id="rId24"/>
    <p:sldId id="281" r:id="rId25"/>
    <p:sldId id="282" r:id="rId26"/>
    <p:sldId id="283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0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2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2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9152-3B33-46A8-BEAB-5E7922C2BF01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A505-ACE9-42B8-9DAC-62634226E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0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791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6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41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CF337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3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356" TargetMode="External"/><Relationship Id="rId2" Type="http://schemas.openxmlformats.org/officeDocument/2006/relationships/hyperlink" Target="https://www.luogu.com.cn/problem/P14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3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3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AFOed</a:t>
            </a:r>
            <a:r>
              <a:rPr lang="en-US" altLang="zh-CN" dirty="0"/>
              <a:t> </a:t>
            </a:r>
            <a:r>
              <a:rPr lang="en-US" altLang="zh-CN" dirty="0" err="1"/>
              <a:t>zrz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25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F3BA27-2FF4-42EC-ABD3-E47A510A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P1352</a:t>
            </a:r>
            <a:r>
              <a:rPr lang="zh-CN" altLang="en-US" dirty="0"/>
              <a:t>没有上司的舞会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8A0CEA-5165-28D1-8E37-20CA304E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简单的树形</a:t>
            </a:r>
            <a:r>
              <a:rPr lang="en-US" altLang="zh-CN" dirty="0"/>
              <a:t>DP,</a:t>
            </a:r>
            <a:r>
              <a:rPr lang="zh-CN" altLang="en-US" dirty="0"/>
              <a:t>每个点设两个状态表示选或不选</a:t>
            </a:r>
          </a:p>
        </p:txBody>
      </p:sp>
    </p:spTree>
    <p:extLst>
      <p:ext uri="{BB962C8B-B14F-4D97-AF65-F5344CB8AC3E}">
        <p14:creationId xmlns:p14="http://schemas.microsoft.com/office/powerpoint/2010/main" val="41329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2E0485-B6B3-2AD7-B549-3F69BCD9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一维序列上的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F73375-2AE6-130E-D0C9-A5C43DEEB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有这么几类典型模型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区间</a:t>
            </a:r>
            <a:r>
              <a:rPr lang="en-US" altLang="zh-CN" dirty="0"/>
              <a:t>DP</a:t>
            </a:r>
          </a:p>
          <a:p>
            <a:pPr marL="0" indent="0">
              <a:buNone/>
            </a:pPr>
            <a:r>
              <a:rPr lang="zh-CN" altLang="en-US" dirty="0"/>
              <a:t>斜率优化</a:t>
            </a:r>
            <a:r>
              <a:rPr lang="en-US" altLang="zh-CN" dirty="0"/>
              <a:t>DP</a:t>
            </a:r>
            <a:r>
              <a:rPr lang="zh-CN" altLang="en-US" dirty="0"/>
              <a:t>（先不讲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四边形不等式优化</a:t>
            </a:r>
            <a:r>
              <a:rPr lang="en-US" altLang="zh-CN" dirty="0"/>
              <a:t>DP</a:t>
            </a:r>
            <a:r>
              <a:rPr lang="zh-CN" altLang="en-US" dirty="0"/>
              <a:t>（先不讲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凸优化</a:t>
            </a:r>
            <a:r>
              <a:rPr lang="en-US" altLang="zh-CN" dirty="0"/>
              <a:t>DP</a:t>
            </a:r>
            <a:r>
              <a:rPr lang="zh-CN" altLang="en-US" dirty="0"/>
              <a:t>（先不讲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但是有很多其他序列上</a:t>
            </a:r>
            <a:r>
              <a:rPr lang="en-US" altLang="zh-CN" dirty="0"/>
              <a:t>DP</a:t>
            </a:r>
            <a:r>
              <a:rPr lang="zh-CN" altLang="en-US" dirty="0"/>
              <a:t>不知道该叫什么</a:t>
            </a:r>
          </a:p>
        </p:txBody>
      </p:sp>
    </p:spTree>
    <p:extLst>
      <p:ext uri="{BB962C8B-B14F-4D97-AF65-F5344CB8AC3E}">
        <p14:creationId xmlns:p14="http://schemas.microsoft.com/office/powerpoint/2010/main" val="313731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D54353-0151-142A-7AE2-ECFD219D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C2A472FC-AEEB-ABD5-3D11-3C38BDE6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基本就是开个二维数组，</a:t>
            </a:r>
            <a:r>
              <a:rPr lang="en-US" altLang="zh-CN" dirty="0" err="1"/>
              <a:t>f_l,r</a:t>
            </a:r>
            <a:r>
              <a:rPr lang="zh-CN" altLang="en-US" dirty="0"/>
              <a:t>就表示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这一个区间的答案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转移的时候一般先枚举区间长度，再枚举区间位置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简单题一般是仅在端点位置差</a:t>
            </a:r>
            <a:r>
              <a:rPr lang="en-US" altLang="zh-CN" dirty="0"/>
              <a:t>1</a:t>
            </a:r>
            <a:r>
              <a:rPr lang="zh-CN" altLang="en-US" dirty="0"/>
              <a:t>的状态之间转移（这样就是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离谱一些就需要枚举区间中间点，一般要加优化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按需要再加状态</a:t>
            </a:r>
          </a:p>
        </p:txBody>
      </p:sp>
    </p:spTree>
    <p:extLst>
      <p:ext uri="{BB962C8B-B14F-4D97-AF65-F5344CB8AC3E}">
        <p14:creationId xmlns:p14="http://schemas.microsoft.com/office/powerpoint/2010/main" val="404112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5E349F-79CF-EDED-91A2-47F18988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P1005</a:t>
            </a:r>
            <a:r>
              <a:rPr lang="zh-CN" altLang="en-US" dirty="0"/>
              <a:t>矩阵取数游戏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FF0D44-A8AC-964C-7137-D234F90C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64F65C-4740-B9AE-B8A7-AC749C55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P1005</a:t>
            </a:r>
            <a:r>
              <a:rPr lang="zh-CN" altLang="en-US" dirty="0"/>
              <a:t>矩阵取数游戏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005B20A-6CDE-28DF-403F-C7ED3F46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对每行分别</a:t>
            </a:r>
            <a:r>
              <a:rPr lang="en-US" altLang="zh-CN" dirty="0"/>
              <a:t>DP</a:t>
            </a:r>
            <a:r>
              <a:rPr lang="zh-CN" altLang="en-US" dirty="0"/>
              <a:t>，最后再加起来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 err="1"/>
              <a:t>dp_l,r</a:t>
            </a:r>
            <a:r>
              <a:rPr lang="zh-CN" altLang="en-US" dirty="0"/>
              <a:t>为还剩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这一段时的最大分，直接转移到</a:t>
            </a:r>
            <a:r>
              <a:rPr lang="en-US" altLang="zh-CN" dirty="0"/>
              <a:t>dp_l+1,r</a:t>
            </a:r>
            <a:r>
              <a:rPr lang="zh-CN" altLang="en-US" dirty="0"/>
              <a:t>和</a:t>
            </a:r>
            <a:r>
              <a:rPr lang="en-US" altLang="zh-CN" dirty="0"/>
              <a:t>dp_l,r+1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注意写高精</a:t>
            </a:r>
          </a:p>
        </p:txBody>
      </p:sp>
    </p:spTree>
    <p:extLst>
      <p:ext uri="{BB962C8B-B14F-4D97-AF65-F5344CB8AC3E}">
        <p14:creationId xmlns:p14="http://schemas.microsoft.com/office/powerpoint/2010/main" val="353377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28ED47-3141-8411-BA30-40E498D7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P7914</a:t>
            </a:r>
            <a:r>
              <a:rPr lang="zh-CN" altLang="en-US" dirty="0"/>
              <a:t>括号序列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587C6F-6197-C23B-041B-CC587F41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https://www.luogu.com.cn/problem/P7914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CSP-S 2021 T2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6629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09142C-4EC2-C56A-6CAC-4F7DE7CF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P7914</a:t>
            </a:r>
            <a:r>
              <a:rPr lang="zh-CN" altLang="en-US" dirty="0"/>
              <a:t>括号序列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1F8F61-1D39-686B-73E7-F6A01BB7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先把每一个区间能否是</a:t>
            </a:r>
            <a:r>
              <a:rPr lang="en-US" altLang="zh-CN" dirty="0"/>
              <a:t>S</a:t>
            </a:r>
            <a:r>
              <a:rPr lang="zh-CN" altLang="en-US" dirty="0"/>
              <a:t>序列弄出来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考虑如何不重不漏地统计所有合法序列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显然要枚举中间断点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直接枚举断点把两边的</a:t>
            </a:r>
            <a:r>
              <a:rPr lang="en-US" altLang="zh-CN" dirty="0" err="1"/>
              <a:t>ans</a:t>
            </a:r>
            <a:r>
              <a:rPr lang="zh-CN" altLang="en-US" dirty="0"/>
              <a:t>加起来显然重了（比如“</a:t>
            </a:r>
            <a:r>
              <a:rPr lang="en-US" altLang="zh-CN" dirty="0"/>
              <a:t>()()()()</a:t>
            </a:r>
            <a:r>
              <a:rPr lang="zh-CN" altLang="en-US" dirty="0"/>
              <a:t>”就会被统计</a:t>
            </a:r>
            <a:r>
              <a:rPr lang="en-US" altLang="zh-CN" dirty="0"/>
              <a:t>3</a:t>
            </a:r>
            <a:r>
              <a:rPr lang="zh-CN" altLang="en-US" dirty="0"/>
              <a:t>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记一个</a:t>
            </a:r>
            <a:r>
              <a:rPr lang="en-US" altLang="zh-CN" dirty="0" err="1"/>
              <a:t>f_l,r</a:t>
            </a:r>
            <a:r>
              <a:rPr lang="zh-CN" altLang="en-US" dirty="0"/>
              <a:t>表示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放在了一个括号里的方案数，这样每个</a:t>
            </a:r>
            <a:r>
              <a:rPr lang="en-US" altLang="zh-CN" dirty="0"/>
              <a:t>AB</a:t>
            </a:r>
            <a:r>
              <a:rPr lang="zh-CN" altLang="en-US" dirty="0"/>
              <a:t>型的只会在最右边（或者最左边）那个括号处统计一次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</a:t>
            </a:r>
            <a:r>
              <a:rPr lang="en-US" altLang="zh-CN" dirty="0"/>
              <a:t>(),(S),(A),(AS),(SA),AB</a:t>
            </a:r>
            <a:r>
              <a:rPr lang="zh-CN" altLang="en-US" dirty="0"/>
              <a:t>都可以处理了，是</a:t>
            </a:r>
            <a:r>
              <a:rPr lang="en-US" altLang="zh-CN" dirty="0"/>
              <a:t>n^3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然而还有烦人的</a:t>
            </a:r>
            <a:r>
              <a:rPr lang="en-US" altLang="zh-CN" dirty="0"/>
              <a:t>ASB</a:t>
            </a:r>
            <a:r>
              <a:rPr lang="zh-CN" altLang="en-US" dirty="0"/>
              <a:t>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16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7E5E7B-DF01-9559-F99F-9BEA231B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P7914</a:t>
            </a:r>
            <a:r>
              <a:rPr lang="zh-CN" altLang="en-US" dirty="0"/>
              <a:t>括号序列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252114-57EC-3D2B-2B70-8E426EBE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直接枚举</a:t>
            </a:r>
            <a:r>
              <a:rPr lang="en-US" altLang="zh-CN" dirty="0"/>
              <a:t>ASB</a:t>
            </a:r>
            <a:r>
              <a:rPr lang="zh-CN" altLang="en-US" dirty="0"/>
              <a:t>中</a:t>
            </a:r>
            <a:r>
              <a:rPr lang="en-US" altLang="zh-CN" dirty="0"/>
              <a:t>S</a:t>
            </a:r>
            <a:r>
              <a:rPr lang="zh-CN" altLang="en-US" dirty="0"/>
              <a:t>的两端就</a:t>
            </a:r>
            <a:r>
              <a:rPr lang="en-US" altLang="zh-CN" dirty="0"/>
              <a:t>n^4</a:t>
            </a:r>
            <a:r>
              <a:rPr lang="zh-CN" altLang="en-US" dirty="0"/>
              <a:t>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然而再开一个</a:t>
            </a:r>
            <a:r>
              <a:rPr lang="en-US" altLang="zh-CN" dirty="0" err="1"/>
              <a:t>g_l,r</a:t>
            </a:r>
            <a:r>
              <a:rPr lang="zh-CN" altLang="en-US" dirty="0"/>
              <a:t>存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左边合法右边是</a:t>
            </a:r>
            <a:r>
              <a:rPr lang="en-US" altLang="zh-CN" dirty="0"/>
              <a:t>S</a:t>
            </a:r>
            <a:r>
              <a:rPr lang="zh-CN" altLang="en-US" dirty="0"/>
              <a:t>的方案数就直接</a:t>
            </a:r>
            <a:r>
              <a:rPr lang="en-US" altLang="zh-CN" dirty="0"/>
              <a:t>n^3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400773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820282-A987-62EB-122A-D330D47F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那些奇怪的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BFDCB6A-A7B4-6C80-0897-CDC03429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这里有一些不像有套路，但又似乎不难想到用</a:t>
            </a:r>
            <a:r>
              <a:rPr lang="en-US" altLang="zh-CN" dirty="0"/>
              <a:t>DP</a:t>
            </a:r>
            <a:r>
              <a:rPr lang="zh-CN" altLang="en-US" dirty="0"/>
              <a:t>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19918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C265C2-9CF6-9780-A6EE-36C6919F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P1654 OSU!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4F0F61-88F9-1BB1-95EA-2993D278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https://www.luogu.com.cn/problem/P1654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应该能想到</a:t>
            </a:r>
            <a:r>
              <a:rPr lang="en-US" altLang="zh-CN" dirty="0"/>
              <a:t>n^2</a:t>
            </a:r>
            <a:r>
              <a:rPr lang="zh-CN" altLang="en-US" dirty="0"/>
              <a:t>的做法</a:t>
            </a:r>
          </a:p>
        </p:txBody>
      </p:sp>
    </p:spTree>
    <p:extLst>
      <p:ext uri="{BB962C8B-B14F-4D97-AF65-F5344CB8AC3E}">
        <p14:creationId xmlns:p14="http://schemas.microsoft.com/office/powerpoint/2010/main" val="25615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ACF11C-CBBA-B7A9-612F-A583ABBD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529" y="786639"/>
            <a:ext cx="2897221" cy="1325563"/>
          </a:xfrm>
        </p:spPr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+</a:t>
            </a:r>
            <a:r>
              <a:rPr lang="zh-CN" altLang="en-US" dirty="0"/>
              <a:t>热身</a:t>
            </a:r>
          </a:p>
        </p:txBody>
      </p:sp>
    </p:spTree>
    <p:extLst>
      <p:ext uri="{BB962C8B-B14F-4D97-AF65-F5344CB8AC3E}">
        <p14:creationId xmlns:p14="http://schemas.microsoft.com/office/powerpoint/2010/main" val="118912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11F96D8-F8C8-16C5-FFA8-962E0749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P1654 OSU!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4E82AD5B-ED9B-CA28-21B7-1E6B46E07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直接记</a:t>
                </a:r>
                <a:r>
                  <a:rPr lang="en-US" altLang="zh-CN" dirty="0" err="1"/>
                  <a:t>f_i</a:t>
                </a:r>
                <a:r>
                  <a:rPr lang="zh-CN" altLang="en-US" dirty="0"/>
                  <a:t>是以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为结尾的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段的答案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转移就是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</a:t>
                </a:r>
                <a:r>
                  <a:rPr lang="en-US" altLang="zh-CN" dirty="0" err="1"/>
                  <a:t>p_i</a:t>
                </a:r>
                <a:r>
                  <a:rPr lang="zh-CN" altLang="en-US" dirty="0"/>
                  <a:t>前缀积搞掉</a:t>
                </a:r>
                <a:r>
                  <a:rPr lang="en-US" altLang="zh-CN" dirty="0"/>
                  <a:t>prod,</a:t>
                </a:r>
                <a:r>
                  <a:rPr lang="zh-CN" altLang="en-US" dirty="0"/>
                  <a:t>这样是</a:t>
                </a:r>
                <a:r>
                  <a:rPr lang="en-US" altLang="zh-CN" dirty="0"/>
                  <a:t>n^2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82AD5B-ED9B-CA28-21B7-1E6B46E07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1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CCCD78-5AEE-AD91-4ABA-1B5FBDD8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P1654 OSU!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80CB40-BD5D-1C02-5B10-EEB7C6E0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9366" cy="58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然而式子是可以拆的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2E1A119-DBF4-7E2A-90A6-F092F9B09BC3}"/>
              </a:ext>
            </a:extLst>
          </p:cNvPr>
          <p:cNvSpPr txBox="1"/>
          <p:nvPr/>
        </p:nvSpPr>
        <p:spPr>
          <a:xfrm>
            <a:off x="1051433" y="5969655"/>
            <a:ext cx="643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于是这五个都用前缀和搞一下就做完了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7AC17BB-F6B7-8A90-451C-27818188E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1" t="30290" r="21180" b="48840"/>
          <a:stretch/>
        </p:blipFill>
        <p:spPr>
          <a:xfrm>
            <a:off x="208721" y="2540680"/>
            <a:ext cx="11926957" cy="2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1D2019-0224-6575-E12A-64C86BE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P1415</a:t>
            </a:r>
            <a:r>
              <a:rPr lang="zh-CN" altLang="en-US" dirty="0"/>
              <a:t>拆分数列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5778B6-4673-DE07-C3FD-0BADC2C6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https://www.luogu.com.cn/problem/P1415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7D121A-CB13-EDDD-44D5-263F6C41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P1415</a:t>
            </a:r>
            <a:r>
              <a:rPr lang="zh-CN" altLang="en-US" dirty="0"/>
              <a:t>拆分数列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8AC61A-91C9-E489-8ADA-04B3EE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看到要求之间有些相互冲突，一轮</a:t>
            </a:r>
            <a:r>
              <a:rPr lang="en-US" altLang="zh-CN" dirty="0"/>
              <a:t>DP</a:t>
            </a:r>
            <a:r>
              <a:rPr lang="zh-CN" altLang="en-US" dirty="0"/>
              <a:t>解决不了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考虑分两次</a:t>
            </a:r>
            <a:r>
              <a:rPr lang="en-US" altLang="zh-CN" dirty="0"/>
              <a:t>DP</a:t>
            </a:r>
          </a:p>
          <a:p>
            <a:pPr marL="0" indent="0">
              <a:buNone/>
            </a:pPr>
            <a:r>
              <a:rPr lang="zh-CN" altLang="en-US" dirty="0"/>
              <a:t>第一次从前往后</a:t>
            </a:r>
            <a:r>
              <a:rPr lang="en-US" altLang="zh-CN" dirty="0"/>
              <a:t>DP</a:t>
            </a:r>
            <a:r>
              <a:rPr lang="zh-CN" altLang="en-US" dirty="0"/>
              <a:t>先找到最后一个能有多小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第二次从后往前</a:t>
            </a:r>
            <a:r>
              <a:rPr lang="en-US" altLang="zh-CN" dirty="0"/>
              <a:t>DP</a:t>
            </a:r>
            <a:r>
              <a:rPr lang="zh-CN" altLang="en-US" dirty="0"/>
              <a:t>让前面最大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先记下每个位置后面第一个非</a:t>
            </a:r>
            <a:r>
              <a:rPr lang="en-US" altLang="zh-CN" dirty="0"/>
              <a:t>0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注意到位数大的一定更大，第一次时判一下位数相同时能否转移，再往右的直接进行贡献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第二次时看右边的数能否比左边同位数时大，以内的直接转移</a:t>
            </a:r>
          </a:p>
        </p:txBody>
      </p:sp>
    </p:spTree>
    <p:extLst>
      <p:ext uri="{BB962C8B-B14F-4D97-AF65-F5344CB8AC3E}">
        <p14:creationId xmlns:p14="http://schemas.microsoft.com/office/powerpoint/2010/main" val="14172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B36254-E651-4EF6-1D99-D2D6A80C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树上的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C39323-12A2-6FA3-68D9-4F6AA9B9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顾名思义，一般只是子节点对父节点的转移（或有时反过来）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今天先只讲换根</a:t>
            </a:r>
            <a:r>
              <a:rPr lang="en-US" altLang="zh-CN" dirty="0"/>
              <a:t>DP</a:t>
            </a:r>
          </a:p>
          <a:p>
            <a:pPr marL="0" indent="0">
              <a:buNone/>
            </a:pPr>
            <a:r>
              <a:rPr lang="zh-CN" altLang="en-US" dirty="0"/>
              <a:t>换根</a:t>
            </a:r>
            <a:r>
              <a:rPr lang="en-US" altLang="zh-CN" dirty="0"/>
              <a:t>DP</a:t>
            </a:r>
            <a:r>
              <a:rPr lang="zh-CN" altLang="en-US" dirty="0"/>
              <a:t>一般需要</a:t>
            </a:r>
            <a:r>
              <a:rPr lang="en-US" altLang="zh-CN" dirty="0"/>
              <a:t>DFS</a:t>
            </a:r>
            <a:r>
              <a:rPr lang="zh-CN" altLang="en-US" dirty="0"/>
              <a:t>两次，第一次统计各子树信息，第二次统计各节点假想为根时的答案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0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1D712F-D326-5C00-63E6-F0D1C086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CF337D book of evil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0C32C4-DE2F-8140-49E1-76BA7F65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https://www.luogu.com.cn/problem/CF337D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36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3496E9-3627-DB15-989F-00F2D7E1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CF337D book of evil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E233C7-8727-4690-4721-DB932763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称出现怪物的点为关键点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每个点求出关键点到它最远的距离，然后统计每个点的这个最远距离是否小于</a:t>
            </a:r>
            <a:r>
              <a:rPr lang="en-US" altLang="zh-CN" dirty="0"/>
              <a:t>d</a:t>
            </a:r>
            <a:r>
              <a:rPr lang="zh-CN" altLang="en-US" dirty="0"/>
              <a:t>即可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怎么统计到关键点的最远距离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统计子树内关键点显然很简单，第一次</a:t>
            </a:r>
            <a:r>
              <a:rPr lang="en-US" altLang="zh-CN" dirty="0"/>
              <a:t>DFS</a:t>
            </a:r>
            <a:r>
              <a:rPr lang="zh-CN" altLang="en-US" dirty="0"/>
              <a:t>时可以把子树内最远关键点算出来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第二次</a:t>
            </a:r>
            <a:r>
              <a:rPr lang="en-US" altLang="zh-CN" dirty="0"/>
              <a:t>DFS</a:t>
            </a:r>
            <a:r>
              <a:rPr lang="zh-CN" altLang="en-US" dirty="0"/>
              <a:t>时需要父节点向下传一个父节点作为子树时到父节点的最远距离，也就是父节点除去该子树后剩余关键点到它的最远距离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然而可能去除掉最远点所在的子树，故找一个次远点即可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5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6A319A-C9ED-21E6-B4D6-62D2F7E6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先讲到这，后续内容敬请期待！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E1820C-DCDC-80DA-8C3E-9F115B64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https://www.luogu.com.cn/problem/P1359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P1359</a:t>
            </a:r>
            <a:r>
              <a:rPr lang="zh-CN" altLang="en-US" dirty="0"/>
              <a:t>租用游艇</a:t>
            </a:r>
          </a:p>
        </p:txBody>
      </p:sp>
    </p:spTree>
    <p:extLst>
      <p:ext uri="{BB962C8B-B14F-4D97-AF65-F5344CB8AC3E}">
        <p14:creationId xmlns:p14="http://schemas.microsoft.com/office/powerpoint/2010/main" val="166913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P1359</a:t>
            </a:r>
            <a:r>
              <a:rPr lang="zh-CN" altLang="en-US" dirty="0"/>
              <a:t>租用游艇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0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直接 </a:t>
            </a:r>
            <a:r>
              <a:rPr lang="en-US" altLang="zh-CN" dirty="0"/>
              <a:t>n^2 </a:t>
            </a:r>
            <a:r>
              <a:rPr lang="zh-CN" altLang="en-US" dirty="0"/>
              <a:t>枚举</a:t>
            </a:r>
            <a:r>
              <a:rPr lang="en-US" altLang="zh-CN" dirty="0" err="1"/>
              <a:t>j~i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0968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P1439</a:t>
            </a:r>
            <a:r>
              <a:rPr lang="zh-CN" altLang="en-US" dirty="0"/>
              <a:t>最长公共子序列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https://www.luogu.com.cn/problem/P1439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（伪装成最长公共子序列的最长上升子序列）</a:t>
            </a:r>
            <a:endParaRPr lang="en-US" altLang="zh-CN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3446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P1439</a:t>
            </a:r>
            <a:r>
              <a:rPr lang="zh-CN" altLang="en-US" dirty="0"/>
              <a:t>最长公共子序列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有个很有趣的 </a:t>
            </a:r>
            <a:r>
              <a:rPr lang="en-US" altLang="zh-CN" dirty="0"/>
              <a:t>n log n </a:t>
            </a:r>
            <a:r>
              <a:rPr lang="zh-CN" altLang="en-US" dirty="0"/>
              <a:t>做法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正常做法是说，每个下标</a:t>
            </a:r>
            <a:r>
              <a:rPr lang="en-US" altLang="zh-CN" dirty="0" err="1"/>
              <a:t>i</a:t>
            </a:r>
            <a:r>
              <a:rPr lang="zh-CN" altLang="en-US" dirty="0"/>
              <a:t>，记以</a:t>
            </a:r>
            <a:r>
              <a:rPr lang="en-US" altLang="zh-CN" dirty="0" err="1"/>
              <a:t>i</a:t>
            </a:r>
            <a:r>
              <a:rPr lang="zh-CN" altLang="en-US" dirty="0"/>
              <a:t>为结尾的上升子序列最长长度，然后转移用数据结构优化到</a:t>
            </a:r>
            <a:r>
              <a:rPr lang="en-US" altLang="zh-CN" dirty="0"/>
              <a:t>n log n</a:t>
            </a:r>
          </a:p>
          <a:p>
            <a:pPr marL="0" indent="0">
              <a:buNone/>
            </a:pPr>
            <a:r>
              <a:rPr lang="zh-CN" altLang="en-US" dirty="0"/>
              <a:t>但是可以反过来，记长度为</a:t>
            </a:r>
            <a:r>
              <a:rPr lang="en-US" altLang="zh-CN" dirty="0" err="1"/>
              <a:t>i</a:t>
            </a:r>
            <a:r>
              <a:rPr lang="zh-CN" altLang="en-US" dirty="0"/>
              <a:t>的上升子序列结尾处的数最小是多少，遇到一个数直接在我们维护的数组里二分。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最后最大的有值的点就是结果。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08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P1356</a:t>
            </a:r>
            <a:r>
              <a:rPr lang="zh-CN" altLang="en-US" dirty="0"/>
              <a:t>数列的整除性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https://www.luogu.com.cn/problem/P1356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01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P1356</a:t>
            </a:r>
            <a:r>
              <a:rPr lang="zh-CN" altLang="en-US" dirty="0"/>
              <a:t>数列的整除性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23C8619-4C41-A429-71D6-D4AC0440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记</a:t>
            </a:r>
            <a:r>
              <a:rPr lang="en-US" altLang="zh-CN" dirty="0" err="1"/>
              <a:t>i</a:t>
            </a:r>
            <a:r>
              <a:rPr lang="zh-CN" altLang="en-US" dirty="0"/>
              <a:t>为是否能达到模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，直接平移转移</a:t>
            </a:r>
          </a:p>
        </p:txBody>
      </p:sp>
    </p:spTree>
    <p:extLst>
      <p:ext uri="{BB962C8B-B14F-4D97-AF65-F5344CB8AC3E}">
        <p14:creationId xmlns:p14="http://schemas.microsoft.com/office/powerpoint/2010/main" val="229307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P1352</a:t>
            </a:r>
            <a:r>
              <a:rPr lang="zh-CN" altLang="en-US" dirty="0"/>
              <a:t>没有上司的舞会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https://www.luogu.com.cn/problem/P1352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9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900</Words>
  <Application>Microsoft Office PowerPoint</Application>
  <PresentationFormat>宽屏</PresentationFormat>
  <Paragraphs>93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Office 主题</vt:lpstr>
      <vt:lpstr>DP基础</vt:lpstr>
      <vt:lpstr>复习+热身</vt:lpstr>
      <vt:lpstr>P1359租用游艇</vt:lpstr>
      <vt:lpstr>P1359租用游艇</vt:lpstr>
      <vt:lpstr>P1439最长公共子序列</vt:lpstr>
      <vt:lpstr>P1439最长公共子序列</vt:lpstr>
      <vt:lpstr>P1356数列的整除性</vt:lpstr>
      <vt:lpstr>P1356数列的整除性</vt:lpstr>
      <vt:lpstr>P1352没有上司的舞会</vt:lpstr>
      <vt:lpstr>P1352没有上司的舞会</vt:lpstr>
      <vt:lpstr>一维序列上的DP</vt:lpstr>
      <vt:lpstr>区间DP</vt:lpstr>
      <vt:lpstr>P1005矩阵取数游戏</vt:lpstr>
      <vt:lpstr>P1005矩阵取数游戏</vt:lpstr>
      <vt:lpstr>P7914括号序列</vt:lpstr>
      <vt:lpstr>P7914括号序列</vt:lpstr>
      <vt:lpstr>P7914括号序列</vt:lpstr>
      <vt:lpstr>那些奇怪的DP</vt:lpstr>
      <vt:lpstr>P1654 OSU!</vt:lpstr>
      <vt:lpstr>P1654 OSU!</vt:lpstr>
      <vt:lpstr>P1654 OSU!</vt:lpstr>
      <vt:lpstr>P1415拆分数列</vt:lpstr>
      <vt:lpstr>P1415拆分数列</vt:lpstr>
      <vt:lpstr>树上的DP</vt:lpstr>
      <vt:lpstr>CF337D book of evil</vt:lpstr>
      <vt:lpstr>CF337D book of evil</vt:lpstr>
      <vt:lpstr>先讲到这，后续内容敬请期待！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DP基础</dc:title>
  <dc:creator>lenovo</dc:creator>
  <cp:lastModifiedBy>lenovo</cp:lastModifiedBy>
  <cp:revision>79</cp:revision>
  <dcterms:created xsi:type="dcterms:W3CDTF">2023-06-16T10:19:56Z</dcterms:created>
  <dcterms:modified xsi:type="dcterms:W3CDTF">2023-06-17T02:55:24Z</dcterms:modified>
</cp:coreProperties>
</file>