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21" r:id="rId3"/>
    <p:sldId id="322" r:id="rId4"/>
    <p:sldId id="290" r:id="rId5"/>
    <p:sldId id="323" r:id="rId6"/>
    <p:sldId id="324" r:id="rId7"/>
    <p:sldId id="326" r:id="rId8"/>
    <p:sldId id="325" r:id="rId9"/>
    <p:sldId id="327" r:id="rId10"/>
    <p:sldId id="328" r:id="rId11"/>
    <p:sldId id="329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2/10 </a:t>
            </a: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MILP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01539" y="2684012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ho = 0.01</a:t>
            </a:r>
          </a:p>
          <a:p>
            <a:r>
              <a:rPr lang="en-US" sz="1800" dirty="0" smtClean="0"/>
              <a:t>the same with Rho=0.02</a:t>
            </a:r>
            <a:endParaRPr 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9046" y="4377659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get optimal solution = 0</a:t>
            </a:r>
          </a:p>
          <a:p>
            <a:r>
              <a:rPr lang="en-US" sz="1800" dirty="0" smtClean="0"/>
              <a:t> if Rho is too large (suppose Rho=0.1).</a:t>
            </a:r>
            <a:endParaRPr lang="en-US" sz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42" y="3749713"/>
            <a:ext cx="3305175" cy="419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35696" y="5766984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14 outliers!</a:t>
            </a:r>
            <a:endParaRPr lang="en-US" sz="1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45" y="577140"/>
            <a:ext cx="1533525" cy="3057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94" y="1862080"/>
            <a:ext cx="1952625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511" y="3053344"/>
            <a:ext cx="668928" cy="2758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297" y="3035118"/>
            <a:ext cx="699445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00" y="1794019"/>
            <a:ext cx="1905000" cy="647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KNN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16216" y="4509120"/>
            <a:ext cx="375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</a:t>
            </a:r>
            <a:r>
              <a:rPr lang="en-US" sz="1800" dirty="0"/>
              <a:t>=(NK/2)^-</a:t>
            </a:r>
            <a:r>
              <a:rPr lang="en-US" sz="1800" dirty="0" smtClean="0"/>
              <a:t>1=0.0044</a:t>
            </a:r>
          </a:p>
          <a:p>
            <a:endParaRPr lang="en-US" sz="1800" dirty="0"/>
          </a:p>
          <a:p>
            <a:r>
              <a:rPr lang="en-US" sz="1800" dirty="0" smtClean="0"/>
              <a:t>K=3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60507" y="5767176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4 outliers!</a:t>
            </a:r>
            <a:endParaRPr lang="en-US" sz="1800" dirty="0"/>
          </a:p>
        </p:txBody>
      </p:sp>
      <p:sp>
        <p:nvSpPr>
          <p:cNvPr id="18" name="椭圆 17"/>
          <p:cNvSpPr/>
          <p:nvPr/>
        </p:nvSpPr>
        <p:spPr bwMode="auto">
          <a:xfrm>
            <a:off x="3502018" y="2070471"/>
            <a:ext cx="864096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 bwMode="auto">
          <a:xfrm flipV="1">
            <a:off x="3934066" y="1239015"/>
            <a:ext cx="421910" cy="831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300321" y="844172"/>
            <a:ext cx="375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sure B(1,1) &gt;=1</a:t>
            </a:r>
            <a:endParaRPr 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66" y="1471373"/>
            <a:ext cx="1464208" cy="2418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721208"/>
            <a:ext cx="733700" cy="3004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00" y="2741449"/>
            <a:ext cx="1866900" cy="6191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88609" y="1459487"/>
            <a:ext cx="375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Rho=0.1</a:t>
            </a:r>
          </a:p>
          <a:p>
            <a:r>
              <a:rPr lang="en-US" sz="1800" dirty="0" smtClean="0"/>
              <a:t>Rho=1</a:t>
            </a:r>
            <a:endParaRPr lang="en-US" sz="1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288608" y="2431495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Rho=0.01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525" y="3739378"/>
            <a:ext cx="1857375" cy="6096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313296" y="3481754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Rho=0.001</a:t>
            </a:r>
          </a:p>
        </p:txBody>
      </p:sp>
    </p:spTree>
    <p:extLst>
      <p:ext uri="{BB962C8B-B14F-4D97-AF65-F5344CB8AC3E}">
        <p14:creationId xmlns:p14="http://schemas.microsoft.com/office/powerpoint/2010/main" val="1262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MILP </a:t>
            </a:r>
            <a:endParaRPr 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96" y="1340768"/>
            <a:ext cx="7010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KNN in AIMMS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8" y="1196752"/>
            <a:ext cx="7038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43788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# 1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6" y="1268760"/>
            <a:ext cx="4076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43788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our method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140970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6752"/>
            <a:ext cx="3248025" cy="3267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4762833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01" y="4393295"/>
            <a:ext cx="1735882" cy="16624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4974897"/>
            <a:ext cx="1981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MILP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16368"/>
            <a:ext cx="1981200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35" y="1556792"/>
            <a:ext cx="1820441" cy="17955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249" y="2684012"/>
            <a:ext cx="758678" cy="3158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397" y="2684012"/>
            <a:ext cx="834788" cy="30995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01539" y="2684012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ho = 0.01</a:t>
            </a:r>
            <a:endParaRPr 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9046" y="4377659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get optimal solution = 0</a:t>
            </a:r>
          </a:p>
          <a:p>
            <a:r>
              <a:rPr lang="en-US" sz="1800" dirty="0" smtClean="0"/>
              <a:t> if Rho is too large (suppose Rho=0.1).</a:t>
            </a:r>
            <a:endParaRPr lang="en-US" sz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342" y="3749713"/>
            <a:ext cx="3305175" cy="419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35696" y="5766984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29 outliers!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7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Problems in KNN formulation</a:t>
            </a:r>
            <a:endParaRPr 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5747054" cy="33843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7501" y="5013176"/>
            <a:ext cx="54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will always get optimal solution = 0</a:t>
            </a:r>
          </a:p>
          <a:p>
            <a:r>
              <a:rPr lang="en-US" sz="1800" dirty="0" smtClean="0"/>
              <a:t> if we do not give a lower bound of B.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7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KNN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27406" y="2966858"/>
            <a:ext cx="375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</a:t>
            </a:r>
            <a:r>
              <a:rPr lang="en-US" sz="1800" dirty="0"/>
              <a:t>=(NK/2)^-</a:t>
            </a:r>
            <a:r>
              <a:rPr lang="en-US" sz="1800" dirty="0" smtClean="0"/>
              <a:t>1=0.0044</a:t>
            </a:r>
          </a:p>
          <a:p>
            <a:endParaRPr lang="en-US" sz="1800" dirty="0"/>
          </a:p>
          <a:p>
            <a:r>
              <a:rPr lang="en-US" sz="1800" dirty="0" smtClean="0"/>
              <a:t>K=3</a:t>
            </a:r>
            <a:endParaRPr 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35696" y="5766984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5 outliers!</a:t>
            </a:r>
            <a:endParaRPr 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9" y="1786102"/>
            <a:ext cx="191452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4" y="1239015"/>
            <a:ext cx="1826517" cy="16758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95" y="3145677"/>
            <a:ext cx="629454" cy="25964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659" y="3150788"/>
            <a:ext cx="617710" cy="2363927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 bwMode="auto">
          <a:xfrm>
            <a:off x="3502018" y="2070471"/>
            <a:ext cx="864096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 bwMode="auto">
          <a:xfrm flipV="1">
            <a:off x="3934066" y="1239015"/>
            <a:ext cx="421910" cy="831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300321" y="844172"/>
            <a:ext cx="375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sure B(1,1) &gt;=0.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4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43788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# 2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819275"/>
            <a:ext cx="5553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168</Words>
  <Application>Microsoft Office PowerPoint</Application>
  <PresentationFormat>全屏显示(4:3)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83</cp:revision>
  <dcterms:created xsi:type="dcterms:W3CDTF">2011-02-01T19:47:01Z</dcterms:created>
  <dcterms:modified xsi:type="dcterms:W3CDTF">2017-02-10T13:55:32Z</dcterms:modified>
</cp:coreProperties>
</file>