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9FD2-1391-4301-9981-892ED271E3AB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F923-E50D-4F48-B06E-27857D6D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9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9FD2-1391-4301-9981-892ED271E3AB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F923-E50D-4F48-B06E-27857D6D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4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9FD2-1391-4301-9981-892ED271E3AB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F923-E50D-4F48-B06E-27857D6D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7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9FD2-1391-4301-9981-892ED271E3AB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F923-E50D-4F48-B06E-27857D6D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9FD2-1391-4301-9981-892ED271E3AB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F923-E50D-4F48-B06E-27857D6D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9FD2-1391-4301-9981-892ED271E3AB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F923-E50D-4F48-B06E-27857D6D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3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9FD2-1391-4301-9981-892ED271E3AB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F923-E50D-4F48-B06E-27857D6D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7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9FD2-1391-4301-9981-892ED271E3AB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F923-E50D-4F48-B06E-27857D6D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9FD2-1391-4301-9981-892ED271E3AB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F923-E50D-4F48-B06E-27857D6D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8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9FD2-1391-4301-9981-892ED271E3AB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F923-E50D-4F48-B06E-27857D6D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5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9FD2-1391-4301-9981-892ED271E3AB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F923-E50D-4F48-B06E-27857D6D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2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79FD2-1391-4301-9981-892ED271E3AB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BF923-E50D-4F48-B06E-27857D6D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3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789"/>
            <a:ext cx="8229600" cy="5106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1000 pts – 2d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685800"/>
            <a:ext cx="9829800" cy="657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1400"/>
            <a:ext cx="4703253" cy="352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88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5000 pts – 2-d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46974" y="381001"/>
            <a:ext cx="12129174" cy="609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297180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05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1000 pts – 6-d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281837"/>
            <a:ext cx="4800600" cy="360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3505200"/>
            <a:ext cx="48006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429000"/>
            <a:ext cx="441960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173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89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Experiments with Data Economy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501" y="1090181"/>
            <a:ext cx="3792737" cy="284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Group 28"/>
          <p:cNvGrpSpPr/>
          <p:nvPr/>
        </p:nvGrpSpPr>
        <p:grpSpPr>
          <a:xfrm>
            <a:off x="210500" y="806340"/>
            <a:ext cx="2538814" cy="5824210"/>
            <a:chOff x="152400" y="1373109"/>
            <a:chExt cx="2819400" cy="5462102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81" t="6777" r="9329" b="10865"/>
            <a:stretch/>
          </p:blipFill>
          <p:spPr bwMode="auto">
            <a:xfrm>
              <a:off x="152400" y="1639303"/>
              <a:ext cx="2819400" cy="51959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526008" y="1373109"/>
              <a:ext cx="2072183" cy="2886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Full Data (2000 points)</a:t>
              </a:r>
              <a:endParaRPr lang="en-US" sz="14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3246" y="4190023"/>
              <a:ext cx="2591136" cy="432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Boundary (281 points) From Knee</a:t>
              </a:r>
            </a:p>
            <a:p>
              <a:pPr algn="ctr"/>
              <a:r>
                <a:rPr lang="en-US" sz="1200" b="1" dirty="0" smtClean="0"/>
                <a:t>(see plot on right)</a:t>
              </a:r>
              <a:endParaRPr lang="en-US" sz="1200" b="1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86742" y="6959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Boundary determination using distance ratio R with Optimal Metric</a:t>
            </a:r>
            <a:endParaRPr lang="en-US" sz="1400" b="1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49" t="18449" r="9114" b="9042"/>
          <a:stretch/>
        </p:blipFill>
        <p:spPr bwMode="auto">
          <a:xfrm>
            <a:off x="3048000" y="838200"/>
            <a:ext cx="2743200" cy="2667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5" t="17102" r="9061" b="8738"/>
          <a:stretch/>
        </p:blipFill>
        <p:spPr bwMode="auto">
          <a:xfrm>
            <a:off x="3048001" y="3887350"/>
            <a:ext cx="2743200" cy="2743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3276600" y="1655592"/>
            <a:ext cx="2363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Optimal metric from full data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74409" y="4648200"/>
            <a:ext cx="2583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Optimal metric from boundary points</a:t>
            </a:r>
            <a:endParaRPr lang="en-US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272613" y="4271665"/>
            <a:ext cx="26762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Using only boundary points (~14%) produces metric close to using full data in this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Provides data economy and prioritization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2540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76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1000 pts – 2d</vt:lpstr>
      <vt:lpstr>5000 pts – 2-d</vt:lpstr>
      <vt:lpstr>1000 pts – 6-d</vt:lpstr>
      <vt:lpstr>Experiments with Data Economy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1000 pts – 2d</dc:title>
  <dc:creator>Administrator</dc:creator>
  <cp:lastModifiedBy>Administrator</cp:lastModifiedBy>
  <cp:revision>10</cp:revision>
  <dcterms:created xsi:type="dcterms:W3CDTF">2016-12-20T15:47:21Z</dcterms:created>
  <dcterms:modified xsi:type="dcterms:W3CDTF">2016-12-21T21:58:34Z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-126666101</vt:i4>
  </property>
  <property fmtid="{D5CDD505-2E9C-101B-9397-08002B2CF9AE}" pid="3" name="_NewReviewCycle">
    <vt:lpwstr/>
  </property>
  <property fmtid="{D5CDD505-2E9C-101B-9397-08002B2CF9AE}" pid="4" name="_EmailSubject">
    <vt:lpwstr>Slides and abstract</vt:lpwstr>
  </property>
  <property fmtid="{D5CDD505-2E9C-101B-9397-08002B2CF9AE}" pid="5" name="_AuthorEmail">
    <vt:lpwstr>krishnan.kumaran@exxonmobil.com</vt:lpwstr>
  </property>
  <property fmtid="{D5CDD505-2E9C-101B-9397-08002B2CF9AE}" pid="6" name="_AuthorEmailDisplayName">
    <vt:lpwstr>KUMARAN, KRISHNAN</vt:lpwstr>
  </property>
</Properties>
</file>