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310" r:id="rId4"/>
    <p:sldId id="311" r:id="rId5"/>
    <p:sldId id="312" r:id="rId6"/>
    <p:sldId id="290" r:id="rId7"/>
    <p:sldId id="291" r:id="rId8"/>
    <p:sldId id="300" r:id="rId9"/>
    <p:sldId id="316" r:id="rId10"/>
    <p:sldId id="317" r:id="rId11"/>
    <p:sldId id="292" r:id="rId12"/>
    <p:sldId id="313" r:id="rId13"/>
    <p:sldId id="314" r:id="rId14"/>
    <p:sldId id="315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12/11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1123950" cy="2619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3 iterations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dirty="0" smtClean="0"/>
              <a:t>iterations 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82" y="-12389"/>
            <a:ext cx="12763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33" y="2986574"/>
            <a:ext cx="1400175" cy="2914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643" y="1617199"/>
            <a:ext cx="3635723" cy="3700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74" y="1646382"/>
            <a:ext cx="3594786" cy="3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5" y="1926927"/>
            <a:ext cx="5438775" cy="3362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98514"/>
            <a:ext cx="12858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7584" y="544522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Iteration </a:t>
            </a:r>
            <a:r>
              <a:rPr lang="en-US" dirty="0"/>
              <a:t>with Epsilon / MAX </a:t>
            </a:r>
            <a:r>
              <a:rPr lang="en-US" dirty="0" smtClean="0"/>
              <a:t>Epsilon=0.5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068960"/>
            <a:ext cx="1323975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7" y="1859284"/>
            <a:ext cx="536257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54452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Iteration </a:t>
            </a:r>
            <a:r>
              <a:rPr lang="en-US" dirty="0"/>
              <a:t>with Epsilon / MAX Epsilon=0.5</a:t>
            </a:r>
          </a:p>
        </p:txBody>
      </p:sp>
    </p:spTree>
    <p:extLst>
      <p:ext uri="{BB962C8B-B14F-4D97-AF65-F5344CB8AC3E}">
        <p14:creationId xmlns:p14="http://schemas.microsoft.com/office/powerpoint/2010/main" val="4089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94190"/>
            <a:ext cx="5286375" cy="3209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068960"/>
            <a:ext cx="1323975" cy="84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544522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Iteration </a:t>
            </a:r>
            <a:r>
              <a:rPr lang="en-US" dirty="0"/>
              <a:t>with Epsilon / MAX Epsilon=0.5</a:t>
            </a:r>
          </a:p>
        </p:txBody>
      </p:sp>
    </p:spTree>
    <p:extLst>
      <p:ext uri="{BB962C8B-B14F-4D97-AF65-F5344CB8AC3E}">
        <p14:creationId xmlns:p14="http://schemas.microsoft.com/office/powerpoint/2010/main" val="23242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</a:p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140968"/>
            <a:ext cx="12858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7584" y="5445224"/>
            <a:ext cx="538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Iteration with Epsilon / MAX </a:t>
            </a:r>
            <a:r>
              <a:rPr lang="en-US" dirty="0" smtClean="0"/>
              <a:t>Epsilon=1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84" y="1852449"/>
            <a:ext cx="5210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2573434" y="3226593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068089" y="340886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55" idx="1"/>
          </p:cNvCxnSpPr>
          <p:nvPr/>
        </p:nvCxnSpPr>
        <p:spPr bwMode="auto">
          <a:xfrm>
            <a:off x="4877690" y="3670476"/>
            <a:ext cx="1241793" cy="6167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5039363" y="337053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4043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putting back 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( Method 1 is Using LP only)</a:t>
            </a:r>
          </a:p>
        </p:txBody>
      </p:sp>
      <p:cxnSp>
        <p:nvCxnSpPr>
          <p:cNvPr id="20" name="直接箭头连接符 19"/>
          <p:cNvCxnSpPr>
            <a:stCxn id="71" idx="1"/>
          </p:cNvCxnSpPr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V="1">
            <a:off x="3725562" y="4114359"/>
            <a:ext cx="0" cy="864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4497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394990" y="4151867"/>
            <a:ext cx="915294" cy="1745850"/>
          </a:xfrm>
          <a:prstGeom prst="bentConnector4">
            <a:avLst>
              <a:gd name="adj1" fmla="val -24976"/>
              <a:gd name="adj2" fmla="val 1463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696516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3189281" y="3551528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800702" y="375302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55" idx="1"/>
          </p:cNvCxnSpPr>
          <p:nvPr/>
        </p:nvCxnSpPr>
        <p:spPr bwMode="auto">
          <a:xfrm>
            <a:off x="5493537" y="3995411"/>
            <a:ext cx="625946" cy="2918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5590486" y="374892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3995937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</a:t>
            </a:r>
            <a:r>
              <a:rPr lang="en-US" dirty="0" err="1" smtClean="0"/>
              <a:t>Ri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Method 3</a:t>
            </a:r>
            <a:endParaRPr lang="en-US" dirty="0"/>
          </a:p>
        </p:txBody>
      </p:sp>
      <p:cxnSp>
        <p:nvCxnSpPr>
          <p:cNvPr id="20" name="直接箭头连接符 19"/>
          <p:cNvCxnSpPr>
            <a:stCxn id="71" idx="1"/>
          </p:cNvCxnSpPr>
          <p:nvPr/>
        </p:nvCxnSpPr>
        <p:spPr bwMode="auto">
          <a:xfrm flipH="1">
            <a:off x="1971978" y="3995411"/>
            <a:ext cx="12173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H="1" flipV="1">
            <a:off x="4341409" y="4439294"/>
            <a:ext cx="3179" cy="539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1068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740209" y="3865952"/>
            <a:ext cx="855990" cy="2376984"/>
          </a:xfrm>
          <a:prstGeom prst="bentConnector4">
            <a:avLst>
              <a:gd name="adj1" fmla="val -26706"/>
              <a:gd name="adj2" fmla="val 135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325707" y="3431205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 MILP </a:t>
            </a:r>
          </a:p>
          <a:p>
            <a:r>
              <a:rPr lang="en-US" dirty="0" smtClean="0"/>
              <a:t>To re-add non-outliers into the dataset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4510" y="38610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&lt;=Yij≠1 </a:t>
            </a: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Zj</a:t>
            </a:r>
            <a:r>
              <a:rPr lang="en-US" altLang="zh-CN" sz="1200" dirty="0" smtClean="0"/>
              <a:t>=1</a:t>
            </a:r>
            <a:endParaRPr 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597952" y="429309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&lt;=Parameter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139136" cy="4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23906" y="3674914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MILP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 flipH="1">
            <a:off x="1971978" y="3212976"/>
            <a:ext cx="3058" cy="46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1396634" y="511613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Process of MILP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Method4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440035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 flipH="1">
            <a:off x="1975036" y="4800075"/>
            <a:ext cx="4676" cy="316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1978" y="4105207"/>
            <a:ext cx="7734" cy="33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7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59832" y="40466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7262"/>
            <a:ext cx="558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MIP Solution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4799" y="661115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 Solution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28" y="1154361"/>
            <a:ext cx="1257300" cy="261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4" y="1424747"/>
            <a:ext cx="3708446" cy="3633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892" y="1311712"/>
            <a:ext cx="3652336" cy="37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1 iteration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dirty="0" smtClean="0"/>
              <a:t>iteration 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19750" y="5210566"/>
            <a:ext cx="688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 smtClean="0"/>
              <a:t>2 and 3 takes more time than method 4 does.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60" y="2159012"/>
            <a:ext cx="1276350" cy="289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8" y="1186349"/>
            <a:ext cx="108585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998" y="1601848"/>
            <a:ext cx="3601394" cy="36722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392" y="2132856"/>
            <a:ext cx="1390650" cy="500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44" y="1562770"/>
            <a:ext cx="3721426" cy="37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0" y="1108194"/>
            <a:ext cx="1114425" cy="2790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2 iterations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dirty="0" smtClean="0"/>
              <a:t>iterations 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82" y="-12389"/>
            <a:ext cx="12763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33" y="2986574"/>
            <a:ext cx="1400175" cy="2914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643" y="1617199"/>
            <a:ext cx="3635723" cy="37000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83" y="1583998"/>
            <a:ext cx="3576240" cy="3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276</Words>
  <Application>Microsoft Office PowerPoint</Application>
  <PresentationFormat>全屏显示(4:3)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63</cp:revision>
  <dcterms:created xsi:type="dcterms:W3CDTF">2011-02-01T19:47:01Z</dcterms:created>
  <dcterms:modified xsi:type="dcterms:W3CDTF">2016-12-12T15:47:38Z</dcterms:modified>
</cp:coreProperties>
</file>