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289" r:id="rId6"/>
    <p:sldId id="301" r:id="rId7"/>
    <p:sldId id="299" r:id="rId8"/>
    <p:sldId id="290" r:id="rId9"/>
    <p:sldId id="291" r:id="rId10"/>
    <p:sldId id="300" r:id="rId11"/>
    <p:sldId id="292" r:id="rId12"/>
    <p:sldId id="297" r:id="rId13"/>
    <p:sldId id="298" r:id="rId14"/>
    <p:sldId id="294" r:id="rId15"/>
    <p:sldId id="295" r:id="rId16"/>
    <p:sldId id="296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Sheet1!$A$36:$A$64</c:f>
              <c:numCache>
                <c:formatCode>General</c:formatCode>
                <c:ptCount val="29"/>
                <c:pt idx="0">
                  <c:v>155</c:v>
                </c:pt>
                <c:pt idx="1">
                  <c:v>45</c:v>
                </c:pt>
                <c:pt idx="2">
                  <c:v>29</c:v>
                </c:pt>
                <c:pt idx="3">
                  <c:v>97</c:v>
                </c:pt>
                <c:pt idx="4">
                  <c:v>6</c:v>
                </c:pt>
                <c:pt idx="5">
                  <c:v>171</c:v>
                </c:pt>
                <c:pt idx="6">
                  <c:v>106</c:v>
                </c:pt>
                <c:pt idx="7">
                  <c:v>32</c:v>
                </c:pt>
                <c:pt idx="8">
                  <c:v>27</c:v>
                </c:pt>
                <c:pt idx="9">
                  <c:v>167</c:v>
                </c:pt>
                <c:pt idx="10">
                  <c:v>41</c:v>
                </c:pt>
                <c:pt idx="11">
                  <c:v>141</c:v>
                </c:pt>
                <c:pt idx="12">
                  <c:v>183</c:v>
                </c:pt>
                <c:pt idx="13">
                  <c:v>154</c:v>
                </c:pt>
                <c:pt idx="14">
                  <c:v>98</c:v>
                </c:pt>
                <c:pt idx="15">
                  <c:v>85</c:v>
                </c:pt>
                <c:pt idx="16">
                  <c:v>185</c:v>
                </c:pt>
                <c:pt idx="17">
                  <c:v>131</c:v>
                </c:pt>
                <c:pt idx="18">
                  <c:v>60</c:v>
                </c:pt>
                <c:pt idx="19">
                  <c:v>184</c:v>
                </c:pt>
                <c:pt idx="20">
                  <c:v>25</c:v>
                </c:pt>
                <c:pt idx="21">
                  <c:v>66</c:v>
                </c:pt>
                <c:pt idx="22">
                  <c:v>121</c:v>
                </c:pt>
                <c:pt idx="23">
                  <c:v>99</c:v>
                </c:pt>
                <c:pt idx="24">
                  <c:v>34</c:v>
                </c:pt>
                <c:pt idx="25">
                  <c:v>188</c:v>
                </c:pt>
                <c:pt idx="26">
                  <c:v>157</c:v>
                </c:pt>
                <c:pt idx="27">
                  <c:v>51</c:v>
                </c:pt>
                <c:pt idx="28">
                  <c:v>142</c:v>
                </c:pt>
              </c:numCache>
            </c:numRef>
          </c:cat>
          <c:val>
            <c:numRef>
              <c:f>Sheet1!$B$36:$B$64</c:f>
              <c:numCache>
                <c:formatCode>General</c:formatCode>
                <c:ptCount val="29"/>
                <c:pt idx="0">
                  <c:v>927.8195187</c:v>
                </c:pt>
                <c:pt idx="1">
                  <c:v>584.44510860000003</c:v>
                </c:pt>
                <c:pt idx="2">
                  <c:v>288.27540809999999</c:v>
                </c:pt>
                <c:pt idx="3">
                  <c:v>110.35870610000001</c:v>
                </c:pt>
                <c:pt idx="4">
                  <c:v>80.765474429999998</c:v>
                </c:pt>
                <c:pt idx="5">
                  <c:v>43.823169909999997</c:v>
                </c:pt>
                <c:pt idx="6">
                  <c:v>39.273645279999997</c:v>
                </c:pt>
                <c:pt idx="7">
                  <c:v>25.871427659999998</c:v>
                </c:pt>
                <c:pt idx="8">
                  <c:v>19.202807140000001</c:v>
                </c:pt>
                <c:pt idx="9">
                  <c:v>15.65821422</c:v>
                </c:pt>
                <c:pt idx="10">
                  <c:v>10.168597070000001</c:v>
                </c:pt>
                <c:pt idx="11">
                  <c:v>9.091707929</c:v>
                </c:pt>
                <c:pt idx="12">
                  <c:v>3.0357968089999998</c:v>
                </c:pt>
                <c:pt idx="13">
                  <c:v>1.360089053</c:v>
                </c:pt>
                <c:pt idx="14">
                  <c:v>1.1957530810000001</c:v>
                </c:pt>
                <c:pt idx="15">
                  <c:v>0.50741439489999995</c:v>
                </c:pt>
                <c:pt idx="16">
                  <c:v>0.34681675290000002</c:v>
                </c:pt>
                <c:pt idx="17">
                  <c:v>0.1914962825</c:v>
                </c:pt>
                <c:pt idx="18">
                  <c:v>0.16339267430000001</c:v>
                </c:pt>
                <c:pt idx="19">
                  <c:v>0.1103024148</c:v>
                </c:pt>
                <c:pt idx="20">
                  <c:v>0.10604358329999999</c:v>
                </c:pt>
                <c:pt idx="21">
                  <c:v>0.1022843965</c:v>
                </c:pt>
                <c:pt idx="22">
                  <c:v>8.5434195480000003E-2</c:v>
                </c:pt>
                <c:pt idx="23">
                  <c:v>8.0304009400000001E-2</c:v>
                </c:pt>
                <c:pt idx="24">
                  <c:v>6.7644861759999994E-2</c:v>
                </c:pt>
                <c:pt idx="25">
                  <c:v>2.8969581229999999E-2</c:v>
                </c:pt>
                <c:pt idx="26">
                  <c:v>2.1107293070000002E-2</c:v>
                </c:pt>
                <c:pt idx="27">
                  <c:v>5.4804834600000003E-3</c:v>
                </c:pt>
                <c:pt idx="28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91380256"/>
        <c:axId val="-491377536"/>
      </c:barChart>
      <c:catAx>
        <c:axId val="-49138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377536"/>
        <c:crosses val="autoZero"/>
        <c:auto val="1"/>
        <c:lblAlgn val="ctr"/>
        <c:lblOffset val="100"/>
        <c:noMultiLvlLbl val="0"/>
      </c:catAx>
      <c:valAx>
        <c:axId val="-4913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3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Iteration2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Sheet1!$D$36:$D$63</c:f>
              <c:numCache>
                <c:formatCode>General</c:formatCode>
                <c:ptCount val="28"/>
                <c:pt idx="0">
                  <c:v>45</c:v>
                </c:pt>
                <c:pt idx="1">
                  <c:v>29</c:v>
                </c:pt>
                <c:pt idx="2">
                  <c:v>97</c:v>
                </c:pt>
                <c:pt idx="3">
                  <c:v>6</c:v>
                </c:pt>
                <c:pt idx="4">
                  <c:v>171</c:v>
                </c:pt>
                <c:pt idx="5">
                  <c:v>106</c:v>
                </c:pt>
                <c:pt idx="6">
                  <c:v>32</c:v>
                </c:pt>
                <c:pt idx="7">
                  <c:v>27</c:v>
                </c:pt>
                <c:pt idx="8">
                  <c:v>167</c:v>
                </c:pt>
                <c:pt idx="9">
                  <c:v>41</c:v>
                </c:pt>
                <c:pt idx="10">
                  <c:v>141</c:v>
                </c:pt>
                <c:pt idx="11">
                  <c:v>183</c:v>
                </c:pt>
                <c:pt idx="12">
                  <c:v>154</c:v>
                </c:pt>
                <c:pt idx="13">
                  <c:v>98</c:v>
                </c:pt>
                <c:pt idx="14">
                  <c:v>85</c:v>
                </c:pt>
                <c:pt idx="15">
                  <c:v>185</c:v>
                </c:pt>
                <c:pt idx="16">
                  <c:v>131</c:v>
                </c:pt>
                <c:pt idx="17">
                  <c:v>60</c:v>
                </c:pt>
                <c:pt idx="18">
                  <c:v>184</c:v>
                </c:pt>
                <c:pt idx="19">
                  <c:v>25</c:v>
                </c:pt>
                <c:pt idx="20">
                  <c:v>66</c:v>
                </c:pt>
                <c:pt idx="21">
                  <c:v>121</c:v>
                </c:pt>
                <c:pt idx="22">
                  <c:v>99</c:v>
                </c:pt>
                <c:pt idx="23">
                  <c:v>34</c:v>
                </c:pt>
                <c:pt idx="24">
                  <c:v>188</c:v>
                </c:pt>
                <c:pt idx="25">
                  <c:v>157</c:v>
                </c:pt>
                <c:pt idx="26">
                  <c:v>51</c:v>
                </c:pt>
                <c:pt idx="27">
                  <c:v>142</c:v>
                </c:pt>
              </c:numCache>
            </c:numRef>
          </c:cat>
          <c:val>
            <c:numRef>
              <c:f>Sheet1!$E$36:$E$63</c:f>
              <c:numCache>
                <c:formatCode>General</c:formatCode>
                <c:ptCount val="28"/>
                <c:pt idx="0">
                  <c:v>584.44510860000003</c:v>
                </c:pt>
                <c:pt idx="1">
                  <c:v>288.27540809999999</c:v>
                </c:pt>
                <c:pt idx="2">
                  <c:v>110.35870610000001</c:v>
                </c:pt>
                <c:pt idx="3">
                  <c:v>80.765474429999998</c:v>
                </c:pt>
                <c:pt idx="4">
                  <c:v>43.823169909999997</c:v>
                </c:pt>
                <c:pt idx="5">
                  <c:v>39.273645279999997</c:v>
                </c:pt>
                <c:pt idx="6">
                  <c:v>25.871427659999998</c:v>
                </c:pt>
                <c:pt idx="7">
                  <c:v>19.202807140000001</c:v>
                </c:pt>
                <c:pt idx="8">
                  <c:v>15.65821422</c:v>
                </c:pt>
                <c:pt idx="9">
                  <c:v>10.168597070000001</c:v>
                </c:pt>
                <c:pt idx="10">
                  <c:v>9.091707929</c:v>
                </c:pt>
                <c:pt idx="11">
                  <c:v>3.0357968089999998</c:v>
                </c:pt>
                <c:pt idx="12">
                  <c:v>1.360089053</c:v>
                </c:pt>
                <c:pt idx="13">
                  <c:v>1.1957530810000001</c:v>
                </c:pt>
                <c:pt idx="14">
                  <c:v>0.50741439489999995</c:v>
                </c:pt>
                <c:pt idx="15">
                  <c:v>0.34681675290000002</c:v>
                </c:pt>
                <c:pt idx="16">
                  <c:v>0.1914962825</c:v>
                </c:pt>
                <c:pt idx="17">
                  <c:v>0.16339267430000001</c:v>
                </c:pt>
                <c:pt idx="18">
                  <c:v>0.1103024148</c:v>
                </c:pt>
                <c:pt idx="19">
                  <c:v>0.10604358329999999</c:v>
                </c:pt>
                <c:pt idx="20">
                  <c:v>0.1022843965</c:v>
                </c:pt>
                <c:pt idx="21">
                  <c:v>8.5434195480000003E-2</c:v>
                </c:pt>
                <c:pt idx="22">
                  <c:v>8.0304009400000001E-2</c:v>
                </c:pt>
                <c:pt idx="23">
                  <c:v>6.7644861759999994E-2</c:v>
                </c:pt>
                <c:pt idx="24">
                  <c:v>2.8969581229999999E-2</c:v>
                </c:pt>
                <c:pt idx="25">
                  <c:v>2.1107293070000002E-2</c:v>
                </c:pt>
                <c:pt idx="26">
                  <c:v>5.4804834600000003E-3</c:v>
                </c:pt>
                <c:pt idx="27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2661664"/>
        <c:axId val="-8326649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8326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664928"/>
        <c:crosses val="autoZero"/>
        <c:auto val="1"/>
        <c:lblAlgn val="ctr"/>
        <c:lblOffset val="100"/>
        <c:noMultiLvlLbl val="0"/>
      </c:catAx>
      <c:valAx>
        <c:axId val="-83266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6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Sheet1!$G$36:$G$64</c:f>
              <c:numCache>
                <c:formatCode>General</c:formatCode>
                <c:ptCount val="29"/>
                <c:pt idx="0">
                  <c:v>29</c:v>
                </c:pt>
                <c:pt idx="1">
                  <c:v>97</c:v>
                </c:pt>
                <c:pt idx="2">
                  <c:v>6</c:v>
                </c:pt>
                <c:pt idx="3">
                  <c:v>171</c:v>
                </c:pt>
                <c:pt idx="4">
                  <c:v>106</c:v>
                </c:pt>
                <c:pt idx="5">
                  <c:v>32</c:v>
                </c:pt>
                <c:pt idx="6">
                  <c:v>27</c:v>
                </c:pt>
                <c:pt idx="7">
                  <c:v>167</c:v>
                </c:pt>
                <c:pt idx="8">
                  <c:v>41</c:v>
                </c:pt>
                <c:pt idx="9">
                  <c:v>141</c:v>
                </c:pt>
                <c:pt idx="10">
                  <c:v>183</c:v>
                </c:pt>
                <c:pt idx="11">
                  <c:v>154</c:v>
                </c:pt>
                <c:pt idx="12">
                  <c:v>98</c:v>
                </c:pt>
                <c:pt idx="13">
                  <c:v>85</c:v>
                </c:pt>
                <c:pt idx="14">
                  <c:v>185</c:v>
                </c:pt>
                <c:pt idx="15">
                  <c:v>131</c:v>
                </c:pt>
                <c:pt idx="16">
                  <c:v>60</c:v>
                </c:pt>
                <c:pt idx="17">
                  <c:v>184</c:v>
                </c:pt>
                <c:pt idx="18">
                  <c:v>25</c:v>
                </c:pt>
                <c:pt idx="19">
                  <c:v>66</c:v>
                </c:pt>
                <c:pt idx="20">
                  <c:v>121</c:v>
                </c:pt>
                <c:pt idx="21">
                  <c:v>99</c:v>
                </c:pt>
                <c:pt idx="22">
                  <c:v>34</c:v>
                </c:pt>
                <c:pt idx="23">
                  <c:v>188</c:v>
                </c:pt>
                <c:pt idx="24">
                  <c:v>157</c:v>
                </c:pt>
                <c:pt idx="25">
                  <c:v>51</c:v>
                </c:pt>
                <c:pt idx="26">
                  <c:v>142</c:v>
                </c:pt>
                <c:pt idx="27">
                  <c:v>45</c:v>
                </c:pt>
                <c:pt idx="28">
                  <c:v>155</c:v>
                </c:pt>
              </c:numCache>
            </c:numRef>
          </c:cat>
          <c:val>
            <c:numRef>
              <c:f>Sheet1!$H$36:$H$64</c:f>
              <c:numCache>
                <c:formatCode>General</c:formatCode>
                <c:ptCount val="29"/>
                <c:pt idx="0">
                  <c:v>288.27540809999999</c:v>
                </c:pt>
                <c:pt idx="1">
                  <c:v>110.35870610000001</c:v>
                </c:pt>
                <c:pt idx="2">
                  <c:v>80.765474429999998</c:v>
                </c:pt>
                <c:pt idx="3">
                  <c:v>43.823169909999997</c:v>
                </c:pt>
                <c:pt idx="4">
                  <c:v>39.273645279999997</c:v>
                </c:pt>
                <c:pt idx="5">
                  <c:v>25.871427659999998</c:v>
                </c:pt>
                <c:pt idx="6">
                  <c:v>19.202807140000001</c:v>
                </c:pt>
                <c:pt idx="7">
                  <c:v>15.65821422</c:v>
                </c:pt>
                <c:pt idx="8">
                  <c:v>10.168597070000001</c:v>
                </c:pt>
                <c:pt idx="9">
                  <c:v>9.091707929</c:v>
                </c:pt>
                <c:pt idx="10">
                  <c:v>3.0357968089999998</c:v>
                </c:pt>
                <c:pt idx="11">
                  <c:v>1.360089053</c:v>
                </c:pt>
                <c:pt idx="12">
                  <c:v>1.1957530810000001</c:v>
                </c:pt>
                <c:pt idx="13">
                  <c:v>0.50741439489999995</c:v>
                </c:pt>
                <c:pt idx="14">
                  <c:v>0.34681675290000002</c:v>
                </c:pt>
                <c:pt idx="15">
                  <c:v>0.1914962825</c:v>
                </c:pt>
                <c:pt idx="16">
                  <c:v>0.16339267430000001</c:v>
                </c:pt>
                <c:pt idx="17">
                  <c:v>0.1103024148</c:v>
                </c:pt>
                <c:pt idx="18">
                  <c:v>0.10604358329999999</c:v>
                </c:pt>
                <c:pt idx="19">
                  <c:v>0.1022843965</c:v>
                </c:pt>
                <c:pt idx="20">
                  <c:v>8.5434195480000003E-2</c:v>
                </c:pt>
                <c:pt idx="21">
                  <c:v>8.0304009400000001E-2</c:v>
                </c:pt>
                <c:pt idx="22">
                  <c:v>6.7644861759999994E-2</c:v>
                </c:pt>
                <c:pt idx="23">
                  <c:v>2.8969581229999999E-2</c:v>
                </c:pt>
                <c:pt idx="24">
                  <c:v>2.1107293070000002E-2</c:v>
                </c:pt>
                <c:pt idx="25">
                  <c:v>5.4804834600000003E-3</c:v>
                </c:pt>
                <c:pt idx="26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91373728"/>
        <c:axId val="-491379712"/>
      </c:barChart>
      <c:catAx>
        <c:axId val="-4913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379712"/>
        <c:crosses val="autoZero"/>
        <c:auto val="1"/>
        <c:lblAlgn val="ctr"/>
        <c:lblOffset val="100"/>
        <c:noMultiLvlLbl val="0"/>
      </c:catAx>
      <c:valAx>
        <c:axId val="-49137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137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12/2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45909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of </a:t>
            </a:r>
            <a:r>
              <a:rPr lang="en-US" dirty="0" err="1" smtClean="0"/>
              <a:t>Ri</a:t>
            </a:r>
            <a:r>
              <a:rPr lang="en-US" dirty="0" smtClean="0"/>
              <a:t> (with first 10 Iterations)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23925"/>
            <a:ext cx="841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6906"/>
              </p:ext>
            </p:extLst>
          </p:nvPr>
        </p:nvGraphicFramePr>
        <p:xfrm>
          <a:off x="827584" y="1124744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927.8195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0.002328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1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2885"/>
              </p:ext>
            </p:extLst>
          </p:nvPr>
        </p:nvGraphicFramePr>
        <p:xfrm>
          <a:off x="1907704" y="1484784"/>
          <a:ext cx="6181601" cy="404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2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98418"/>
              </p:ext>
            </p:extLst>
          </p:nvPr>
        </p:nvGraphicFramePr>
        <p:xfrm>
          <a:off x="611560" y="1340768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95139"/>
              </p:ext>
            </p:extLst>
          </p:nvPr>
        </p:nvGraphicFramePr>
        <p:xfrm>
          <a:off x="2195736" y="1556792"/>
          <a:ext cx="6074345" cy="405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3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28444"/>
              </p:ext>
            </p:extLst>
          </p:nvPr>
        </p:nvGraphicFramePr>
        <p:xfrm>
          <a:off x="2051720" y="1124744"/>
          <a:ext cx="64807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397"/>
              </p:ext>
            </p:extLst>
          </p:nvPr>
        </p:nvGraphicFramePr>
        <p:xfrm>
          <a:off x="683568" y="1196752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7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6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52550"/>
            <a:ext cx="72199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91680" y="47667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the choice of </a:t>
            </a:r>
            <a:r>
              <a:rPr lang="en-US" dirty="0" smtClean="0"/>
              <a:t>epsilon </a:t>
            </a:r>
            <a:r>
              <a:rPr lang="en-US" dirty="0"/>
              <a:t>is </a:t>
            </a:r>
            <a:r>
              <a:rPr lang="en-US" dirty="0" smtClean="0"/>
              <a:t>affecting </a:t>
            </a:r>
            <a:r>
              <a:rPr lang="en-US" dirty="0"/>
              <a:t>the </a:t>
            </a:r>
            <a:r>
              <a:rPr lang="en-US" dirty="0" smtClean="0"/>
              <a:t>results?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09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43013"/>
            <a:ext cx="864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20891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66713"/>
            <a:ext cx="21605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27088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0/5 max epsilon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348038" y="2628900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1/5 max epsilon</a:t>
            </a: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6011863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2/5 max epsilon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69950" y="5414963"/>
            <a:ext cx="151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3/5 max epsilon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3348038" y="5414963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4/5 max epsilon</a:t>
            </a:r>
          </a:p>
        </p:txBody>
      </p:sp>
      <p:pic>
        <p:nvPicPr>
          <p:cNvPr id="5130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85750"/>
            <a:ext cx="23098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6011863" y="5414963"/>
            <a:ext cx="151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5/5 max epsilon</a:t>
            </a:r>
          </a:p>
        </p:txBody>
      </p:sp>
      <p:pic>
        <p:nvPicPr>
          <p:cNvPr id="51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71850"/>
            <a:ext cx="18732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371850"/>
            <a:ext cx="214947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263900"/>
            <a:ext cx="2147888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putting back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78" y="1430767"/>
            <a:ext cx="1162050" cy="3228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88" y="1430767"/>
            <a:ext cx="4072790" cy="381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outlier?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</a:t>
            </a:r>
            <a:r>
              <a:rPr lang="en-US" dirty="0" err="1" smtClean="0"/>
              <a:t>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71612"/>
            <a:ext cx="4714875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7381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41504"/>
            <a:ext cx="3750940" cy="359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08" y="1044700"/>
            <a:ext cx="1545108" cy="42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356</Words>
  <Application>Microsoft Office PowerPoint</Application>
  <PresentationFormat>全屏显示(4:3)</PresentationFormat>
  <Paragraphs>239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Times</vt:lpstr>
      <vt:lpstr>Arial</vt:lpstr>
      <vt:lpstr>Calibri</vt:lpstr>
      <vt:lpstr>宋体</vt:lpstr>
      <vt:lpstr>Adobe Garamond Pro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43</cp:revision>
  <dcterms:created xsi:type="dcterms:W3CDTF">2011-02-01T19:47:01Z</dcterms:created>
  <dcterms:modified xsi:type="dcterms:W3CDTF">2016-12-02T11:41:15Z</dcterms:modified>
</cp:coreProperties>
</file>