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49D137-3A39-4FCB-9D41-41B7B236A76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708EF6-1A5A-41F9-939E-D39991BB38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url?sa=i&amp;rct=j&amp;q=&amp;esrc=s&amp;frm=1&amp;source=images&amp;cd=&amp;docid=qqyrBwR_vBm4zM&amp;tbnid=vs9wYPesI7EbsM:&amp;ved=0CAUQjRw&amp;url=http://politics.suntimes.com/article/washington/watch-nate-silver-daily-show/fri-03282014-1044am&amp;ei=I7h_U6WnMJLQsQT46YDIDw&amp;bvm=bv.67720277,d.b2k&amp;psig=AFQjCNEjPYUd4K-PbLlMBKncPoBtor3IpQ&amp;ust=140096545453888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nami.com/2014/11/04/data-analytics-shaped-election-day-201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Analytics and the US Presidential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2004-2012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state is worth a number of votes proportional to its population</a:t>
            </a:r>
          </a:p>
          <a:p>
            <a:pPr lvl="1"/>
            <a:r>
              <a:rPr lang="en-US" dirty="0" smtClean="0"/>
              <a:t>Winner of a state (usually) takes all</a:t>
            </a:r>
          </a:p>
          <a:p>
            <a:r>
              <a:rPr lang="en-US" dirty="0" smtClean="0"/>
              <a:t>US Presidential Elections are a good barometer of the state of data mining because</a:t>
            </a:r>
          </a:p>
          <a:p>
            <a:pPr lvl="1"/>
            <a:r>
              <a:rPr lang="en-US" dirty="0" smtClean="0"/>
              <a:t>Campaigns have lots of money to invest</a:t>
            </a:r>
          </a:p>
          <a:p>
            <a:pPr lvl="1"/>
            <a:r>
              <a:rPr lang="en-US" dirty="0" smtClean="0"/>
              <a:t>There is a lot of data on voters</a:t>
            </a:r>
          </a:p>
          <a:p>
            <a:pPr lvl="1"/>
            <a:r>
              <a:rPr lang="en-US" dirty="0" smtClean="0"/>
              <a:t>They occur every four years to give period updates</a:t>
            </a:r>
          </a:p>
          <a:p>
            <a:pPr lvl="1"/>
            <a:r>
              <a:rPr lang="en-US" dirty="0" smtClean="0"/>
              <a:t>Margin is close enough for analytics to matter</a:t>
            </a:r>
          </a:p>
          <a:p>
            <a:r>
              <a:rPr lang="en-US" sz="3000" dirty="0"/>
              <a:t>Predictive Analytics used to raise money, target voters, deploy resources, and win elections</a:t>
            </a:r>
          </a:p>
          <a:p>
            <a:pPr lvl="2"/>
            <a:r>
              <a:rPr lang="en-US" sz="2400" dirty="0"/>
              <a:t>The more analytical campaign won the three elections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 Presidential Election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2004 – George W. Bush re-elected</a:t>
            </a:r>
          </a:p>
          <a:p>
            <a:pPr lvl="1"/>
            <a:r>
              <a:rPr lang="en-US" sz="2600" dirty="0" smtClean="0"/>
              <a:t>Karl Rove “The Architect”</a:t>
            </a:r>
          </a:p>
          <a:p>
            <a:pPr lvl="1"/>
            <a:r>
              <a:rPr lang="en-US" sz="2600" dirty="0" smtClean="0"/>
              <a:t>Targeted voters with benchmarks, data to segment voters and statistical experiments</a:t>
            </a:r>
          </a:p>
          <a:p>
            <a:r>
              <a:rPr lang="en-US" sz="3000" dirty="0" smtClean="0"/>
              <a:t>2008 -  Barack Obama wins</a:t>
            </a:r>
          </a:p>
          <a:p>
            <a:pPr lvl="1"/>
            <a:r>
              <a:rPr lang="en-US" sz="2600" dirty="0" smtClean="0"/>
              <a:t>Social Media used to target voters</a:t>
            </a:r>
          </a:p>
          <a:p>
            <a:pPr lvl="1"/>
            <a:r>
              <a:rPr lang="en-US" sz="2600" dirty="0" smtClean="0"/>
              <a:t>Accumulated a lot of data on voters</a:t>
            </a:r>
          </a:p>
          <a:p>
            <a:pPr lvl="2"/>
            <a:r>
              <a:rPr lang="en-US" sz="2400" dirty="0" smtClean="0"/>
              <a:t>Data was not consolidated for maximum analytical use</a:t>
            </a:r>
          </a:p>
          <a:p>
            <a:r>
              <a:rPr lang="en-US" sz="3000" dirty="0" smtClean="0"/>
              <a:t>2012 – Barack Obama re-elected</a:t>
            </a:r>
          </a:p>
          <a:p>
            <a:pPr lvl="1"/>
            <a:r>
              <a:rPr lang="en-US" sz="2600" dirty="0" smtClean="0"/>
              <a:t>Over four years the data was “connected” for analytical use</a:t>
            </a:r>
          </a:p>
          <a:p>
            <a:pPr lvl="1"/>
            <a:r>
              <a:rPr lang="en-US" sz="2600" dirty="0" smtClean="0"/>
              <a:t>Huge team of data miners</a:t>
            </a:r>
          </a:p>
          <a:p>
            <a:pPr lvl="1"/>
            <a:r>
              <a:rPr lang="en-US" sz="2600" dirty="0" smtClean="0"/>
              <a:t>Predictive analytics used to target voters more efficiently  and effectively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 Presidential Elections 2004-2012</a:t>
            </a:r>
            <a:br>
              <a:rPr lang="en-US" sz="36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dirty="0" smtClean="0"/>
              <a:t>Nate Silver: An analytics star is born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 Presidential Election - 2012</a:t>
            </a:r>
            <a:br>
              <a:rPr lang="en-US" sz="3600" dirty="0" smtClean="0"/>
            </a:br>
            <a:endParaRPr lang="en-US" dirty="0"/>
          </a:p>
        </p:txBody>
      </p:sp>
      <p:pic>
        <p:nvPicPr>
          <p:cNvPr id="5" name="irc_mi" descr="http://politics.suntimes.com/sites/default/files/styles/article_size/public/field/image/Screen%20Shot%202014-03-28%20at%2010.34.12%20AM.png?itok=2XQyv7gU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114800" cy="222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7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plight of Karl Rove in 2012</a:t>
            </a:r>
          </a:p>
          <a:p>
            <a:pPr lvl="1"/>
            <a:r>
              <a:rPr lang="en-US" dirty="0" smtClean="0"/>
              <a:t>Stay current on current technology</a:t>
            </a:r>
          </a:p>
          <a:p>
            <a:pPr lvl="1"/>
            <a:r>
              <a:rPr lang="en-US" dirty="0" smtClean="0"/>
              <a:t>Get good data</a:t>
            </a:r>
          </a:p>
          <a:p>
            <a:pPr lvl="1"/>
            <a:r>
              <a:rPr lang="en-US" dirty="0" smtClean="0"/>
              <a:t>Don’t allow your bias to cloud your decision-making</a:t>
            </a:r>
          </a:p>
          <a:p>
            <a:r>
              <a:rPr lang="en-US" dirty="0" smtClean="0"/>
              <a:t>When are analytics most effective?</a:t>
            </a:r>
          </a:p>
          <a:p>
            <a:pPr lvl="1"/>
            <a:r>
              <a:rPr lang="en-US" dirty="0" smtClean="0"/>
              <a:t>Champion needed</a:t>
            </a:r>
          </a:p>
          <a:p>
            <a:pPr lvl="1"/>
            <a:r>
              <a:rPr lang="en-US" dirty="0" smtClean="0"/>
              <a:t>Proper funding</a:t>
            </a:r>
          </a:p>
          <a:p>
            <a:pPr lvl="1"/>
            <a:r>
              <a:rPr lang="en-US" dirty="0" smtClean="0"/>
              <a:t>Application to an actionable problem</a:t>
            </a:r>
          </a:p>
          <a:p>
            <a:r>
              <a:rPr lang="en-US" dirty="0" smtClean="0"/>
              <a:t>Question: Do you think analytics had a role in these elections?</a:t>
            </a:r>
          </a:p>
          <a:p>
            <a:pPr lvl="1"/>
            <a:r>
              <a:rPr lang="en-US" dirty="0" smtClean="0"/>
              <a:t>What if the margin of victory were 10%?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lessons can be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Republicans have recognized the gap in analytics from 2012</a:t>
            </a:r>
          </a:p>
          <a:p>
            <a:pPr lvl="1"/>
            <a:r>
              <a:rPr lang="en-US" dirty="0" smtClean="0"/>
              <a:t>They are trying to close it	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://www.datanami.com/2014/11/04/data-analytics-shaped-election-day-2014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Republicans did well in the 2014 mid-term elections taking the Senate and increasing their margin in the house while winning most gubernatorial races</a:t>
            </a:r>
          </a:p>
          <a:p>
            <a:pPr lvl="1"/>
            <a:r>
              <a:rPr lang="en-US" dirty="0" smtClean="0"/>
              <a:t>Stay tuned for 2016!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289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The Evolution of Analytics and the US Presidential Elections</vt:lpstr>
      <vt:lpstr>US Presidential Election Background</vt:lpstr>
      <vt:lpstr>US Presidential Elections 2004-2012 </vt:lpstr>
      <vt:lpstr>US Presidential Election - 2012 </vt:lpstr>
      <vt:lpstr>What lessons can be learned?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the US Presidential Elections</dc:title>
  <dc:creator>Yesim Erke-Magent</dc:creator>
  <cp:lastModifiedBy>Yesim E</cp:lastModifiedBy>
  <cp:revision>11</cp:revision>
  <dcterms:created xsi:type="dcterms:W3CDTF">2015-01-22T02:33:02Z</dcterms:created>
  <dcterms:modified xsi:type="dcterms:W3CDTF">2016-01-25T00:24:58Z</dcterms:modified>
</cp:coreProperties>
</file>