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3D60A8F-840D-478B-9BCC-E72A97B3F80D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766C2EC-00AD-490C-9FDD-C4C365B1D1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Curse of Dimensionality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Source: SAS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6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6550" cy="77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51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6550" cy="77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1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6550" cy="77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5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6550" cy="77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62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6550" cy="77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884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</TotalTime>
  <Words>9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Curse of Dimensionality and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Yesim Erke-Magent</dc:creator>
  <cp:lastModifiedBy>Yesim Erke-Magent</cp:lastModifiedBy>
  <cp:revision>4</cp:revision>
  <dcterms:created xsi:type="dcterms:W3CDTF">2013-02-16T21:10:31Z</dcterms:created>
  <dcterms:modified xsi:type="dcterms:W3CDTF">2013-02-16T21:14:59Z</dcterms:modified>
</cp:coreProperties>
</file>