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89" r:id="rId3"/>
    <p:sldId id="310" r:id="rId4"/>
    <p:sldId id="311" r:id="rId5"/>
    <p:sldId id="318" r:id="rId6"/>
    <p:sldId id="312" r:id="rId7"/>
    <p:sldId id="290" r:id="rId8"/>
    <p:sldId id="321" r:id="rId9"/>
    <p:sldId id="322" r:id="rId10"/>
    <p:sldId id="323" r:id="rId11"/>
    <p:sldId id="324" r:id="rId12"/>
    <p:sldId id="325" r:id="rId13"/>
    <p:sldId id="27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5" autoAdjust="0"/>
    <p:restoredTop sz="90621" autoAdjust="0"/>
  </p:normalViewPr>
  <p:slideViewPr>
    <p:cSldViewPr>
      <p:cViewPr varScale="1">
        <p:scale>
          <a:sx n="105" d="100"/>
          <a:sy n="105" d="100"/>
        </p:scale>
        <p:origin x="20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4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4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U_ppt_template_interior.jpg                                   001A8C49Macintosh HD                   7C263236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052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752600" y="3284538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1/6 </a:t>
            </a: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Report</a:t>
            </a:r>
          </a:p>
          <a:p>
            <a:pPr algn="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By Bolun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043608" y="692696"/>
            <a:ext cx="6491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 smtClean="0"/>
              <a:t>(Support </a:t>
            </a:r>
            <a:r>
              <a:rPr lang="en-US" dirty="0"/>
              <a:t>Vector Machine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Without kernel</a:t>
            </a:r>
          </a:p>
          <a:p>
            <a:r>
              <a:rPr lang="en-US" dirty="0" smtClean="0"/>
              <a:t>in python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4509120"/>
            <a:ext cx="2667000" cy="6000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50615"/>
            <a:ext cx="4809735" cy="360730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062" y="836712"/>
            <a:ext cx="2628217" cy="23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062" y="836712"/>
            <a:ext cx="2628217" cy="232772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4002847" cy="3002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3608" y="692696"/>
            <a:ext cx="6491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 smtClean="0"/>
              <a:t>(Support </a:t>
            </a:r>
            <a:r>
              <a:rPr lang="en-US" dirty="0"/>
              <a:t>Vector Machine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Without kernel</a:t>
            </a:r>
          </a:p>
          <a:p>
            <a:r>
              <a:rPr lang="en-US" dirty="0" smtClean="0"/>
              <a:t>in python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544" y="4509120"/>
            <a:ext cx="2800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5574" y="1532616"/>
            <a:ext cx="6491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r>
              <a:rPr lang="en-US" dirty="0"/>
              <a:t> </a:t>
            </a:r>
            <a:r>
              <a:rPr lang="en-US" dirty="0" smtClean="0"/>
              <a:t>With kernel </a:t>
            </a:r>
            <a:r>
              <a:rPr lang="en-US" dirty="0" smtClean="0"/>
              <a:t>in python</a:t>
            </a:r>
          </a:p>
          <a:p>
            <a:r>
              <a:rPr lang="en-US" dirty="0" smtClean="0"/>
              <a:t>Our method in python</a:t>
            </a:r>
          </a:p>
          <a:p>
            <a:r>
              <a:rPr lang="en-US" dirty="0" smtClean="0"/>
              <a:t>ANN method</a:t>
            </a:r>
          </a:p>
          <a:p>
            <a:r>
              <a:rPr lang="en-US" dirty="0" smtClean="0"/>
              <a:t>Comparison of all methods we have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55575" y="673184"/>
            <a:ext cx="649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94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8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71625" y="2857500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a point back to data in order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</a:p>
        </p:txBody>
      </p:sp>
      <p:cxnSp>
        <p:nvCxnSpPr>
          <p:cNvPr id="28" name="直接箭头连接符 27"/>
          <p:cNvCxnSpPr>
            <a:stCxn id="5" idx="2"/>
            <a:endCxn id="24" idx="0"/>
          </p:cNvCxnSpPr>
          <p:nvPr/>
        </p:nvCxnSpPr>
        <p:spPr bwMode="auto">
          <a:xfrm>
            <a:off x="1975036" y="3212976"/>
            <a:ext cx="4676" cy="1039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669648" y="318073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732039" y="497926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635313" y="496608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1" name="流程图: 决策 70"/>
          <p:cNvSpPr/>
          <p:nvPr/>
        </p:nvSpPr>
        <p:spPr bwMode="auto">
          <a:xfrm>
            <a:off x="3376298" y="3807155"/>
            <a:ext cx="2007625" cy="704397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Loop a whole sequence?</a:t>
            </a:r>
            <a:endParaRPr kumimoji="0" lang="en-US" sz="11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016636" y="359434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5541081" y="51444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4043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altLang="zh-CN" dirty="0" smtClean="0"/>
              <a:t>i</a:t>
            </a:r>
            <a:r>
              <a:rPr lang="en-US" dirty="0" smtClean="0"/>
              <a:t>teration with putting back points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Method 2</a:t>
            </a:r>
          </a:p>
          <a:p>
            <a:r>
              <a:rPr lang="en-US" dirty="0" smtClean="0"/>
              <a:t>( Method 1 is Using LP only)</a:t>
            </a:r>
          </a:p>
        </p:txBody>
      </p:sp>
      <p:cxnSp>
        <p:nvCxnSpPr>
          <p:cNvPr id="26" name="直接箭头连接符 25"/>
          <p:cNvCxnSpPr>
            <a:stCxn id="35" idx="0"/>
            <a:endCxn id="71" idx="2"/>
          </p:cNvCxnSpPr>
          <p:nvPr/>
        </p:nvCxnSpPr>
        <p:spPr bwMode="auto">
          <a:xfrm flipV="1">
            <a:off x="4380111" y="4511552"/>
            <a:ext cx="0" cy="467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25" idx="3"/>
            <a:endCxn id="35" idx="1"/>
          </p:cNvCxnSpPr>
          <p:nvPr/>
        </p:nvCxnSpPr>
        <p:spPr bwMode="auto">
          <a:xfrm>
            <a:off x="2627784" y="5194407"/>
            <a:ext cx="11042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肘形连接符 39"/>
          <p:cNvCxnSpPr>
            <a:stCxn id="25" idx="2"/>
          </p:cNvCxnSpPr>
          <p:nvPr/>
        </p:nvCxnSpPr>
        <p:spPr bwMode="auto">
          <a:xfrm rot="5400000" flipH="1" flipV="1">
            <a:off x="2806439" y="3908769"/>
            <a:ext cx="746943" cy="2400398"/>
          </a:xfrm>
          <a:prstGeom prst="bentConnector4">
            <a:avLst>
              <a:gd name="adj1" fmla="val -30605"/>
              <a:gd name="adj2" fmla="val 1351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流程图: 数据 54"/>
          <p:cNvSpPr/>
          <p:nvPr/>
        </p:nvSpPr>
        <p:spPr bwMode="auto">
          <a:xfrm>
            <a:off x="5471411" y="4287264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6119483" y="4647304"/>
            <a:ext cx="0" cy="497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流程图: 决策 49"/>
          <p:cNvSpPr/>
          <p:nvPr/>
        </p:nvSpPr>
        <p:spPr bwMode="auto">
          <a:xfrm>
            <a:off x="3384646" y="2990943"/>
            <a:ext cx="196187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# of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changed?</a:t>
            </a:r>
          </a:p>
        </p:txBody>
      </p:sp>
      <p:cxnSp>
        <p:nvCxnSpPr>
          <p:cNvPr id="38" name="直接箭头连接符 37"/>
          <p:cNvCxnSpPr>
            <a:stCxn id="71" idx="0"/>
            <a:endCxn id="50" idx="2"/>
          </p:cNvCxnSpPr>
          <p:nvPr/>
        </p:nvCxnSpPr>
        <p:spPr bwMode="auto">
          <a:xfrm flipH="1" flipV="1">
            <a:off x="4365583" y="3567007"/>
            <a:ext cx="14528" cy="240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流程图: 过程 56"/>
          <p:cNvSpPr/>
          <p:nvPr/>
        </p:nvSpPr>
        <p:spPr bwMode="auto">
          <a:xfrm>
            <a:off x="1323906" y="3556497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 a new loop</a:t>
            </a:r>
          </a:p>
        </p:txBody>
      </p:sp>
      <p:cxnSp>
        <p:nvCxnSpPr>
          <p:cNvPr id="46" name="直接箭头连接符 45"/>
          <p:cNvCxnSpPr>
            <a:stCxn id="71" idx="1"/>
          </p:cNvCxnSpPr>
          <p:nvPr/>
        </p:nvCxnSpPr>
        <p:spPr bwMode="auto">
          <a:xfrm flipH="1" flipV="1">
            <a:off x="1971592" y="4159353"/>
            <a:ext cx="14047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本框 58"/>
          <p:cNvSpPr txBox="1"/>
          <p:nvPr/>
        </p:nvSpPr>
        <p:spPr>
          <a:xfrm>
            <a:off x="3005242" y="410222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51" name="直接箭头连接符 50"/>
          <p:cNvCxnSpPr>
            <a:stCxn id="50" idx="1"/>
          </p:cNvCxnSpPr>
          <p:nvPr/>
        </p:nvCxnSpPr>
        <p:spPr bwMode="auto">
          <a:xfrm flipH="1">
            <a:off x="1971592" y="3278975"/>
            <a:ext cx="1413054" cy="25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文本框 61"/>
          <p:cNvSpPr txBox="1"/>
          <p:nvPr/>
        </p:nvSpPr>
        <p:spPr>
          <a:xfrm>
            <a:off x="2944250" y="324010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63" name="文本框 62"/>
          <p:cNvSpPr txBox="1"/>
          <p:nvPr/>
        </p:nvSpPr>
        <p:spPr>
          <a:xfrm>
            <a:off x="5383923" y="2912419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53" name="肘形连接符 52"/>
          <p:cNvCxnSpPr>
            <a:stCxn id="50" idx="3"/>
            <a:endCxn id="55" idx="1"/>
          </p:cNvCxnSpPr>
          <p:nvPr/>
        </p:nvCxnSpPr>
        <p:spPr bwMode="auto">
          <a:xfrm>
            <a:off x="5346520" y="3278975"/>
            <a:ext cx="772963" cy="100828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25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17344" y="512431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point with max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back to data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3330180" y="5031151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619672" y="318842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5" name="流程图: 过程 34"/>
          <p:cNvSpPr/>
          <p:nvPr/>
        </p:nvSpPr>
        <p:spPr bwMode="auto">
          <a:xfrm>
            <a:off x="3330180" y="4280342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27971" y="430106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523236" y="486917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1" name="流程图: 决策 70"/>
          <p:cNvSpPr/>
          <p:nvPr/>
        </p:nvSpPr>
        <p:spPr bwMode="auto">
          <a:xfrm>
            <a:off x="964663" y="4229476"/>
            <a:ext cx="1993690" cy="666392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Is max </a:t>
            </a:r>
            <a:r>
              <a:rPr lang="en-US" sz="1100" dirty="0" err="1" smtClean="0"/>
              <a:t>Ri</a:t>
            </a:r>
            <a:r>
              <a:rPr lang="en-US" sz="1100" dirty="0" smtClean="0"/>
              <a:t> &lt;=1</a:t>
            </a:r>
            <a:endParaRPr kumimoji="0" lang="en-US" sz="11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551788" y="536727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5541081" y="51444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024360" y="478007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3995937" y="692696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altLang="zh-CN" dirty="0" smtClean="0"/>
              <a:t>i</a:t>
            </a:r>
            <a:r>
              <a:rPr lang="en-US" dirty="0" smtClean="0"/>
              <a:t>teration with </a:t>
            </a:r>
            <a:r>
              <a:rPr lang="en-US" dirty="0" err="1" smtClean="0"/>
              <a:t>Ri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Method 3</a:t>
            </a:r>
            <a:endParaRPr lang="en-US" dirty="0"/>
          </a:p>
        </p:txBody>
      </p:sp>
      <p:sp>
        <p:nvSpPr>
          <p:cNvPr id="55" name="流程图: 数据 54"/>
          <p:cNvSpPr/>
          <p:nvPr/>
        </p:nvSpPr>
        <p:spPr bwMode="auto">
          <a:xfrm>
            <a:off x="5471411" y="4287264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6119483" y="4647304"/>
            <a:ext cx="0" cy="497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流程图: 过程 35"/>
          <p:cNvSpPr/>
          <p:nvPr/>
        </p:nvSpPr>
        <p:spPr bwMode="auto">
          <a:xfrm>
            <a:off x="1311229" y="3590227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7" name="直接箭头连接符 46"/>
          <p:cNvCxnSpPr>
            <a:stCxn id="25" idx="0"/>
            <a:endCxn id="35" idx="2"/>
          </p:cNvCxnSpPr>
          <p:nvPr/>
        </p:nvCxnSpPr>
        <p:spPr bwMode="auto">
          <a:xfrm flipV="1">
            <a:off x="3978252" y="4710635"/>
            <a:ext cx="0" cy="320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肘形连接符 51"/>
          <p:cNvCxnSpPr>
            <a:stCxn id="35" idx="0"/>
          </p:cNvCxnSpPr>
          <p:nvPr/>
        </p:nvCxnSpPr>
        <p:spPr bwMode="auto">
          <a:xfrm rot="16200000" flipV="1">
            <a:off x="2502939" y="2805029"/>
            <a:ext cx="918245" cy="203238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肘形连接符 53"/>
          <p:cNvCxnSpPr>
            <a:stCxn id="25" idx="3"/>
          </p:cNvCxnSpPr>
          <p:nvPr/>
        </p:nvCxnSpPr>
        <p:spPr bwMode="auto">
          <a:xfrm flipH="1" flipV="1">
            <a:off x="3978252" y="3623707"/>
            <a:ext cx="648072" cy="1695476"/>
          </a:xfrm>
          <a:prstGeom prst="bentConnector4">
            <a:avLst>
              <a:gd name="adj1" fmla="val -35274"/>
              <a:gd name="adj2" fmla="val 1001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71"/>
          <p:cNvCxnSpPr>
            <a:stCxn id="5" idx="2"/>
            <a:endCxn id="36" idx="0"/>
          </p:cNvCxnSpPr>
          <p:nvPr/>
        </p:nvCxnSpPr>
        <p:spPr bwMode="auto">
          <a:xfrm flipH="1">
            <a:off x="1962359" y="3212976"/>
            <a:ext cx="12677" cy="377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73"/>
          <p:cNvCxnSpPr>
            <a:stCxn id="36" idx="2"/>
            <a:endCxn id="71" idx="0"/>
          </p:cNvCxnSpPr>
          <p:nvPr/>
        </p:nvCxnSpPr>
        <p:spPr bwMode="auto">
          <a:xfrm flipH="1">
            <a:off x="1961508" y="3992102"/>
            <a:ext cx="851" cy="237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箭头连接符 76"/>
          <p:cNvCxnSpPr>
            <a:stCxn id="71" idx="2"/>
            <a:endCxn id="24" idx="0"/>
          </p:cNvCxnSpPr>
          <p:nvPr/>
        </p:nvCxnSpPr>
        <p:spPr bwMode="auto">
          <a:xfrm>
            <a:off x="1961508" y="4895868"/>
            <a:ext cx="3908" cy="2284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箭头连接符 78"/>
          <p:cNvCxnSpPr>
            <a:stCxn id="24" idx="3"/>
            <a:endCxn id="25" idx="1"/>
          </p:cNvCxnSpPr>
          <p:nvPr/>
        </p:nvCxnSpPr>
        <p:spPr bwMode="auto">
          <a:xfrm flipV="1">
            <a:off x="2613488" y="5319183"/>
            <a:ext cx="716692" cy="20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肘形连接符 82"/>
          <p:cNvCxnSpPr>
            <a:stCxn id="71" idx="1"/>
            <a:endCxn id="55" idx="2"/>
          </p:cNvCxnSpPr>
          <p:nvPr/>
        </p:nvCxnSpPr>
        <p:spPr bwMode="auto">
          <a:xfrm rot="10800000" flipH="1">
            <a:off x="964663" y="4467284"/>
            <a:ext cx="4636362" cy="95388"/>
          </a:xfrm>
          <a:prstGeom prst="bentConnector5">
            <a:avLst>
              <a:gd name="adj1" fmla="val -4931"/>
              <a:gd name="adj2" fmla="val -1432667"/>
              <a:gd name="adj3" fmla="val 925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02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331640" y="548680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6.3 MILP </a:t>
            </a:r>
          </a:p>
          <a:p>
            <a:r>
              <a:rPr lang="en-US" dirty="0" smtClean="0"/>
              <a:t>To re-add non-outliers into the dataset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74510" y="386104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&lt;=Yij≠1 </a:t>
            </a:r>
            <a:r>
              <a:rPr lang="en-US" altLang="zh-CN" sz="1200" dirty="0" smtClean="0"/>
              <a:t>if </a:t>
            </a:r>
            <a:r>
              <a:rPr lang="en-US" altLang="zh-CN" sz="1200" dirty="0" err="1" smtClean="0"/>
              <a:t>Zj</a:t>
            </a:r>
            <a:r>
              <a:rPr lang="en-US" altLang="zh-CN" sz="1200" dirty="0" smtClean="0"/>
              <a:t>=1</a:t>
            </a:r>
            <a:endParaRPr 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597952" y="429309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&lt;=Parameter</a:t>
            </a:r>
            <a:endParaRPr 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7139136" cy="43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014412"/>
            <a:ext cx="7658100" cy="4829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2950" y="47667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23906" y="3674914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MILP</a:t>
            </a:r>
          </a:p>
        </p:txBody>
      </p:sp>
      <p:cxnSp>
        <p:nvCxnSpPr>
          <p:cNvPr id="28" name="直接箭头连接符 27"/>
          <p:cNvCxnSpPr>
            <a:stCxn id="5" idx="2"/>
            <a:endCxn id="24" idx="0"/>
          </p:cNvCxnSpPr>
          <p:nvPr/>
        </p:nvCxnSpPr>
        <p:spPr bwMode="auto">
          <a:xfrm flipH="1">
            <a:off x="1971978" y="3212976"/>
            <a:ext cx="3058" cy="461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1396634" y="5116135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3755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Whole Process of MILP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Method4</a:t>
            </a:r>
            <a:endParaRPr lang="en-US" dirty="0"/>
          </a:p>
        </p:txBody>
      </p:sp>
      <p:sp>
        <p:nvSpPr>
          <p:cNvPr id="55" name="流程图: 数据 54"/>
          <p:cNvSpPr/>
          <p:nvPr/>
        </p:nvSpPr>
        <p:spPr bwMode="auto">
          <a:xfrm>
            <a:off x="1331640" y="4440035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 flipH="1">
            <a:off x="1975036" y="4800075"/>
            <a:ext cx="4676" cy="316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24" idx="2"/>
            <a:endCxn id="55" idx="1"/>
          </p:cNvCxnSpPr>
          <p:nvPr/>
        </p:nvCxnSpPr>
        <p:spPr bwMode="auto">
          <a:xfrm>
            <a:off x="1971978" y="4105207"/>
            <a:ext cx="7734" cy="334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70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059832" y="404664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957262"/>
            <a:ext cx="5581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1886942"/>
            <a:ext cx="1296144" cy="461938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Split Data into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Training&amp;test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set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186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259632" y="3740914"/>
            <a:ext cx="1440160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Vote for class of</a:t>
            </a:r>
            <a:endParaRPr lang="en-US" sz="11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Test</a:t>
            </a:r>
            <a:r>
              <a:rPr lang="en-US" sz="1100" dirty="0" smtClean="0"/>
              <a:t>ing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set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21" idx="2"/>
            <a:endCxn id="25" idx="0"/>
          </p:cNvCxnSpPr>
          <p:nvPr/>
        </p:nvCxnSpPr>
        <p:spPr bwMode="auto">
          <a:xfrm flipH="1">
            <a:off x="1971978" y="3112832"/>
            <a:ext cx="28060" cy="152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圆角矩形 89"/>
          <p:cNvSpPr/>
          <p:nvPr/>
        </p:nvSpPr>
        <p:spPr bwMode="auto">
          <a:xfrm>
            <a:off x="1401310" y="55172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098" name="文本框 3097"/>
          <p:cNvSpPr txBox="1"/>
          <p:nvPr/>
        </p:nvSpPr>
        <p:spPr>
          <a:xfrm>
            <a:off x="3779912" y="692696"/>
            <a:ext cx="3755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KNN</a:t>
            </a:r>
          </a:p>
          <a:p>
            <a:r>
              <a:rPr lang="en-US" dirty="0" smtClean="0"/>
              <a:t>(k-</a:t>
            </a:r>
            <a:r>
              <a:rPr lang="en-US" dirty="0" err="1" smtClean="0"/>
              <a:t>NearestNeighbor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in python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5" name="流程图: 数据 54"/>
          <p:cNvSpPr/>
          <p:nvPr/>
        </p:nvSpPr>
        <p:spPr bwMode="auto">
          <a:xfrm>
            <a:off x="1331640" y="4906919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1979712" y="5266959"/>
            <a:ext cx="0" cy="250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24" idx="2"/>
            <a:endCxn id="55" idx="1"/>
          </p:cNvCxnSpPr>
          <p:nvPr/>
        </p:nvCxnSpPr>
        <p:spPr bwMode="auto">
          <a:xfrm>
            <a:off x="1979712" y="4171207"/>
            <a:ext cx="0" cy="735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流程图: 过程 20"/>
          <p:cNvSpPr/>
          <p:nvPr/>
        </p:nvSpPr>
        <p:spPr bwMode="auto">
          <a:xfrm>
            <a:off x="1300284" y="2636912"/>
            <a:ext cx="1399508" cy="47592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Calculate Distance(Euclidean)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5" name="流程图: 过程 24"/>
          <p:cNvSpPr/>
          <p:nvPr/>
        </p:nvSpPr>
        <p:spPr bwMode="auto">
          <a:xfrm>
            <a:off x="1323906" y="3264994"/>
            <a:ext cx="1296144" cy="24870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Decide value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k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endCxn id="24" idx="0"/>
          </p:cNvCxnSpPr>
          <p:nvPr/>
        </p:nvCxnSpPr>
        <p:spPr bwMode="auto">
          <a:xfrm>
            <a:off x="1979712" y="3519569"/>
            <a:ext cx="0" cy="2213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流程图: 过程 41"/>
          <p:cNvSpPr/>
          <p:nvPr/>
        </p:nvSpPr>
        <p:spPr bwMode="auto">
          <a:xfrm>
            <a:off x="1279958" y="4296606"/>
            <a:ext cx="1440160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Compare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real value and prediction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178" y="2195829"/>
            <a:ext cx="2695189" cy="238703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673535"/>
            <a:ext cx="2219325" cy="130492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575" y="4673535"/>
            <a:ext cx="971550" cy="1524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114" y="4423418"/>
            <a:ext cx="4476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1886942"/>
            <a:ext cx="1296144" cy="461938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Split Data into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Training&amp;test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set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186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259632" y="3740914"/>
            <a:ext cx="1440160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Vote for class of</a:t>
            </a:r>
            <a:endParaRPr lang="en-US" sz="11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Test</a:t>
            </a:r>
            <a:r>
              <a:rPr lang="en-US" sz="1100" dirty="0" smtClean="0"/>
              <a:t>ing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set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21" idx="2"/>
            <a:endCxn id="25" idx="0"/>
          </p:cNvCxnSpPr>
          <p:nvPr/>
        </p:nvCxnSpPr>
        <p:spPr bwMode="auto">
          <a:xfrm flipH="1">
            <a:off x="1971978" y="3112832"/>
            <a:ext cx="28060" cy="152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圆角矩形 89"/>
          <p:cNvSpPr/>
          <p:nvPr/>
        </p:nvSpPr>
        <p:spPr bwMode="auto">
          <a:xfrm>
            <a:off x="1401310" y="55172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098" name="文本框 3097"/>
          <p:cNvSpPr txBox="1"/>
          <p:nvPr/>
        </p:nvSpPr>
        <p:spPr>
          <a:xfrm>
            <a:off x="3779912" y="692696"/>
            <a:ext cx="3755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KNN</a:t>
            </a:r>
          </a:p>
          <a:p>
            <a:r>
              <a:rPr lang="en-US" dirty="0" smtClean="0"/>
              <a:t>(k-</a:t>
            </a:r>
            <a:r>
              <a:rPr lang="en-US" dirty="0" err="1" smtClean="0"/>
              <a:t>NearestNeighbor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in python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5" name="流程图: 数据 54"/>
          <p:cNvSpPr/>
          <p:nvPr/>
        </p:nvSpPr>
        <p:spPr bwMode="auto">
          <a:xfrm>
            <a:off x="1331640" y="4906919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1979712" y="5266959"/>
            <a:ext cx="0" cy="250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24" idx="2"/>
            <a:endCxn id="55" idx="1"/>
          </p:cNvCxnSpPr>
          <p:nvPr/>
        </p:nvCxnSpPr>
        <p:spPr bwMode="auto">
          <a:xfrm>
            <a:off x="1979712" y="4171207"/>
            <a:ext cx="0" cy="735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流程图: 过程 20"/>
          <p:cNvSpPr/>
          <p:nvPr/>
        </p:nvSpPr>
        <p:spPr bwMode="auto">
          <a:xfrm>
            <a:off x="1300284" y="2636912"/>
            <a:ext cx="1399508" cy="47592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Calculate Distance(Euclidean)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5" name="流程图: 过程 24"/>
          <p:cNvSpPr/>
          <p:nvPr/>
        </p:nvSpPr>
        <p:spPr bwMode="auto">
          <a:xfrm>
            <a:off x="1323906" y="3264994"/>
            <a:ext cx="1296144" cy="24870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Decide value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k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endCxn id="24" idx="0"/>
          </p:cNvCxnSpPr>
          <p:nvPr/>
        </p:nvCxnSpPr>
        <p:spPr bwMode="auto">
          <a:xfrm>
            <a:off x="1979712" y="3519569"/>
            <a:ext cx="0" cy="2213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流程图: 过程 41"/>
          <p:cNvSpPr/>
          <p:nvPr/>
        </p:nvSpPr>
        <p:spPr bwMode="auto">
          <a:xfrm>
            <a:off x="1279958" y="4296606"/>
            <a:ext cx="1440160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Compare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real value and prediction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20" y="2196480"/>
            <a:ext cx="971550" cy="152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62343"/>
            <a:ext cx="2324100" cy="200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020" y="2426221"/>
            <a:ext cx="942975" cy="133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2464142"/>
            <a:ext cx="2219325" cy="152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2718316"/>
            <a:ext cx="2228850" cy="171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1944" y="2991540"/>
            <a:ext cx="2200275" cy="219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2513" y="3389347"/>
            <a:ext cx="2181225" cy="133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1163" y="3356009"/>
            <a:ext cx="962025" cy="2000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3848" y="1959808"/>
            <a:ext cx="447675" cy="1524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6248" y="2112208"/>
            <a:ext cx="4476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291</Words>
  <Application>Microsoft Office PowerPoint</Application>
  <PresentationFormat>全屏显示(4:3)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Adobe Garamond Pro</vt:lpstr>
      <vt:lpstr>宋体</vt:lpstr>
      <vt:lpstr>Arial</vt:lpstr>
      <vt:lpstr>Times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뿿폰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Stetz</dc:creator>
  <cp:lastModifiedBy>Bolun Xu</cp:lastModifiedBy>
  <cp:revision>73</cp:revision>
  <dcterms:created xsi:type="dcterms:W3CDTF">2011-02-01T19:47:01Z</dcterms:created>
  <dcterms:modified xsi:type="dcterms:W3CDTF">2017-01-06T13:20:40Z</dcterms:modified>
</cp:coreProperties>
</file>