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2" r:id="rId6"/>
    <p:sldId id="290" r:id="rId7"/>
    <p:sldId id="291" r:id="rId8"/>
    <p:sldId id="300" r:id="rId9"/>
    <p:sldId id="292" r:id="rId10"/>
    <p:sldId id="313" r:id="rId11"/>
    <p:sldId id="314" r:id="rId12"/>
    <p:sldId id="315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12/11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7" y="1859284"/>
            <a:ext cx="536257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40895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4190"/>
            <a:ext cx="5286375" cy="3209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068960"/>
            <a:ext cx="1323975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7584" y="544522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Iteration </a:t>
            </a:r>
            <a:r>
              <a:rPr lang="en-US" dirty="0"/>
              <a:t>with Epsilon / MAX Epsilon=0.5</a:t>
            </a:r>
          </a:p>
        </p:txBody>
      </p:sp>
    </p:spTree>
    <p:extLst>
      <p:ext uri="{BB962C8B-B14F-4D97-AF65-F5344CB8AC3E}">
        <p14:creationId xmlns:p14="http://schemas.microsoft.com/office/powerpoint/2010/main" val="23242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140968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538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Iteration with Epsilon / MAX </a:t>
            </a:r>
            <a:r>
              <a:rPr lang="en-US" dirty="0" smtClean="0"/>
              <a:t>Epsilon=1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84" y="1852449"/>
            <a:ext cx="52101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2573434" y="3226593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068089" y="340886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4877690" y="3670476"/>
            <a:ext cx="1241793" cy="6167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039363" y="337053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</a:t>
            </a:r>
            <a:r>
              <a:rPr lang="en-US" dirty="0" smtClean="0"/>
              <a:t>with putting back </a:t>
            </a:r>
            <a:r>
              <a:rPr lang="en-US" dirty="0" smtClean="0"/>
              <a:t>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670476"/>
            <a:ext cx="601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3725562" y="4114359"/>
            <a:ext cx="0" cy="864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4497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394990" y="4151867"/>
            <a:ext cx="915294" cy="1745850"/>
          </a:xfrm>
          <a:prstGeom prst="bentConnector4">
            <a:avLst>
              <a:gd name="adj1" fmla="val -24976"/>
              <a:gd name="adj2" fmla="val 146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696516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189281" y="3551528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800702" y="37530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55" idx="1"/>
          </p:cNvCxnSpPr>
          <p:nvPr/>
        </p:nvCxnSpPr>
        <p:spPr bwMode="auto">
          <a:xfrm>
            <a:off x="5493537" y="3995411"/>
            <a:ext cx="625946" cy="2918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5590486" y="374892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</a:t>
            </a:r>
            <a:r>
              <a:rPr lang="en-US" dirty="0" smtClean="0"/>
              <a:t>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cxnSp>
        <p:nvCxnSpPr>
          <p:cNvPr id="20" name="直接箭头连接符 19"/>
          <p:cNvCxnSpPr>
            <a:stCxn id="71" idx="1"/>
          </p:cNvCxnSpPr>
          <p:nvPr/>
        </p:nvCxnSpPr>
        <p:spPr bwMode="auto">
          <a:xfrm flipH="1">
            <a:off x="1971978" y="3995411"/>
            <a:ext cx="12173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H="1" flipV="1">
            <a:off x="4341409" y="4439294"/>
            <a:ext cx="3179" cy="539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068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740209" y="3865952"/>
            <a:ext cx="855990" cy="2376984"/>
          </a:xfrm>
          <a:prstGeom prst="bentConnector4">
            <a:avLst>
              <a:gd name="adj1" fmla="val -26706"/>
              <a:gd name="adj2" fmla="val 135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25707" y="3431205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MIP Solution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4799" y="661115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 Solution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63" y="1429263"/>
            <a:ext cx="4080245" cy="3735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28" y="1154361"/>
            <a:ext cx="1257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  <a:endParaRPr lang="en-US" dirty="0" smtClean="0"/>
          </a:p>
          <a:p>
            <a:r>
              <a:rPr lang="en-US" dirty="0" smtClean="0"/>
              <a:t>1 iteration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 </a:t>
            </a:r>
            <a:r>
              <a:rPr lang="en-US" dirty="0" smtClean="0"/>
              <a:t>iteration 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19750" y="5210566"/>
            <a:ext cx="688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solution in 1 iteration.</a:t>
            </a:r>
          </a:p>
          <a:p>
            <a:r>
              <a:rPr lang="en-US" dirty="0" smtClean="0"/>
              <a:t>Method 2 and 3 takes more time than method 4 does.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52" y="1764723"/>
            <a:ext cx="3671345" cy="3442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92" y="1151463"/>
            <a:ext cx="1276350" cy="289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8" y="1186349"/>
            <a:ext cx="1085850" cy="3257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799" y="1725605"/>
            <a:ext cx="3483199" cy="34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15616" y="620688"/>
            <a:ext cx="510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in AIMMS to compare # of outliers in different methods</a:t>
            </a:r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5" y="1926927"/>
            <a:ext cx="5438775" cy="3362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198514"/>
            <a:ext cx="1285875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7584" y="54452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Iteration </a:t>
            </a:r>
            <a:r>
              <a:rPr lang="en-US" dirty="0"/>
              <a:t>with Epsilon / MAX </a:t>
            </a:r>
            <a:r>
              <a:rPr lang="en-US" dirty="0" smtClean="0"/>
              <a:t>Epsilon=0.5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268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59</cp:revision>
  <dcterms:created xsi:type="dcterms:W3CDTF">2011-02-01T19:47:01Z</dcterms:created>
  <dcterms:modified xsi:type="dcterms:W3CDTF">2016-12-12T12:56:19Z</dcterms:modified>
</cp:coreProperties>
</file>