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88825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F6414-91C9-43BC-9414-39649D52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DF51AF-ED31-452B-804C-1E5C3826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3A01-99F7-4726-BE5F-04C6264CCCD0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540EB12-163D-440D-8297-1117BF92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D30CD80-00BD-435F-9A1E-0A9E58C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755-810F-4F8D-B562-895CB5629D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3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A8EB5BB-2D08-4D4A-81B4-D48C8766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0F7223-545B-46E0-9705-859137B0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D6048B-5FAA-4FD3-A2B5-FD9175CC7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A01-99F7-4726-BE5F-04C6264CCCD0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675F27-6EB6-40C2-83FC-83590EAB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EE069E-2EB4-465C-974A-9F8F2A98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F755-810F-4F8D-B562-895CB5629D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8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77DEDC9F-FB99-4EDF-8521-DE09BA47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cs-CZ" sz="100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ProtoPlant</a:t>
            </a:r>
            <a:endParaRPr lang="cs-CZ" sz="100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E7EC47-B336-4379-A734-BDF0B70D9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167B5DD8-C0FD-47E4-B5EC-719CF716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BF912A1-FEEE-4EA2-9D90-FCB0DC247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820F4EF0-CADE-426D-B62B-E2F0632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Manipulace s okny a ventilace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3475FBA-596F-47BB-A9BA-DEE4AE61F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8259EA80-3294-475D-B1A9-9C19A1F8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591F98-0EB8-45A5-8824-3291C682CD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449B8162-7838-43CA-A52C-673E25D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cs-CZ" cap="all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Software</a:t>
            </a:r>
            <a:endParaRPr lang="cs-CZ" cap="all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58B1FB5-B30C-4AF5-9EB0-31C11516A9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67680415-4A24-444D-9528-9ADB88C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Software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FF1C413-CF8C-446F-BCDB-7F8D2D1052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94DAED7D-9F4E-4591-B16A-556C5238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Režimy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D1AE176-C7DE-44AD-8599-350C3D80E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391CF965-1E32-483B-957C-54F9F07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Algoritmy pro výpočet průměrné teploty a vlhkosti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85F0A03-7E1A-4CD6-8D27-B399C3243C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68DD46E4-15C0-4780-8329-D33382A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Ovládání aktuátorů u oken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5831C40-0FDD-460F-846A-3BBF4F7316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C6FC57B8-DE4B-4FA9-8FBA-2B16E1FA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LCD display a menu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14338E8-7AB2-48D3-B185-1D695CB33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71E43C20-50A3-4A52-BBCD-6D92D9E7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Ukládání nastavení do Flash paměti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550E6FE-7728-4369-B3E2-0B4148B949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6C70D52C-1CE7-48D1-B953-DF6F2385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cs-CZ" cap="all"/>
              <a:t>Úvod k projektu</a:t>
            </a:r>
            <a:endParaRPr lang="cs-CZ" cap="all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839F9BB-1CAC-4642-B93D-9D5043501F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4573A96A-D1BA-4404-B010-2DF0D1A1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cs-CZ" cap="all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Funkce</a:t>
            </a:r>
            <a:endParaRPr lang="cs-CZ" cap="all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D031812-4DB4-47EC-9FA0-2182B77DD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57B6381B-6891-46F9-ABD6-979BE853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Ventilace	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07FEB25-9408-4D74-8A24-1244768674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177D3F24-54B1-410E-B37C-34430B97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Zavlažování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6216BBE-3343-490C-AB01-5F08554605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4B979D5E-8B7F-4A2B-9DE2-AF29BAD7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Další rozšíření a směřování	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93FDC27-D342-4943-B25F-7AADE4F05E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9E5B5948-BD0B-4AB5-B3AE-B2277B51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Děkuji za pozornost</a:t>
            </a:r>
            <a:endParaRPr lang="cs-CZ"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5F4D9A8-BA82-4E3A-BFC2-BEF0C2CBFE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1480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9F42C366-1E9B-4389-AB30-CC65C62F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546A330-3C58-4CA7-B685-3AB45EE84A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98BAD333-745E-4739-BC1D-F581464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B6DC44D-1E99-4CCB-AFDB-84590ACF3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140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83910E71-3243-4CED-AFA4-1A283494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cs-CZ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HARDWARE</a:t>
            </a:r>
            <a:endParaRPr lang="cs-CZ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68A95A2-B1B0-4C06-AB10-5D80554B5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44480C79-5925-4EB1-9167-957BBBBB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Řídící jednotka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5B0F51C-73D8-4579-B4BA-30386CF55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AB55990C-43BB-40A8-9D96-55B343B3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FE28E7F-172B-4BB9-8943-AFEDCC11A0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B65D5EE6-FFE0-4CD5-A2D0-87D8166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ESP32 	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9F6780D-A6CC-4AD6-B7D9-92C61628C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A6899DAB-6A23-495F-A5A1-98A7AFC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B83FE6D-20DE-4EC7-9F08-FC28A56B16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>
            <a:extLst>
              <a:ext uri="{FF2B5EF4-FFF2-40B4-BE49-F238E27FC236}">
                <a16:creationId xmlns:a16="http://schemas.microsoft.com/office/drawing/2014/main" id="{09A63856-C6D7-4BF9-900C-57BA0438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Senzory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69CFD52-5EAE-43AB-B3EE-2265ACA2DF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Vlastní</PresentationFormat>
  <Paragraphs>19</Paragraphs>
  <Slides>25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Heavy</vt:lpstr>
      <vt:lpstr>Motiv Office</vt:lpstr>
      <vt:lpstr>ProtoPlant</vt:lpstr>
      <vt:lpstr>Úvod k projektu</vt:lpstr>
      <vt:lpstr>Prezentace aplikace PowerPoint</vt:lpstr>
      <vt:lpstr>HARDWARE</vt:lpstr>
      <vt:lpstr>Řídící jednotka</vt:lpstr>
      <vt:lpstr>Prezentace aplikace PowerPoint</vt:lpstr>
      <vt:lpstr>ESP32  </vt:lpstr>
      <vt:lpstr>Prezentace aplikace PowerPoint</vt:lpstr>
      <vt:lpstr>Senzory</vt:lpstr>
      <vt:lpstr>Prezentace aplikace PowerPoint</vt:lpstr>
      <vt:lpstr>Manipulace s okny a ventilace</vt:lpstr>
      <vt:lpstr>Prezentace aplikace PowerPoint</vt:lpstr>
      <vt:lpstr>Software</vt:lpstr>
      <vt:lpstr>Software</vt:lpstr>
      <vt:lpstr>Režimy</vt:lpstr>
      <vt:lpstr>Algoritmy pro výpočet průměrné teploty a vlhkosti</vt:lpstr>
      <vt:lpstr>Ovládání aktuátorů u oken</vt:lpstr>
      <vt:lpstr>LCD display a menu</vt:lpstr>
      <vt:lpstr>Ukládání nastavení do Flash paměti</vt:lpstr>
      <vt:lpstr>Funkce</vt:lpstr>
      <vt:lpstr>Ventilace </vt:lpstr>
      <vt:lpstr>Zavlažování</vt:lpstr>
      <vt:lpstr>Další rozšíření a směřování </vt:lpstr>
      <vt:lpstr>Děkuji za pozornost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ProtoPlant</dc:title>
  <dc:creator>Petr Štourač</dc:creator>
  <cp:lastModifiedBy>Petr Štourač</cp:lastModifiedBy>
  <cp:revision>1</cp:revision>
  <dcterms:created xsi:type="dcterms:W3CDTF">2019-05-06T07:08:08Z</dcterms:created>
  <dcterms:modified xsi:type="dcterms:W3CDTF">2019-05-06T07:08:08Z</dcterms:modified>
</cp:coreProperties>
</file>