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Life is short, I use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History of Python</a:t>
            </a:r>
          </a:p>
          <a:p>
            <a:pPr lvl="1"/>
            <a:r>
              <a:t>X'max 1989</a:t>
            </a:r>
          </a:p>
          <a:p>
            <a:pPr lvl="2"/>
            <a:r>
              <a:t>Guido began to write interpreter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