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27" d="100"/>
          <a:sy n="127" d="100"/>
        </p:scale>
        <p:origin x="8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DAI 10 Midterm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 Hypothesis and Analysis using Python and associated </a:t>
            </a:r>
            <a:r>
              <a:rPr lang="en-US" sz="1600" dirty="0" err="1"/>
              <a:t>Prgramming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747B7-B1F0-C451-9726-903161DE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Background: </a:t>
            </a:r>
            <a:r>
              <a:rPr lang="en-US" dirty="0"/>
              <a:t>An analysis was done to see how shifts in populations around the world impact the economics of a country. </a:t>
            </a:r>
          </a:p>
          <a:p>
            <a:r>
              <a:rPr lang="en-US" b="1" u="sng" dirty="0"/>
              <a:t>Hypothesis Statement: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Shifts in population are highly correlated with a country's future economic outcomes, including GDP.</a:t>
            </a:r>
          </a:p>
          <a:p>
            <a:r>
              <a:rPr lang="en-US" b="1" u="sng" dirty="0"/>
              <a:t>Hypothesis assumptions: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 country's GDP is highly correlated to its population; therefore, a significant shift in population will show a sizable change in GDP.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Shifts in a country's GDP will impact its neighboring countries.</a:t>
            </a:r>
          </a:p>
          <a:p>
            <a:r>
              <a:rPr lang="en-US" b="1" u="sng" dirty="0"/>
              <a:t>Findings: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4BDE8-E68A-5F97-84A1-CD5E42C817C6}"/>
              </a:ext>
            </a:extLst>
          </p:cNvPr>
          <p:cNvSpPr txBox="1"/>
          <p:nvPr/>
        </p:nvSpPr>
        <p:spPr>
          <a:xfrm>
            <a:off x="2461846" y="2336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{09685B8E-9D99-4B87-88EA-E55978991EF0}tf22712842_win32</Template>
  <TotalTime>384</TotalTime>
  <Words>97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Calibri</vt:lpstr>
      <vt:lpstr>Franklin Gothic Book</vt:lpstr>
      <vt:lpstr>Wingdings</vt:lpstr>
      <vt:lpstr>Custom</vt:lpstr>
      <vt:lpstr>DAI 10 Midterm Project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Berezansky</dc:creator>
  <cp:lastModifiedBy>Chris Berezansky</cp:lastModifiedBy>
  <cp:revision>1</cp:revision>
  <dcterms:created xsi:type="dcterms:W3CDTF">2024-11-05T21:40:39Z</dcterms:created>
  <dcterms:modified xsi:type="dcterms:W3CDTF">2024-11-06T04:05:11Z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