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D7117-DB23-4603-9C94-E6E0D2EBB6C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ADD019-FB46-49B2-B798-FD6FC31F53D4}">
      <dgm:prSet/>
      <dgm:spPr/>
      <dgm:t>
        <a:bodyPr/>
        <a:lstStyle/>
        <a:p>
          <a:r>
            <a:rPr lang="en-US" baseline="0"/>
            <a:t>Provide a Platform for Blog Creation</a:t>
          </a:r>
          <a:endParaRPr lang="en-US"/>
        </a:p>
      </dgm:t>
    </dgm:pt>
    <dgm:pt modelId="{E89AF6A7-626E-4088-8DB4-2800993FB2F7}" type="parTrans" cxnId="{C30DF446-745D-4E2F-8DD0-0418766C49DD}">
      <dgm:prSet/>
      <dgm:spPr/>
      <dgm:t>
        <a:bodyPr/>
        <a:lstStyle/>
        <a:p>
          <a:endParaRPr lang="en-US"/>
        </a:p>
      </dgm:t>
    </dgm:pt>
    <dgm:pt modelId="{96F65444-F4C5-4376-8041-F7757814BBD9}" type="sibTrans" cxnId="{C30DF446-745D-4E2F-8DD0-0418766C49D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98C94A8-62B2-4852-BDF5-B98171F07E6B}">
      <dgm:prSet/>
      <dgm:spPr/>
      <dgm:t>
        <a:bodyPr/>
        <a:lstStyle/>
        <a:p>
          <a:r>
            <a:rPr lang="en-US"/>
            <a:t>Enable users to create and publish blog posts easily.</a:t>
          </a:r>
        </a:p>
      </dgm:t>
    </dgm:pt>
    <dgm:pt modelId="{D049A1B0-0993-41F3-93FD-4B0406B56935}" type="parTrans" cxnId="{9DE68F9A-F8BC-44F5-B6AD-552E3BE51BE7}">
      <dgm:prSet/>
      <dgm:spPr/>
      <dgm:t>
        <a:bodyPr/>
        <a:lstStyle/>
        <a:p>
          <a:endParaRPr lang="en-US"/>
        </a:p>
      </dgm:t>
    </dgm:pt>
    <dgm:pt modelId="{C5D22712-9162-4F73-8493-21CE2F1A4C8A}" type="sibTrans" cxnId="{9DE68F9A-F8BC-44F5-B6AD-552E3BE51BE7}">
      <dgm:prSet/>
      <dgm:spPr/>
      <dgm:t>
        <a:bodyPr/>
        <a:lstStyle/>
        <a:p>
          <a:endParaRPr lang="en-US"/>
        </a:p>
      </dgm:t>
    </dgm:pt>
    <dgm:pt modelId="{677DE8D5-C33F-4E18-9DC9-75A6E2886D30}">
      <dgm:prSet/>
      <dgm:spPr/>
      <dgm:t>
        <a:bodyPr/>
        <a:lstStyle/>
        <a:p>
          <a:r>
            <a:rPr lang="en-US"/>
            <a:t>Offer tools and features for formatting, editing, and organizing content effectively.</a:t>
          </a:r>
        </a:p>
      </dgm:t>
    </dgm:pt>
    <dgm:pt modelId="{FC576562-EA23-4809-9A38-CB3670B16612}" type="parTrans" cxnId="{55104C40-A2A2-40F6-9456-8822DBD940B7}">
      <dgm:prSet/>
      <dgm:spPr/>
      <dgm:t>
        <a:bodyPr/>
        <a:lstStyle/>
        <a:p>
          <a:endParaRPr lang="en-US"/>
        </a:p>
      </dgm:t>
    </dgm:pt>
    <dgm:pt modelId="{9E327A88-244F-4CE5-8125-62791472B3D0}" type="sibTrans" cxnId="{55104C40-A2A2-40F6-9456-8822DBD940B7}">
      <dgm:prSet/>
      <dgm:spPr/>
      <dgm:t>
        <a:bodyPr/>
        <a:lstStyle/>
        <a:p>
          <a:endParaRPr lang="en-US"/>
        </a:p>
      </dgm:t>
    </dgm:pt>
    <dgm:pt modelId="{97C8C46F-0509-4E72-90AC-738F5F3F8B6C}">
      <dgm:prSet/>
      <dgm:spPr/>
      <dgm:t>
        <a:bodyPr/>
        <a:lstStyle/>
        <a:p>
          <a:r>
            <a:rPr lang="en-US" baseline="0"/>
            <a:t>Prevent Inappropriate Contents Using User Reports</a:t>
          </a:r>
          <a:endParaRPr lang="en-US"/>
        </a:p>
      </dgm:t>
    </dgm:pt>
    <dgm:pt modelId="{4F4AAEFB-9FD2-4AB4-BCD6-69F8B77D1DDE}" type="parTrans" cxnId="{BC57C359-0091-4CDF-A33E-C2D18EA85C34}">
      <dgm:prSet/>
      <dgm:spPr/>
      <dgm:t>
        <a:bodyPr/>
        <a:lstStyle/>
        <a:p>
          <a:endParaRPr lang="en-US"/>
        </a:p>
      </dgm:t>
    </dgm:pt>
    <dgm:pt modelId="{C907221C-002A-4960-BAA7-E7ABD830C045}" type="sibTrans" cxnId="{BC57C359-0091-4CDF-A33E-C2D18EA85C3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66B6ECD-770C-47EE-8D04-517D9AFA0B70}">
      <dgm:prSet/>
      <dgm:spPr/>
      <dgm:t>
        <a:bodyPr/>
        <a:lstStyle/>
        <a:p>
          <a:r>
            <a:rPr lang="en-US"/>
            <a:t>Implement a system for users to report inappropriate content.</a:t>
          </a:r>
        </a:p>
      </dgm:t>
    </dgm:pt>
    <dgm:pt modelId="{2B175927-F304-4725-8348-1F21A1B75749}" type="parTrans" cxnId="{74F90B25-925F-4BE6-9060-9E5D64335785}">
      <dgm:prSet/>
      <dgm:spPr/>
      <dgm:t>
        <a:bodyPr/>
        <a:lstStyle/>
        <a:p>
          <a:endParaRPr lang="en-US"/>
        </a:p>
      </dgm:t>
    </dgm:pt>
    <dgm:pt modelId="{CD6805A6-7048-48F1-8F84-92DD36D64662}" type="sibTrans" cxnId="{74F90B25-925F-4BE6-9060-9E5D64335785}">
      <dgm:prSet/>
      <dgm:spPr/>
      <dgm:t>
        <a:bodyPr/>
        <a:lstStyle/>
        <a:p>
          <a:endParaRPr lang="en-US"/>
        </a:p>
      </dgm:t>
    </dgm:pt>
    <dgm:pt modelId="{258CFE4B-5F3F-4C7E-859E-E098E10F105F}">
      <dgm:prSet/>
      <dgm:spPr/>
      <dgm:t>
        <a:bodyPr/>
        <a:lstStyle/>
        <a:p>
          <a:r>
            <a:rPr lang="en-US"/>
            <a:t>Utilize moderation tools to review reported content and take appropriate actions.</a:t>
          </a:r>
        </a:p>
      </dgm:t>
    </dgm:pt>
    <dgm:pt modelId="{B23342A1-2554-4706-B9AD-02E38E3E4582}" type="parTrans" cxnId="{9D3499A7-B16A-4724-B502-974ECC513D6B}">
      <dgm:prSet/>
      <dgm:spPr/>
      <dgm:t>
        <a:bodyPr/>
        <a:lstStyle/>
        <a:p>
          <a:endParaRPr lang="en-US"/>
        </a:p>
      </dgm:t>
    </dgm:pt>
    <dgm:pt modelId="{E2D70BCF-B9B2-49AB-B738-B8E8C0815E9A}" type="sibTrans" cxnId="{9D3499A7-B16A-4724-B502-974ECC513D6B}">
      <dgm:prSet/>
      <dgm:spPr/>
      <dgm:t>
        <a:bodyPr/>
        <a:lstStyle/>
        <a:p>
          <a:endParaRPr lang="en-US"/>
        </a:p>
      </dgm:t>
    </dgm:pt>
    <dgm:pt modelId="{28D92E76-8D61-4F69-8CCD-34D8F5AA8C9F}">
      <dgm:prSet/>
      <dgm:spPr/>
      <dgm:t>
        <a:bodyPr/>
        <a:lstStyle/>
        <a:p>
          <a:r>
            <a:rPr lang="en-US" baseline="0"/>
            <a:t>Provide an Easy Method for Communication with Users</a:t>
          </a:r>
          <a:endParaRPr lang="en-US"/>
        </a:p>
      </dgm:t>
    </dgm:pt>
    <dgm:pt modelId="{2ACF1877-EE3F-4F6B-8C02-2E6CDAF91962}" type="parTrans" cxnId="{3A52575B-D258-4835-B2F5-893C4CDB5D9F}">
      <dgm:prSet/>
      <dgm:spPr/>
      <dgm:t>
        <a:bodyPr/>
        <a:lstStyle/>
        <a:p>
          <a:endParaRPr lang="en-US"/>
        </a:p>
      </dgm:t>
    </dgm:pt>
    <dgm:pt modelId="{5CC6AA75-A014-4735-BD13-F4E55ECBA976}" type="sibTrans" cxnId="{3A52575B-D258-4835-B2F5-893C4CDB5D9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B1DABD4-6155-41A9-AC98-F6575A14BD2F}">
      <dgm:prSet/>
      <dgm:spPr/>
      <dgm:t>
        <a:bodyPr/>
        <a:lstStyle/>
        <a:p>
          <a:r>
            <a:rPr lang="en-US"/>
            <a:t>Enhance user engagement by encouraging interaction and discussions.</a:t>
          </a:r>
        </a:p>
      </dgm:t>
    </dgm:pt>
    <dgm:pt modelId="{5F0C8BE4-0CD0-4106-B664-ED5379EC37D9}" type="parTrans" cxnId="{02DC6476-0056-4E72-8AA9-B9F1CBBF4205}">
      <dgm:prSet/>
      <dgm:spPr/>
      <dgm:t>
        <a:bodyPr/>
        <a:lstStyle/>
        <a:p>
          <a:endParaRPr lang="en-US"/>
        </a:p>
      </dgm:t>
    </dgm:pt>
    <dgm:pt modelId="{FA2BB334-6414-45D2-B93D-4284A0BBCE32}" type="sibTrans" cxnId="{02DC6476-0056-4E72-8AA9-B9F1CBBF4205}">
      <dgm:prSet/>
      <dgm:spPr/>
      <dgm:t>
        <a:bodyPr/>
        <a:lstStyle/>
        <a:p>
          <a:endParaRPr lang="en-US"/>
        </a:p>
      </dgm:t>
    </dgm:pt>
    <dgm:pt modelId="{F8D8242A-1EE6-46B1-965E-D775A8EDBCE8}">
      <dgm:prSet/>
      <dgm:spPr/>
      <dgm:t>
        <a:bodyPr/>
        <a:lstStyle/>
        <a:p>
          <a:r>
            <a:rPr lang="en-US"/>
            <a:t>Facilitate communication channels such as comments, messaging, and forums.</a:t>
          </a:r>
        </a:p>
      </dgm:t>
    </dgm:pt>
    <dgm:pt modelId="{820B0799-FCC3-4EAE-ACB5-40AD8175EE9F}" type="parTrans" cxnId="{3FA75E20-2934-4527-BB45-D201AE4F1826}">
      <dgm:prSet/>
      <dgm:spPr/>
      <dgm:t>
        <a:bodyPr/>
        <a:lstStyle/>
        <a:p>
          <a:endParaRPr lang="en-US"/>
        </a:p>
      </dgm:t>
    </dgm:pt>
    <dgm:pt modelId="{41AB3890-8C98-49E7-B8DB-823FF886AE3E}" type="sibTrans" cxnId="{3FA75E20-2934-4527-BB45-D201AE4F1826}">
      <dgm:prSet/>
      <dgm:spPr/>
      <dgm:t>
        <a:bodyPr/>
        <a:lstStyle/>
        <a:p>
          <a:endParaRPr lang="en-US"/>
        </a:p>
      </dgm:t>
    </dgm:pt>
    <dgm:pt modelId="{9D71FAFF-AB1A-4682-A209-F046C5AE9F74}" type="pres">
      <dgm:prSet presAssocID="{259D7117-DB23-4603-9C94-E6E0D2EBB6C2}" presName="Name0" presStyleCnt="0">
        <dgm:presLayoutVars>
          <dgm:animLvl val="lvl"/>
          <dgm:resizeHandles val="exact"/>
        </dgm:presLayoutVars>
      </dgm:prSet>
      <dgm:spPr/>
    </dgm:pt>
    <dgm:pt modelId="{88A3B893-5636-4614-8881-5E5254BAD5AC}" type="pres">
      <dgm:prSet presAssocID="{EBADD019-FB46-49B2-B798-FD6FC31F53D4}" presName="compositeNode" presStyleCnt="0">
        <dgm:presLayoutVars>
          <dgm:bulletEnabled val="1"/>
        </dgm:presLayoutVars>
      </dgm:prSet>
      <dgm:spPr/>
    </dgm:pt>
    <dgm:pt modelId="{755940BB-69C9-4010-ABEA-81DB2DD82347}" type="pres">
      <dgm:prSet presAssocID="{EBADD019-FB46-49B2-B798-FD6FC31F53D4}" presName="bgRect" presStyleLbl="bgAccFollowNode1" presStyleIdx="0" presStyleCnt="3"/>
      <dgm:spPr/>
    </dgm:pt>
    <dgm:pt modelId="{0044AFB1-1D32-4797-AEB5-B5DE63F02A78}" type="pres">
      <dgm:prSet presAssocID="{96F65444-F4C5-4376-8041-F7757814BBD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49D951E-E47B-45D5-848D-09A58317AE70}" type="pres">
      <dgm:prSet presAssocID="{EBADD019-FB46-49B2-B798-FD6FC31F53D4}" presName="bottomLine" presStyleLbl="alignNode1" presStyleIdx="1" presStyleCnt="6">
        <dgm:presLayoutVars/>
      </dgm:prSet>
      <dgm:spPr/>
    </dgm:pt>
    <dgm:pt modelId="{36156E3D-A8CC-476C-BBF9-B60A68AE5FAF}" type="pres">
      <dgm:prSet presAssocID="{EBADD019-FB46-49B2-B798-FD6FC31F53D4}" presName="nodeText" presStyleLbl="bgAccFollowNode1" presStyleIdx="0" presStyleCnt="3">
        <dgm:presLayoutVars>
          <dgm:bulletEnabled val="1"/>
        </dgm:presLayoutVars>
      </dgm:prSet>
      <dgm:spPr/>
    </dgm:pt>
    <dgm:pt modelId="{18BC69DA-D7F3-4F0E-96B0-BB28C341CFF3}" type="pres">
      <dgm:prSet presAssocID="{96F65444-F4C5-4376-8041-F7757814BBD9}" presName="sibTrans" presStyleCnt="0"/>
      <dgm:spPr/>
    </dgm:pt>
    <dgm:pt modelId="{38664EB1-6CD0-4127-A3FA-CB9352DB0ACE}" type="pres">
      <dgm:prSet presAssocID="{97C8C46F-0509-4E72-90AC-738F5F3F8B6C}" presName="compositeNode" presStyleCnt="0">
        <dgm:presLayoutVars>
          <dgm:bulletEnabled val="1"/>
        </dgm:presLayoutVars>
      </dgm:prSet>
      <dgm:spPr/>
    </dgm:pt>
    <dgm:pt modelId="{A7FD0AF5-8799-4E78-B739-81DBAA6A1A2E}" type="pres">
      <dgm:prSet presAssocID="{97C8C46F-0509-4E72-90AC-738F5F3F8B6C}" presName="bgRect" presStyleLbl="bgAccFollowNode1" presStyleIdx="1" presStyleCnt="3"/>
      <dgm:spPr/>
    </dgm:pt>
    <dgm:pt modelId="{632A2F24-F3F0-4CDB-A38F-DCC8A7C9CC97}" type="pres">
      <dgm:prSet presAssocID="{C907221C-002A-4960-BAA7-E7ABD830C04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8F520E8-6D72-47F7-8621-01B3DF8008C5}" type="pres">
      <dgm:prSet presAssocID="{97C8C46F-0509-4E72-90AC-738F5F3F8B6C}" presName="bottomLine" presStyleLbl="alignNode1" presStyleIdx="3" presStyleCnt="6">
        <dgm:presLayoutVars/>
      </dgm:prSet>
      <dgm:spPr/>
    </dgm:pt>
    <dgm:pt modelId="{8835BBC3-BB46-4565-B9A0-8ABA16CCA1A3}" type="pres">
      <dgm:prSet presAssocID="{97C8C46F-0509-4E72-90AC-738F5F3F8B6C}" presName="nodeText" presStyleLbl="bgAccFollowNode1" presStyleIdx="1" presStyleCnt="3">
        <dgm:presLayoutVars>
          <dgm:bulletEnabled val="1"/>
        </dgm:presLayoutVars>
      </dgm:prSet>
      <dgm:spPr/>
    </dgm:pt>
    <dgm:pt modelId="{70754E08-DB72-471F-AF33-5FCDD125C60E}" type="pres">
      <dgm:prSet presAssocID="{C907221C-002A-4960-BAA7-E7ABD830C045}" presName="sibTrans" presStyleCnt="0"/>
      <dgm:spPr/>
    </dgm:pt>
    <dgm:pt modelId="{DA8C066E-8857-4C74-A0CD-3B3AEBE8CFA9}" type="pres">
      <dgm:prSet presAssocID="{28D92E76-8D61-4F69-8CCD-34D8F5AA8C9F}" presName="compositeNode" presStyleCnt="0">
        <dgm:presLayoutVars>
          <dgm:bulletEnabled val="1"/>
        </dgm:presLayoutVars>
      </dgm:prSet>
      <dgm:spPr/>
    </dgm:pt>
    <dgm:pt modelId="{009366FD-5A06-4DBB-A1DA-38A7B62BE565}" type="pres">
      <dgm:prSet presAssocID="{28D92E76-8D61-4F69-8CCD-34D8F5AA8C9F}" presName="bgRect" presStyleLbl="bgAccFollowNode1" presStyleIdx="2" presStyleCnt="3"/>
      <dgm:spPr/>
    </dgm:pt>
    <dgm:pt modelId="{4ABB68D9-3582-4F2A-9571-14E4323A9AF2}" type="pres">
      <dgm:prSet presAssocID="{5CC6AA75-A014-4735-BD13-F4E55ECBA97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8C842B0-B800-4A40-966B-7F9BBFE0605D}" type="pres">
      <dgm:prSet presAssocID="{28D92E76-8D61-4F69-8CCD-34D8F5AA8C9F}" presName="bottomLine" presStyleLbl="alignNode1" presStyleIdx="5" presStyleCnt="6">
        <dgm:presLayoutVars/>
      </dgm:prSet>
      <dgm:spPr/>
    </dgm:pt>
    <dgm:pt modelId="{2DC89F4B-E7EA-41DD-AB95-F132776CFF8D}" type="pres">
      <dgm:prSet presAssocID="{28D92E76-8D61-4F69-8CCD-34D8F5AA8C9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E6E5600-2DF3-4CC0-A2CA-A4D889BCBEEF}" type="presOf" srcId="{2B1DABD4-6155-41A9-AC98-F6575A14BD2F}" destId="{2DC89F4B-E7EA-41DD-AB95-F132776CFF8D}" srcOrd="0" destOrd="1" presId="urn:microsoft.com/office/officeart/2016/7/layout/BasicLinearProcessNumbered"/>
    <dgm:cxn modelId="{2E46CD00-4443-44AE-A093-06066C1E66D9}" type="presOf" srcId="{998C94A8-62B2-4852-BDF5-B98171F07E6B}" destId="{36156E3D-A8CC-476C-BBF9-B60A68AE5FAF}" srcOrd="0" destOrd="1" presId="urn:microsoft.com/office/officeart/2016/7/layout/BasicLinearProcessNumbered"/>
    <dgm:cxn modelId="{3FA75E20-2934-4527-BB45-D201AE4F1826}" srcId="{28D92E76-8D61-4F69-8CCD-34D8F5AA8C9F}" destId="{F8D8242A-1EE6-46B1-965E-D775A8EDBCE8}" srcOrd="1" destOrd="0" parTransId="{820B0799-FCC3-4EAE-ACB5-40AD8175EE9F}" sibTransId="{41AB3890-8C98-49E7-B8DB-823FF886AE3E}"/>
    <dgm:cxn modelId="{74F90B25-925F-4BE6-9060-9E5D64335785}" srcId="{97C8C46F-0509-4E72-90AC-738F5F3F8B6C}" destId="{666B6ECD-770C-47EE-8D04-517D9AFA0B70}" srcOrd="0" destOrd="0" parTransId="{2B175927-F304-4725-8348-1F21A1B75749}" sibTransId="{CD6805A6-7048-48F1-8F84-92DD36D64662}"/>
    <dgm:cxn modelId="{776FAB2A-789D-442A-B24F-E7427D2E6A5D}" type="presOf" srcId="{C907221C-002A-4960-BAA7-E7ABD830C045}" destId="{632A2F24-F3F0-4CDB-A38F-DCC8A7C9CC97}" srcOrd="0" destOrd="0" presId="urn:microsoft.com/office/officeart/2016/7/layout/BasicLinearProcessNumbered"/>
    <dgm:cxn modelId="{3C5F5736-1EAE-46D0-8388-9044C640B9C1}" type="presOf" srcId="{EBADD019-FB46-49B2-B798-FD6FC31F53D4}" destId="{36156E3D-A8CC-476C-BBF9-B60A68AE5FAF}" srcOrd="1" destOrd="0" presId="urn:microsoft.com/office/officeart/2016/7/layout/BasicLinearProcessNumbered"/>
    <dgm:cxn modelId="{BB3AB636-E0A8-491D-BD13-27D16F34457E}" type="presOf" srcId="{F8D8242A-1EE6-46B1-965E-D775A8EDBCE8}" destId="{2DC89F4B-E7EA-41DD-AB95-F132776CFF8D}" srcOrd="0" destOrd="2" presId="urn:microsoft.com/office/officeart/2016/7/layout/BasicLinearProcessNumbered"/>
    <dgm:cxn modelId="{65109E3C-5D47-4E6F-A3E8-9A97273AD3A8}" type="presOf" srcId="{666B6ECD-770C-47EE-8D04-517D9AFA0B70}" destId="{8835BBC3-BB46-4565-B9A0-8ABA16CCA1A3}" srcOrd="0" destOrd="1" presId="urn:microsoft.com/office/officeart/2016/7/layout/BasicLinearProcessNumbered"/>
    <dgm:cxn modelId="{55104C40-A2A2-40F6-9456-8822DBD940B7}" srcId="{EBADD019-FB46-49B2-B798-FD6FC31F53D4}" destId="{677DE8D5-C33F-4E18-9DC9-75A6E2886D30}" srcOrd="1" destOrd="0" parTransId="{FC576562-EA23-4809-9A38-CB3670B16612}" sibTransId="{9E327A88-244F-4CE5-8125-62791472B3D0}"/>
    <dgm:cxn modelId="{3A52575B-D258-4835-B2F5-893C4CDB5D9F}" srcId="{259D7117-DB23-4603-9C94-E6E0D2EBB6C2}" destId="{28D92E76-8D61-4F69-8CCD-34D8F5AA8C9F}" srcOrd="2" destOrd="0" parTransId="{2ACF1877-EE3F-4F6B-8C02-2E6CDAF91962}" sibTransId="{5CC6AA75-A014-4735-BD13-F4E55ECBA976}"/>
    <dgm:cxn modelId="{49C83D61-41C3-4B9F-8733-C5D4E5DD919D}" type="presOf" srcId="{258CFE4B-5F3F-4C7E-859E-E098E10F105F}" destId="{8835BBC3-BB46-4565-B9A0-8ABA16CCA1A3}" srcOrd="0" destOrd="2" presId="urn:microsoft.com/office/officeart/2016/7/layout/BasicLinearProcessNumbered"/>
    <dgm:cxn modelId="{882EC561-8823-41D1-A868-CA2BB936D63E}" type="presOf" srcId="{28D92E76-8D61-4F69-8CCD-34D8F5AA8C9F}" destId="{009366FD-5A06-4DBB-A1DA-38A7B62BE565}" srcOrd="0" destOrd="0" presId="urn:microsoft.com/office/officeart/2016/7/layout/BasicLinearProcessNumbered"/>
    <dgm:cxn modelId="{C30DF446-745D-4E2F-8DD0-0418766C49DD}" srcId="{259D7117-DB23-4603-9C94-E6E0D2EBB6C2}" destId="{EBADD019-FB46-49B2-B798-FD6FC31F53D4}" srcOrd="0" destOrd="0" parTransId="{E89AF6A7-626E-4088-8DB4-2800993FB2F7}" sibTransId="{96F65444-F4C5-4376-8041-F7757814BBD9}"/>
    <dgm:cxn modelId="{98B86775-FC62-4F26-8ABE-0A4F03E1D912}" type="presOf" srcId="{97C8C46F-0509-4E72-90AC-738F5F3F8B6C}" destId="{A7FD0AF5-8799-4E78-B739-81DBAA6A1A2E}" srcOrd="0" destOrd="0" presId="urn:microsoft.com/office/officeart/2016/7/layout/BasicLinearProcessNumbered"/>
    <dgm:cxn modelId="{02DC6476-0056-4E72-8AA9-B9F1CBBF4205}" srcId="{28D92E76-8D61-4F69-8CCD-34D8F5AA8C9F}" destId="{2B1DABD4-6155-41A9-AC98-F6575A14BD2F}" srcOrd="0" destOrd="0" parTransId="{5F0C8BE4-0CD0-4106-B664-ED5379EC37D9}" sibTransId="{FA2BB334-6414-45D2-B93D-4284A0BBCE32}"/>
    <dgm:cxn modelId="{BC57C359-0091-4CDF-A33E-C2D18EA85C34}" srcId="{259D7117-DB23-4603-9C94-E6E0D2EBB6C2}" destId="{97C8C46F-0509-4E72-90AC-738F5F3F8B6C}" srcOrd="1" destOrd="0" parTransId="{4F4AAEFB-9FD2-4AB4-BCD6-69F8B77D1DDE}" sibTransId="{C907221C-002A-4960-BAA7-E7ABD830C045}"/>
    <dgm:cxn modelId="{70D2068D-B740-43FE-81F7-A7548E4C853C}" type="presOf" srcId="{96F65444-F4C5-4376-8041-F7757814BBD9}" destId="{0044AFB1-1D32-4797-AEB5-B5DE63F02A78}" srcOrd="0" destOrd="0" presId="urn:microsoft.com/office/officeart/2016/7/layout/BasicLinearProcessNumbered"/>
    <dgm:cxn modelId="{9DE68F9A-F8BC-44F5-B6AD-552E3BE51BE7}" srcId="{EBADD019-FB46-49B2-B798-FD6FC31F53D4}" destId="{998C94A8-62B2-4852-BDF5-B98171F07E6B}" srcOrd="0" destOrd="0" parTransId="{D049A1B0-0993-41F3-93FD-4B0406B56935}" sibTransId="{C5D22712-9162-4F73-8493-21CE2F1A4C8A}"/>
    <dgm:cxn modelId="{195F0F9C-4A26-493B-BA97-48F7EFE3F08D}" type="presOf" srcId="{EBADD019-FB46-49B2-B798-FD6FC31F53D4}" destId="{755940BB-69C9-4010-ABEA-81DB2DD82347}" srcOrd="0" destOrd="0" presId="urn:microsoft.com/office/officeart/2016/7/layout/BasicLinearProcessNumbered"/>
    <dgm:cxn modelId="{C63BFDA1-1AD6-46FD-94B9-3C96616EA7BB}" type="presOf" srcId="{677DE8D5-C33F-4E18-9DC9-75A6E2886D30}" destId="{36156E3D-A8CC-476C-BBF9-B60A68AE5FAF}" srcOrd="0" destOrd="2" presId="urn:microsoft.com/office/officeart/2016/7/layout/BasicLinearProcessNumbered"/>
    <dgm:cxn modelId="{9D3499A7-B16A-4724-B502-974ECC513D6B}" srcId="{97C8C46F-0509-4E72-90AC-738F5F3F8B6C}" destId="{258CFE4B-5F3F-4C7E-859E-E098E10F105F}" srcOrd="1" destOrd="0" parTransId="{B23342A1-2554-4706-B9AD-02E38E3E4582}" sibTransId="{E2D70BCF-B9B2-49AB-B738-B8E8C0815E9A}"/>
    <dgm:cxn modelId="{840EF2AE-2E69-46D2-BD51-C435FE7F6412}" type="presOf" srcId="{259D7117-DB23-4603-9C94-E6E0D2EBB6C2}" destId="{9D71FAFF-AB1A-4682-A209-F046C5AE9F74}" srcOrd="0" destOrd="0" presId="urn:microsoft.com/office/officeart/2016/7/layout/BasicLinearProcessNumbered"/>
    <dgm:cxn modelId="{8B11DCD0-A02E-4DDE-8313-1F54BD565491}" type="presOf" srcId="{28D92E76-8D61-4F69-8CCD-34D8F5AA8C9F}" destId="{2DC89F4B-E7EA-41DD-AB95-F132776CFF8D}" srcOrd="1" destOrd="0" presId="urn:microsoft.com/office/officeart/2016/7/layout/BasicLinearProcessNumbered"/>
    <dgm:cxn modelId="{83E1FDDE-F10C-4ABD-949E-36E298F4FFAE}" type="presOf" srcId="{97C8C46F-0509-4E72-90AC-738F5F3F8B6C}" destId="{8835BBC3-BB46-4565-B9A0-8ABA16CCA1A3}" srcOrd="1" destOrd="0" presId="urn:microsoft.com/office/officeart/2016/7/layout/BasicLinearProcessNumbered"/>
    <dgm:cxn modelId="{D48E75E0-81D8-4539-92A2-61D76607139B}" type="presOf" srcId="{5CC6AA75-A014-4735-BD13-F4E55ECBA976}" destId="{4ABB68D9-3582-4F2A-9571-14E4323A9AF2}" srcOrd="0" destOrd="0" presId="urn:microsoft.com/office/officeart/2016/7/layout/BasicLinearProcessNumbered"/>
    <dgm:cxn modelId="{D9BEB1B0-C55D-474F-B2EE-0919F96C4AA6}" type="presParOf" srcId="{9D71FAFF-AB1A-4682-A209-F046C5AE9F74}" destId="{88A3B893-5636-4614-8881-5E5254BAD5AC}" srcOrd="0" destOrd="0" presId="urn:microsoft.com/office/officeart/2016/7/layout/BasicLinearProcessNumbered"/>
    <dgm:cxn modelId="{73D936FD-D7B5-4B9F-8419-09CB7B087504}" type="presParOf" srcId="{88A3B893-5636-4614-8881-5E5254BAD5AC}" destId="{755940BB-69C9-4010-ABEA-81DB2DD82347}" srcOrd="0" destOrd="0" presId="urn:microsoft.com/office/officeart/2016/7/layout/BasicLinearProcessNumbered"/>
    <dgm:cxn modelId="{F02B64A9-728D-4221-8A21-FBAB5A7A4CFD}" type="presParOf" srcId="{88A3B893-5636-4614-8881-5E5254BAD5AC}" destId="{0044AFB1-1D32-4797-AEB5-B5DE63F02A78}" srcOrd="1" destOrd="0" presId="urn:microsoft.com/office/officeart/2016/7/layout/BasicLinearProcessNumbered"/>
    <dgm:cxn modelId="{B6A647B0-5772-4F38-B1F3-49B6E6417453}" type="presParOf" srcId="{88A3B893-5636-4614-8881-5E5254BAD5AC}" destId="{449D951E-E47B-45D5-848D-09A58317AE70}" srcOrd="2" destOrd="0" presId="urn:microsoft.com/office/officeart/2016/7/layout/BasicLinearProcessNumbered"/>
    <dgm:cxn modelId="{F5B5FA88-EBD1-486C-8D7F-94CF3094A813}" type="presParOf" srcId="{88A3B893-5636-4614-8881-5E5254BAD5AC}" destId="{36156E3D-A8CC-476C-BBF9-B60A68AE5FAF}" srcOrd="3" destOrd="0" presId="urn:microsoft.com/office/officeart/2016/7/layout/BasicLinearProcessNumbered"/>
    <dgm:cxn modelId="{409333A1-74C3-4272-B0F7-4394AF1A8932}" type="presParOf" srcId="{9D71FAFF-AB1A-4682-A209-F046C5AE9F74}" destId="{18BC69DA-D7F3-4F0E-96B0-BB28C341CFF3}" srcOrd="1" destOrd="0" presId="urn:microsoft.com/office/officeart/2016/7/layout/BasicLinearProcessNumbered"/>
    <dgm:cxn modelId="{848465E2-64C2-455E-A658-3561D26C2CAF}" type="presParOf" srcId="{9D71FAFF-AB1A-4682-A209-F046C5AE9F74}" destId="{38664EB1-6CD0-4127-A3FA-CB9352DB0ACE}" srcOrd="2" destOrd="0" presId="urn:microsoft.com/office/officeart/2016/7/layout/BasicLinearProcessNumbered"/>
    <dgm:cxn modelId="{823CEDED-ADE6-443C-9369-AF8A7628D9F0}" type="presParOf" srcId="{38664EB1-6CD0-4127-A3FA-CB9352DB0ACE}" destId="{A7FD0AF5-8799-4E78-B739-81DBAA6A1A2E}" srcOrd="0" destOrd="0" presId="urn:microsoft.com/office/officeart/2016/7/layout/BasicLinearProcessNumbered"/>
    <dgm:cxn modelId="{E7EB088E-C251-4FF0-B8C2-7026940862B9}" type="presParOf" srcId="{38664EB1-6CD0-4127-A3FA-CB9352DB0ACE}" destId="{632A2F24-F3F0-4CDB-A38F-DCC8A7C9CC97}" srcOrd="1" destOrd="0" presId="urn:microsoft.com/office/officeart/2016/7/layout/BasicLinearProcessNumbered"/>
    <dgm:cxn modelId="{C5697144-8BFF-4FAC-BBA8-DACF82A31EF8}" type="presParOf" srcId="{38664EB1-6CD0-4127-A3FA-CB9352DB0ACE}" destId="{88F520E8-6D72-47F7-8621-01B3DF8008C5}" srcOrd="2" destOrd="0" presId="urn:microsoft.com/office/officeart/2016/7/layout/BasicLinearProcessNumbered"/>
    <dgm:cxn modelId="{741C39C0-BD00-4D0C-BD54-75E874FB7221}" type="presParOf" srcId="{38664EB1-6CD0-4127-A3FA-CB9352DB0ACE}" destId="{8835BBC3-BB46-4565-B9A0-8ABA16CCA1A3}" srcOrd="3" destOrd="0" presId="urn:microsoft.com/office/officeart/2016/7/layout/BasicLinearProcessNumbered"/>
    <dgm:cxn modelId="{41A961AB-3522-48C7-B877-C59865EF4DD9}" type="presParOf" srcId="{9D71FAFF-AB1A-4682-A209-F046C5AE9F74}" destId="{70754E08-DB72-471F-AF33-5FCDD125C60E}" srcOrd="3" destOrd="0" presId="urn:microsoft.com/office/officeart/2016/7/layout/BasicLinearProcessNumbered"/>
    <dgm:cxn modelId="{AC983E27-E260-478D-B81C-7D47832BF2C4}" type="presParOf" srcId="{9D71FAFF-AB1A-4682-A209-F046C5AE9F74}" destId="{DA8C066E-8857-4C74-A0CD-3B3AEBE8CFA9}" srcOrd="4" destOrd="0" presId="urn:microsoft.com/office/officeart/2016/7/layout/BasicLinearProcessNumbered"/>
    <dgm:cxn modelId="{DB7AE153-D6D0-4DD5-9E2C-7D38B6895B6D}" type="presParOf" srcId="{DA8C066E-8857-4C74-A0CD-3B3AEBE8CFA9}" destId="{009366FD-5A06-4DBB-A1DA-38A7B62BE565}" srcOrd="0" destOrd="0" presId="urn:microsoft.com/office/officeart/2016/7/layout/BasicLinearProcessNumbered"/>
    <dgm:cxn modelId="{F12D52FA-CCA3-425C-BAA6-A0D807BA991B}" type="presParOf" srcId="{DA8C066E-8857-4C74-A0CD-3B3AEBE8CFA9}" destId="{4ABB68D9-3582-4F2A-9571-14E4323A9AF2}" srcOrd="1" destOrd="0" presId="urn:microsoft.com/office/officeart/2016/7/layout/BasicLinearProcessNumbered"/>
    <dgm:cxn modelId="{186A331C-FD47-4980-A2C8-A1E268697152}" type="presParOf" srcId="{DA8C066E-8857-4C74-A0CD-3B3AEBE8CFA9}" destId="{78C842B0-B800-4A40-966B-7F9BBFE0605D}" srcOrd="2" destOrd="0" presId="urn:microsoft.com/office/officeart/2016/7/layout/BasicLinearProcessNumbered"/>
    <dgm:cxn modelId="{471419EC-2288-4FEE-AB56-B4A81D9978EC}" type="presParOf" srcId="{DA8C066E-8857-4C74-A0CD-3B3AEBE8CFA9}" destId="{2DC89F4B-E7EA-41DD-AB95-F132776CFF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C09A7-C385-4832-B17F-1987A21987D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86F4D3-347C-4AB8-97D9-10C6D3E8C4DE}">
      <dgm:prSet/>
      <dgm:spPr/>
      <dgm:t>
        <a:bodyPr/>
        <a:lstStyle/>
        <a:p>
          <a:pPr>
            <a:defRPr b="1"/>
          </a:pPr>
          <a:r>
            <a:rPr lang="en-US" baseline="0"/>
            <a:t>Login Module</a:t>
          </a:r>
          <a:endParaRPr lang="en-US"/>
        </a:p>
      </dgm:t>
    </dgm:pt>
    <dgm:pt modelId="{B981EC25-3698-412A-BE58-76970D2BD0D8}" type="parTrans" cxnId="{D5F11C6B-0245-44DE-8428-4409D54E87A1}">
      <dgm:prSet/>
      <dgm:spPr/>
      <dgm:t>
        <a:bodyPr/>
        <a:lstStyle/>
        <a:p>
          <a:endParaRPr lang="en-US"/>
        </a:p>
      </dgm:t>
    </dgm:pt>
    <dgm:pt modelId="{503AE8A4-5C4D-4F3F-9528-8DB0E2668283}" type="sibTrans" cxnId="{D5F11C6B-0245-44DE-8428-4409D54E87A1}">
      <dgm:prSet/>
      <dgm:spPr/>
      <dgm:t>
        <a:bodyPr/>
        <a:lstStyle/>
        <a:p>
          <a:endParaRPr lang="en-US"/>
        </a:p>
      </dgm:t>
    </dgm:pt>
    <dgm:pt modelId="{71D09CC2-9CE0-4F37-B93D-FE1BAA7A4D60}">
      <dgm:prSet/>
      <dgm:spPr/>
      <dgm:t>
        <a:bodyPr/>
        <a:lstStyle/>
        <a:p>
          <a:r>
            <a:rPr lang="en-US"/>
            <a:t>Facilitates the login process for registered users.</a:t>
          </a:r>
        </a:p>
      </dgm:t>
    </dgm:pt>
    <dgm:pt modelId="{B318A48E-4A65-46D4-BCB6-48B15974981F}" type="parTrans" cxnId="{7C1AA03C-921D-4CD7-BFE9-E05BC16B2147}">
      <dgm:prSet/>
      <dgm:spPr/>
      <dgm:t>
        <a:bodyPr/>
        <a:lstStyle/>
        <a:p>
          <a:endParaRPr lang="en-US"/>
        </a:p>
      </dgm:t>
    </dgm:pt>
    <dgm:pt modelId="{A2163350-A8FD-4FA2-8DFA-F22BFC753B71}" type="sibTrans" cxnId="{7C1AA03C-921D-4CD7-BFE9-E05BC16B2147}">
      <dgm:prSet/>
      <dgm:spPr/>
      <dgm:t>
        <a:bodyPr/>
        <a:lstStyle/>
        <a:p>
          <a:endParaRPr lang="en-US"/>
        </a:p>
      </dgm:t>
    </dgm:pt>
    <dgm:pt modelId="{16FD09C5-93D8-45D9-A2E3-2ECC9D5DA59B}">
      <dgm:prSet/>
      <dgm:spPr/>
      <dgm:t>
        <a:bodyPr/>
        <a:lstStyle/>
        <a:p>
          <a:r>
            <a:rPr lang="en-US"/>
            <a:t>User provides username and password to access the system.</a:t>
          </a:r>
        </a:p>
      </dgm:t>
    </dgm:pt>
    <dgm:pt modelId="{F226ABE1-CA38-4CF0-8DB1-488435310648}" type="parTrans" cxnId="{8641303E-F386-498D-B858-961D7ECA8257}">
      <dgm:prSet/>
      <dgm:spPr/>
      <dgm:t>
        <a:bodyPr/>
        <a:lstStyle/>
        <a:p>
          <a:endParaRPr lang="en-US"/>
        </a:p>
      </dgm:t>
    </dgm:pt>
    <dgm:pt modelId="{5F3F4887-19F1-4A34-8D2B-14B51150FFF5}" type="sibTrans" cxnId="{8641303E-F386-498D-B858-961D7ECA8257}">
      <dgm:prSet/>
      <dgm:spPr/>
      <dgm:t>
        <a:bodyPr/>
        <a:lstStyle/>
        <a:p>
          <a:endParaRPr lang="en-US"/>
        </a:p>
      </dgm:t>
    </dgm:pt>
    <dgm:pt modelId="{96557F95-C9D0-4CAC-AF2E-9A969DD81C32}">
      <dgm:prSet/>
      <dgm:spPr/>
      <dgm:t>
        <a:bodyPr/>
        <a:lstStyle/>
        <a:p>
          <a:pPr>
            <a:defRPr b="1"/>
          </a:pPr>
          <a:r>
            <a:rPr lang="en-US" baseline="0"/>
            <a:t>Register Module</a:t>
          </a:r>
          <a:endParaRPr lang="en-US"/>
        </a:p>
      </dgm:t>
    </dgm:pt>
    <dgm:pt modelId="{9E00E5AC-D076-46F6-A2EF-7EBACDB0E372}" type="parTrans" cxnId="{A382DF4A-D395-42E0-AA6B-E6A2833A02F9}">
      <dgm:prSet/>
      <dgm:spPr/>
      <dgm:t>
        <a:bodyPr/>
        <a:lstStyle/>
        <a:p>
          <a:endParaRPr lang="en-US"/>
        </a:p>
      </dgm:t>
    </dgm:pt>
    <dgm:pt modelId="{DDE1015F-2E26-4A76-90FD-4A2A063FC270}" type="sibTrans" cxnId="{A382DF4A-D395-42E0-AA6B-E6A2833A02F9}">
      <dgm:prSet/>
      <dgm:spPr/>
      <dgm:t>
        <a:bodyPr/>
        <a:lstStyle/>
        <a:p>
          <a:endParaRPr lang="en-US"/>
        </a:p>
      </dgm:t>
    </dgm:pt>
    <dgm:pt modelId="{C099B4BB-3B8E-4E81-8DBA-3B3BFA644565}">
      <dgm:prSet/>
      <dgm:spPr/>
      <dgm:t>
        <a:bodyPr/>
        <a:lstStyle/>
        <a:p>
          <a:r>
            <a:rPr lang="en-US"/>
            <a:t>Facilitates the registration process for new users.</a:t>
          </a:r>
        </a:p>
      </dgm:t>
    </dgm:pt>
    <dgm:pt modelId="{B44B6612-049D-465A-B1C1-9A2B93EE49DD}" type="parTrans" cxnId="{6FA9C368-FC95-46F6-AC24-997D8FD846A2}">
      <dgm:prSet/>
      <dgm:spPr/>
      <dgm:t>
        <a:bodyPr/>
        <a:lstStyle/>
        <a:p>
          <a:endParaRPr lang="en-US"/>
        </a:p>
      </dgm:t>
    </dgm:pt>
    <dgm:pt modelId="{880378AE-23F1-41F8-9FD8-42DFF1667AFC}" type="sibTrans" cxnId="{6FA9C368-FC95-46F6-AC24-997D8FD846A2}">
      <dgm:prSet/>
      <dgm:spPr/>
      <dgm:t>
        <a:bodyPr/>
        <a:lstStyle/>
        <a:p>
          <a:endParaRPr lang="en-US"/>
        </a:p>
      </dgm:t>
    </dgm:pt>
    <dgm:pt modelId="{AA6F618E-71EA-452E-8AEA-69FAFEBD0DC4}">
      <dgm:prSet/>
      <dgm:spPr/>
      <dgm:t>
        <a:bodyPr/>
        <a:lstStyle/>
        <a:p>
          <a:r>
            <a:rPr lang="en-US"/>
            <a:t>User provides information like username, email, profile picture, etc.</a:t>
          </a:r>
        </a:p>
      </dgm:t>
    </dgm:pt>
    <dgm:pt modelId="{8EFBC3F2-BE1B-445D-9AC8-CBB1EF617772}" type="parTrans" cxnId="{10974A11-9584-450B-BE2F-AF0CDF0FF386}">
      <dgm:prSet/>
      <dgm:spPr/>
      <dgm:t>
        <a:bodyPr/>
        <a:lstStyle/>
        <a:p>
          <a:endParaRPr lang="en-US"/>
        </a:p>
      </dgm:t>
    </dgm:pt>
    <dgm:pt modelId="{2926B0F3-B499-4E09-A209-53C6650AA787}" type="sibTrans" cxnId="{10974A11-9584-450B-BE2F-AF0CDF0FF386}">
      <dgm:prSet/>
      <dgm:spPr/>
      <dgm:t>
        <a:bodyPr/>
        <a:lstStyle/>
        <a:p>
          <a:endParaRPr lang="en-US"/>
        </a:p>
      </dgm:t>
    </dgm:pt>
    <dgm:pt modelId="{E27BAAEE-BFF3-40CA-84FF-B647AAEF42D0}">
      <dgm:prSet/>
      <dgm:spPr/>
      <dgm:t>
        <a:bodyPr/>
        <a:lstStyle/>
        <a:p>
          <a:pPr>
            <a:defRPr b="1"/>
          </a:pPr>
          <a:r>
            <a:rPr lang="en-US" baseline="0"/>
            <a:t>Post Module</a:t>
          </a:r>
          <a:endParaRPr lang="en-US"/>
        </a:p>
      </dgm:t>
    </dgm:pt>
    <dgm:pt modelId="{58FE3249-6C0A-4C39-BAAC-5BF89E28FF07}" type="parTrans" cxnId="{579AA44C-9B40-4F10-BCA4-B062A660C97A}">
      <dgm:prSet/>
      <dgm:spPr/>
      <dgm:t>
        <a:bodyPr/>
        <a:lstStyle/>
        <a:p>
          <a:endParaRPr lang="en-US"/>
        </a:p>
      </dgm:t>
    </dgm:pt>
    <dgm:pt modelId="{1AE5313D-F571-4CC5-8DE2-0B5CC74AAD17}" type="sibTrans" cxnId="{579AA44C-9B40-4F10-BCA4-B062A660C97A}">
      <dgm:prSet/>
      <dgm:spPr/>
      <dgm:t>
        <a:bodyPr/>
        <a:lstStyle/>
        <a:p>
          <a:endParaRPr lang="en-US"/>
        </a:p>
      </dgm:t>
    </dgm:pt>
    <dgm:pt modelId="{DFFA92A9-2940-405C-B822-0B136318252A}">
      <dgm:prSet/>
      <dgm:spPr/>
      <dgm:t>
        <a:bodyPr/>
        <a:lstStyle/>
        <a:p>
          <a:r>
            <a:rPr lang="en-US"/>
            <a:t>Allows users to create and post content.</a:t>
          </a:r>
        </a:p>
      </dgm:t>
    </dgm:pt>
    <dgm:pt modelId="{7942FDCF-47BF-4169-A518-42A20E4B9AA2}" type="parTrans" cxnId="{48A93168-07B5-4212-8D7E-422A04622BFE}">
      <dgm:prSet/>
      <dgm:spPr/>
      <dgm:t>
        <a:bodyPr/>
        <a:lstStyle/>
        <a:p>
          <a:endParaRPr lang="en-US"/>
        </a:p>
      </dgm:t>
    </dgm:pt>
    <dgm:pt modelId="{57FBB22C-7E29-4F48-B263-FF0FCCECBD74}" type="sibTrans" cxnId="{48A93168-07B5-4212-8D7E-422A04622BFE}">
      <dgm:prSet/>
      <dgm:spPr/>
      <dgm:t>
        <a:bodyPr/>
        <a:lstStyle/>
        <a:p>
          <a:endParaRPr lang="en-US"/>
        </a:p>
      </dgm:t>
    </dgm:pt>
    <dgm:pt modelId="{9B70DCEB-DB01-4239-BA17-F3756639BDAF}">
      <dgm:prSet/>
      <dgm:spPr/>
      <dgm:t>
        <a:bodyPr/>
        <a:lstStyle/>
        <a:p>
          <a:r>
            <a:rPr lang="en-US"/>
            <a:t>User provides title, text, image, etc., which is then stored and displayed to others.</a:t>
          </a:r>
        </a:p>
      </dgm:t>
    </dgm:pt>
    <dgm:pt modelId="{E2227A40-095A-4494-A096-0E9D3721C96F}" type="parTrans" cxnId="{E01A68E7-E3DE-41AF-BA20-4EAD21BD922E}">
      <dgm:prSet/>
      <dgm:spPr/>
      <dgm:t>
        <a:bodyPr/>
        <a:lstStyle/>
        <a:p>
          <a:endParaRPr lang="en-US"/>
        </a:p>
      </dgm:t>
    </dgm:pt>
    <dgm:pt modelId="{34001850-7E5E-4532-9CEB-B14D82DA0E52}" type="sibTrans" cxnId="{E01A68E7-E3DE-41AF-BA20-4EAD21BD922E}">
      <dgm:prSet/>
      <dgm:spPr/>
      <dgm:t>
        <a:bodyPr/>
        <a:lstStyle/>
        <a:p>
          <a:endParaRPr lang="en-US"/>
        </a:p>
      </dgm:t>
    </dgm:pt>
    <dgm:pt modelId="{C073F669-B552-4A2E-AE3F-5B16B36CC04D}" type="pres">
      <dgm:prSet presAssocID="{FD2C09A7-C385-4832-B17F-1987A21987DC}" presName="root" presStyleCnt="0">
        <dgm:presLayoutVars>
          <dgm:dir/>
          <dgm:resizeHandles val="exact"/>
        </dgm:presLayoutVars>
      </dgm:prSet>
      <dgm:spPr/>
    </dgm:pt>
    <dgm:pt modelId="{69ACFE28-F49A-455C-99FC-643D5F8F9DE1}" type="pres">
      <dgm:prSet presAssocID="{5686F4D3-347C-4AB8-97D9-10C6D3E8C4DE}" presName="compNode" presStyleCnt="0"/>
      <dgm:spPr/>
    </dgm:pt>
    <dgm:pt modelId="{0CF2F5B8-15AA-4AF8-976C-DB1B5FF5767B}" type="pres">
      <dgm:prSet presAssocID="{5686F4D3-347C-4AB8-97D9-10C6D3E8C4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60BA7FF-880A-47F4-8EA2-1B9E4D9D315F}" type="pres">
      <dgm:prSet presAssocID="{5686F4D3-347C-4AB8-97D9-10C6D3E8C4DE}" presName="iconSpace" presStyleCnt="0"/>
      <dgm:spPr/>
    </dgm:pt>
    <dgm:pt modelId="{697C0E48-E854-4C05-9D77-387ADE72D251}" type="pres">
      <dgm:prSet presAssocID="{5686F4D3-347C-4AB8-97D9-10C6D3E8C4DE}" presName="parTx" presStyleLbl="revTx" presStyleIdx="0" presStyleCnt="6">
        <dgm:presLayoutVars>
          <dgm:chMax val="0"/>
          <dgm:chPref val="0"/>
        </dgm:presLayoutVars>
      </dgm:prSet>
      <dgm:spPr/>
    </dgm:pt>
    <dgm:pt modelId="{A8013DCA-BC6C-435A-B3D3-156DDB259D40}" type="pres">
      <dgm:prSet presAssocID="{5686F4D3-347C-4AB8-97D9-10C6D3E8C4DE}" presName="txSpace" presStyleCnt="0"/>
      <dgm:spPr/>
    </dgm:pt>
    <dgm:pt modelId="{AFBF916F-EB06-45AF-BEAE-7ED93335C52A}" type="pres">
      <dgm:prSet presAssocID="{5686F4D3-347C-4AB8-97D9-10C6D3E8C4DE}" presName="desTx" presStyleLbl="revTx" presStyleIdx="1" presStyleCnt="6">
        <dgm:presLayoutVars/>
      </dgm:prSet>
      <dgm:spPr/>
    </dgm:pt>
    <dgm:pt modelId="{10FBB6E9-03DA-4B85-9BCC-FC37F68A8FB4}" type="pres">
      <dgm:prSet presAssocID="{503AE8A4-5C4D-4F3F-9528-8DB0E2668283}" presName="sibTrans" presStyleCnt="0"/>
      <dgm:spPr/>
    </dgm:pt>
    <dgm:pt modelId="{E84AC5C1-D17E-4492-9889-6B5FA75E52AB}" type="pres">
      <dgm:prSet presAssocID="{96557F95-C9D0-4CAC-AF2E-9A969DD81C32}" presName="compNode" presStyleCnt="0"/>
      <dgm:spPr/>
    </dgm:pt>
    <dgm:pt modelId="{05F68A13-A130-4C85-BF95-562A24A56650}" type="pres">
      <dgm:prSet presAssocID="{96557F95-C9D0-4CAC-AF2E-9A969DD81C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FEEEC0A-0B89-48E8-A2CA-B4E3B9A02E25}" type="pres">
      <dgm:prSet presAssocID="{96557F95-C9D0-4CAC-AF2E-9A969DD81C32}" presName="iconSpace" presStyleCnt="0"/>
      <dgm:spPr/>
    </dgm:pt>
    <dgm:pt modelId="{1CF1AA17-E435-4DED-B136-672BBFFE0194}" type="pres">
      <dgm:prSet presAssocID="{96557F95-C9D0-4CAC-AF2E-9A969DD81C32}" presName="parTx" presStyleLbl="revTx" presStyleIdx="2" presStyleCnt="6">
        <dgm:presLayoutVars>
          <dgm:chMax val="0"/>
          <dgm:chPref val="0"/>
        </dgm:presLayoutVars>
      </dgm:prSet>
      <dgm:spPr/>
    </dgm:pt>
    <dgm:pt modelId="{34220EC0-5645-44CA-B45D-8732C5C541BB}" type="pres">
      <dgm:prSet presAssocID="{96557F95-C9D0-4CAC-AF2E-9A969DD81C32}" presName="txSpace" presStyleCnt="0"/>
      <dgm:spPr/>
    </dgm:pt>
    <dgm:pt modelId="{4B9B8DFB-648E-4232-BFBC-89E7808A9BDB}" type="pres">
      <dgm:prSet presAssocID="{96557F95-C9D0-4CAC-AF2E-9A969DD81C32}" presName="desTx" presStyleLbl="revTx" presStyleIdx="3" presStyleCnt="6">
        <dgm:presLayoutVars/>
      </dgm:prSet>
      <dgm:spPr/>
    </dgm:pt>
    <dgm:pt modelId="{A74E06CD-AEEF-425C-9A92-984130A3269A}" type="pres">
      <dgm:prSet presAssocID="{DDE1015F-2E26-4A76-90FD-4A2A063FC270}" presName="sibTrans" presStyleCnt="0"/>
      <dgm:spPr/>
    </dgm:pt>
    <dgm:pt modelId="{44C04D2A-1057-4FB8-BC5A-751D1121995C}" type="pres">
      <dgm:prSet presAssocID="{E27BAAEE-BFF3-40CA-84FF-B647AAEF42D0}" presName="compNode" presStyleCnt="0"/>
      <dgm:spPr/>
    </dgm:pt>
    <dgm:pt modelId="{87B21C26-CAFF-4AEE-B702-ED61A89456BC}" type="pres">
      <dgm:prSet presAssocID="{E27BAAEE-BFF3-40CA-84FF-B647AAEF4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3339F29-13C8-4591-964A-82599BD4D724}" type="pres">
      <dgm:prSet presAssocID="{E27BAAEE-BFF3-40CA-84FF-B647AAEF42D0}" presName="iconSpace" presStyleCnt="0"/>
      <dgm:spPr/>
    </dgm:pt>
    <dgm:pt modelId="{61D8D689-0DD5-4BA3-BBBF-F38133E9D555}" type="pres">
      <dgm:prSet presAssocID="{E27BAAEE-BFF3-40CA-84FF-B647AAEF42D0}" presName="parTx" presStyleLbl="revTx" presStyleIdx="4" presStyleCnt="6">
        <dgm:presLayoutVars>
          <dgm:chMax val="0"/>
          <dgm:chPref val="0"/>
        </dgm:presLayoutVars>
      </dgm:prSet>
      <dgm:spPr/>
    </dgm:pt>
    <dgm:pt modelId="{F8F45D0B-8C33-4D4F-B6D5-E8530D30D041}" type="pres">
      <dgm:prSet presAssocID="{E27BAAEE-BFF3-40CA-84FF-B647AAEF42D0}" presName="txSpace" presStyleCnt="0"/>
      <dgm:spPr/>
    </dgm:pt>
    <dgm:pt modelId="{C7FAA0AE-841B-45C5-B9B4-0C0ECA9AAAF8}" type="pres">
      <dgm:prSet presAssocID="{E27BAAEE-BFF3-40CA-84FF-B647AAEF42D0}" presName="desTx" presStyleLbl="revTx" presStyleIdx="5" presStyleCnt="6">
        <dgm:presLayoutVars/>
      </dgm:prSet>
      <dgm:spPr/>
    </dgm:pt>
  </dgm:ptLst>
  <dgm:cxnLst>
    <dgm:cxn modelId="{10974A11-9584-450B-BE2F-AF0CDF0FF386}" srcId="{96557F95-C9D0-4CAC-AF2E-9A969DD81C32}" destId="{AA6F618E-71EA-452E-8AEA-69FAFEBD0DC4}" srcOrd="1" destOrd="0" parTransId="{8EFBC3F2-BE1B-445D-9AC8-CBB1EF617772}" sibTransId="{2926B0F3-B499-4E09-A209-53C6650AA787}"/>
    <dgm:cxn modelId="{7C1AA03C-921D-4CD7-BFE9-E05BC16B2147}" srcId="{5686F4D3-347C-4AB8-97D9-10C6D3E8C4DE}" destId="{71D09CC2-9CE0-4F37-B93D-FE1BAA7A4D60}" srcOrd="0" destOrd="0" parTransId="{B318A48E-4A65-46D4-BCB6-48B15974981F}" sibTransId="{A2163350-A8FD-4FA2-8DFA-F22BFC753B71}"/>
    <dgm:cxn modelId="{8641303E-F386-498D-B858-961D7ECA8257}" srcId="{5686F4D3-347C-4AB8-97D9-10C6D3E8C4DE}" destId="{16FD09C5-93D8-45D9-A2E3-2ECC9D5DA59B}" srcOrd="1" destOrd="0" parTransId="{F226ABE1-CA38-4CF0-8DB1-488435310648}" sibTransId="{5F3F4887-19F1-4A34-8D2B-14B51150FFF5}"/>
    <dgm:cxn modelId="{96556265-03E4-44CD-8E9A-3EFE5D4F9CDB}" type="presOf" srcId="{71D09CC2-9CE0-4F37-B93D-FE1BAA7A4D60}" destId="{AFBF916F-EB06-45AF-BEAE-7ED93335C52A}" srcOrd="0" destOrd="0" presId="urn:microsoft.com/office/officeart/2018/5/layout/CenteredIconLabelDescriptionList"/>
    <dgm:cxn modelId="{48A93168-07B5-4212-8D7E-422A04622BFE}" srcId="{E27BAAEE-BFF3-40CA-84FF-B647AAEF42D0}" destId="{DFFA92A9-2940-405C-B822-0B136318252A}" srcOrd="0" destOrd="0" parTransId="{7942FDCF-47BF-4169-A518-42A20E4B9AA2}" sibTransId="{57FBB22C-7E29-4F48-B263-FF0FCCECBD74}"/>
    <dgm:cxn modelId="{6FA9C368-FC95-46F6-AC24-997D8FD846A2}" srcId="{96557F95-C9D0-4CAC-AF2E-9A969DD81C32}" destId="{C099B4BB-3B8E-4E81-8DBA-3B3BFA644565}" srcOrd="0" destOrd="0" parTransId="{B44B6612-049D-465A-B1C1-9A2B93EE49DD}" sibTransId="{880378AE-23F1-41F8-9FD8-42DFF1667AFC}"/>
    <dgm:cxn modelId="{A382DF4A-D395-42E0-AA6B-E6A2833A02F9}" srcId="{FD2C09A7-C385-4832-B17F-1987A21987DC}" destId="{96557F95-C9D0-4CAC-AF2E-9A969DD81C32}" srcOrd="1" destOrd="0" parTransId="{9E00E5AC-D076-46F6-A2EF-7EBACDB0E372}" sibTransId="{DDE1015F-2E26-4A76-90FD-4A2A063FC270}"/>
    <dgm:cxn modelId="{D5F11C6B-0245-44DE-8428-4409D54E87A1}" srcId="{FD2C09A7-C385-4832-B17F-1987A21987DC}" destId="{5686F4D3-347C-4AB8-97D9-10C6D3E8C4DE}" srcOrd="0" destOrd="0" parTransId="{B981EC25-3698-412A-BE58-76970D2BD0D8}" sibTransId="{503AE8A4-5C4D-4F3F-9528-8DB0E2668283}"/>
    <dgm:cxn modelId="{579AA44C-9B40-4F10-BCA4-B062A660C97A}" srcId="{FD2C09A7-C385-4832-B17F-1987A21987DC}" destId="{E27BAAEE-BFF3-40CA-84FF-B647AAEF42D0}" srcOrd="2" destOrd="0" parTransId="{58FE3249-6C0A-4C39-BAAC-5BF89E28FF07}" sibTransId="{1AE5313D-F571-4CC5-8DE2-0B5CC74AAD17}"/>
    <dgm:cxn modelId="{FAA83A76-F369-48D4-874B-E0C43064062C}" type="presOf" srcId="{DFFA92A9-2940-405C-B822-0B136318252A}" destId="{C7FAA0AE-841B-45C5-B9B4-0C0ECA9AAAF8}" srcOrd="0" destOrd="0" presId="urn:microsoft.com/office/officeart/2018/5/layout/CenteredIconLabelDescriptionList"/>
    <dgm:cxn modelId="{A2258357-73AB-48B6-98BF-69446AA6FC07}" type="presOf" srcId="{96557F95-C9D0-4CAC-AF2E-9A969DD81C32}" destId="{1CF1AA17-E435-4DED-B136-672BBFFE0194}" srcOrd="0" destOrd="0" presId="urn:microsoft.com/office/officeart/2018/5/layout/CenteredIconLabelDescriptionList"/>
    <dgm:cxn modelId="{9DB56E58-5581-4A21-9BB4-73223120F447}" type="presOf" srcId="{AA6F618E-71EA-452E-8AEA-69FAFEBD0DC4}" destId="{4B9B8DFB-648E-4232-BFBC-89E7808A9BDB}" srcOrd="0" destOrd="1" presId="urn:microsoft.com/office/officeart/2018/5/layout/CenteredIconLabelDescriptionList"/>
    <dgm:cxn modelId="{E44E7678-EB55-4AA8-BDAC-B40347C7DF35}" type="presOf" srcId="{16FD09C5-93D8-45D9-A2E3-2ECC9D5DA59B}" destId="{AFBF916F-EB06-45AF-BEAE-7ED93335C52A}" srcOrd="0" destOrd="1" presId="urn:microsoft.com/office/officeart/2018/5/layout/CenteredIconLabelDescriptionList"/>
    <dgm:cxn modelId="{DD8D688D-284A-4095-BFEA-5A1D6C5F52C2}" type="presOf" srcId="{C099B4BB-3B8E-4E81-8DBA-3B3BFA644565}" destId="{4B9B8DFB-648E-4232-BFBC-89E7808A9BDB}" srcOrd="0" destOrd="0" presId="urn:microsoft.com/office/officeart/2018/5/layout/CenteredIconLabelDescriptionList"/>
    <dgm:cxn modelId="{8788A497-AD0E-44A6-B1FA-037888CA4383}" type="presOf" srcId="{9B70DCEB-DB01-4239-BA17-F3756639BDAF}" destId="{C7FAA0AE-841B-45C5-B9B4-0C0ECA9AAAF8}" srcOrd="0" destOrd="1" presId="urn:microsoft.com/office/officeart/2018/5/layout/CenteredIconLabelDescriptionList"/>
    <dgm:cxn modelId="{416C30AA-1517-4EC5-BA7F-8AE054E8B7BF}" type="presOf" srcId="{FD2C09A7-C385-4832-B17F-1987A21987DC}" destId="{C073F669-B552-4A2E-AE3F-5B16B36CC04D}" srcOrd="0" destOrd="0" presId="urn:microsoft.com/office/officeart/2018/5/layout/CenteredIconLabelDescriptionList"/>
    <dgm:cxn modelId="{95457CCF-F1F9-4272-BF3F-B69A0ED91D7F}" type="presOf" srcId="{5686F4D3-347C-4AB8-97D9-10C6D3E8C4DE}" destId="{697C0E48-E854-4C05-9D77-387ADE72D251}" srcOrd="0" destOrd="0" presId="urn:microsoft.com/office/officeart/2018/5/layout/CenteredIconLabelDescriptionList"/>
    <dgm:cxn modelId="{E01A68E7-E3DE-41AF-BA20-4EAD21BD922E}" srcId="{E27BAAEE-BFF3-40CA-84FF-B647AAEF42D0}" destId="{9B70DCEB-DB01-4239-BA17-F3756639BDAF}" srcOrd="1" destOrd="0" parTransId="{E2227A40-095A-4494-A096-0E9D3721C96F}" sibTransId="{34001850-7E5E-4532-9CEB-B14D82DA0E52}"/>
    <dgm:cxn modelId="{FCBA61F8-5608-4A2A-BD2C-A51860AAFE7C}" type="presOf" srcId="{E27BAAEE-BFF3-40CA-84FF-B647AAEF42D0}" destId="{61D8D689-0DD5-4BA3-BBBF-F38133E9D555}" srcOrd="0" destOrd="0" presId="urn:microsoft.com/office/officeart/2018/5/layout/CenteredIconLabelDescriptionList"/>
    <dgm:cxn modelId="{1B329632-1EFB-49EF-AD17-29E27F970F70}" type="presParOf" srcId="{C073F669-B552-4A2E-AE3F-5B16B36CC04D}" destId="{69ACFE28-F49A-455C-99FC-643D5F8F9DE1}" srcOrd="0" destOrd="0" presId="urn:microsoft.com/office/officeart/2018/5/layout/CenteredIconLabelDescriptionList"/>
    <dgm:cxn modelId="{1F2533CE-CD7C-40F6-8650-86F758C0620C}" type="presParOf" srcId="{69ACFE28-F49A-455C-99FC-643D5F8F9DE1}" destId="{0CF2F5B8-15AA-4AF8-976C-DB1B5FF5767B}" srcOrd="0" destOrd="0" presId="urn:microsoft.com/office/officeart/2018/5/layout/CenteredIconLabelDescriptionList"/>
    <dgm:cxn modelId="{71D41061-9CEF-4DBA-A3B6-EE7174714F3F}" type="presParOf" srcId="{69ACFE28-F49A-455C-99FC-643D5F8F9DE1}" destId="{D60BA7FF-880A-47F4-8EA2-1B9E4D9D315F}" srcOrd="1" destOrd="0" presId="urn:microsoft.com/office/officeart/2018/5/layout/CenteredIconLabelDescriptionList"/>
    <dgm:cxn modelId="{39C445E3-433F-4FA3-B96A-7E41B284802D}" type="presParOf" srcId="{69ACFE28-F49A-455C-99FC-643D5F8F9DE1}" destId="{697C0E48-E854-4C05-9D77-387ADE72D251}" srcOrd="2" destOrd="0" presId="urn:microsoft.com/office/officeart/2018/5/layout/CenteredIconLabelDescriptionList"/>
    <dgm:cxn modelId="{28602157-C2AC-415C-8698-2BB4303A2418}" type="presParOf" srcId="{69ACFE28-F49A-455C-99FC-643D5F8F9DE1}" destId="{A8013DCA-BC6C-435A-B3D3-156DDB259D40}" srcOrd="3" destOrd="0" presId="urn:microsoft.com/office/officeart/2018/5/layout/CenteredIconLabelDescriptionList"/>
    <dgm:cxn modelId="{0B562649-E7B3-44F7-9A73-5A12FBCF7F90}" type="presParOf" srcId="{69ACFE28-F49A-455C-99FC-643D5F8F9DE1}" destId="{AFBF916F-EB06-45AF-BEAE-7ED93335C52A}" srcOrd="4" destOrd="0" presId="urn:microsoft.com/office/officeart/2018/5/layout/CenteredIconLabelDescriptionList"/>
    <dgm:cxn modelId="{BCC0344B-2269-4AB7-BF0F-5B06373F09DD}" type="presParOf" srcId="{C073F669-B552-4A2E-AE3F-5B16B36CC04D}" destId="{10FBB6E9-03DA-4B85-9BCC-FC37F68A8FB4}" srcOrd="1" destOrd="0" presId="urn:microsoft.com/office/officeart/2018/5/layout/CenteredIconLabelDescriptionList"/>
    <dgm:cxn modelId="{FA92BCC9-FEA3-4C9E-B543-83F49B888983}" type="presParOf" srcId="{C073F669-B552-4A2E-AE3F-5B16B36CC04D}" destId="{E84AC5C1-D17E-4492-9889-6B5FA75E52AB}" srcOrd="2" destOrd="0" presId="urn:microsoft.com/office/officeart/2018/5/layout/CenteredIconLabelDescriptionList"/>
    <dgm:cxn modelId="{6CBFB230-0C53-49E4-BA65-2FBAF70513F1}" type="presParOf" srcId="{E84AC5C1-D17E-4492-9889-6B5FA75E52AB}" destId="{05F68A13-A130-4C85-BF95-562A24A56650}" srcOrd="0" destOrd="0" presId="urn:microsoft.com/office/officeart/2018/5/layout/CenteredIconLabelDescriptionList"/>
    <dgm:cxn modelId="{6996DF7D-DC9B-46DE-A4B6-87688A6EC4FE}" type="presParOf" srcId="{E84AC5C1-D17E-4492-9889-6B5FA75E52AB}" destId="{2FEEEC0A-0B89-48E8-A2CA-B4E3B9A02E25}" srcOrd="1" destOrd="0" presId="urn:microsoft.com/office/officeart/2018/5/layout/CenteredIconLabelDescriptionList"/>
    <dgm:cxn modelId="{5ADDA43F-6C74-46E9-8058-8E70BD6A1923}" type="presParOf" srcId="{E84AC5C1-D17E-4492-9889-6B5FA75E52AB}" destId="{1CF1AA17-E435-4DED-B136-672BBFFE0194}" srcOrd="2" destOrd="0" presId="urn:microsoft.com/office/officeart/2018/5/layout/CenteredIconLabelDescriptionList"/>
    <dgm:cxn modelId="{ADFD94D8-B6B8-4E0E-91CC-91F0ED144CE4}" type="presParOf" srcId="{E84AC5C1-D17E-4492-9889-6B5FA75E52AB}" destId="{34220EC0-5645-44CA-B45D-8732C5C541BB}" srcOrd="3" destOrd="0" presId="urn:microsoft.com/office/officeart/2018/5/layout/CenteredIconLabelDescriptionList"/>
    <dgm:cxn modelId="{B6199C52-FB20-4CEE-A5A0-6CA24F3F7AD7}" type="presParOf" srcId="{E84AC5C1-D17E-4492-9889-6B5FA75E52AB}" destId="{4B9B8DFB-648E-4232-BFBC-89E7808A9BDB}" srcOrd="4" destOrd="0" presId="urn:microsoft.com/office/officeart/2018/5/layout/CenteredIconLabelDescriptionList"/>
    <dgm:cxn modelId="{840F8247-9420-4AC0-AD4B-1FA01EA32A1B}" type="presParOf" srcId="{C073F669-B552-4A2E-AE3F-5B16B36CC04D}" destId="{A74E06CD-AEEF-425C-9A92-984130A3269A}" srcOrd="3" destOrd="0" presId="urn:microsoft.com/office/officeart/2018/5/layout/CenteredIconLabelDescriptionList"/>
    <dgm:cxn modelId="{C353AC59-5126-4615-84BA-5325BD7DA8B7}" type="presParOf" srcId="{C073F669-B552-4A2E-AE3F-5B16B36CC04D}" destId="{44C04D2A-1057-4FB8-BC5A-751D1121995C}" srcOrd="4" destOrd="0" presId="urn:microsoft.com/office/officeart/2018/5/layout/CenteredIconLabelDescriptionList"/>
    <dgm:cxn modelId="{72663077-A4A9-46E4-B27A-3C0ABC773DC3}" type="presParOf" srcId="{44C04D2A-1057-4FB8-BC5A-751D1121995C}" destId="{87B21C26-CAFF-4AEE-B702-ED61A89456BC}" srcOrd="0" destOrd="0" presId="urn:microsoft.com/office/officeart/2018/5/layout/CenteredIconLabelDescriptionList"/>
    <dgm:cxn modelId="{386B30AA-567E-41A7-A7A8-0FE9862E71CE}" type="presParOf" srcId="{44C04D2A-1057-4FB8-BC5A-751D1121995C}" destId="{B3339F29-13C8-4591-964A-82599BD4D724}" srcOrd="1" destOrd="0" presId="urn:microsoft.com/office/officeart/2018/5/layout/CenteredIconLabelDescriptionList"/>
    <dgm:cxn modelId="{283C1D48-2BCD-4979-93E8-F5DD682D8D44}" type="presParOf" srcId="{44C04D2A-1057-4FB8-BC5A-751D1121995C}" destId="{61D8D689-0DD5-4BA3-BBBF-F38133E9D555}" srcOrd="2" destOrd="0" presId="urn:microsoft.com/office/officeart/2018/5/layout/CenteredIconLabelDescriptionList"/>
    <dgm:cxn modelId="{149C172F-19E2-4724-89D9-369FD3FC347F}" type="presParOf" srcId="{44C04D2A-1057-4FB8-BC5A-751D1121995C}" destId="{F8F45D0B-8C33-4D4F-B6D5-E8530D30D041}" srcOrd="3" destOrd="0" presId="urn:microsoft.com/office/officeart/2018/5/layout/CenteredIconLabelDescriptionList"/>
    <dgm:cxn modelId="{0EF8409F-48C4-41DB-A443-52D653E4F42D}" type="presParOf" srcId="{44C04D2A-1057-4FB8-BC5A-751D1121995C}" destId="{C7FAA0AE-841B-45C5-B9B4-0C0ECA9AAAF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935B1-777B-4A01-92C0-508C6D95661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2BC5E93-C27C-4DDD-B07E-35489784A834}">
      <dgm:prSet/>
      <dgm:spPr/>
      <dgm:t>
        <a:bodyPr/>
        <a:lstStyle/>
        <a:p>
          <a:pPr>
            <a:defRPr b="1"/>
          </a:pPr>
          <a:r>
            <a:rPr lang="en-US"/>
            <a:t>Display Module</a:t>
          </a:r>
        </a:p>
      </dgm:t>
    </dgm:pt>
    <dgm:pt modelId="{36DA18C6-6458-4D13-93F0-8B4C12425088}" type="parTrans" cxnId="{E987B43A-C3A2-4583-A088-BA4A5043FDBC}">
      <dgm:prSet/>
      <dgm:spPr/>
      <dgm:t>
        <a:bodyPr/>
        <a:lstStyle/>
        <a:p>
          <a:endParaRPr lang="en-US"/>
        </a:p>
      </dgm:t>
    </dgm:pt>
    <dgm:pt modelId="{CAC6FD9A-91AF-4DEE-9CC9-11FEA2890427}" type="sibTrans" cxnId="{E987B43A-C3A2-4583-A088-BA4A5043FDBC}">
      <dgm:prSet/>
      <dgm:spPr/>
      <dgm:t>
        <a:bodyPr/>
        <a:lstStyle/>
        <a:p>
          <a:endParaRPr lang="en-US"/>
        </a:p>
      </dgm:t>
    </dgm:pt>
    <dgm:pt modelId="{EC06CD5B-9C9F-491A-BEFB-A93BE410DD4A}">
      <dgm:prSet/>
      <dgm:spPr/>
      <dgm:t>
        <a:bodyPr/>
        <a:lstStyle/>
        <a:p>
          <a:r>
            <a:rPr lang="en-US" dirty="0"/>
            <a:t>Enables users to view posts created by other users.</a:t>
          </a:r>
        </a:p>
      </dgm:t>
    </dgm:pt>
    <dgm:pt modelId="{54AB79AD-5857-4CAF-8AC7-BBF8055A675A}" type="parTrans" cxnId="{D86ABE20-0685-4BAA-A1C0-A60A9FA2FA80}">
      <dgm:prSet/>
      <dgm:spPr/>
      <dgm:t>
        <a:bodyPr/>
        <a:lstStyle/>
        <a:p>
          <a:endParaRPr lang="en-US"/>
        </a:p>
      </dgm:t>
    </dgm:pt>
    <dgm:pt modelId="{EBAB9CA1-4664-4082-8E7D-01C207FB38AF}" type="sibTrans" cxnId="{D86ABE20-0685-4BAA-A1C0-A60A9FA2FA80}">
      <dgm:prSet/>
      <dgm:spPr/>
      <dgm:t>
        <a:bodyPr/>
        <a:lstStyle/>
        <a:p>
          <a:endParaRPr lang="en-US"/>
        </a:p>
      </dgm:t>
    </dgm:pt>
    <dgm:pt modelId="{187DD7F7-A370-478F-ACE1-2B39AAF9EE5A}">
      <dgm:prSet/>
      <dgm:spPr/>
      <dgm:t>
        <a:bodyPr/>
        <a:lstStyle/>
        <a:p>
          <a:r>
            <a:rPr lang="en-US"/>
            <a:t>Users can read and interact with other people's blogs.</a:t>
          </a:r>
        </a:p>
      </dgm:t>
    </dgm:pt>
    <dgm:pt modelId="{411C2C51-CD0C-4F12-8BC3-5AF62B97901A}" type="parTrans" cxnId="{475F0712-8668-4B85-B536-A80EE2A08515}">
      <dgm:prSet/>
      <dgm:spPr/>
      <dgm:t>
        <a:bodyPr/>
        <a:lstStyle/>
        <a:p>
          <a:endParaRPr lang="en-US"/>
        </a:p>
      </dgm:t>
    </dgm:pt>
    <dgm:pt modelId="{A5BE8807-F620-4639-A6D4-DB9D3125325E}" type="sibTrans" cxnId="{475F0712-8668-4B85-B536-A80EE2A08515}">
      <dgm:prSet/>
      <dgm:spPr/>
      <dgm:t>
        <a:bodyPr/>
        <a:lstStyle/>
        <a:p>
          <a:endParaRPr lang="en-US"/>
        </a:p>
      </dgm:t>
    </dgm:pt>
    <dgm:pt modelId="{A17377C6-CF56-4D96-BCB5-359C43056971}">
      <dgm:prSet/>
      <dgm:spPr/>
      <dgm:t>
        <a:bodyPr/>
        <a:lstStyle/>
        <a:p>
          <a:pPr>
            <a:defRPr b="1"/>
          </a:pPr>
          <a:r>
            <a:rPr lang="en-US"/>
            <a:t>Account Module</a:t>
          </a:r>
        </a:p>
      </dgm:t>
    </dgm:pt>
    <dgm:pt modelId="{981838FA-C993-4D39-80A6-286F6651EFB7}" type="parTrans" cxnId="{43905CC0-3957-4A6B-98F1-8EA1F978E5ED}">
      <dgm:prSet/>
      <dgm:spPr/>
      <dgm:t>
        <a:bodyPr/>
        <a:lstStyle/>
        <a:p>
          <a:endParaRPr lang="en-US"/>
        </a:p>
      </dgm:t>
    </dgm:pt>
    <dgm:pt modelId="{26EA9CE1-C85C-40F3-943E-F39727100A4A}" type="sibTrans" cxnId="{43905CC0-3957-4A6B-98F1-8EA1F978E5ED}">
      <dgm:prSet/>
      <dgm:spPr/>
      <dgm:t>
        <a:bodyPr/>
        <a:lstStyle/>
        <a:p>
          <a:endParaRPr lang="en-US"/>
        </a:p>
      </dgm:t>
    </dgm:pt>
    <dgm:pt modelId="{6CA88176-EBA1-48C5-87DE-7064AB7C778C}">
      <dgm:prSet/>
      <dgm:spPr/>
      <dgm:t>
        <a:bodyPr/>
        <a:lstStyle/>
        <a:p>
          <a:r>
            <a:rPr lang="en-US"/>
            <a:t>Provides users with access to their account settings.</a:t>
          </a:r>
        </a:p>
      </dgm:t>
    </dgm:pt>
    <dgm:pt modelId="{D640B15A-D59E-47FC-8273-1D0944D31920}" type="parTrans" cxnId="{E75EC178-638D-4697-856A-8A2B2D7D8FF1}">
      <dgm:prSet/>
      <dgm:spPr/>
      <dgm:t>
        <a:bodyPr/>
        <a:lstStyle/>
        <a:p>
          <a:endParaRPr lang="en-US"/>
        </a:p>
      </dgm:t>
    </dgm:pt>
    <dgm:pt modelId="{CD1E7CF3-9457-4DFF-8533-7F741031C4A8}" type="sibTrans" cxnId="{E75EC178-638D-4697-856A-8A2B2D7D8FF1}">
      <dgm:prSet/>
      <dgm:spPr/>
      <dgm:t>
        <a:bodyPr/>
        <a:lstStyle/>
        <a:p>
          <a:endParaRPr lang="en-US"/>
        </a:p>
      </dgm:t>
    </dgm:pt>
    <dgm:pt modelId="{2C2ABD4A-33D1-4126-B6D5-930531C0A418}">
      <dgm:prSet/>
      <dgm:spPr/>
      <dgm:t>
        <a:bodyPr/>
        <a:lstStyle/>
        <a:p>
          <a:r>
            <a:rPr lang="en-US"/>
            <a:t>Users can modify their username, password, profile picture, etc.</a:t>
          </a:r>
        </a:p>
      </dgm:t>
    </dgm:pt>
    <dgm:pt modelId="{80E43A91-A594-4949-BEF0-E25C7E3AEFF7}" type="parTrans" cxnId="{71FCA533-EBF1-4265-8567-8528A1A90A6F}">
      <dgm:prSet/>
      <dgm:spPr/>
      <dgm:t>
        <a:bodyPr/>
        <a:lstStyle/>
        <a:p>
          <a:endParaRPr lang="en-US"/>
        </a:p>
      </dgm:t>
    </dgm:pt>
    <dgm:pt modelId="{BC5DB295-943C-4670-BB60-AA36F7EA5728}" type="sibTrans" cxnId="{71FCA533-EBF1-4265-8567-8528A1A90A6F}">
      <dgm:prSet/>
      <dgm:spPr/>
      <dgm:t>
        <a:bodyPr/>
        <a:lstStyle/>
        <a:p>
          <a:endParaRPr lang="en-US"/>
        </a:p>
      </dgm:t>
    </dgm:pt>
    <dgm:pt modelId="{61C5AE00-3E8B-45C3-87C2-DEF9A5B1AAA6}" type="pres">
      <dgm:prSet presAssocID="{EC2935B1-777B-4A01-92C0-508C6D956617}" presName="root" presStyleCnt="0">
        <dgm:presLayoutVars>
          <dgm:dir/>
          <dgm:resizeHandles val="exact"/>
        </dgm:presLayoutVars>
      </dgm:prSet>
      <dgm:spPr/>
    </dgm:pt>
    <dgm:pt modelId="{639D8004-65D5-4264-ACDB-80F4349FD1BC}" type="pres">
      <dgm:prSet presAssocID="{32BC5E93-C27C-4DDD-B07E-35489784A834}" presName="compNode" presStyleCnt="0"/>
      <dgm:spPr/>
    </dgm:pt>
    <dgm:pt modelId="{FEC58047-87BC-4B2F-8B99-32532E09279B}" type="pres">
      <dgm:prSet presAssocID="{32BC5E93-C27C-4DDD-B07E-35489784A8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9FAE81CA-C486-48F0-A221-E82DE6C9986A}" type="pres">
      <dgm:prSet presAssocID="{32BC5E93-C27C-4DDD-B07E-35489784A834}" presName="iconSpace" presStyleCnt="0"/>
      <dgm:spPr/>
    </dgm:pt>
    <dgm:pt modelId="{B47185D8-1F18-461E-A9E7-C0A6018C451B}" type="pres">
      <dgm:prSet presAssocID="{32BC5E93-C27C-4DDD-B07E-35489784A834}" presName="parTx" presStyleLbl="revTx" presStyleIdx="0" presStyleCnt="4">
        <dgm:presLayoutVars>
          <dgm:chMax val="0"/>
          <dgm:chPref val="0"/>
        </dgm:presLayoutVars>
      </dgm:prSet>
      <dgm:spPr/>
    </dgm:pt>
    <dgm:pt modelId="{860AA91A-7E13-4247-BF51-DC9499345A93}" type="pres">
      <dgm:prSet presAssocID="{32BC5E93-C27C-4DDD-B07E-35489784A834}" presName="txSpace" presStyleCnt="0"/>
      <dgm:spPr/>
    </dgm:pt>
    <dgm:pt modelId="{B66E1BC4-284F-4E46-83B1-8D87DD7274C9}" type="pres">
      <dgm:prSet presAssocID="{32BC5E93-C27C-4DDD-B07E-35489784A834}" presName="desTx" presStyleLbl="revTx" presStyleIdx="1" presStyleCnt="4">
        <dgm:presLayoutVars/>
      </dgm:prSet>
      <dgm:spPr/>
    </dgm:pt>
    <dgm:pt modelId="{8D995AE2-1205-4810-BE7C-409457D09559}" type="pres">
      <dgm:prSet presAssocID="{CAC6FD9A-91AF-4DEE-9CC9-11FEA2890427}" presName="sibTrans" presStyleCnt="0"/>
      <dgm:spPr/>
    </dgm:pt>
    <dgm:pt modelId="{2C861073-BB6C-4F67-A94C-8FD57FFF1771}" type="pres">
      <dgm:prSet presAssocID="{A17377C6-CF56-4D96-BCB5-359C43056971}" presName="compNode" presStyleCnt="0"/>
      <dgm:spPr/>
    </dgm:pt>
    <dgm:pt modelId="{2D452D13-BAE0-4DC5-9D97-092DF6303620}" type="pres">
      <dgm:prSet presAssocID="{A17377C6-CF56-4D96-BCB5-359C430569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DE6FBA0-F22C-49CE-803D-F4308803D8EF}" type="pres">
      <dgm:prSet presAssocID="{A17377C6-CF56-4D96-BCB5-359C43056971}" presName="iconSpace" presStyleCnt="0"/>
      <dgm:spPr/>
    </dgm:pt>
    <dgm:pt modelId="{D2CC552C-DCEB-4110-B31E-69DDCA345B95}" type="pres">
      <dgm:prSet presAssocID="{A17377C6-CF56-4D96-BCB5-359C43056971}" presName="parTx" presStyleLbl="revTx" presStyleIdx="2" presStyleCnt="4">
        <dgm:presLayoutVars>
          <dgm:chMax val="0"/>
          <dgm:chPref val="0"/>
        </dgm:presLayoutVars>
      </dgm:prSet>
      <dgm:spPr/>
    </dgm:pt>
    <dgm:pt modelId="{0B148F5A-C5C5-445F-8045-12915F61DBCB}" type="pres">
      <dgm:prSet presAssocID="{A17377C6-CF56-4D96-BCB5-359C43056971}" presName="txSpace" presStyleCnt="0"/>
      <dgm:spPr/>
    </dgm:pt>
    <dgm:pt modelId="{80326149-83CB-441E-9032-5B28E7136ECA}" type="pres">
      <dgm:prSet presAssocID="{A17377C6-CF56-4D96-BCB5-359C43056971}" presName="desTx" presStyleLbl="revTx" presStyleIdx="3" presStyleCnt="4">
        <dgm:presLayoutVars/>
      </dgm:prSet>
      <dgm:spPr/>
    </dgm:pt>
  </dgm:ptLst>
  <dgm:cxnLst>
    <dgm:cxn modelId="{475F0712-8668-4B85-B536-A80EE2A08515}" srcId="{32BC5E93-C27C-4DDD-B07E-35489784A834}" destId="{187DD7F7-A370-478F-ACE1-2B39AAF9EE5A}" srcOrd="1" destOrd="0" parTransId="{411C2C51-CD0C-4F12-8BC3-5AF62B97901A}" sibTransId="{A5BE8807-F620-4639-A6D4-DB9D3125325E}"/>
    <dgm:cxn modelId="{D86ABE20-0685-4BAA-A1C0-A60A9FA2FA80}" srcId="{32BC5E93-C27C-4DDD-B07E-35489784A834}" destId="{EC06CD5B-9C9F-491A-BEFB-A93BE410DD4A}" srcOrd="0" destOrd="0" parTransId="{54AB79AD-5857-4CAF-8AC7-BBF8055A675A}" sibTransId="{EBAB9CA1-4664-4082-8E7D-01C207FB38AF}"/>
    <dgm:cxn modelId="{71FCA533-EBF1-4265-8567-8528A1A90A6F}" srcId="{A17377C6-CF56-4D96-BCB5-359C43056971}" destId="{2C2ABD4A-33D1-4126-B6D5-930531C0A418}" srcOrd="1" destOrd="0" parTransId="{80E43A91-A594-4949-BEF0-E25C7E3AEFF7}" sibTransId="{BC5DB295-943C-4670-BB60-AA36F7EA5728}"/>
    <dgm:cxn modelId="{A0679237-67E5-41E7-9DA8-E33AF2E8B487}" type="presOf" srcId="{187DD7F7-A370-478F-ACE1-2B39AAF9EE5A}" destId="{B66E1BC4-284F-4E46-83B1-8D87DD7274C9}" srcOrd="0" destOrd="1" presId="urn:microsoft.com/office/officeart/2018/2/layout/IconLabelDescriptionList"/>
    <dgm:cxn modelId="{E987B43A-C3A2-4583-A088-BA4A5043FDBC}" srcId="{EC2935B1-777B-4A01-92C0-508C6D956617}" destId="{32BC5E93-C27C-4DDD-B07E-35489784A834}" srcOrd="0" destOrd="0" parTransId="{36DA18C6-6458-4D13-93F0-8B4C12425088}" sibTransId="{CAC6FD9A-91AF-4DEE-9CC9-11FEA2890427}"/>
    <dgm:cxn modelId="{FCC24073-3021-4D56-AAE8-DE618176EC5D}" type="presOf" srcId="{EC06CD5B-9C9F-491A-BEFB-A93BE410DD4A}" destId="{B66E1BC4-284F-4E46-83B1-8D87DD7274C9}" srcOrd="0" destOrd="0" presId="urn:microsoft.com/office/officeart/2018/2/layout/IconLabelDescriptionList"/>
    <dgm:cxn modelId="{E75EC178-638D-4697-856A-8A2B2D7D8FF1}" srcId="{A17377C6-CF56-4D96-BCB5-359C43056971}" destId="{6CA88176-EBA1-48C5-87DE-7064AB7C778C}" srcOrd="0" destOrd="0" parTransId="{D640B15A-D59E-47FC-8273-1D0944D31920}" sibTransId="{CD1E7CF3-9457-4DFF-8533-7F741031C4A8}"/>
    <dgm:cxn modelId="{598A255A-B431-41DC-BC73-FED8C9F6294A}" type="presOf" srcId="{2C2ABD4A-33D1-4126-B6D5-930531C0A418}" destId="{80326149-83CB-441E-9032-5B28E7136ECA}" srcOrd="0" destOrd="1" presId="urn:microsoft.com/office/officeart/2018/2/layout/IconLabelDescriptionList"/>
    <dgm:cxn modelId="{0C77FD83-7543-4220-96EB-28A63888F60E}" type="presOf" srcId="{32BC5E93-C27C-4DDD-B07E-35489784A834}" destId="{B47185D8-1F18-461E-A9E7-C0A6018C451B}" srcOrd="0" destOrd="0" presId="urn:microsoft.com/office/officeart/2018/2/layout/IconLabelDescriptionList"/>
    <dgm:cxn modelId="{C9B4BD89-7818-432D-9F97-FFE11A0EFCC3}" type="presOf" srcId="{EC2935B1-777B-4A01-92C0-508C6D956617}" destId="{61C5AE00-3E8B-45C3-87C2-DEF9A5B1AAA6}" srcOrd="0" destOrd="0" presId="urn:microsoft.com/office/officeart/2018/2/layout/IconLabelDescriptionList"/>
    <dgm:cxn modelId="{69B03DA8-5940-481A-B18F-BBE1E735E1A0}" type="presOf" srcId="{A17377C6-CF56-4D96-BCB5-359C43056971}" destId="{D2CC552C-DCEB-4110-B31E-69DDCA345B95}" srcOrd="0" destOrd="0" presId="urn:microsoft.com/office/officeart/2018/2/layout/IconLabelDescriptionList"/>
    <dgm:cxn modelId="{43905CC0-3957-4A6B-98F1-8EA1F978E5ED}" srcId="{EC2935B1-777B-4A01-92C0-508C6D956617}" destId="{A17377C6-CF56-4D96-BCB5-359C43056971}" srcOrd="1" destOrd="0" parTransId="{981838FA-C993-4D39-80A6-286F6651EFB7}" sibTransId="{26EA9CE1-C85C-40F3-943E-F39727100A4A}"/>
    <dgm:cxn modelId="{59E8E9E6-699E-4A81-8DB8-1011EB01A59D}" type="presOf" srcId="{6CA88176-EBA1-48C5-87DE-7064AB7C778C}" destId="{80326149-83CB-441E-9032-5B28E7136ECA}" srcOrd="0" destOrd="0" presId="urn:microsoft.com/office/officeart/2018/2/layout/IconLabelDescriptionList"/>
    <dgm:cxn modelId="{475E3577-751F-4B5D-968D-2DE2621279A9}" type="presParOf" srcId="{61C5AE00-3E8B-45C3-87C2-DEF9A5B1AAA6}" destId="{639D8004-65D5-4264-ACDB-80F4349FD1BC}" srcOrd="0" destOrd="0" presId="urn:microsoft.com/office/officeart/2018/2/layout/IconLabelDescriptionList"/>
    <dgm:cxn modelId="{BD320B03-E2BA-4B81-B0CF-3C18B91973AF}" type="presParOf" srcId="{639D8004-65D5-4264-ACDB-80F4349FD1BC}" destId="{FEC58047-87BC-4B2F-8B99-32532E09279B}" srcOrd="0" destOrd="0" presId="urn:microsoft.com/office/officeart/2018/2/layout/IconLabelDescriptionList"/>
    <dgm:cxn modelId="{691223A5-B7CE-4ED5-841F-5F3C0B380053}" type="presParOf" srcId="{639D8004-65D5-4264-ACDB-80F4349FD1BC}" destId="{9FAE81CA-C486-48F0-A221-E82DE6C9986A}" srcOrd="1" destOrd="0" presId="urn:microsoft.com/office/officeart/2018/2/layout/IconLabelDescriptionList"/>
    <dgm:cxn modelId="{59637E83-DF3B-4828-9AD3-2CB18E6B7BE6}" type="presParOf" srcId="{639D8004-65D5-4264-ACDB-80F4349FD1BC}" destId="{B47185D8-1F18-461E-A9E7-C0A6018C451B}" srcOrd="2" destOrd="0" presId="urn:microsoft.com/office/officeart/2018/2/layout/IconLabelDescriptionList"/>
    <dgm:cxn modelId="{F26B7AC1-391F-47F3-A537-E36C3143BCBF}" type="presParOf" srcId="{639D8004-65D5-4264-ACDB-80F4349FD1BC}" destId="{860AA91A-7E13-4247-BF51-DC9499345A93}" srcOrd="3" destOrd="0" presId="urn:microsoft.com/office/officeart/2018/2/layout/IconLabelDescriptionList"/>
    <dgm:cxn modelId="{79538F92-8243-4B4D-B323-EF61D3CC1D09}" type="presParOf" srcId="{639D8004-65D5-4264-ACDB-80F4349FD1BC}" destId="{B66E1BC4-284F-4E46-83B1-8D87DD7274C9}" srcOrd="4" destOrd="0" presId="urn:microsoft.com/office/officeart/2018/2/layout/IconLabelDescriptionList"/>
    <dgm:cxn modelId="{59B36844-7D50-4183-A053-C22A9C369C57}" type="presParOf" srcId="{61C5AE00-3E8B-45C3-87C2-DEF9A5B1AAA6}" destId="{8D995AE2-1205-4810-BE7C-409457D09559}" srcOrd="1" destOrd="0" presId="urn:microsoft.com/office/officeart/2018/2/layout/IconLabelDescriptionList"/>
    <dgm:cxn modelId="{87F677B9-FC36-41C3-9637-18F112C8C7B2}" type="presParOf" srcId="{61C5AE00-3E8B-45C3-87C2-DEF9A5B1AAA6}" destId="{2C861073-BB6C-4F67-A94C-8FD57FFF1771}" srcOrd="2" destOrd="0" presId="urn:microsoft.com/office/officeart/2018/2/layout/IconLabelDescriptionList"/>
    <dgm:cxn modelId="{4ADF1CA5-0CD4-4F1E-AD8D-B7F4AE37EF35}" type="presParOf" srcId="{2C861073-BB6C-4F67-A94C-8FD57FFF1771}" destId="{2D452D13-BAE0-4DC5-9D97-092DF6303620}" srcOrd="0" destOrd="0" presId="urn:microsoft.com/office/officeart/2018/2/layout/IconLabelDescriptionList"/>
    <dgm:cxn modelId="{070227FA-35D1-4E73-BA3D-D5657DB790E0}" type="presParOf" srcId="{2C861073-BB6C-4F67-A94C-8FD57FFF1771}" destId="{0DE6FBA0-F22C-49CE-803D-F4308803D8EF}" srcOrd="1" destOrd="0" presId="urn:microsoft.com/office/officeart/2018/2/layout/IconLabelDescriptionList"/>
    <dgm:cxn modelId="{2D43F61C-EEFE-4043-A2A3-145508ECC446}" type="presParOf" srcId="{2C861073-BB6C-4F67-A94C-8FD57FFF1771}" destId="{D2CC552C-DCEB-4110-B31E-69DDCA345B95}" srcOrd="2" destOrd="0" presId="urn:microsoft.com/office/officeart/2018/2/layout/IconLabelDescriptionList"/>
    <dgm:cxn modelId="{E69DC2B8-3E60-4B23-801E-DD345482E2F4}" type="presParOf" srcId="{2C861073-BB6C-4F67-A94C-8FD57FFF1771}" destId="{0B148F5A-C5C5-445F-8045-12915F61DBCB}" srcOrd="3" destOrd="0" presId="urn:microsoft.com/office/officeart/2018/2/layout/IconLabelDescriptionList"/>
    <dgm:cxn modelId="{3B174231-DAD0-48AE-A3C4-BE3A94B97EAF}" type="presParOf" srcId="{2C861073-BB6C-4F67-A94C-8FD57FFF1771}" destId="{80326149-83CB-441E-9032-5B28E7136E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940BB-69C9-4010-ABEA-81DB2DD82347}">
      <dsp:nvSpPr>
        <dsp:cNvPr id="0" name=""/>
        <dsp:cNvSpPr/>
      </dsp:nvSpPr>
      <dsp:spPr>
        <a:xfrm>
          <a:off x="0" y="0"/>
          <a:ext cx="3080684" cy="42014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182" tIns="330200" rIns="24018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Provide a Platform for Blog Creation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Enable users to create and publish blog posts easily.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Offer tools and features for formatting, editing, and organizing content effectively.</a:t>
          </a:r>
        </a:p>
      </dsp:txBody>
      <dsp:txXfrm>
        <a:off x="0" y="1596561"/>
        <a:ext cx="3080684" cy="2520886"/>
      </dsp:txXfrm>
    </dsp:sp>
    <dsp:sp modelId="{0044AFB1-1D32-4797-AEB5-B5DE63F02A78}">
      <dsp:nvSpPr>
        <dsp:cNvPr id="0" name=""/>
        <dsp:cNvSpPr/>
      </dsp:nvSpPr>
      <dsp:spPr>
        <a:xfrm>
          <a:off x="910120" y="420147"/>
          <a:ext cx="1260443" cy="1260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69" tIns="12700" rIns="982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94708" y="604735"/>
        <a:ext cx="891267" cy="891267"/>
      </dsp:txXfrm>
    </dsp:sp>
    <dsp:sp modelId="{449D951E-E47B-45D5-848D-09A58317AE70}">
      <dsp:nvSpPr>
        <dsp:cNvPr id="0" name=""/>
        <dsp:cNvSpPr/>
      </dsp:nvSpPr>
      <dsp:spPr>
        <a:xfrm>
          <a:off x="0" y="4201406"/>
          <a:ext cx="3080684" cy="72"/>
        </a:xfrm>
        <a:prstGeom prst="rect">
          <a:avLst/>
        </a:prstGeom>
        <a:solidFill>
          <a:schemeClr val="accent2">
            <a:hueOff val="-1484934"/>
            <a:satOff val="484"/>
            <a:lumOff val="-431"/>
            <a:alphaOff val="0"/>
          </a:schemeClr>
        </a:solidFill>
        <a:ln w="13970" cap="flat" cmpd="sng" algn="ctr">
          <a:solidFill>
            <a:schemeClr val="accent2">
              <a:hueOff val="-1484934"/>
              <a:satOff val="484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FD0AF5-8799-4E78-B739-81DBAA6A1A2E}">
      <dsp:nvSpPr>
        <dsp:cNvPr id="0" name=""/>
        <dsp:cNvSpPr/>
      </dsp:nvSpPr>
      <dsp:spPr>
        <a:xfrm>
          <a:off x="3388753" y="0"/>
          <a:ext cx="3080684" cy="4201478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182" tIns="330200" rIns="24018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Prevent Inappropriate Contents Using User Reports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Implement a system for users to report inappropriate content.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Utilize moderation tools to review reported content and take appropriate actions.</a:t>
          </a:r>
        </a:p>
      </dsp:txBody>
      <dsp:txXfrm>
        <a:off x="3388753" y="1596561"/>
        <a:ext cx="3080684" cy="2520886"/>
      </dsp:txXfrm>
    </dsp:sp>
    <dsp:sp modelId="{632A2F24-F3F0-4CDB-A38F-DCC8A7C9CC97}">
      <dsp:nvSpPr>
        <dsp:cNvPr id="0" name=""/>
        <dsp:cNvSpPr/>
      </dsp:nvSpPr>
      <dsp:spPr>
        <a:xfrm>
          <a:off x="4298873" y="420147"/>
          <a:ext cx="1260443" cy="1260443"/>
        </a:xfrm>
        <a:prstGeom prst="ellipse">
          <a:avLst/>
        </a:prstGeom>
        <a:solidFill>
          <a:schemeClr val="accent2">
            <a:hueOff val="-2969867"/>
            <a:satOff val="969"/>
            <a:lumOff val="-863"/>
            <a:alphaOff val="0"/>
          </a:schemeClr>
        </a:solidFill>
        <a:ln w="13970" cap="flat" cmpd="sng" algn="ctr">
          <a:solidFill>
            <a:schemeClr val="accent2">
              <a:hueOff val="-2969867"/>
              <a:satOff val="969"/>
              <a:lumOff val="-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69" tIns="12700" rIns="982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83461" y="604735"/>
        <a:ext cx="891267" cy="891267"/>
      </dsp:txXfrm>
    </dsp:sp>
    <dsp:sp modelId="{88F520E8-6D72-47F7-8621-01B3DF8008C5}">
      <dsp:nvSpPr>
        <dsp:cNvPr id="0" name=""/>
        <dsp:cNvSpPr/>
      </dsp:nvSpPr>
      <dsp:spPr>
        <a:xfrm>
          <a:off x="3388753" y="4201406"/>
          <a:ext cx="3080684" cy="72"/>
        </a:xfrm>
        <a:prstGeom prst="rect">
          <a:avLst/>
        </a:prstGeom>
        <a:solidFill>
          <a:schemeClr val="accent2">
            <a:hueOff val="-4454801"/>
            <a:satOff val="1453"/>
            <a:lumOff val="-1294"/>
            <a:alphaOff val="0"/>
          </a:schemeClr>
        </a:solidFill>
        <a:ln w="13970" cap="flat" cmpd="sng" algn="ctr">
          <a:solidFill>
            <a:schemeClr val="accent2">
              <a:hueOff val="-4454801"/>
              <a:satOff val="1453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9366FD-5A06-4DBB-A1DA-38A7B62BE565}">
      <dsp:nvSpPr>
        <dsp:cNvPr id="0" name=""/>
        <dsp:cNvSpPr/>
      </dsp:nvSpPr>
      <dsp:spPr>
        <a:xfrm>
          <a:off x="6777506" y="0"/>
          <a:ext cx="3080684" cy="4201478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182" tIns="330200" rIns="24018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Provide an Easy Method for Communication with Users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Enhance user engagement by encouraging interaction and discussions.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Facilitate communication channels such as comments, messaging, and forums.</a:t>
          </a:r>
        </a:p>
      </dsp:txBody>
      <dsp:txXfrm>
        <a:off x="6777506" y="1596561"/>
        <a:ext cx="3080684" cy="2520886"/>
      </dsp:txXfrm>
    </dsp:sp>
    <dsp:sp modelId="{4ABB68D9-3582-4F2A-9571-14E4323A9AF2}">
      <dsp:nvSpPr>
        <dsp:cNvPr id="0" name=""/>
        <dsp:cNvSpPr/>
      </dsp:nvSpPr>
      <dsp:spPr>
        <a:xfrm>
          <a:off x="7687626" y="420147"/>
          <a:ext cx="1260443" cy="1260443"/>
        </a:xfrm>
        <a:prstGeom prst="ellipse">
          <a:avLst/>
        </a:prstGeom>
        <a:solidFill>
          <a:schemeClr val="accent2">
            <a:hueOff val="-5939734"/>
            <a:satOff val="1938"/>
            <a:lumOff val="-1726"/>
            <a:alphaOff val="0"/>
          </a:schemeClr>
        </a:solidFill>
        <a:ln w="13970" cap="flat" cmpd="sng" algn="ctr">
          <a:solidFill>
            <a:schemeClr val="accent2">
              <a:hueOff val="-5939734"/>
              <a:satOff val="1938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69" tIns="12700" rIns="982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72214" y="604735"/>
        <a:ext cx="891267" cy="891267"/>
      </dsp:txXfrm>
    </dsp:sp>
    <dsp:sp modelId="{78C842B0-B800-4A40-966B-7F9BBFE0605D}">
      <dsp:nvSpPr>
        <dsp:cNvPr id="0" name=""/>
        <dsp:cNvSpPr/>
      </dsp:nvSpPr>
      <dsp:spPr>
        <a:xfrm>
          <a:off x="6777506" y="4201406"/>
          <a:ext cx="3080684" cy="72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2F5B8-15AA-4AF8-976C-DB1B5FF5767B}">
      <dsp:nvSpPr>
        <dsp:cNvPr id="0" name=""/>
        <dsp:cNvSpPr/>
      </dsp:nvSpPr>
      <dsp:spPr>
        <a:xfrm>
          <a:off x="959462" y="519020"/>
          <a:ext cx="1029164" cy="1029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C0E48-E854-4C05-9D77-387ADE72D251}">
      <dsp:nvSpPr>
        <dsp:cNvPr id="0" name=""/>
        <dsp:cNvSpPr/>
      </dsp:nvSpPr>
      <dsp:spPr>
        <a:xfrm>
          <a:off x="3810" y="1684212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baseline="0"/>
            <a:t>Login Module</a:t>
          </a:r>
          <a:endParaRPr lang="en-US" sz="2700" kern="1200"/>
        </a:p>
      </dsp:txBody>
      <dsp:txXfrm>
        <a:off x="3810" y="1684212"/>
        <a:ext cx="2940468" cy="441070"/>
      </dsp:txXfrm>
    </dsp:sp>
    <dsp:sp modelId="{AFBF916F-EB06-45AF-BEAE-7ED93335C52A}">
      <dsp:nvSpPr>
        <dsp:cNvPr id="0" name=""/>
        <dsp:cNvSpPr/>
      </dsp:nvSpPr>
      <dsp:spPr>
        <a:xfrm>
          <a:off x="3810" y="2188551"/>
          <a:ext cx="2940468" cy="149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Facilitates the login process for registered users.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provides username and password to access the system.</a:t>
          </a:r>
        </a:p>
      </dsp:txBody>
      <dsp:txXfrm>
        <a:off x="3810" y="2188551"/>
        <a:ext cx="2940468" cy="1493905"/>
      </dsp:txXfrm>
    </dsp:sp>
    <dsp:sp modelId="{05F68A13-A130-4C85-BF95-562A24A56650}">
      <dsp:nvSpPr>
        <dsp:cNvPr id="0" name=""/>
        <dsp:cNvSpPr/>
      </dsp:nvSpPr>
      <dsp:spPr>
        <a:xfrm>
          <a:off x="4414513" y="519020"/>
          <a:ext cx="1029164" cy="1029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AA17-E435-4DED-B136-672BBFFE0194}">
      <dsp:nvSpPr>
        <dsp:cNvPr id="0" name=""/>
        <dsp:cNvSpPr/>
      </dsp:nvSpPr>
      <dsp:spPr>
        <a:xfrm>
          <a:off x="3458861" y="1684212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baseline="0"/>
            <a:t>Register Module</a:t>
          </a:r>
          <a:endParaRPr lang="en-US" sz="2700" kern="1200"/>
        </a:p>
      </dsp:txBody>
      <dsp:txXfrm>
        <a:off x="3458861" y="1684212"/>
        <a:ext cx="2940468" cy="441070"/>
      </dsp:txXfrm>
    </dsp:sp>
    <dsp:sp modelId="{4B9B8DFB-648E-4232-BFBC-89E7808A9BDB}">
      <dsp:nvSpPr>
        <dsp:cNvPr id="0" name=""/>
        <dsp:cNvSpPr/>
      </dsp:nvSpPr>
      <dsp:spPr>
        <a:xfrm>
          <a:off x="3458861" y="2188551"/>
          <a:ext cx="2940468" cy="149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Facilitates the registration process for new users.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provides information like username, email, profile picture, etc.</a:t>
          </a:r>
        </a:p>
      </dsp:txBody>
      <dsp:txXfrm>
        <a:off x="3458861" y="2188551"/>
        <a:ext cx="2940468" cy="1493905"/>
      </dsp:txXfrm>
    </dsp:sp>
    <dsp:sp modelId="{87B21C26-CAFF-4AEE-B702-ED61A89456BC}">
      <dsp:nvSpPr>
        <dsp:cNvPr id="0" name=""/>
        <dsp:cNvSpPr/>
      </dsp:nvSpPr>
      <dsp:spPr>
        <a:xfrm>
          <a:off x="7869564" y="519020"/>
          <a:ext cx="1029164" cy="1029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D689-0DD5-4BA3-BBBF-F38133E9D555}">
      <dsp:nvSpPr>
        <dsp:cNvPr id="0" name=""/>
        <dsp:cNvSpPr/>
      </dsp:nvSpPr>
      <dsp:spPr>
        <a:xfrm>
          <a:off x="6913911" y="1684212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baseline="0"/>
            <a:t>Post Module</a:t>
          </a:r>
          <a:endParaRPr lang="en-US" sz="2700" kern="1200"/>
        </a:p>
      </dsp:txBody>
      <dsp:txXfrm>
        <a:off x="6913911" y="1684212"/>
        <a:ext cx="2940468" cy="441070"/>
      </dsp:txXfrm>
    </dsp:sp>
    <dsp:sp modelId="{C7FAA0AE-841B-45C5-B9B4-0C0ECA9AAAF8}">
      <dsp:nvSpPr>
        <dsp:cNvPr id="0" name=""/>
        <dsp:cNvSpPr/>
      </dsp:nvSpPr>
      <dsp:spPr>
        <a:xfrm>
          <a:off x="6913911" y="2188551"/>
          <a:ext cx="2940468" cy="149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users to create and post content.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provides title, text, image, etc., which is then stored and displayed to others.</a:t>
          </a:r>
        </a:p>
      </dsp:txBody>
      <dsp:txXfrm>
        <a:off x="6913911" y="2188551"/>
        <a:ext cx="2940468" cy="1493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58047-87BC-4B2F-8B99-32532E09279B}">
      <dsp:nvSpPr>
        <dsp:cNvPr id="0" name=""/>
        <dsp:cNvSpPr/>
      </dsp:nvSpPr>
      <dsp:spPr>
        <a:xfrm>
          <a:off x="231095" y="3910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185D8-1F18-461E-A9E7-C0A6018C451B}">
      <dsp:nvSpPr>
        <dsp:cNvPr id="0" name=""/>
        <dsp:cNvSpPr/>
      </dsp:nvSpPr>
      <dsp:spPr>
        <a:xfrm>
          <a:off x="231095" y="20500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Display Module</a:t>
          </a:r>
        </a:p>
      </dsp:txBody>
      <dsp:txXfrm>
        <a:off x="231095" y="2050052"/>
        <a:ext cx="4320000" cy="648000"/>
      </dsp:txXfrm>
    </dsp:sp>
    <dsp:sp modelId="{B66E1BC4-284F-4E46-83B1-8D87DD7274C9}">
      <dsp:nvSpPr>
        <dsp:cNvPr id="0" name=""/>
        <dsp:cNvSpPr/>
      </dsp:nvSpPr>
      <dsp:spPr>
        <a:xfrm>
          <a:off x="231095" y="2766441"/>
          <a:ext cx="4320000" cy="1044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Enables users to view posts created by other users.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can read and interact with other people's blogs.</a:t>
          </a:r>
        </a:p>
      </dsp:txBody>
      <dsp:txXfrm>
        <a:off x="231095" y="2766441"/>
        <a:ext cx="4320000" cy="1044020"/>
      </dsp:txXfrm>
    </dsp:sp>
    <dsp:sp modelId="{2D452D13-BAE0-4DC5-9D97-092DF6303620}">
      <dsp:nvSpPr>
        <dsp:cNvPr id="0" name=""/>
        <dsp:cNvSpPr/>
      </dsp:nvSpPr>
      <dsp:spPr>
        <a:xfrm>
          <a:off x="5307095" y="3910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C552C-DCEB-4110-B31E-69DDCA345B95}">
      <dsp:nvSpPr>
        <dsp:cNvPr id="0" name=""/>
        <dsp:cNvSpPr/>
      </dsp:nvSpPr>
      <dsp:spPr>
        <a:xfrm>
          <a:off x="5307095" y="20500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Account Module</a:t>
          </a:r>
        </a:p>
      </dsp:txBody>
      <dsp:txXfrm>
        <a:off x="5307095" y="2050052"/>
        <a:ext cx="4320000" cy="648000"/>
      </dsp:txXfrm>
    </dsp:sp>
    <dsp:sp modelId="{80326149-83CB-441E-9032-5B28E7136ECA}">
      <dsp:nvSpPr>
        <dsp:cNvPr id="0" name=""/>
        <dsp:cNvSpPr/>
      </dsp:nvSpPr>
      <dsp:spPr>
        <a:xfrm>
          <a:off x="5307095" y="2766441"/>
          <a:ext cx="4320000" cy="1044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users with access to their account settings.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can modify their username, password, profile picture, etc.</a:t>
          </a:r>
        </a:p>
      </dsp:txBody>
      <dsp:txXfrm>
        <a:off x="5307095" y="2766441"/>
        <a:ext cx="4320000" cy="104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509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8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riting on a notepad">
            <a:extLst>
              <a:ext uri="{FF2B5EF4-FFF2-40B4-BE49-F238E27FC236}">
                <a16:creationId xmlns:a16="http://schemas.microsoft.com/office/drawing/2014/main" id="{CD29A256-F2EF-E886-274F-3E08F7D81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77" b="1584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BC344-F6C6-0827-5A5A-E341C408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Online Blogging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721C-1A71-34DD-5FEB-B05899E9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Submitted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Department of Computer Application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Ratna </a:t>
            </a:r>
            <a:r>
              <a:rPr lang="en-US" sz="1400" dirty="0" err="1">
                <a:solidFill>
                  <a:schemeClr val="tx1"/>
                </a:solidFill>
              </a:rPr>
              <a:t>Rajyalaxmi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Campu</a:t>
            </a:r>
            <a:endParaRPr lang="en-US" sz="1400" dirty="0">
              <a:solidFill>
                <a:schemeClr val="tx1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Submitted By: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BISHAM RAJ PANDEY (6-2-40-15-2021)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BISHAL REGMI (6-2-40-14-2021)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A7C2C6-C049-73DC-02E8-4A64CD236867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77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E372-2692-0A19-A724-4CD770A9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Process Modeling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07C08-6618-AEF0-4974-4A28F440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2061037"/>
            <a:ext cx="6616823" cy="2729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69B91-8A16-4053-1CDD-2563D4DA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Level 1 DFD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95DF-F43D-9E6D-A6F3-C79F0C8F2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861737"/>
            <a:ext cx="6616823" cy="51280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B4AA-D68E-36CE-7DEA-44C154C6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Implementing Tools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8C81F3B-B420-EBE5-A8DC-49895F348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8" r="47240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A437-B2BC-A862-5B50-263AD9FC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HTML</a:t>
            </a:r>
          </a:p>
          <a:p>
            <a:pPr lvl="2"/>
            <a:r>
              <a:rPr lang="en-US" dirty="0"/>
              <a:t>Used for developing the basic structure of the site.</a:t>
            </a:r>
          </a:p>
          <a:p>
            <a:pPr lvl="1"/>
            <a:r>
              <a:rPr lang="en-US" dirty="0"/>
              <a:t>CSS</a:t>
            </a:r>
          </a:p>
          <a:p>
            <a:pPr lvl="2"/>
            <a:r>
              <a:rPr lang="en-US" dirty="0"/>
              <a:t>Used for designing and styling the HTML pages.</a:t>
            </a:r>
          </a:p>
          <a:p>
            <a:pPr lvl="1"/>
            <a:r>
              <a:rPr lang="en-US" dirty="0"/>
              <a:t>JavaScript</a:t>
            </a:r>
          </a:p>
          <a:p>
            <a:pPr lvl="2"/>
            <a:r>
              <a:rPr lang="en-US" dirty="0"/>
              <a:t>Used for making the site more responsive and adding additional functions.</a:t>
            </a:r>
          </a:p>
          <a:p>
            <a:r>
              <a:rPr lang="en-US" dirty="0"/>
              <a:t>Backend Tools</a:t>
            </a:r>
          </a:p>
          <a:p>
            <a:pPr lvl="1"/>
            <a:r>
              <a:rPr lang="en-US" dirty="0"/>
              <a:t>PHP</a:t>
            </a:r>
          </a:p>
          <a:p>
            <a:pPr lvl="2"/>
            <a:r>
              <a:rPr lang="en-US" dirty="0"/>
              <a:t>Used for interacting with the database and server-side scripting.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Used for database storage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42182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744CF-D9BC-E4AF-2A98-F66E4707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Implementation Module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F0E8B-7657-59A1-52CB-81B140C17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17809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63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5C508-D0FF-8BBF-96D4-0D6A1FEF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Implementation Module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D0A7B-BF0F-1711-D504-A14731C7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812625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29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6B4CEC5-0E15-1F3A-3381-F5F12919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F7B30-A522-B70F-6408-3077A7FE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ECBF-4177-6E65-7C1B-B2B0FEDF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420400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573D6-BEED-6D16-1318-3E58E3C3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4611-B74D-B26E-B3B3-67A94DC2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Online Blogging System is a platform that enables users to share posts and information on various topics.</a:t>
            </a:r>
          </a:p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offers a user-friendly web-based platform for sharing thoughts, ideas, and information globally.</a:t>
            </a:r>
          </a:p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valuable source of information and a platform for sharing ideas with a global audience.</a:t>
            </a:r>
          </a:p>
          <a:p>
            <a:r>
              <a:rPr lang="en-US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lvl="1"/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a wide range of topics including Entertainment, National and International events.</a:t>
            </a:r>
          </a:p>
          <a:p>
            <a:pPr lvl="1"/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moderation by designated Moderators.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to users without specialized knowledge.</a:t>
            </a:r>
            <a:endParaRPr lang="en-US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2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D5A4-A80B-64B0-562B-5E4D3689B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7375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AA7E2-DA81-DE56-FF3B-F8AB33C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of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477E-6D05-7E10-C0DE-8446221C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Difficulty in Creating and Reading Blog Posts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Users find it challenging to create and publish blog posts efficiently.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Readers may struggle with navigating and accessing blog content.</a:t>
            </a:r>
          </a:p>
          <a:p>
            <a:r>
              <a:rPr lang="en-US">
                <a:solidFill>
                  <a:schemeClr val="bg1"/>
                </a:solidFill>
              </a:rPr>
              <a:t>Prevalence of Fake News and Misinformation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 system faces issues with the spread of fake news and misinformation.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 system faces issues with the spread of fake news and misinformation.</a:t>
            </a:r>
          </a:p>
          <a:p>
            <a:r>
              <a:rPr lang="en-US">
                <a:solidFill>
                  <a:schemeClr val="bg1"/>
                </a:solidFill>
              </a:rPr>
              <a:t>Difficulty in Communication Between Users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Users encounter challenges in communicating effectively with each other within the platform.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Limited features for user interaction and engagement hinder community building.</a:t>
            </a:r>
          </a:p>
        </p:txBody>
      </p:sp>
    </p:spTree>
    <p:extLst>
      <p:ext uri="{BB962C8B-B14F-4D97-AF65-F5344CB8AC3E}">
        <p14:creationId xmlns:p14="http://schemas.microsoft.com/office/powerpoint/2010/main" val="26684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E1A68-E56E-5AD3-BBDA-5F40B04C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4517488-CDC2-0C6A-6736-C6BC31008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04361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89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F26-2F5E-3B1A-AF18-644EF2C2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dirty="0"/>
              <a:t>Requirement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F219C0E-13A7-B837-0CDB-4E370767B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" r="35620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2842-0ED6-8845-7C2D-A2A2297A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US" dirty="0"/>
              <a:t>Analyzed systems like Blogger, Medium, and Quora to gather requirements for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7BBA-88E6-D4DA-7675-4DF43527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Functional Requirement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539-40A2-939B-5853-45E6CF4A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n-US" sz="1600" dirty="0"/>
              <a:t>Define fundamental actions that the system must perform.</a:t>
            </a:r>
          </a:p>
          <a:p>
            <a:r>
              <a:rPr lang="en-US" sz="1600" dirty="0"/>
              <a:t>Divided into categories: moderators and users, with detailed use cases.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2BE0A24-CA0F-523A-2435-F0391BDCA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8" r="2" b="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8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2B6AD-1233-623E-28D5-5EA8EF7E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Use Case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550988-5EA5-ED6A-9189-631CED025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17" y="484632"/>
            <a:ext cx="2720539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7628-DABD-4EB7-F71F-7A2A78D7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/>
              <a:t>Non Functional Requirement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8EDED15E-EBF7-2B1E-D22F-8BBC28C65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1" r="44375" b="-1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2C04-4E71-E832-637C-A07468AE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94" y="2005739"/>
            <a:ext cx="6977857" cy="4174398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Ensure responsiveness for a large number of concurrent users.</a:t>
            </a:r>
          </a:p>
          <a:p>
            <a:pPr lvl="1"/>
            <a:r>
              <a:rPr lang="en-US" dirty="0"/>
              <a:t>Fast loading times, quick user interactions, and efficient database queries.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Robust security measures to protect user data and prevent unauthorized access.</a:t>
            </a:r>
          </a:p>
          <a:p>
            <a:pPr lvl="1"/>
            <a:r>
              <a:rPr lang="en-US" dirty="0"/>
              <a:t>Implementation of encryption protocols, secure authentication, and regular security audits.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Design for growth in user base and content volume.</a:t>
            </a:r>
          </a:p>
          <a:p>
            <a:pPr lvl="1"/>
            <a:r>
              <a:rPr lang="en-US" dirty="0"/>
              <a:t>Horizontal scaling, optimization of code and database structures for increased load.</a:t>
            </a:r>
          </a:p>
        </p:txBody>
      </p:sp>
    </p:spTree>
    <p:extLst>
      <p:ext uri="{BB962C8B-B14F-4D97-AF65-F5344CB8AC3E}">
        <p14:creationId xmlns:p14="http://schemas.microsoft.com/office/powerpoint/2010/main" val="405721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2655-8AA8-2F14-0F71-D0913D68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Data Modeling: ER Diagram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64AE4-776B-C531-7198-B63ECC442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1308374"/>
            <a:ext cx="6616823" cy="42347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39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</TotalTime>
  <Words>610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Schoolbook</vt:lpstr>
      <vt:lpstr>Wingdings 2</vt:lpstr>
      <vt:lpstr>View</vt:lpstr>
      <vt:lpstr>Online Blogging System</vt:lpstr>
      <vt:lpstr>Introduction</vt:lpstr>
      <vt:lpstr>Problem of Statement</vt:lpstr>
      <vt:lpstr>Objectives</vt:lpstr>
      <vt:lpstr>Requirement Analysis</vt:lpstr>
      <vt:lpstr>Functional Requirement</vt:lpstr>
      <vt:lpstr>Use Case</vt:lpstr>
      <vt:lpstr>Non Functional Requirement</vt:lpstr>
      <vt:lpstr>Data Modeling: ER Diagram</vt:lpstr>
      <vt:lpstr>Process Modeling</vt:lpstr>
      <vt:lpstr>Level 1 DFD</vt:lpstr>
      <vt:lpstr>Implementing Tools</vt:lpstr>
      <vt:lpstr>Implementation Module Details</vt:lpstr>
      <vt:lpstr>Implementation Module Details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System</dc:title>
  <dc:creator>Aavash Tamrakar</dc:creator>
  <cp:lastModifiedBy>Aavash Tamrakar</cp:lastModifiedBy>
  <cp:revision>3</cp:revision>
  <dcterms:created xsi:type="dcterms:W3CDTF">2024-03-26T18:04:22Z</dcterms:created>
  <dcterms:modified xsi:type="dcterms:W3CDTF">2024-03-27T03:13:13Z</dcterms:modified>
</cp:coreProperties>
</file>