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 snapToGrid="0">
      <p:cViewPr varScale="1">
        <p:scale>
          <a:sx n="78" d="100"/>
          <a:sy n="78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7A0D-7FD7-060C-01A9-932ECD10B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3C0FF-CB28-1D76-432D-77A4E6FC1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C51E4-FEDC-C6DD-D8C9-8CAE1F92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AA3A-13E0-4533-9F56-F80A0D4ACC6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731A2-420F-DD50-80DE-E9178BF7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DEE70-BC7A-607A-915E-FFC6ABA6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91D6-3E4D-437F-9B2B-F6624FFB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2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73A3-E6C4-E08B-DE6C-B02E5B7B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2CAC2-D5EE-36A1-93D4-7A555D557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9B74B-30B7-CD75-0B64-B76F5738B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AA3A-13E0-4533-9F56-F80A0D4ACC6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7C706-A134-9BE3-91A8-4F50C0916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CA13F-5D4C-50E5-84AB-99E47123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91D6-3E4D-437F-9B2B-F6624FFB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6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3BEBA-7A22-AF20-DA11-EC8F6615A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C5A95-98C9-6B44-D9ED-F881226A3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468C0-75DD-F2FA-6FDC-D78F8140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AA3A-13E0-4533-9F56-F80A0D4ACC6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30697-81C0-A6E2-8AAE-88D58CA9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97A50-A277-B0A9-E1A8-E7F21F43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91D6-3E4D-437F-9B2B-F6624FFB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7C3E-930F-9A44-0578-33809F957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AAF91-5736-CEB9-0BB8-A5E5175E8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78D0D-0172-DA15-0846-B236BB4FD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AA3A-13E0-4533-9F56-F80A0D4ACC6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9BCE7-69A6-028C-0DA2-6C4DCC0F9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50C45-24D5-942B-1AC1-785D7C64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91D6-3E4D-437F-9B2B-F6624FFB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9121D-02DA-60E9-0C7A-2B71FDDF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EB018-4F7F-B6FF-2969-B99423C23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04DF8-7157-2D23-6804-90DD7CC0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AA3A-13E0-4533-9F56-F80A0D4ACC6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26EE0-5036-9411-C34F-0CB12E853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E670F-00EC-5AB9-0DF1-EC357101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91D6-3E4D-437F-9B2B-F6624FFB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7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E1E0-7E49-D26E-78CB-E9C011A4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D8993-118A-C858-66EA-C22B741B0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36F19-89E0-979F-F786-9A26F79A5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487C3-EFD1-8BBF-9A2F-AD5F4FA8C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AA3A-13E0-4533-9F56-F80A0D4ACC6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0C952-400D-17D3-972A-E5A2C56C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CE500-5C3F-E01B-E655-D2F89EF2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91D6-3E4D-437F-9B2B-F6624FFB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0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6B033-594B-7C55-050E-D20EF92B1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3414E-2067-8AA8-F97B-C932E99CA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078EB-BEFB-143F-DF9C-3F43715CE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900CF3-6916-78B5-E535-5E6E02C97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B1D15-E9E7-D3BF-9112-689314924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B978F-ECFF-0306-7AC5-E05A4029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AA3A-13E0-4533-9F56-F80A0D4ACC6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1F9BC2-3080-F9B5-1920-1590FB91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DBB31D-8450-2172-F2E9-4CA58CF6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91D6-3E4D-437F-9B2B-F6624FFB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9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BDAF-6F20-11C1-3E98-212E19E0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C3E204-5A51-A201-91E6-CB74EBCB1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AA3A-13E0-4533-9F56-F80A0D4ACC6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71182-AA2F-BBF5-E520-15E6E43C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42B99-5903-7848-3AE4-2C4BBCA7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91D6-3E4D-437F-9B2B-F6624FFB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5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2E8CB9-2DEB-EB9F-3BA0-B162B75F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AA3A-13E0-4533-9F56-F80A0D4ACC6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382667-B20A-F527-5D86-FD0A3C417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7A30-66C7-CBA5-536E-42E9CE33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91D6-3E4D-437F-9B2B-F6624FFB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0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6D8D7-3484-DC6B-2B30-16049D7E5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6701-747E-CAF2-4788-499AE1B2C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D4CA9-D5BB-78FC-2E3F-3131DC566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64918-D2B3-08F4-6390-B61C13C2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AA3A-13E0-4533-9F56-F80A0D4ACC6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E23CD-13FA-50DB-7E26-B9C1F4A2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7B617-2DC6-27EB-C054-02017824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91D6-3E4D-437F-9B2B-F6624FFB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1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289D-A842-F017-4A54-7F2D336D9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9D8B84-1F75-C9AA-8CA1-F47BBF7FA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20CDD-CFE0-F192-BACC-D422F44D1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37855-FCB7-A41B-0607-032AC31E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AA3A-13E0-4533-9F56-F80A0D4ACC6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D4E90-CCC7-6DB2-3D91-C2397E440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7AEBE-A7C2-C774-D448-7A3AB229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91D6-3E4D-437F-9B2B-F6624FFB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2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0D030D-FD54-C5AA-7CC4-384B1D3A0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8A18B-3957-3549-5632-9DF0C5EF4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890F2-FE31-8335-D5D8-5B4C4E870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AAA3A-13E0-4533-9F56-F80A0D4ACC6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6556D-F3B2-F48C-3C51-533876902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E2D1-2EE4-4AC3-8E5F-E4340CA5F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391D6-3E4D-437F-9B2B-F6624FFB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5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C344-F6C6-0827-5A5A-E341C40803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Blogging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1721C-1A71-34DD-5FEB-B05899E99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37973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Submitted To:</a:t>
            </a:r>
          </a:p>
          <a:p>
            <a:r>
              <a:rPr lang="en-US" dirty="0"/>
              <a:t>Department of Computer Application</a:t>
            </a:r>
          </a:p>
          <a:p>
            <a:r>
              <a:rPr lang="en-US" dirty="0" err="1"/>
              <a:t>Ratna</a:t>
            </a:r>
            <a:r>
              <a:rPr lang="en-US" dirty="0"/>
              <a:t> Rajya Laxmi Campus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EA7C2C6-C049-73DC-02E8-4A64CD236867}"/>
              </a:ext>
            </a:extLst>
          </p:cNvPr>
          <p:cNvSpPr txBox="1">
            <a:spLocks/>
          </p:cNvSpPr>
          <p:nvPr/>
        </p:nvSpPr>
        <p:spPr>
          <a:xfrm>
            <a:off x="6096000" y="3602038"/>
            <a:ext cx="40259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By: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BISHAM RAJ PANDEY (6-2-40-15-2021)</a:t>
            </a: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BISHAL REGMI (6-2-40-14-2021)</a:t>
            </a:r>
          </a:p>
        </p:txBody>
      </p:sp>
    </p:spTree>
    <p:extLst>
      <p:ext uri="{BB962C8B-B14F-4D97-AF65-F5344CB8AC3E}">
        <p14:creationId xmlns:p14="http://schemas.microsoft.com/office/powerpoint/2010/main" val="1889877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744CF-D9BC-E4AF-2A98-F66E4707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Module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2C668-ED22-3131-AF76-67DF9A6E9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Login Module</a:t>
            </a:r>
          </a:p>
          <a:p>
            <a:pPr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Login module facilitates the login process for registered users. The user provides their username and password which will lead them to the system.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 Module</a:t>
            </a:r>
          </a:p>
          <a:p>
            <a:pPr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Register module facilitates the registration process for new users. The user provides information such as username, email, profile picture etc.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 Module</a:t>
            </a:r>
          </a:p>
          <a:p>
            <a:pPr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module allows the user to post posts. The user provides information such as title, text image which is then stored and displayed to other users.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Display Module</a:t>
            </a:r>
          </a:p>
          <a:p>
            <a:pPr marR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module allows the user to see the post other users have posted. This allows users to read other people's blogs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33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F3B34-D118-4AF1-ACA8-F1EC6AD1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9BCD2-5431-499D-86C1-B6B32C92B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dirty="0"/>
              <a:t>Thank </a:t>
            </a:r>
          </a:p>
          <a:p>
            <a:pPr marL="0" indent="0" algn="ctr">
              <a:buNone/>
            </a:pPr>
            <a:r>
              <a:rPr lang="en-US" sz="6600" b="1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063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73D6-BEED-6D16-1318-3E58E3C3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24611-B74D-B26E-B3B3-67A94DC20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Online Blogging System is a platform that enables users to share posts and information on various topics.</a:t>
            </a: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offers a user-friendly web-based platform for sharing thoughts, ideas, and information globally.</a:t>
            </a: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valuable source of information and a platform for sharing ideas with a global audience.</a:t>
            </a:r>
          </a:p>
          <a:p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 to a wide range of topics including Entertainment, National and International events.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 moderation by designated Moderators.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Accessibility to users without specialized knowledge.</a:t>
            </a:r>
            <a:endParaRPr lang="en-US" sz="1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88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A7E2-DA81-DE56-FF3B-F8AB33CB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B477E-6D05-7E10-C0DE-8446221CB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Difficulty in Creating and Reading Blog Posts</a:t>
            </a:r>
          </a:p>
          <a:p>
            <a:pPr lvl="1"/>
            <a:r>
              <a:rPr lang="en-US" dirty="0"/>
              <a:t>Users find it challenging to create and publish blog posts efficiently.</a:t>
            </a:r>
          </a:p>
          <a:p>
            <a:pPr lvl="1"/>
            <a:r>
              <a:rPr lang="en-US" dirty="0"/>
              <a:t>Readers may struggle with navigating and accessing blog content.</a:t>
            </a:r>
          </a:p>
          <a:p>
            <a:r>
              <a:rPr lang="en-US" dirty="0"/>
              <a:t>Prevalence of Fake News and Misinformation</a:t>
            </a:r>
          </a:p>
          <a:p>
            <a:pPr lvl="1"/>
            <a:r>
              <a:rPr lang="en-US" dirty="0"/>
              <a:t>The system faces issues with the spread of fake news and misinformation.</a:t>
            </a:r>
          </a:p>
          <a:p>
            <a:pPr lvl="1"/>
            <a:r>
              <a:rPr lang="en-US" dirty="0"/>
              <a:t>The system faces issues with the spread of fake news and misinformation.</a:t>
            </a:r>
          </a:p>
          <a:p>
            <a:r>
              <a:rPr lang="en-US" dirty="0"/>
              <a:t>Difficulty in Communication Between Users</a:t>
            </a:r>
          </a:p>
          <a:p>
            <a:pPr lvl="1"/>
            <a:r>
              <a:rPr lang="en-US" dirty="0"/>
              <a:t>Users encounter challenges in communicating effectively with each other within the platform.</a:t>
            </a:r>
          </a:p>
          <a:p>
            <a:pPr lvl="1"/>
            <a:r>
              <a:rPr lang="en-US" dirty="0"/>
              <a:t>Limited features for user interaction and engagement hinder community building.</a:t>
            </a:r>
          </a:p>
        </p:txBody>
      </p:sp>
    </p:spTree>
    <p:extLst>
      <p:ext uri="{BB962C8B-B14F-4D97-AF65-F5344CB8AC3E}">
        <p14:creationId xmlns:p14="http://schemas.microsoft.com/office/powerpoint/2010/main" val="266849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1A68-E56E-5AD3-BBDA-5F40B04CB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A1267-4261-33EB-26C1-26EA216A5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Provide a Platform for Blog Creation</a:t>
            </a:r>
          </a:p>
          <a:p>
            <a:pPr lvl="1"/>
            <a:r>
              <a:rPr lang="en-US" dirty="0"/>
              <a:t>Enable users to create and publish blog posts easily.</a:t>
            </a:r>
          </a:p>
          <a:p>
            <a:pPr lvl="1"/>
            <a:r>
              <a:rPr lang="en-US" dirty="0"/>
              <a:t>Offer tools and features for formatting, editing, and organizing content effectively.</a:t>
            </a:r>
          </a:p>
          <a:p>
            <a:r>
              <a:rPr lang="en-US" dirty="0"/>
              <a:t> Prevent Inappropriate Contents Using User Reports</a:t>
            </a:r>
          </a:p>
          <a:p>
            <a:pPr lvl="1"/>
            <a:r>
              <a:rPr lang="en-US" dirty="0"/>
              <a:t>Implement a system for users to report inappropriate content.</a:t>
            </a:r>
          </a:p>
          <a:p>
            <a:pPr lvl="1"/>
            <a:r>
              <a:rPr lang="en-US" dirty="0"/>
              <a:t>Utilize moderation tools to review reported content and take appropriate actions.</a:t>
            </a:r>
          </a:p>
          <a:p>
            <a:r>
              <a:rPr lang="en-US" dirty="0"/>
              <a:t>Provide an Easy Method for Communication with Users</a:t>
            </a:r>
          </a:p>
          <a:p>
            <a:pPr lvl="1"/>
            <a:r>
              <a:rPr lang="en-US" dirty="0"/>
              <a:t>Enhance user engagement by encouraging interaction and discussions.</a:t>
            </a:r>
          </a:p>
          <a:p>
            <a:pPr lvl="1"/>
            <a:r>
              <a:rPr lang="en-US" dirty="0"/>
              <a:t>Facilitate communication channels such as comments, messaging, and forums.</a:t>
            </a:r>
          </a:p>
        </p:txBody>
      </p:sp>
    </p:spTree>
    <p:extLst>
      <p:ext uri="{BB962C8B-B14F-4D97-AF65-F5344CB8AC3E}">
        <p14:creationId xmlns:p14="http://schemas.microsoft.com/office/powerpoint/2010/main" val="2381899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EF26-2F5E-3B1A-AF18-644EF2C25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461" y="1816554"/>
            <a:ext cx="3574143" cy="1325563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62B273-62F0-4D08-88C7-774C4D161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412" y="-13268"/>
            <a:ext cx="3170404" cy="6871268"/>
          </a:xfrm>
        </p:spPr>
      </p:pic>
    </p:spTree>
    <p:extLst>
      <p:ext uri="{BB962C8B-B14F-4D97-AF65-F5344CB8AC3E}">
        <p14:creationId xmlns:p14="http://schemas.microsoft.com/office/powerpoint/2010/main" val="2354849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D2655-8AA8-2F14-0F71-D0913D68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Modeling: ER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A64AE4-776B-C531-7198-B63ECC442F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750" y="1313270"/>
            <a:ext cx="8650500" cy="554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03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E372-2692-0A19-A724-4CD770A9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Modeling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507C08-6618-AEF0-4974-4A28F4405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98" y="1690688"/>
            <a:ext cx="10747902" cy="441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97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9B91-8A16-4053-1CDD-2563D4DA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1 DFD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AB4EED-1937-42E7-9124-FB7E03FDA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401" y="537028"/>
            <a:ext cx="8500084" cy="632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2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B4AA-D68E-36CE-7DEA-44C154C62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3A437-B2BC-A862-5B50-263AD9FCE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Development Tools</a:t>
            </a:r>
          </a:p>
          <a:p>
            <a:pPr lvl="1"/>
            <a:r>
              <a:rPr lang="en-US" dirty="0"/>
              <a:t>HTML</a:t>
            </a:r>
          </a:p>
          <a:p>
            <a:pPr lvl="2"/>
            <a:r>
              <a:rPr lang="en-US" dirty="0"/>
              <a:t>Used for developing the basic structure of the site.</a:t>
            </a:r>
          </a:p>
          <a:p>
            <a:pPr lvl="1"/>
            <a:r>
              <a:rPr lang="en-US" dirty="0"/>
              <a:t>CSS</a:t>
            </a:r>
          </a:p>
          <a:p>
            <a:pPr lvl="2"/>
            <a:r>
              <a:rPr lang="en-US" dirty="0"/>
              <a:t>Used for designing and styling the HTML pages.</a:t>
            </a:r>
          </a:p>
          <a:p>
            <a:pPr lvl="1"/>
            <a:r>
              <a:rPr lang="en-US" dirty="0"/>
              <a:t>JavaScript</a:t>
            </a:r>
          </a:p>
          <a:p>
            <a:pPr lvl="2"/>
            <a:r>
              <a:rPr lang="en-US" dirty="0"/>
              <a:t>Used for making the site more responsive and adding additional functions.</a:t>
            </a:r>
          </a:p>
          <a:p>
            <a:r>
              <a:rPr lang="en-US" dirty="0"/>
              <a:t>Backend Tools</a:t>
            </a:r>
          </a:p>
          <a:p>
            <a:pPr lvl="1"/>
            <a:r>
              <a:rPr lang="en-US" dirty="0"/>
              <a:t>PHP</a:t>
            </a:r>
          </a:p>
          <a:p>
            <a:pPr lvl="2"/>
            <a:r>
              <a:rPr lang="en-US" dirty="0"/>
              <a:t>Used for interacting with the database and server-side scripting.</a:t>
            </a:r>
          </a:p>
          <a:p>
            <a:pPr lvl="1"/>
            <a:r>
              <a:rPr lang="en-US" dirty="0"/>
              <a:t>MySQL</a:t>
            </a:r>
          </a:p>
          <a:p>
            <a:pPr lvl="2"/>
            <a:r>
              <a:rPr lang="en-US" dirty="0"/>
              <a:t>Used for database storage and management.</a:t>
            </a:r>
          </a:p>
        </p:txBody>
      </p:sp>
    </p:spTree>
    <p:extLst>
      <p:ext uri="{BB962C8B-B14F-4D97-AF65-F5344CB8AC3E}">
        <p14:creationId xmlns:p14="http://schemas.microsoft.com/office/powerpoint/2010/main" val="4218252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477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Office Theme</vt:lpstr>
      <vt:lpstr>Online Blogging System</vt:lpstr>
      <vt:lpstr>Introduction</vt:lpstr>
      <vt:lpstr>Problem Statement</vt:lpstr>
      <vt:lpstr>Objectives</vt:lpstr>
      <vt:lpstr>Use Case Diagram</vt:lpstr>
      <vt:lpstr>Data Modeling: ER Diagram</vt:lpstr>
      <vt:lpstr>Process Modeling</vt:lpstr>
      <vt:lpstr>Level 1 DFD</vt:lpstr>
      <vt:lpstr>Implementing Tools</vt:lpstr>
      <vt:lpstr>Implementation Module Details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Blogging System</dc:title>
  <dc:creator>Aavash Tamrakar</dc:creator>
  <cp:lastModifiedBy>Dell</cp:lastModifiedBy>
  <cp:revision>9</cp:revision>
  <dcterms:created xsi:type="dcterms:W3CDTF">2024-03-26T18:04:22Z</dcterms:created>
  <dcterms:modified xsi:type="dcterms:W3CDTF">2024-03-27T07:17:28Z</dcterms:modified>
</cp:coreProperties>
</file>