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43E3-95DE-4182-16B4-D14FE27AB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65D75-2C0F-A560-5984-2417C4C65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A9DAE-A8F0-3967-290E-3786113B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37A3-46BC-4055-A463-E04BB409F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F4BF4-F7CA-765F-87D8-2956BE6A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96CA2-6736-B065-EC22-8595F75F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EEC-2FC3-4D33-802D-FC67881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5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1B13-7F82-011A-FC96-85895D1E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E5446-826F-48E5-6660-83253C0F8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1E82-2210-B62B-AB0B-2F942EB5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37A3-46BC-4055-A463-E04BB409F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92176-0250-BCBE-A854-4FCC919F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84A-66EE-9D1A-C1D0-035017F8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EEC-2FC3-4D33-802D-FC67881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8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8A588-82C4-D5A9-8178-4A3ABF0C1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FDA53-7001-BFE5-4E52-18D760844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ECBC0-CDF8-B81C-97A6-2C15D1E7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37A3-46BC-4055-A463-E04BB409F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2DCD8-2F99-E970-7942-03DC9D64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35C7E-30A4-A325-3374-1D933FA6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EEC-2FC3-4D33-802D-FC67881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F995-1480-6232-3C64-7A6F6204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129E9-5543-0CD2-42AB-93EE6A22F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0A6F-1496-E9BD-70D4-D66011CF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37A3-46BC-4055-A463-E04BB409F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0520E-2A9B-F605-EEB9-2308A7D1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07B40-3420-059E-C849-2AF26F96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EEC-2FC3-4D33-802D-FC67881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6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49A1-9D88-5D12-07E9-D6A81458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F95A3-BA8F-CFB1-CBE6-57C83D938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976BB-99AA-47A1-9502-9B24DF50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37A3-46BC-4055-A463-E04BB409F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21284-92B8-262B-44A2-D1E5438F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3005E-62B8-89E8-4F82-3D1F3F58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EEC-2FC3-4D33-802D-FC67881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5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1389-0DA9-D123-C370-F7C61227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238F-A595-5A3A-698E-7BF5BE528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18103-C035-8DD5-C0CB-3D5989466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E8658-E20F-13E1-A2EC-55B72804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37A3-46BC-4055-A463-E04BB409F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AF084-963C-7E33-86B9-72B04133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6B7E-A39D-5B3B-6FD9-8B19AAC0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EEC-2FC3-4D33-802D-FC67881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1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ED5A-CD50-1E65-45F6-92C1137F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28BDF-3F92-531C-E863-FEF1C39C2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E72F-A78A-9723-64E6-57D9884EC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A416A-6C04-6158-B00F-15A43BB17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A40AC-B702-EDD0-E050-3A8EC7B18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107E4-8B8C-9C04-A512-E21FA6C6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37A3-46BC-4055-A463-E04BB409F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3B668-AAF0-BE4A-AEC7-E629F078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27E50-B002-DC7D-6792-56C4610B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EEC-2FC3-4D33-802D-FC67881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8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D3FC-927E-D4E2-89C8-E3F66943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95B8C-6BA8-2889-05C1-5AB2D0D4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37A3-46BC-4055-A463-E04BB409F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DE761-26BF-700D-BD85-ACCF796C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64F3D-AE6D-07DF-F113-911F78F8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EEC-2FC3-4D33-802D-FC67881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3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20536-F194-4F1E-4598-87D02514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37A3-46BC-4055-A463-E04BB409F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C0CD4-6CAE-9D5D-B73E-D4969D55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3E7E5-B188-8FFE-EC78-A8A466A4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EEC-2FC3-4D33-802D-FC67881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6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F54A-BC56-1F7D-B568-D21966E4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2226-4C97-B514-B576-12EC658A1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F4B98-2342-FD84-E435-717723E7C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CABE5-D167-0815-B546-CB06753A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37A3-46BC-4055-A463-E04BB409F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96D0C-AA9D-E6B1-B920-0122985D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1A023-E7C1-2A28-4890-2D3E8CAD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EEC-2FC3-4D33-802D-FC67881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7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B452-6CF7-D555-34DF-F1349112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E5437-5C60-3E63-5B8D-2196B8C88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29C7C-E372-6EA5-8D7F-C633764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387A1-A3E5-9074-125F-FC2D74D2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737A3-46BC-4055-A463-E04BB409F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3D7DE-C640-8C3E-029A-F9E0A527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452D1-4E2C-122A-83E3-D83ADA4B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EEEC-2FC3-4D33-802D-FC67881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4DC96-AE98-ABCD-1320-4C5FDECF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13AF5-047B-7732-4B9D-FB1D99A49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64B70-FE5B-A0ED-F223-0DB029060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37A3-46BC-4055-A463-E04BB409FCB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061D-0F70-5AA5-5662-0D1816671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43438-4E86-4AF7-9C38-EBC5E76B9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EEEC-2FC3-4D33-802D-FC6788114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2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arningindustry.com/" TargetMode="External"/><Relationship Id="rId2" Type="http://schemas.openxmlformats.org/officeDocument/2006/relationships/hyperlink" Target="https://www.edutopia.org/online-learning-gui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8A5ED5E-A294-2D16-1CAF-FBD6745B7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931" y="1471280"/>
            <a:ext cx="42602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82813" algn="l"/>
              </a:tabLs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TRIBHUVAN UNIVERSITY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82813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49" name="Picture 1" descr="Tribhuvan-University-to-Shut-Unpopular-Departments.jpg">
            <a:extLst>
              <a:ext uri="{FF2B5EF4-FFF2-40B4-BE49-F238E27FC236}">
                <a16:creationId xmlns:a16="http://schemas.microsoft.com/office/drawing/2014/main" id="{2DF5D580-4E21-F6A1-BFE4-A5BD8451B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162" y="135093"/>
            <a:ext cx="1119676" cy="133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85B9AE0-D819-DF30-128B-33868031F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133" y="2029853"/>
            <a:ext cx="391164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60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60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60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60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60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60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60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60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603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03500" algn="l"/>
              </a:tabLs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03500" algn="l"/>
              </a:tabLst>
            </a:pPr>
            <a:endParaRPr lang="en-US" altLang="en-US" sz="1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03500" algn="l"/>
              </a:tabLst>
            </a:pPr>
            <a:endParaRPr lang="en-US" altLang="en-US" sz="16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03500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Faculty of humanities and social science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0350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Ratna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Rajya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Laxmi Campus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03500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Exhibition Road, Kathmandu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D73C6A-03CF-722E-7E66-6A02CF46F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686" y="2137575"/>
            <a:ext cx="524854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8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82813" algn="l"/>
              </a:tabLs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 Learning System (Hamro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Siksha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82813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3F784-98E8-23BB-AF42-10FC638C39B0}"/>
              </a:ext>
            </a:extLst>
          </p:cNvPr>
          <p:cNvSpPr txBox="1"/>
          <p:nvPr/>
        </p:nvSpPr>
        <p:spPr>
          <a:xfrm>
            <a:off x="446810" y="4327364"/>
            <a:ext cx="4021282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tabLst>
                <a:tab pos="183832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Submitted by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tabLst>
                <a:tab pos="183832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Krishna Prasad Bharati (6-2-40-19-2021)</a:t>
            </a:r>
          </a:p>
          <a:p>
            <a:pPr marL="0" marR="0" algn="ctr">
              <a:lnSpc>
                <a:spcPct val="150000"/>
              </a:lnSpc>
              <a:tabLst>
                <a:tab pos="183832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Nabin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Dumre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(6-2-40-26-2021)</a:t>
            </a:r>
          </a:p>
          <a:p>
            <a:pPr marL="0" marR="0" algn="ctr">
              <a:lnSpc>
                <a:spcPct val="150000"/>
              </a:lnSpc>
              <a:tabLst>
                <a:tab pos="183832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D8C3B-C854-1FEC-3F56-4088FB3F1EC4}"/>
              </a:ext>
            </a:extLst>
          </p:cNvPr>
          <p:cNvSpPr txBox="1"/>
          <p:nvPr/>
        </p:nvSpPr>
        <p:spPr>
          <a:xfrm>
            <a:off x="7550728" y="4327364"/>
            <a:ext cx="4021282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tabLst>
                <a:tab pos="183832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Submitted to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tabLst>
                <a:tab pos="183832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Application</a:t>
            </a:r>
          </a:p>
          <a:p>
            <a:pPr marL="0" marR="0" algn="ctr">
              <a:lnSpc>
                <a:spcPct val="150000"/>
              </a:lnSpc>
              <a:tabLst>
                <a:tab pos="183832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Ratna Rajyalaxmi Campus</a:t>
            </a:r>
          </a:p>
        </p:txBody>
      </p:sp>
    </p:spTree>
    <p:extLst>
      <p:ext uri="{BB962C8B-B14F-4D97-AF65-F5344CB8AC3E}">
        <p14:creationId xmlns:p14="http://schemas.microsoft.com/office/powerpoint/2010/main" val="380900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9D31-8ECC-0E0E-9E18-59272FE5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4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D0B5-DD5C-64A4-AA8C-8A0B42546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Hamro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Siksha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an online learning platform of the new generation that seeks to change the face of online learning, making high-quality education accessible to all. For students, professionals, and lifelong learners, the platform offers a comprehensive range of courses in multiple fields to design a captivating and fruitful learning experience. </a:t>
            </a:r>
          </a:p>
          <a:p>
            <a:pPr marL="0" indent="0">
              <a:buNone/>
            </a:pPr>
            <a:r>
              <a:rPr lang="en-US" sz="2000" b="1" kern="0" dirty="0">
                <a:latin typeface="Times New Roman" panose="02020603050405020304" pitchFamily="18" charset="0"/>
              </a:rPr>
              <a:t>Features: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kern="0" dirty="0">
                <a:latin typeface="Times New Roman" panose="02020603050405020304" pitchFamily="18" charset="0"/>
              </a:rPr>
              <a:t>The System is User-friendly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Hamro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Siksha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helps learners enhance their skills, acquire new knowledge, and achieve educational</a:t>
            </a:r>
            <a:endParaRPr lang="en-US" sz="2000" kern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2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B24BC-0395-1BF2-2C20-26260D148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7AEC-E9D4-F800-5C3F-E54802E3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sz="4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6277-5E95-E8B4-54B0-C2347629F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 is outdated since students can only watch and take notes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second major issue is the payment process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Hamro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Siksha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addresses such issues by offering a seamless, interactive, and efficient learning platform that enhances user engagement, streamlines certification, and facilitates course access for a better learning experience</a:t>
            </a:r>
            <a:endParaRPr lang="en-US" sz="20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2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97432-9B81-D36A-2113-80F4200BB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8FF1-74DD-AF0E-3D6F-F709B66B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Objectives.</a:t>
            </a:r>
            <a:br>
              <a:rPr lang="en-US" sz="4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EB47-7C84-AADA-2DB2-F014457F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main objectives of the system are-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 Learning Engagement 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Offer Timely Certification 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Simplify Payment and Access to Courses 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Personalized Learning Paths 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 Accessibility and Flexibility 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Supportive Learning Community 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371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Keep Current Course Content </a:t>
            </a:r>
          </a:p>
          <a:p>
            <a:pPr marL="0" indent="0">
              <a:buNone/>
            </a:pPr>
            <a:endParaRPr lang="en-US" sz="1800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09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F1441-2DE9-947B-E0D8-9CF88D4B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FB1F-1C65-2E04-6D01-11246D9D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76" y="251936"/>
            <a:ext cx="2680624" cy="958490"/>
          </a:xfrm>
        </p:spPr>
        <p:txBody>
          <a:bodyPr>
            <a:normAutofit fontScale="90000"/>
          </a:bodyPr>
          <a:lstStyle/>
          <a:p>
            <a:br>
              <a:rPr 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br>
              <a:rPr 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br>
              <a:rPr lang="en-US" sz="4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F4CF9-2482-C4D5-B63B-6E4EAB48E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5" b="11851"/>
          <a:stretch/>
        </p:blipFill>
        <p:spPr>
          <a:xfrm>
            <a:off x="3149600" y="0"/>
            <a:ext cx="7871921" cy="682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0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D85F2-88BC-1657-F54F-207B86E3D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1C7464-7297-060A-9127-27FEFA4C3691}"/>
              </a:ext>
            </a:extLst>
          </p:cNvPr>
          <p:cNvSpPr txBox="1"/>
          <p:nvPr/>
        </p:nvSpPr>
        <p:spPr>
          <a:xfrm>
            <a:off x="522143" y="301337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Flow chart.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C77E60-B975-063B-F188-44CD4F7F3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72668"/>
            <a:ext cx="5431084" cy="660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3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03119-DDC4-5AEB-68D0-8D57F1E24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495203-992F-DD60-2F33-59EA9888A2A7}"/>
              </a:ext>
            </a:extLst>
          </p:cNvPr>
          <p:cNvSpPr txBox="1"/>
          <p:nvPr/>
        </p:nvSpPr>
        <p:spPr>
          <a:xfrm>
            <a:off x="5033183" y="606137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Gantt Chart.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E19E7-5C06-42D6-AC63-657F5F1DD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23" y="1735969"/>
            <a:ext cx="8687553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2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4BDCF-4926-7D76-88D9-90CDD3F21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B1ABFC-82D2-CD0C-9DBB-4D577A2CEDF1}"/>
              </a:ext>
            </a:extLst>
          </p:cNvPr>
          <p:cNvSpPr txBox="1"/>
          <p:nvPr/>
        </p:nvSpPr>
        <p:spPr>
          <a:xfrm>
            <a:off x="4014932" y="687417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EXPECTED OUTCOME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C387C-8D49-C0E3-255E-30E0C2B08264}"/>
              </a:ext>
            </a:extLst>
          </p:cNvPr>
          <p:cNvSpPr txBox="1"/>
          <p:nvPr/>
        </p:nvSpPr>
        <p:spPr>
          <a:xfrm>
            <a:off x="4013200" y="1745718"/>
            <a:ext cx="6096000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Enhanced User Engagement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 Timely Certification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 Improved Accessibility and Convenience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Personalized Learning Experience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Community Collaboration and Support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Continuous Learning and Skill Development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7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EDA2CE-9932-38A6-DE38-9A273215ED77}"/>
              </a:ext>
            </a:extLst>
          </p:cNvPr>
          <p:cNvSpPr txBox="1"/>
          <p:nvPr/>
        </p:nvSpPr>
        <p:spPr>
          <a:xfrm>
            <a:off x="4443903" y="453737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941AE-7840-8A80-B482-77F456BAF470}"/>
              </a:ext>
            </a:extLst>
          </p:cNvPr>
          <p:cNvSpPr txBox="1"/>
          <p:nvPr/>
        </p:nvSpPr>
        <p:spPr>
          <a:xfrm>
            <a:off x="4088302" y="1073496"/>
            <a:ext cx="6620337" cy="2223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https://www.edutopia.org/online-learning-guide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https://www.elearningindustry.com/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https://app.diagrams.net/</a:t>
            </a:r>
          </a:p>
          <a:p>
            <a:pPr marL="0" marR="0" algn="just">
              <a:lnSpc>
                <a:spcPct val="2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3844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295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Introduction </vt:lpstr>
      <vt:lpstr> Problem Statement </vt:lpstr>
      <vt:lpstr> Objectives. </vt:lpstr>
      <vt:lpstr> Use case  Diagram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bharati</dc:creator>
  <cp:lastModifiedBy>krishna bharati</cp:lastModifiedBy>
  <cp:revision>4</cp:revision>
  <dcterms:created xsi:type="dcterms:W3CDTF">2025-02-24T14:41:40Z</dcterms:created>
  <dcterms:modified xsi:type="dcterms:W3CDTF">2025-02-26T15:07:41Z</dcterms:modified>
</cp:coreProperties>
</file>