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40FF-88EE-4530-A11C-B38E0B3D2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CF3D-6F28-4DA1-BE34-E74A7B04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B093-2ED8-44B0-B052-6D831A62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E9A9-2B51-4361-8E39-73AD48C6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C723-DC6C-4C39-A60F-736300A5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FC34-72A8-4938-ADB2-19CF87E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C6032-BECE-47B6-A786-8E318E1B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138E-767F-4C60-83F2-E821EE99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36B3-37DA-4130-A534-27528ED8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FDFD-E87B-4C84-A2EF-B6A20EDB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FE408-FDA6-41BD-9AF8-03A127AA6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E594-B2D6-4846-84B6-4A39EA19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2AFF-E13D-4D87-A208-9A350D70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3D2F-7EE4-4F81-A469-E40C5F7A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8C92-7AE8-43FE-AE39-3CB2861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E481-A739-4E4E-9F46-1C6579F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E38C-4780-4793-A644-8D5B73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12F4-CE74-42D2-A16B-1DAD5DCD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C756-05A0-4668-8C7F-921FAFC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8F0D-D4AF-4002-B01F-E291ED2F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99EC-98DF-4F1F-9937-86B06DD5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F19A-563E-4B31-A5A4-FDB8A4A8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DB769-DCEB-45E1-962F-1FDF82CE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8D33-A18B-497A-9D27-F3C925B6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A760-1223-4140-9A20-98DC730A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4C6F-D4A3-49B3-8681-D5F17EF2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E20F-D7A1-4A18-8D09-9321F137A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A2373-DF97-47D6-966C-0B81F37D7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DEBB-DE7B-445E-8A87-0B6BF139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8270-F416-4678-A7DB-82C1B0D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5CB5-ED7D-4805-B495-19F9DC7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AF0C-8641-4EF6-856D-C7E1CA5E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0A43-9764-40F3-AF2F-3B2647D7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457D-76E5-4EED-BB84-FA506A5B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54899-2EE4-4587-8FD8-4FB20B75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EA88-3E95-4F4D-A057-CD2873D5A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36B62-4B8E-487A-8E46-FE787034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64BCE-ECA7-41DB-9C24-91F142F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7C847-6D11-408C-BFA6-4A540463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9B96-E2C2-401C-9550-6D1F2ED9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02505-77ED-4540-8A68-6E3A4063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594AD-A7FB-4958-A690-B365EAB3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6ADC2-CF92-443D-8CF0-C6BF3606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74A87-D9B1-4733-BEB8-D86778D0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D6E3A-A486-45E0-B62C-817C2D1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65FA-39AF-4E2F-BA7E-119C808E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6FC6-4B08-4541-8323-42705FFA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62E-8FF7-4BAF-A8DD-46A2A3AF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0E34-D72A-4154-A74A-BE4F2F7F7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1026-3B14-444A-A4AE-E612670C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894D-B12B-4BEC-A47A-377B8EAA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23A5-8783-4F8C-B6A9-2C86F03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95D6-C58A-44DF-A6AF-3007BC57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22055-8D3A-431E-A7D4-96D34133C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A9777-76EC-44A0-8C98-EF219525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FDB02-DCFB-42F9-82CB-415192DA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E0E7-9781-4FD7-920B-4EBF8A21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5D861-5605-433B-B43F-D4BCD3D7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9C29D-275C-4477-B9D9-8354AB47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5CA6-D738-4DE6-9FC8-952DE0E6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B4FD-4A8F-488E-8A78-4310EAC5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2C95-D6A9-48CC-8791-DFF947B3021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B92F-5C80-427F-8586-463AFEC40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F289-EBA3-478D-8EDF-B51BD8DE2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829C-F977-4B54-8969-91D60AE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31AD-666C-4AB0-A1E8-B2CA41972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Streaming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F1395-5FC4-47EC-A9AB-95B0985F4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1530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Bisham Raj Pandey-15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Bishal Regmi-14</a:t>
            </a:r>
          </a:p>
        </p:txBody>
      </p:sp>
    </p:spTree>
    <p:extLst>
      <p:ext uri="{BB962C8B-B14F-4D97-AF65-F5344CB8AC3E}">
        <p14:creationId xmlns:p14="http://schemas.microsoft.com/office/powerpoint/2010/main" val="338442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58C8-8B31-48AE-96DC-4C1E33E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9A9FEB-7B8A-4F8D-A747-19DCAD9D9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537"/>
            <a:ext cx="10523122" cy="3511507"/>
          </a:xfrm>
        </p:spPr>
      </p:pic>
    </p:spTree>
    <p:extLst>
      <p:ext uri="{BB962C8B-B14F-4D97-AF65-F5344CB8AC3E}">
        <p14:creationId xmlns:p14="http://schemas.microsoft.com/office/powerpoint/2010/main" val="36372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6E11-EC67-4733-BF17-6BFD7E4D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480F-15DA-4329-9FFB-D06B8167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554"/>
            <a:ext cx="10515600" cy="4389823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Improved User Experience: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Users will be able to effortlessly interact with the platform, swiping through songs, and enjoying the content with minimal effort.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Responsive Interface: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The platform will adapt seamlessly to various devices, ensuring smooth performance across all screen sizes.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Effective Communication: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Users and artists can engage with each other through features like direct messaging and comments, fostering better interaction.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86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317-F129-48B6-867E-8D65D17A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5CDAA8-38A3-4CDF-AB5A-96262A771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081738"/>
              </p:ext>
            </p:extLst>
          </p:nvPr>
        </p:nvGraphicFramePr>
        <p:xfrm>
          <a:off x="838200" y="1690688"/>
          <a:ext cx="10515600" cy="2431384"/>
        </p:xfrm>
        <a:graphic>
          <a:graphicData uri="http://schemas.openxmlformats.org/drawingml/2006/table">
            <a:tbl>
              <a:tblPr firstRow="1" firstCol="1" bandRow="1"/>
              <a:tblGrid>
                <a:gridCol w="262890">
                  <a:extLst>
                    <a:ext uri="{9D8B030D-6E8A-4147-A177-3AD203B41FA5}">
                      <a16:colId xmlns:a16="http://schemas.microsoft.com/office/drawing/2014/main" val="4068065382"/>
                    </a:ext>
                  </a:extLst>
                </a:gridCol>
                <a:gridCol w="10252710">
                  <a:extLst>
                    <a:ext uri="{9D8B030D-6E8A-4147-A177-3AD203B41FA5}">
                      <a16:colId xmlns:a16="http://schemas.microsoft.com/office/drawing/2014/main" val="826682539"/>
                    </a:ext>
                  </a:extLst>
                </a:gridCol>
              </a:tblGrid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83753"/>
                  </a:ext>
                </a:extLst>
              </a:tr>
              <a:tr h="6912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92728"/>
                  </a:ext>
                </a:extLst>
              </a:tr>
              <a:tr h="10489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06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1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F4DB-9F5B-4E8D-AC8A-7C175630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E28B-7F98-4808-9EA6-9F3BEEAC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allows users to listen to music and interact with it by liking or disliking tracks.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personalized playlists from the songs they’ve liked.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Artists can upload their music and specify preview segments to showcase specific parts of their tracks.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includes a recommendation algorithm that tailors song suggestions based on user preferences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495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417C-0253-4935-8E36-D8A49465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ADEB-771A-4EA1-AFAD-CC81A9E9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Attention Spans and Song Previewing Needs: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Personalized Recommendations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User Interaction with Music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Playlists</a:t>
            </a:r>
          </a:p>
        </p:txBody>
      </p:sp>
    </p:spTree>
    <p:extLst>
      <p:ext uri="{BB962C8B-B14F-4D97-AF65-F5344CB8AC3E}">
        <p14:creationId xmlns:p14="http://schemas.microsoft.com/office/powerpoint/2010/main" val="35261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F0E-06B7-4BE3-9F1C-C3BCA064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853-7774-44B3-9E8A-C0B738C6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user-friendly music streaming platform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Implement a customizable preview system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Build a recommendation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801F-2C8F-46C5-B153-71885C3A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241F-BC35-4B38-836D-448369D9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current systems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Music recommendations are often generic and fail to adapt to user preferences.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struggle to find new music that matches their tastes.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Playlist creation can be tedious, with too many options and no personalized filtering.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Advantages of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dirty="0"/>
              <a:t> system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/>
              <a:t>The recommendation system adapts in real-time based on user interactions.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/>
              <a:t>Users can easily curate playlists from songs they have already liked.</a:t>
            </a:r>
          </a:p>
          <a:p>
            <a:pPr marL="400050" indent="-400050" algn="just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1800" dirty="0"/>
              <a:t>The preview system helps users quickly decide if they enjoy a song.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72DC-709F-4898-9BF3-68A2D5D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F0F498-5DE6-43AC-B858-031195BA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23" y="0"/>
            <a:ext cx="3679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ABE-A3D8-4716-A3B0-CE46EF5C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F811-0705-4B64-A8D9-915EBDB7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54"/>
            <a:ext cx="10515600" cy="47065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000" b="1" dirty="0">
                <a:effectLst/>
                <a:latin typeface="Times New Roman" panose="02020603050405020304" pitchFamily="18" charset="0"/>
              </a:rPr>
              <a:t>Technical</a:t>
            </a:r>
          </a:p>
          <a:p>
            <a:pPr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of the system is adaptable to a range of current technologies and is designed to integrate with any future technologies that may be introduced.</a:t>
            </a:r>
          </a:p>
          <a:p>
            <a:pPr marL="628650" marR="0" indent="-4000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Dell Vostro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8 GB RAM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   Software Requirement </a:t>
            </a:r>
          </a:p>
          <a:p>
            <a:pPr marL="914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System: Windows</a:t>
            </a:r>
          </a:p>
          <a:p>
            <a:pPr marL="914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 Browser: IE 10 or above, Mozilla FF and above or Google Chrome</a:t>
            </a:r>
          </a:p>
          <a:p>
            <a:pPr marL="914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Draw.io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 Language 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0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9041-0A21-406F-A43E-2CFCEF28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9440-C629-44C3-B2A0-445F758E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existing operational model ensures efficient throughput and quick response times.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organization will reap significant benefits from the proposed system.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available resources are utilized effectively to deliver a high-quality system within the set timeline.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The system offers cost-effectiveness.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The streamlined resource management will lower the overall system cost.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The advantages provided by the system will significantly outweigh its costs</a:t>
            </a:r>
          </a:p>
          <a:p>
            <a:pPr marL="571500" indent="-571500">
              <a:buFont typeface="+mj-lt"/>
              <a:buAutoNum type="romanL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85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78A-B296-40EA-A17B-CA0D388D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 of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88B0A7-4000-41B4-8775-3A55FDD20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97" y="1325562"/>
            <a:ext cx="4807013" cy="5522191"/>
          </a:xfrm>
        </p:spPr>
      </p:pic>
    </p:spTree>
    <p:extLst>
      <p:ext uri="{BB962C8B-B14F-4D97-AF65-F5344CB8AC3E}">
        <p14:creationId xmlns:p14="http://schemas.microsoft.com/office/powerpoint/2010/main" val="367852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419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Music Streaming Platform</vt:lpstr>
      <vt:lpstr>Introduction</vt:lpstr>
      <vt:lpstr>Problem Statement</vt:lpstr>
      <vt:lpstr>Objectives</vt:lpstr>
      <vt:lpstr>Requirement Analysis </vt:lpstr>
      <vt:lpstr>Use-Case Diagram</vt:lpstr>
      <vt:lpstr>Feasibility study</vt:lpstr>
      <vt:lpstr>Feasibility study</vt:lpstr>
      <vt:lpstr>High Level Design of System</vt:lpstr>
      <vt:lpstr>Gantt Chart</vt:lpstr>
      <vt:lpstr>Expected Outcome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Blogging System</dc:title>
  <dc:creator>Dell</dc:creator>
  <cp:lastModifiedBy>Bisham Pandey</cp:lastModifiedBy>
  <cp:revision>69</cp:revision>
  <dcterms:created xsi:type="dcterms:W3CDTF">2024-01-03T17:48:05Z</dcterms:created>
  <dcterms:modified xsi:type="dcterms:W3CDTF">2025-02-23T04:19:38Z</dcterms:modified>
</cp:coreProperties>
</file>