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.budgt where none of your budgeting dreams come true...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047942" y="31716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missing “e” is not a typo, were just saving it for later.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Dr Seuss CFO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3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822150" y="12301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Much bug, many error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855550" y="1511325"/>
            <a:ext cx="3432900" cy="26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does it do?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 helps you budget your finances!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 one want to be poor :(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will help you save so you can spend all your cold hard savings on ungrateful family members ar christmas!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It’s simple to use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All you have to do is run the app and enter a few numbers!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Through the use of user input, .budgt will give the user a break down of where their money is being spent and on what, in a dollar value as well as a  percentage of income! How exciting!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/>
              <a:t>-Bill Gates</a:t>
            </a:r>
            <a:endParaRPr b="0" i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end</a:t>
            </a:r>
            <a:endParaRPr b="0" sz="2400"/>
          </a:p>
        </p:txBody>
      </p:sp>
      <p:grpSp>
        <p:nvGrpSpPr>
          <p:cNvPr id="92" name="Google Shape;92;p1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4" name="Google Shape;94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Be good to your mother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