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1" d="100"/>
          <a:sy n="41" d="100"/>
        </p:scale>
        <p:origin x="-67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object 1"/>
          <p:cNvSpPr/>
          <p:nvPr/>
        </p:nvSpPr>
        <p:spPr>
          <a:xfrm>
            <a:off x="540016" y="540016"/>
            <a:ext cx="9067800" cy="6781800"/>
          </a:xfrm>
          <a:custGeom>
            <a:avLst/>
            <a:gdLst/>
            <a:ahLst/>
            <a:cxnLst/>
            <a:rect l="l" t="t" r="r" b="b"/>
            <a:pathLst>
              <a:path w="9067800" h="6781800">
                <a:moveTo>
                  <a:pt x="0" y="0"/>
                </a:moveTo>
                <a:lnTo>
                  <a:pt x="9067801" y="0"/>
                </a:lnTo>
                <a:lnTo>
                  <a:pt x="9067801" y="6781800"/>
                </a:lnTo>
                <a:lnTo>
                  <a:pt x="0" y="67818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463816" y="463816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0"/>
                </a:moveTo>
                <a:lnTo>
                  <a:pt x="9144001" y="0"/>
                </a:lnTo>
                <a:lnTo>
                  <a:pt x="9144001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3816" y="463816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9A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3816" y="570496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9A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3816" y="678700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9A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3816" y="785380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9ACC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3816" y="892060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9BCC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3816" y="1000264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9CCCF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3816" y="1106944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9DCCF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3816" y="1213624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9ECCF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3816" y="1320304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9FCCF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3816" y="1428508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A0CCF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3816" y="1535188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A1CCF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3816" y="1641868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A3CC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3816" y="1750072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A5CCF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3816" y="1856752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A6CC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3816" y="1963432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A8CC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816" y="2071636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AACCF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3816" y="2178316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ABCCF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3816" y="2284996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AECCF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3816" y="2393200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B0CC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3816" y="2499880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B2CC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63816" y="2606560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B5CC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63816" y="2714764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B7CCE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63816" y="2821444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B9CCE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63816" y="2928124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BBCC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63816" y="3034804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BECC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63816" y="3143008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C1CC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63816" y="3249688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C3CC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63816" y="3356368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C6CC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63816" y="3464572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C9CC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63816" y="3571252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CB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63816" y="3677932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CECC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63816" y="3786136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D1CC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63816" y="3892816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D3CC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63816" y="3999496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D6CC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63816" y="4107700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D8CC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63816" y="4214380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DACC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63816" y="4321060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DDCC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63816" y="4429264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E0CC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63816" y="4535945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E2CC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63816" y="4642625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79"/>
                </a:lnTo>
                <a:lnTo>
                  <a:pt x="0" y="106679"/>
                </a:lnTo>
                <a:lnTo>
                  <a:pt x="0" y="0"/>
                </a:lnTo>
                <a:close/>
              </a:path>
            </a:pathLst>
          </a:custGeom>
          <a:solidFill>
            <a:srgbClr val="E4CC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63816" y="4749304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E6C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63816" y="4857508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E8CC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63816" y="4964189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EACC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63816" y="5070869"/>
            <a:ext cx="9144000" cy="108203"/>
          </a:xfrm>
          <a:custGeom>
            <a:avLst/>
            <a:gdLst/>
            <a:ahLst/>
            <a:cxnLst/>
            <a:rect l="l" t="t" r="r" b="b"/>
            <a:pathLst>
              <a:path w="9144000" h="108203">
                <a:moveTo>
                  <a:pt x="0" y="0"/>
                </a:moveTo>
                <a:lnTo>
                  <a:pt x="9144001" y="0"/>
                </a:lnTo>
                <a:lnTo>
                  <a:pt x="9144001" y="108203"/>
                </a:lnTo>
                <a:lnTo>
                  <a:pt x="0" y="108203"/>
                </a:lnTo>
                <a:lnTo>
                  <a:pt x="0" y="0"/>
                </a:lnTo>
                <a:close/>
              </a:path>
            </a:pathLst>
          </a:custGeom>
          <a:solidFill>
            <a:srgbClr val="EBCC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63816" y="5179072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EECC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63816" y="5285752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EFCC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63816" y="5392433"/>
            <a:ext cx="9144000" cy="108203"/>
          </a:xfrm>
          <a:custGeom>
            <a:avLst/>
            <a:gdLst/>
            <a:ahLst/>
            <a:cxnLst/>
            <a:rect l="l" t="t" r="r" b="b"/>
            <a:pathLst>
              <a:path w="9144000" h="108203">
                <a:moveTo>
                  <a:pt x="0" y="0"/>
                </a:moveTo>
                <a:lnTo>
                  <a:pt x="9144001" y="0"/>
                </a:lnTo>
                <a:lnTo>
                  <a:pt x="9144001" y="108203"/>
                </a:lnTo>
                <a:lnTo>
                  <a:pt x="0" y="108203"/>
                </a:lnTo>
                <a:lnTo>
                  <a:pt x="0" y="0"/>
                </a:lnTo>
                <a:close/>
              </a:path>
            </a:pathLst>
          </a:custGeom>
          <a:solidFill>
            <a:srgbClr val="F1CC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63816" y="5500636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2CC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63816" y="5607316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3CC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63816" y="5713996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F5CC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63816" y="5822201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79"/>
                </a:lnTo>
                <a:lnTo>
                  <a:pt x="0" y="106679"/>
                </a:lnTo>
                <a:lnTo>
                  <a:pt x="0" y="0"/>
                </a:lnTo>
                <a:close/>
              </a:path>
            </a:pathLst>
          </a:custGeom>
          <a:solidFill>
            <a:srgbClr val="F6CC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63816" y="5928880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7CC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63816" y="6035560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F8CC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63816" y="6143764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9CC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63816" y="6250445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ACC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63816" y="6357125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79"/>
                </a:lnTo>
                <a:lnTo>
                  <a:pt x="0" y="106679"/>
                </a:lnTo>
                <a:lnTo>
                  <a:pt x="0" y="0"/>
                </a:lnTo>
                <a:close/>
              </a:path>
            </a:pathLst>
          </a:custGeom>
          <a:solidFill>
            <a:srgbClr val="FACC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63816" y="6463804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5"/>
                </a:lnTo>
                <a:lnTo>
                  <a:pt x="0" y="108205"/>
                </a:lnTo>
                <a:lnTo>
                  <a:pt x="0" y="0"/>
                </a:lnTo>
                <a:close/>
              </a:path>
            </a:pathLst>
          </a:custGeom>
          <a:solidFill>
            <a:srgbClr val="FBCC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63816" y="6572009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CCC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63816" y="6678688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1"/>
                </a:lnTo>
                <a:lnTo>
                  <a:pt x="0" y="106681"/>
                </a:lnTo>
                <a:lnTo>
                  <a:pt x="0" y="0"/>
                </a:lnTo>
                <a:close/>
              </a:path>
            </a:pathLst>
          </a:custGeom>
          <a:solidFill>
            <a:srgbClr val="FCC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63816" y="6785369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FDCC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63816" y="6893573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DCC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63816" y="7000252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1"/>
                </a:lnTo>
                <a:lnTo>
                  <a:pt x="0" y="106681"/>
                </a:lnTo>
                <a:lnTo>
                  <a:pt x="0" y="0"/>
                </a:lnTo>
                <a:close/>
              </a:path>
            </a:pathLst>
          </a:custGeom>
          <a:solidFill>
            <a:srgbClr val="FECC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63816" y="7106933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FECC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63816" y="7215136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ECC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38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9244" y="459244"/>
            <a:ext cx="9153143" cy="6867144"/>
          </a:xfrm>
          <a:prstGeom prst="rect">
            <a:avLst/>
          </a:prstGeom>
        </p:spPr>
      </p:pic>
      <p:sp>
        <p:nvSpPr>
          <p:cNvPr id="139" name="text 1"/>
          <p:cNvSpPr txBox="1"/>
          <p:nvPr/>
        </p:nvSpPr>
        <p:spPr>
          <a:xfrm>
            <a:off x="6152903" y="7080119"/>
            <a:ext cx="1845627" cy="14621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solidFill>
                  <a:srgbClr val="650065"/>
                </a:solidFill>
                <a:latin typeface="Arial"/>
                <a:cs typeface="Arial"/>
              </a:rPr>
              <a:t>Silberschatz, Galvin and  Gagne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0" name="text 1"/>
          <p:cNvSpPr txBox="1"/>
          <p:nvPr/>
        </p:nvSpPr>
        <p:spPr>
          <a:xfrm>
            <a:off x="7996943" y="7080119"/>
            <a:ext cx="415912" cy="25563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solidFill>
                  <a:srgbClr val="650065"/>
                </a:solidFill>
                <a:latin typeface="Arial"/>
                <a:cs typeface="Arial"/>
              </a:rPr>
              <a:t>2002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1" name="text 1"/>
          <p:cNvSpPr txBox="1"/>
          <p:nvPr/>
        </p:nvSpPr>
        <p:spPr>
          <a:xfrm>
            <a:off x="4814832" y="7087733"/>
            <a:ext cx="210270" cy="14621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solidFill>
                  <a:srgbClr val="650065"/>
                </a:solidFill>
                <a:latin typeface="Arial"/>
                <a:cs typeface="Arial"/>
              </a:rPr>
              <a:t>4.1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2" name="text 1"/>
          <p:cNvSpPr txBox="1"/>
          <p:nvPr/>
        </p:nvSpPr>
        <p:spPr>
          <a:xfrm>
            <a:off x="636036" y="7078588"/>
            <a:ext cx="1612856" cy="14621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70" spc="10" dirty="0">
                <a:solidFill>
                  <a:srgbClr val="650065"/>
                </a:solidFill>
                <a:latin typeface="Arial"/>
                <a:cs typeface="Arial"/>
              </a:rPr>
              <a:t>Operating System Concepts</a:t>
            </a:r>
            <a:endParaRPr sz="900">
              <a:latin typeface="Arial"/>
              <a:cs typeface="Arial"/>
            </a:endParaRPr>
          </a:p>
        </p:txBody>
      </p:sp>
      <p:pic>
        <p:nvPicPr>
          <p:cNvPr id="14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5673" y="6250445"/>
            <a:ext cx="1152144" cy="1037843"/>
          </a:xfrm>
          <a:prstGeom prst="rect">
            <a:avLst/>
          </a:prstGeom>
        </p:spPr>
      </p:pic>
      <p:pic>
        <p:nvPicPr>
          <p:cNvPr id="144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5673" y="6706121"/>
            <a:ext cx="1152144" cy="574548"/>
          </a:xfrm>
          <a:prstGeom prst="rect">
            <a:avLst/>
          </a:prstGeom>
        </p:spPr>
      </p:pic>
      <p:pic>
        <p:nvPicPr>
          <p:cNvPr id="145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359405" y="6186436"/>
            <a:ext cx="248412" cy="550164"/>
          </a:xfrm>
          <a:prstGeom prst="rect">
            <a:avLst/>
          </a:prstGeom>
        </p:spPr>
      </p:pic>
      <p:sp>
        <p:nvSpPr>
          <p:cNvPr id="67" name="object 67"/>
          <p:cNvSpPr/>
          <p:nvPr/>
        </p:nvSpPr>
        <p:spPr>
          <a:xfrm>
            <a:off x="9365500" y="7141985"/>
            <a:ext cx="41149" cy="24384"/>
          </a:xfrm>
          <a:custGeom>
            <a:avLst/>
            <a:gdLst/>
            <a:ahLst/>
            <a:cxnLst/>
            <a:rect l="l" t="t" r="r" b="b"/>
            <a:pathLst>
              <a:path w="41149" h="24384">
                <a:moveTo>
                  <a:pt x="30481" y="19812"/>
                </a:moveTo>
                <a:lnTo>
                  <a:pt x="27433" y="21336"/>
                </a:lnTo>
                <a:lnTo>
                  <a:pt x="22861" y="21336"/>
                </a:lnTo>
                <a:lnTo>
                  <a:pt x="18288" y="22860"/>
                </a:lnTo>
                <a:lnTo>
                  <a:pt x="13717" y="22860"/>
                </a:lnTo>
                <a:lnTo>
                  <a:pt x="9145" y="24384"/>
                </a:lnTo>
                <a:lnTo>
                  <a:pt x="3049" y="24384"/>
                </a:lnTo>
                <a:lnTo>
                  <a:pt x="1524" y="22860"/>
                </a:lnTo>
                <a:lnTo>
                  <a:pt x="0" y="19812"/>
                </a:lnTo>
                <a:lnTo>
                  <a:pt x="0" y="12191"/>
                </a:lnTo>
                <a:lnTo>
                  <a:pt x="1524" y="10667"/>
                </a:lnTo>
                <a:lnTo>
                  <a:pt x="6097" y="9143"/>
                </a:lnTo>
                <a:lnTo>
                  <a:pt x="12193" y="7619"/>
                </a:lnTo>
                <a:lnTo>
                  <a:pt x="16765" y="6095"/>
                </a:lnTo>
                <a:lnTo>
                  <a:pt x="19812" y="3048"/>
                </a:lnTo>
                <a:lnTo>
                  <a:pt x="24385" y="1524"/>
                </a:lnTo>
                <a:lnTo>
                  <a:pt x="30481" y="0"/>
                </a:lnTo>
                <a:lnTo>
                  <a:pt x="33529" y="1524"/>
                </a:lnTo>
                <a:lnTo>
                  <a:pt x="36576" y="7619"/>
                </a:lnTo>
                <a:lnTo>
                  <a:pt x="39624" y="10667"/>
                </a:lnTo>
                <a:lnTo>
                  <a:pt x="41149" y="15239"/>
                </a:lnTo>
                <a:lnTo>
                  <a:pt x="39624" y="18288"/>
                </a:lnTo>
                <a:lnTo>
                  <a:pt x="38100" y="19812"/>
                </a:lnTo>
                <a:lnTo>
                  <a:pt x="30481" y="19812"/>
                </a:lnTo>
              </a:path>
            </a:pathLst>
          </a:custGeom>
          <a:solidFill>
            <a:srgbClr val="284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310636" y="7167892"/>
            <a:ext cx="60961" cy="41148"/>
          </a:xfrm>
          <a:custGeom>
            <a:avLst/>
            <a:gdLst/>
            <a:ahLst/>
            <a:cxnLst/>
            <a:rect l="l" t="t" r="r" b="b"/>
            <a:pathLst>
              <a:path w="60961" h="41148">
                <a:moveTo>
                  <a:pt x="28957" y="0"/>
                </a:moveTo>
                <a:lnTo>
                  <a:pt x="33529" y="0"/>
                </a:lnTo>
                <a:lnTo>
                  <a:pt x="38100" y="1524"/>
                </a:lnTo>
                <a:lnTo>
                  <a:pt x="41149" y="3048"/>
                </a:lnTo>
                <a:lnTo>
                  <a:pt x="45721" y="4572"/>
                </a:lnTo>
                <a:lnTo>
                  <a:pt x="53340" y="12193"/>
                </a:lnTo>
                <a:lnTo>
                  <a:pt x="54864" y="18288"/>
                </a:lnTo>
                <a:lnTo>
                  <a:pt x="56388" y="21336"/>
                </a:lnTo>
                <a:lnTo>
                  <a:pt x="57913" y="22860"/>
                </a:lnTo>
                <a:lnTo>
                  <a:pt x="59437" y="24384"/>
                </a:lnTo>
                <a:lnTo>
                  <a:pt x="60961" y="27432"/>
                </a:lnTo>
                <a:lnTo>
                  <a:pt x="60961" y="32005"/>
                </a:lnTo>
                <a:lnTo>
                  <a:pt x="59437" y="36577"/>
                </a:lnTo>
                <a:lnTo>
                  <a:pt x="56388" y="38100"/>
                </a:lnTo>
                <a:lnTo>
                  <a:pt x="51817" y="38100"/>
                </a:lnTo>
                <a:lnTo>
                  <a:pt x="45721" y="36577"/>
                </a:lnTo>
                <a:lnTo>
                  <a:pt x="38100" y="36577"/>
                </a:lnTo>
                <a:lnTo>
                  <a:pt x="38100" y="38100"/>
                </a:lnTo>
                <a:lnTo>
                  <a:pt x="36576" y="39624"/>
                </a:lnTo>
                <a:lnTo>
                  <a:pt x="35052" y="41148"/>
                </a:lnTo>
                <a:lnTo>
                  <a:pt x="10669" y="41148"/>
                </a:lnTo>
                <a:lnTo>
                  <a:pt x="6097" y="39624"/>
                </a:lnTo>
                <a:lnTo>
                  <a:pt x="4573" y="36577"/>
                </a:lnTo>
                <a:lnTo>
                  <a:pt x="1525" y="35053"/>
                </a:lnTo>
                <a:lnTo>
                  <a:pt x="0" y="28957"/>
                </a:lnTo>
                <a:lnTo>
                  <a:pt x="3049" y="16765"/>
                </a:lnTo>
                <a:lnTo>
                  <a:pt x="6097" y="10669"/>
                </a:lnTo>
                <a:lnTo>
                  <a:pt x="10669" y="6096"/>
                </a:lnTo>
                <a:lnTo>
                  <a:pt x="16764" y="3048"/>
                </a:lnTo>
                <a:lnTo>
                  <a:pt x="21337" y="1524"/>
                </a:lnTo>
                <a:lnTo>
                  <a:pt x="28957" y="0"/>
                </a:lnTo>
              </a:path>
            </a:pathLst>
          </a:custGeom>
          <a:solidFill>
            <a:srgbClr val="284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371597" y="7141985"/>
            <a:ext cx="35052" cy="22860"/>
          </a:xfrm>
          <a:custGeom>
            <a:avLst/>
            <a:gdLst/>
            <a:ahLst/>
            <a:cxnLst/>
            <a:rect l="l" t="t" r="r" b="b"/>
            <a:pathLst>
              <a:path w="35052" h="22860">
                <a:moveTo>
                  <a:pt x="9144" y="6095"/>
                </a:moveTo>
                <a:lnTo>
                  <a:pt x="12191" y="3048"/>
                </a:lnTo>
                <a:lnTo>
                  <a:pt x="18288" y="1524"/>
                </a:lnTo>
                <a:lnTo>
                  <a:pt x="22860" y="0"/>
                </a:lnTo>
                <a:lnTo>
                  <a:pt x="25908" y="1524"/>
                </a:lnTo>
                <a:lnTo>
                  <a:pt x="28956" y="7619"/>
                </a:lnTo>
                <a:lnTo>
                  <a:pt x="33527" y="10667"/>
                </a:lnTo>
                <a:lnTo>
                  <a:pt x="35052" y="15239"/>
                </a:lnTo>
                <a:lnTo>
                  <a:pt x="33527" y="18288"/>
                </a:lnTo>
                <a:lnTo>
                  <a:pt x="32003" y="19812"/>
                </a:lnTo>
                <a:lnTo>
                  <a:pt x="22860" y="19812"/>
                </a:lnTo>
                <a:lnTo>
                  <a:pt x="19812" y="21336"/>
                </a:lnTo>
                <a:lnTo>
                  <a:pt x="13715" y="21336"/>
                </a:lnTo>
                <a:lnTo>
                  <a:pt x="9144" y="22860"/>
                </a:lnTo>
                <a:lnTo>
                  <a:pt x="6096" y="22860"/>
                </a:lnTo>
                <a:lnTo>
                  <a:pt x="3048" y="21336"/>
                </a:lnTo>
                <a:lnTo>
                  <a:pt x="1524" y="21336"/>
                </a:lnTo>
                <a:lnTo>
                  <a:pt x="0" y="19812"/>
                </a:lnTo>
                <a:lnTo>
                  <a:pt x="0" y="13715"/>
                </a:lnTo>
                <a:lnTo>
                  <a:pt x="3048" y="9143"/>
                </a:lnTo>
                <a:lnTo>
                  <a:pt x="9144" y="6095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690369" y="7096264"/>
            <a:ext cx="53340" cy="39624"/>
          </a:xfrm>
          <a:custGeom>
            <a:avLst/>
            <a:gdLst/>
            <a:ahLst/>
            <a:cxnLst/>
            <a:rect l="l" t="t" r="r" b="b"/>
            <a:pathLst>
              <a:path w="53340" h="39624">
                <a:moveTo>
                  <a:pt x="10667" y="39624"/>
                </a:moveTo>
                <a:lnTo>
                  <a:pt x="15240" y="39624"/>
                </a:lnTo>
                <a:lnTo>
                  <a:pt x="19812" y="38100"/>
                </a:lnTo>
                <a:lnTo>
                  <a:pt x="25907" y="38100"/>
                </a:lnTo>
                <a:lnTo>
                  <a:pt x="32004" y="36576"/>
                </a:lnTo>
                <a:lnTo>
                  <a:pt x="36576" y="33528"/>
                </a:lnTo>
                <a:lnTo>
                  <a:pt x="42672" y="30481"/>
                </a:lnTo>
                <a:lnTo>
                  <a:pt x="44196" y="28957"/>
                </a:lnTo>
                <a:lnTo>
                  <a:pt x="47243" y="27433"/>
                </a:lnTo>
                <a:lnTo>
                  <a:pt x="53340" y="27433"/>
                </a:lnTo>
                <a:lnTo>
                  <a:pt x="47243" y="21336"/>
                </a:lnTo>
                <a:lnTo>
                  <a:pt x="44196" y="16764"/>
                </a:lnTo>
                <a:lnTo>
                  <a:pt x="42672" y="13716"/>
                </a:lnTo>
                <a:lnTo>
                  <a:pt x="39624" y="10669"/>
                </a:lnTo>
                <a:lnTo>
                  <a:pt x="30480" y="1524"/>
                </a:lnTo>
                <a:lnTo>
                  <a:pt x="27431" y="0"/>
                </a:lnTo>
                <a:lnTo>
                  <a:pt x="24384" y="0"/>
                </a:lnTo>
                <a:lnTo>
                  <a:pt x="19812" y="3048"/>
                </a:lnTo>
                <a:lnTo>
                  <a:pt x="16764" y="4572"/>
                </a:lnTo>
                <a:lnTo>
                  <a:pt x="15240" y="6097"/>
                </a:lnTo>
                <a:lnTo>
                  <a:pt x="10667" y="7621"/>
                </a:lnTo>
                <a:lnTo>
                  <a:pt x="9143" y="10669"/>
                </a:lnTo>
                <a:lnTo>
                  <a:pt x="4572" y="15240"/>
                </a:lnTo>
                <a:lnTo>
                  <a:pt x="1524" y="19812"/>
                </a:lnTo>
                <a:lnTo>
                  <a:pt x="0" y="22860"/>
                </a:lnTo>
                <a:lnTo>
                  <a:pt x="3048" y="22860"/>
                </a:lnTo>
                <a:lnTo>
                  <a:pt x="9143" y="25909"/>
                </a:lnTo>
                <a:lnTo>
                  <a:pt x="10667" y="32005"/>
                </a:lnTo>
                <a:lnTo>
                  <a:pt x="10667" y="39624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467609" y="6948436"/>
            <a:ext cx="129540" cy="195072"/>
          </a:xfrm>
          <a:custGeom>
            <a:avLst/>
            <a:gdLst/>
            <a:ahLst/>
            <a:cxnLst/>
            <a:rect l="l" t="t" r="r" b="b"/>
            <a:pathLst>
              <a:path w="129540" h="195072">
                <a:moveTo>
                  <a:pt x="129540" y="12192"/>
                </a:moveTo>
                <a:lnTo>
                  <a:pt x="128015" y="10668"/>
                </a:lnTo>
                <a:lnTo>
                  <a:pt x="123444" y="4573"/>
                </a:lnTo>
                <a:lnTo>
                  <a:pt x="117348" y="0"/>
                </a:lnTo>
                <a:lnTo>
                  <a:pt x="114300" y="0"/>
                </a:lnTo>
                <a:lnTo>
                  <a:pt x="105156" y="4573"/>
                </a:lnTo>
                <a:lnTo>
                  <a:pt x="91440" y="4573"/>
                </a:lnTo>
                <a:lnTo>
                  <a:pt x="85344" y="7621"/>
                </a:lnTo>
                <a:lnTo>
                  <a:pt x="83820" y="10668"/>
                </a:lnTo>
                <a:lnTo>
                  <a:pt x="79248" y="15240"/>
                </a:lnTo>
                <a:lnTo>
                  <a:pt x="74676" y="21337"/>
                </a:lnTo>
                <a:lnTo>
                  <a:pt x="68579" y="25909"/>
                </a:lnTo>
                <a:lnTo>
                  <a:pt x="64008" y="32004"/>
                </a:lnTo>
                <a:lnTo>
                  <a:pt x="57912" y="38100"/>
                </a:lnTo>
                <a:lnTo>
                  <a:pt x="53340" y="41149"/>
                </a:lnTo>
                <a:lnTo>
                  <a:pt x="51815" y="42673"/>
                </a:lnTo>
                <a:lnTo>
                  <a:pt x="47244" y="44197"/>
                </a:lnTo>
                <a:lnTo>
                  <a:pt x="45720" y="44197"/>
                </a:lnTo>
                <a:lnTo>
                  <a:pt x="38100" y="51816"/>
                </a:lnTo>
                <a:lnTo>
                  <a:pt x="33527" y="57913"/>
                </a:lnTo>
                <a:lnTo>
                  <a:pt x="28956" y="62485"/>
                </a:lnTo>
                <a:lnTo>
                  <a:pt x="24384" y="68580"/>
                </a:lnTo>
                <a:lnTo>
                  <a:pt x="21336" y="73152"/>
                </a:lnTo>
                <a:lnTo>
                  <a:pt x="16764" y="76200"/>
                </a:lnTo>
                <a:lnTo>
                  <a:pt x="13715" y="77725"/>
                </a:lnTo>
                <a:lnTo>
                  <a:pt x="13715" y="88392"/>
                </a:lnTo>
                <a:lnTo>
                  <a:pt x="15240" y="99061"/>
                </a:lnTo>
                <a:lnTo>
                  <a:pt x="16764" y="108204"/>
                </a:lnTo>
                <a:lnTo>
                  <a:pt x="19812" y="111252"/>
                </a:lnTo>
                <a:lnTo>
                  <a:pt x="22860" y="112776"/>
                </a:lnTo>
                <a:lnTo>
                  <a:pt x="25908" y="115825"/>
                </a:lnTo>
                <a:lnTo>
                  <a:pt x="35052" y="120397"/>
                </a:lnTo>
                <a:lnTo>
                  <a:pt x="36576" y="121921"/>
                </a:lnTo>
                <a:lnTo>
                  <a:pt x="38100" y="124968"/>
                </a:lnTo>
                <a:lnTo>
                  <a:pt x="38100" y="126492"/>
                </a:lnTo>
                <a:lnTo>
                  <a:pt x="35052" y="129540"/>
                </a:lnTo>
                <a:lnTo>
                  <a:pt x="32003" y="134113"/>
                </a:lnTo>
                <a:lnTo>
                  <a:pt x="27432" y="137161"/>
                </a:lnTo>
                <a:lnTo>
                  <a:pt x="21336" y="140209"/>
                </a:lnTo>
                <a:lnTo>
                  <a:pt x="18288" y="138685"/>
                </a:lnTo>
                <a:lnTo>
                  <a:pt x="13715" y="138685"/>
                </a:lnTo>
                <a:lnTo>
                  <a:pt x="10667" y="141733"/>
                </a:lnTo>
                <a:lnTo>
                  <a:pt x="4572" y="149352"/>
                </a:lnTo>
                <a:lnTo>
                  <a:pt x="1524" y="158497"/>
                </a:lnTo>
                <a:lnTo>
                  <a:pt x="0" y="167640"/>
                </a:lnTo>
                <a:lnTo>
                  <a:pt x="7620" y="170688"/>
                </a:lnTo>
                <a:lnTo>
                  <a:pt x="10667" y="175261"/>
                </a:lnTo>
                <a:lnTo>
                  <a:pt x="12191" y="179833"/>
                </a:lnTo>
                <a:lnTo>
                  <a:pt x="13715" y="181356"/>
                </a:lnTo>
                <a:lnTo>
                  <a:pt x="19812" y="181356"/>
                </a:lnTo>
                <a:lnTo>
                  <a:pt x="27432" y="182880"/>
                </a:lnTo>
                <a:lnTo>
                  <a:pt x="35052" y="185928"/>
                </a:lnTo>
                <a:lnTo>
                  <a:pt x="42672" y="187452"/>
                </a:lnTo>
                <a:lnTo>
                  <a:pt x="48767" y="190500"/>
                </a:lnTo>
                <a:lnTo>
                  <a:pt x="60960" y="193549"/>
                </a:lnTo>
                <a:lnTo>
                  <a:pt x="64008" y="195073"/>
                </a:lnTo>
                <a:lnTo>
                  <a:pt x="105156" y="195073"/>
                </a:lnTo>
                <a:lnTo>
                  <a:pt x="114300" y="193549"/>
                </a:lnTo>
                <a:lnTo>
                  <a:pt x="129540" y="187452"/>
                </a:lnTo>
                <a:lnTo>
                  <a:pt x="129540" y="12192"/>
                </a:lnTo>
              </a:path>
            </a:pathLst>
          </a:custGeom>
          <a:solidFill>
            <a:srgbClr val="284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386836" y="7058164"/>
            <a:ext cx="73152" cy="80772"/>
          </a:xfrm>
          <a:custGeom>
            <a:avLst/>
            <a:gdLst/>
            <a:ahLst/>
            <a:cxnLst/>
            <a:rect l="l" t="t" r="r" b="b"/>
            <a:pathLst>
              <a:path w="73152" h="80772">
                <a:moveTo>
                  <a:pt x="71629" y="16764"/>
                </a:moveTo>
                <a:lnTo>
                  <a:pt x="71629" y="24385"/>
                </a:lnTo>
                <a:lnTo>
                  <a:pt x="73152" y="36576"/>
                </a:lnTo>
                <a:lnTo>
                  <a:pt x="73152" y="54864"/>
                </a:lnTo>
                <a:lnTo>
                  <a:pt x="70105" y="54864"/>
                </a:lnTo>
                <a:lnTo>
                  <a:pt x="67057" y="56388"/>
                </a:lnTo>
                <a:lnTo>
                  <a:pt x="53340" y="56388"/>
                </a:lnTo>
                <a:lnTo>
                  <a:pt x="50293" y="57912"/>
                </a:lnTo>
                <a:lnTo>
                  <a:pt x="48769" y="59436"/>
                </a:lnTo>
                <a:lnTo>
                  <a:pt x="47245" y="59436"/>
                </a:lnTo>
                <a:lnTo>
                  <a:pt x="45721" y="60960"/>
                </a:lnTo>
                <a:lnTo>
                  <a:pt x="44197" y="64009"/>
                </a:lnTo>
                <a:lnTo>
                  <a:pt x="41149" y="67057"/>
                </a:lnTo>
                <a:lnTo>
                  <a:pt x="38100" y="71628"/>
                </a:lnTo>
                <a:lnTo>
                  <a:pt x="32005" y="77724"/>
                </a:lnTo>
                <a:lnTo>
                  <a:pt x="28957" y="79248"/>
                </a:lnTo>
                <a:lnTo>
                  <a:pt x="28957" y="80772"/>
                </a:lnTo>
                <a:lnTo>
                  <a:pt x="25909" y="79248"/>
                </a:lnTo>
                <a:lnTo>
                  <a:pt x="13717" y="67057"/>
                </a:lnTo>
                <a:lnTo>
                  <a:pt x="10669" y="62485"/>
                </a:lnTo>
                <a:lnTo>
                  <a:pt x="6097" y="56388"/>
                </a:lnTo>
                <a:lnTo>
                  <a:pt x="3049" y="50293"/>
                </a:lnTo>
                <a:lnTo>
                  <a:pt x="3049" y="47245"/>
                </a:lnTo>
                <a:lnTo>
                  <a:pt x="1525" y="41148"/>
                </a:lnTo>
                <a:lnTo>
                  <a:pt x="0" y="36576"/>
                </a:lnTo>
                <a:lnTo>
                  <a:pt x="0" y="32005"/>
                </a:lnTo>
                <a:lnTo>
                  <a:pt x="1525" y="27433"/>
                </a:lnTo>
                <a:lnTo>
                  <a:pt x="6097" y="18288"/>
                </a:lnTo>
                <a:lnTo>
                  <a:pt x="12193" y="9145"/>
                </a:lnTo>
                <a:lnTo>
                  <a:pt x="15240" y="3048"/>
                </a:lnTo>
                <a:lnTo>
                  <a:pt x="16764" y="3048"/>
                </a:lnTo>
                <a:lnTo>
                  <a:pt x="19813" y="1524"/>
                </a:lnTo>
                <a:lnTo>
                  <a:pt x="33529" y="1524"/>
                </a:lnTo>
                <a:lnTo>
                  <a:pt x="38100" y="0"/>
                </a:lnTo>
                <a:lnTo>
                  <a:pt x="42673" y="0"/>
                </a:lnTo>
                <a:lnTo>
                  <a:pt x="44197" y="1524"/>
                </a:lnTo>
                <a:lnTo>
                  <a:pt x="47245" y="1524"/>
                </a:lnTo>
                <a:lnTo>
                  <a:pt x="50293" y="3048"/>
                </a:lnTo>
                <a:lnTo>
                  <a:pt x="64009" y="12193"/>
                </a:lnTo>
                <a:lnTo>
                  <a:pt x="70105" y="15240"/>
                </a:lnTo>
                <a:lnTo>
                  <a:pt x="71629" y="16764"/>
                </a:lnTo>
              </a:path>
            </a:pathLst>
          </a:custGeom>
          <a:solidFill>
            <a:srgbClr val="284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429509" y="6771652"/>
            <a:ext cx="167640" cy="236220"/>
          </a:xfrm>
          <a:custGeom>
            <a:avLst/>
            <a:gdLst/>
            <a:ahLst/>
            <a:cxnLst/>
            <a:rect l="l" t="t" r="r" b="b"/>
            <a:pathLst>
              <a:path w="167640" h="236220">
                <a:moveTo>
                  <a:pt x="167640" y="44197"/>
                </a:moveTo>
                <a:lnTo>
                  <a:pt x="160020" y="42672"/>
                </a:lnTo>
                <a:lnTo>
                  <a:pt x="152400" y="39624"/>
                </a:lnTo>
                <a:lnTo>
                  <a:pt x="146303" y="36576"/>
                </a:lnTo>
                <a:lnTo>
                  <a:pt x="140208" y="35052"/>
                </a:lnTo>
                <a:lnTo>
                  <a:pt x="135636" y="32005"/>
                </a:lnTo>
                <a:lnTo>
                  <a:pt x="131064" y="30481"/>
                </a:lnTo>
                <a:lnTo>
                  <a:pt x="128015" y="27433"/>
                </a:lnTo>
                <a:lnTo>
                  <a:pt x="126491" y="27433"/>
                </a:lnTo>
                <a:lnTo>
                  <a:pt x="123444" y="25909"/>
                </a:lnTo>
                <a:lnTo>
                  <a:pt x="120396" y="22860"/>
                </a:lnTo>
                <a:lnTo>
                  <a:pt x="117348" y="21336"/>
                </a:lnTo>
                <a:lnTo>
                  <a:pt x="114300" y="18288"/>
                </a:lnTo>
                <a:lnTo>
                  <a:pt x="111252" y="16764"/>
                </a:lnTo>
                <a:lnTo>
                  <a:pt x="108203" y="13717"/>
                </a:lnTo>
                <a:lnTo>
                  <a:pt x="106679" y="13717"/>
                </a:lnTo>
                <a:lnTo>
                  <a:pt x="106679" y="4572"/>
                </a:lnTo>
                <a:lnTo>
                  <a:pt x="105156" y="1524"/>
                </a:lnTo>
                <a:lnTo>
                  <a:pt x="100584" y="1524"/>
                </a:lnTo>
                <a:lnTo>
                  <a:pt x="97536" y="0"/>
                </a:lnTo>
                <a:lnTo>
                  <a:pt x="76200" y="0"/>
                </a:lnTo>
                <a:lnTo>
                  <a:pt x="73152" y="1524"/>
                </a:lnTo>
                <a:lnTo>
                  <a:pt x="68579" y="3048"/>
                </a:lnTo>
                <a:lnTo>
                  <a:pt x="60960" y="7621"/>
                </a:lnTo>
                <a:lnTo>
                  <a:pt x="51815" y="10669"/>
                </a:lnTo>
                <a:lnTo>
                  <a:pt x="44196" y="16764"/>
                </a:lnTo>
                <a:lnTo>
                  <a:pt x="35052" y="21336"/>
                </a:lnTo>
                <a:lnTo>
                  <a:pt x="28956" y="27433"/>
                </a:lnTo>
                <a:lnTo>
                  <a:pt x="22860" y="30481"/>
                </a:lnTo>
                <a:lnTo>
                  <a:pt x="19812" y="33528"/>
                </a:lnTo>
                <a:lnTo>
                  <a:pt x="16764" y="42672"/>
                </a:lnTo>
                <a:lnTo>
                  <a:pt x="12191" y="54864"/>
                </a:lnTo>
                <a:lnTo>
                  <a:pt x="9144" y="68581"/>
                </a:lnTo>
                <a:lnTo>
                  <a:pt x="7620" y="79248"/>
                </a:lnTo>
                <a:lnTo>
                  <a:pt x="6096" y="97536"/>
                </a:lnTo>
                <a:lnTo>
                  <a:pt x="4572" y="126493"/>
                </a:lnTo>
                <a:lnTo>
                  <a:pt x="4572" y="155448"/>
                </a:lnTo>
                <a:lnTo>
                  <a:pt x="3048" y="172212"/>
                </a:lnTo>
                <a:lnTo>
                  <a:pt x="0" y="181357"/>
                </a:lnTo>
                <a:lnTo>
                  <a:pt x="0" y="187452"/>
                </a:lnTo>
                <a:lnTo>
                  <a:pt x="3048" y="192024"/>
                </a:lnTo>
                <a:lnTo>
                  <a:pt x="6096" y="193548"/>
                </a:lnTo>
                <a:lnTo>
                  <a:pt x="12191" y="195072"/>
                </a:lnTo>
                <a:lnTo>
                  <a:pt x="16764" y="196597"/>
                </a:lnTo>
                <a:lnTo>
                  <a:pt x="22860" y="199645"/>
                </a:lnTo>
                <a:lnTo>
                  <a:pt x="27432" y="202693"/>
                </a:lnTo>
                <a:lnTo>
                  <a:pt x="30479" y="204217"/>
                </a:lnTo>
                <a:lnTo>
                  <a:pt x="33527" y="207264"/>
                </a:lnTo>
                <a:lnTo>
                  <a:pt x="39624" y="210312"/>
                </a:lnTo>
                <a:lnTo>
                  <a:pt x="48767" y="216409"/>
                </a:lnTo>
                <a:lnTo>
                  <a:pt x="57912" y="220981"/>
                </a:lnTo>
                <a:lnTo>
                  <a:pt x="67056" y="227076"/>
                </a:lnTo>
                <a:lnTo>
                  <a:pt x="77724" y="231648"/>
                </a:lnTo>
                <a:lnTo>
                  <a:pt x="88391" y="234697"/>
                </a:lnTo>
                <a:lnTo>
                  <a:pt x="99060" y="236221"/>
                </a:lnTo>
                <a:lnTo>
                  <a:pt x="106679" y="233172"/>
                </a:lnTo>
                <a:lnTo>
                  <a:pt x="114300" y="231648"/>
                </a:lnTo>
                <a:lnTo>
                  <a:pt x="123444" y="230124"/>
                </a:lnTo>
                <a:lnTo>
                  <a:pt x="131064" y="227076"/>
                </a:lnTo>
                <a:lnTo>
                  <a:pt x="147827" y="227076"/>
                </a:lnTo>
                <a:lnTo>
                  <a:pt x="163067" y="230124"/>
                </a:lnTo>
                <a:lnTo>
                  <a:pt x="167640" y="231648"/>
                </a:lnTo>
                <a:lnTo>
                  <a:pt x="167640" y="44197"/>
                </a:lnTo>
              </a:path>
            </a:pathLst>
          </a:custGeom>
          <a:solidFill>
            <a:srgbClr val="7E9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429509" y="6771652"/>
            <a:ext cx="128015" cy="236220"/>
          </a:xfrm>
          <a:custGeom>
            <a:avLst/>
            <a:gdLst/>
            <a:ahLst/>
            <a:cxnLst/>
            <a:rect l="l" t="t" r="r" b="b"/>
            <a:pathLst>
              <a:path w="128015" h="236220">
                <a:moveTo>
                  <a:pt x="106679" y="233172"/>
                </a:moveTo>
                <a:lnTo>
                  <a:pt x="97536" y="236221"/>
                </a:lnTo>
                <a:lnTo>
                  <a:pt x="88391" y="234697"/>
                </a:lnTo>
                <a:lnTo>
                  <a:pt x="77724" y="231648"/>
                </a:lnTo>
                <a:lnTo>
                  <a:pt x="67056" y="227076"/>
                </a:lnTo>
                <a:lnTo>
                  <a:pt x="57912" y="220981"/>
                </a:lnTo>
                <a:lnTo>
                  <a:pt x="42672" y="213360"/>
                </a:lnTo>
                <a:lnTo>
                  <a:pt x="39624" y="210312"/>
                </a:lnTo>
                <a:lnTo>
                  <a:pt x="33527" y="207264"/>
                </a:lnTo>
                <a:lnTo>
                  <a:pt x="30479" y="204217"/>
                </a:lnTo>
                <a:lnTo>
                  <a:pt x="25908" y="202693"/>
                </a:lnTo>
                <a:lnTo>
                  <a:pt x="22860" y="199645"/>
                </a:lnTo>
                <a:lnTo>
                  <a:pt x="16764" y="196597"/>
                </a:lnTo>
                <a:lnTo>
                  <a:pt x="12191" y="195072"/>
                </a:lnTo>
                <a:lnTo>
                  <a:pt x="6096" y="193548"/>
                </a:lnTo>
                <a:lnTo>
                  <a:pt x="3048" y="192024"/>
                </a:lnTo>
                <a:lnTo>
                  <a:pt x="0" y="187452"/>
                </a:lnTo>
                <a:lnTo>
                  <a:pt x="0" y="181357"/>
                </a:lnTo>
                <a:lnTo>
                  <a:pt x="3048" y="172212"/>
                </a:lnTo>
                <a:lnTo>
                  <a:pt x="4572" y="155448"/>
                </a:lnTo>
                <a:lnTo>
                  <a:pt x="4572" y="126493"/>
                </a:lnTo>
                <a:lnTo>
                  <a:pt x="6096" y="97536"/>
                </a:lnTo>
                <a:lnTo>
                  <a:pt x="7620" y="79248"/>
                </a:lnTo>
                <a:lnTo>
                  <a:pt x="9144" y="68581"/>
                </a:lnTo>
                <a:lnTo>
                  <a:pt x="12191" y="54864"/>
                </a:lnTo>
                <a:lnTo>
                  <a:pt x="16764" y="42672"/>
                </a:lnTo>
                <a:lnTo>
                  <a:pt x="19812" y="33528"/>
                </a:lnTo>
                <a:lnTo>
                  <a:pt x="22860" y="30481"/>
                </a:lnTo>
                <a:lnTo>
                  <a:pt x="28956" y="27433"/>
                </a:lnTo>
                <a:lnTo>
                  <a:pt x="35052" y="21336"/>
                </a:lnTo>
                <a:lnTo>
                  <a:pt x="44196" y="16764"/>
                </a:lnTo>
                <a:lnTo>
                  <a:pt x="51815" y="10669"/>
                </a:lnTo>
                <a:lnTo>
                  <a:pt x="60960" y="7621"/>
                </a:lnTo>
                <a:lnTo>
                  <a:pt x="68579" y="3048"/>
                </a:lnTo>
                <a:lnTo>
                  <a:pt x="73152" y="1524"/>
                </a:lnTo>
                <a:lnTo>
                  <a:pt x="76200" y="0"/>
                </a:lnTo>
                <a:lnTo>
                  <a:pt x="96012" y="0"/>
                </a:lnTo>
                <a:lnTo>
                  <a:pt x="100584" y="1524"/>
                </a:lnTo>
                <a:lnTo>
                  <a:pt x="102108" y="1524"/>
                </a:lnTo>
                <a:lnTo>
                  <a:pt x="103632" y="3048"/>
                </a:lnTo>
                <a:lnTo>
                  <a:pt x="103632" y="4572"/>
                </a:lnTo>
                <a:lnTo>
                  <a:pt x="102108" y="4572"/>
                </a:lnTo>
                <a:lnTo>
                  <a:pt x="102108" y="6097"/>
                </a:lnTo>
                <a:lnTo>
                  <a:pt x="99060" y="7621"/>
                </a:lnTo>
                <a:lnTo>
                  <a:pt x="96012" y="7621"/>
                </a:lnTo>
                <a:lnTo>
                  <a:pt x="92964" y="9145"/>
                </a:lnTo>
                <a:lnTo>
                  <a:pt x="91440" y="12193"/>
                </a:lnTo>
                <a:lnTo>
                  <a:pt x="86867" y="15240"/>
                </a:lnTo>
                <a:lnTo>
                  <a:pt x="82296" y="21336"/>
                </a:lnTo>
                <a:lnTo>
                  <a:pt x="76200" y="28957"/>
                </a:lnTo>
                <a:lnTo>
                  <a:pt x="74676" y="33528"/>
                </a:lnTo>
                <a:lnTo>
                  <a:pt x="82296" y="48769"/>
                </a:lnTo>
                <a:lnTo>
                  <a:pt x="88391" y="59436"/>
                </a:lnTo>
                <a:lnTo>
                  <a:pt x="89915" y="67057"/>
                </a:lnTo>
                <a:lnTo>
                  <a:pt x="91440" y="77724"/>
                </a:lnTo>
                <a:lnTo>
                  <a:pt x="91440" y="92964"/>
                </a:lnTo>
                <a:lnTo>
                  <a:pt x="92964" y="105157"/>
                </a:lnTo>
                <a:lnTo>
                  <a:pt x="94488" y="112776"/>
                </a:lnTo>
                <a:lnTo>
                  <a:pt x="97536" y="115824"/>
                </a:lnTo>
                <a:lnTo>
                  <a:pt x="102108" y="117348"/>
                </a:lnTo>
                <a:lnTo>
                  <a:pt x="111252" y="123445"/>
                </a:lnTo>
                <a:lnTo>
                  <a:pt x="117348" y="128017"/>
                </a:lnTo>
                <a:lnTo>
                  <a:pt x="121920" y="131064"/>
                </a:lnTo>
                <a:lnTo>
                  <a:pt x="126491" y="135636"/>
                </a:lnTo>
                <a:lnTo>
                  <a:pt x="126491" y="141733"/>
                </a:lnTo>
                <a:lnTo>
                  <a:pt x="128015" y="150876"/>
                </a:lnTo>
                <a:lnTo>
                  <a:pt x="128015" y="163069"/>
                </a:lnTo>
                <a:lnTo>
                  <a:pt x="126491" y="176784"/>
                </a:lnTo>
                <a:lnTo>
                  <a:pt x="124967" y="192024"/>
                </a:lnTo>
                <a:lnTo>
                  <a:pt x="121920" y="208788"/>
                </a:lnTo>
                <a:lnTo>
                  <a:pt x="114300" y="222505"/>
                </a:lnTo>
                <a:lnTo>
                  <a:pt x="106679" y="233172"/>
                </a:lnTo>
              </a:path>
            </a:pathLst>
          </a:custGeom>
          <a:solidFill>
            <a:srgbClr val="284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641600" y="7212088"/>
            <a:ext cx="91441" cy="39624"/>
          </a:xfrm>
          <a:custGeom>
            <a:avLst/>
            <a:gdLst/>
            <a:ahLst/>
            <a:cxnLst/>
            <a:rect l="l" t="t" r="r" b="b"/>
            <a:pathLst>
              <a:path w="91441" h="39624">
                <a:moveTo>
                  <a:pt x="0" y="33528"/>
                </a:moveTo>
                <a:lnTo>
                  <a:pt x="1524" y="28957"/>
                </a:lnTo>
                <a:lnTo>
                  <a:pt x="3049" y="25909"/>
                </a:lnTo>
                <a:lnTo>
                  <a:pt x="6097" y="22861"/>
                </a:lnTo>
                <a:lnTo>
                  <a:pt x="9145" y="21336"/>
                </a:lnTo>
                <a:lnTo>
                  <a:pt x="10669" y="19812"/>
                </a:lnTo>
                <a:lnTo>
                  <a:pt x="13717" y="18288"/>
                </a:lnTo>
                <a:lnTo>
                  <a:pt x="28957" y="18288"/>
                </a:lnTo>
                <a:lnTo>
                  <a:pt x="33529" y="16764"/>
                </a:lnTo>
                <a:lnTo>
                  <a:pt x="38100" y="16764"/>
                </a:lnTo>
                <a:lnTo>
                  <a:pt x="44197" y="13716"/>
                </a:lnTo>
                <a:lnTo>
                  <a:pt x="54865" y="3048"/>
                </a:lnTo>
                <a:lnTo>
                  <a:pt x="57912" y="1524"/>
                </a:lnTo>
                <a:lnTo>
                  <a:pt x="62485" y="0"/>
                </a:lnTo>
                <a:lnTo>
                  <a:pt x="65533" y="0"/>
                </a:lnTo>
                <a:lnTo>
                  <a:pt x="68581" y="1524"/>
                </a:lnTo>
                <a:lnTo>
                  <a:pt x="74676" y="7621"/>
                </a:lnTo>
                <a:lnTo>
                  <a:pt x="76200" y="10669"/>
                </a:lnTo>
                <a:lnTo>
                  <a:pt x="80773" y="13716"/>
                </a:lnTo>
                <a:lnTo>
                  <a:pt x="82297" y="16764"/>
                </a:lnTo>
                <a:lnTo>
                  <a:pt x="85345" y="21336"/>
                </a:lnTo>
                <a:lnTo>
                  <a:pt x="86869" y="22861"/>
                </a:lnTo>
                <a:lnTo>
                  <a:pt x="88393" y="25909"/>
                </a:lnTo>
                <a:lnTo>
                  <a:pt x="91441" y="27433"/>
                </a:lnTo>
                <a:lnTo>
                  <a:pt x="83821" y="27433"/>
                </a:lnTo>
                <a:lnTo>
                  <a:pt x="80773" y="30481"/>
                </a:lnTo>
                <a:lnTo>
                  <a:pt x="77724" y="32004"/>
                </a:lnTo>
                <a:lnTo>
                  <a:pt x="73153" y="33528"/>
                </a:lnTo>
                <a:lnTo>
                  <a:pt x="68581" y="36576"/>
                </a:lnTo>
                <a:lnTo>
                  <a:pt x="64009" y="38100"/>
                </a:lnTo>
                <a:lnTo>
                  <a:pt x="57912" y="38100"/>
                </a:lnTo>
                <a:lnTo>
                  <a:pt x="53341" y="39624"/>
                </a:lnTo>
                <a:lnTo>
                  <a:pt x="48769" y="39624"/>
                </a:lnTo>
                <a:lnTo>
                  <a:pt x="48769" y="38100"/>
                </a:lnTo>
                <a:lnTo>
                  <a:pt x="47245" y="35052"/>
                </a:lnTo>
                <a:lnTo>
                  <a:pt x="45721" y="32004"/>
                </a:lnTo>
                <a:lnTo>
                  <a:pt x="28957" y="32004"/>
                </a:lnTo>
                <a:lnTo>
                  <a:pt x="22861" y="33528"/>
                </a:lnTo>
                <a:lnTo>
                  <a:pt x="0" y="33528"/>
                </a:lnTo>
              </a:path>
            </a:pathLst>
          </a:custGeom>
          <a:solidFill>
            <a:srgbClr val="284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9499612" y="6948436"/>
            <a:ext cx="97537" cy="195072"/>
          </a:xfrm>
          <a:custGeom>
            <a:avLst/>
            <a:gdLst/>
            <a:ahLst/>
            <a:cxnLst/>
            <a:rect l="l" t="t" r="r" b="b"/>
            <a:pathLst>
              <a:path w="97537" h="195072">
                <a:moveTo>
                  <a:pt x="33529" y="195073"/>
                </a:moveTo>
                <a:lnTo>
                  <a:pt x="73153" y="195073"/>
                </a:lnTo>
                <a:lnTo>
                  <a:pt x="82297" y="193549"/>
                </a:lnTo>
                <a:lnTo>
                  <a:pt x="97537" y="187452"/>
                </a:lnTo>
                <a:lnTo>
                  <a:pt x="97537" y="12192"/>
                </a:lnTo>
                <a:lnTo>
                  <a:pt x="96012" y="10668"/>
                </a:lnTo>
                <a:lnTo>
                  <a:pt x="91441" y="4573"/>
                </a:lnTo>
                <a:lnTo>
                  <a:pt x="85345" y="0"/>
                </a:lnTo>
                <a:lnTo>
                  <a:pt x="82297" y="0"/>
                </a:lnTo>
                <a:lnTo>
                  <a:pt x="76200" y="6097"/>
                </a:lnTo>
                <a:lnTo>
                  <a:pt x="73153" y="10668"/>
                </a:lnTo>
                <a:lnTo>
                  <a:pt x="70105" y="12192"/>
                </a:lnTo>
                <a:lnTo>
                  <a:pt x="67057" y="16764"/>
                </a:lnTo>
                <a:lnTo>
                  <a:pt x="64009" y="18288"/>
                </a:lnTo>
                <a:lnTo>
                  <a:pt x="62485" y="21337"/>
                </a:lnTo>
                <a:lnTo>
                  <a:pt x="62485" y="28956"/>
                </a:lnTo>
                <a:lnTo>
                  <a:pt x="65533" y="38100"/>
                </a:lnTo>
                <a:lnTo>
                  <a:pt x="65533" y="57913"/>
                </a:lnTo>
                <a:lnTo>
                  <a:pt x="62485" y="74676"/>
                </a:lnTo>
                <a:lnTo>
                  <a:pt x="57912" y="83821"/>
                </a:lnTo>
                <a:lnTo>
                  <a:pt x="54864" y="86868"/>
                </a:lnTo>
                <a:lnTo>
                  <a:pt x="53341" y="91440"/>
                </a:lnTo>
                <a:lnTo>
                  <a:pt x="50293" y="99061"/>
                </a:lnTo>
                <a:lnTo>
                  <a:pt x="45721" y="109728"/>
                </a:lnTo>
                <a:lnTo>
                  <a:pt x="39624" y="118873"/>
                </a:lnTo>
                <a:lnTo>
                  <a:pt x="35053" y="123444"/>
                </a:lnTo>
                <a:lnTo>
                  <a:pt x="32005" y="124968"/>
                </a:lnTo>
                <a:lnTo>
                  <a:pt x="27433" y="126492"/>
                </a:lnTo>
                <a:lnTo>
                  <a:pt x="22861" y="131064"/>
                </a:lnTo>
                <a:lnTo>
                  <a:pt x="10669" y="140209"/>
                </a:lnTo>
                <a:lnTo>
                  <a:pt x="6097" y="146304"/>
                </a:lnTo>
                <a:lnTo>
                  <a:pt x="1524" y="150876"/>
                </a:lnTo>
                <a:lnTo>
                  <a:pt x="0" y="153925"/>
                </a:lnTo>
                <a:lnTo>
                  <a:pt x="0" y="160021"/>
                </a:lnTo>
                <a:lnTo>
                  <a:pt x="1524" y="164592"/>
                </a:lnTo>
                <a:lnTo>
                  <a:pt x="4573" y="167640"/>
                </a:lnTo>
                <a:lnTo>
                  <a:pt x="9145" y="169164"/>
                </a:lnTo>
                <a:lnTo>
                  <a:pt x="12193" y="170688"/>
                </a:lnTo>
                <a:lnTo>
                  <a:pt x="13717" y="175261"/>
                </a:lnTo>
                <a:lnTo>
                  <a:pt x="21337" y="182880"/>
                </a:lnTo>
                <a:lnTo>
                  <a:pt x="27433" y="192025"/>
                </a:lnTo>
                <a:lnTo>
                  <a:pt x="33529" y="195073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9499612" y="7070357"/>
            <a:ext cx="97537" cy="73152"/>
          </a:xfrm>
          <a:custGeom>
            <a:avLst/>
            <a:gdLst/>
            <a:ahLst/>
            <a:cxnLst/>
            <a:rect l="l" t="t" r="r" b="b"/>
            <a:pathLst>
              <a:path w="97537" h="73152">
                <a:moveTo>
                  <a:pt x="35053" y="0"/>
                </a:moveTo>
                <a:lnTo>
                  <a:pt x="32005" y="1523"/>
                </a:lnTo>
                <a:lnTo>
                  <a:pt x="22861" y="7619"/>
                </a:lnTo>
                <a:lnTo>
                  <a:pt x="16764" y="13716"/>
                </a:lnTo>
                <a:lnTo>
                  <a:pt x="10669" y="18288"/>
                </a:lnTo>
                <a:lnTo>
                  <a:pt x="6097" y="22859"/>
                </a:lnTo>
                <a:lnTo>
                  <a:pt x="1524" y="28955"/>
                </a:lnTo>
                <a:lnTo>
                  <a:pt x="0" y="32004"/>
                </a:lnTo>
                <a:lnTo>
                  <a:pt x="0" y="38100"/>
                </a:lnTo>
                <a:lnTo>
                  <a:pt x="1524" y="41147"/>
                </a:lnTo>
                <a:lnTo>
                  <a:pt x="4573" y="44195"/>
                </a:lnTo>
                <a:lnTo>
                  <a:pt x="9145" y="47243"/>
                </a:lnTo>
                <a:lnTo>
                  <a:pt x="12193" y="48767"/>
                </a:lnTo>
                <a:lnTo>
                  <a:pt x="13717" y="51816"/>
                </a:lnTo>
                <a:lnTo>
                  <a:pt x="16764" y="54864"/>
                </a:lnTo>
                <a:lnTo>
                  <a:pt x="21337" y="60959"/>
                </a:lnTo>
                <a:lnTo>
                  <a:pt x="27433" y="70104"/>
                </a:lnTo>
                <a:lnTo>
                  <a:pt x="33529" y="73152"/>
                </a:lnTo>
                <a:lnTo>
                  <a:pt x="73153" y="73152"/>
                </a:lnTo>
                <a:lnTo>
                  <a:pt x="82297" y="71628"/>
                </a:lnTo>
                <a:lnTo>
                  <a:pt x="97537" y="65531"/>
                </a:lnTo>
                <a:lnTo>
                  <a:pt x="97537" y="22859"/>
                </a:lnTo>
                <a:lnTo>
                  <a:pt x="94488" y="21335"/>
                </a:lnTo>
                <a:lnTo>
                  <a:pt x="80773" y="16764"/>
                </a:lnTo>
                <a:lnTo>
                  <a:pt x="77724" y="15240"/>
                </a:lnTo>
                <a:lnTo>
                  <a:pt x="73153" y="13716"/>
                </a:lnTo>
                <a:lnTo>
                  <a:pt x="70105" y="12192"/>
                </a:lnTo>
                <a:lnTo>
                  <a:pt x="67057" y="12192"/>
                </a:lnTo>
                <a:lnTo>
                  <a:pt x="65533" y="10667"/>
                </a:lnTo>
                <a:lnTo>
                  <a:pt x="62485" y="9143"/>
                </a:lnTo>
                <a:lnTo>
                  <a:pt x="57912" y="7619"/>
                </a:lnTo>
                <a:lnTo>
                  <a:pt x="53341" y="4571"/>
                </a:lnTo>
                <a:lnTo>
                  <a:pt x="39624" y="0"/>
                </a:lnTo>
                <a:lnTo>
                  <a:pt x="35053" y="0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9409697" y="7068833"/>
            <a:ext cx="50291" cy="70103"/>
          </a:xfrm>
          <a:custGeom>
            <a:avLst/>
            <a:gdLst/>
            <a:ahLst/>
            <a:cxnLst/>
            <a:rect l="l" t="t" r="r" b="b"/>
            <a:pathLst>
              <a:path w="50291" h="70103">
                <a:moveTo>
                  <a:pt x="6096" y="70103"/>
                </a:moveTo>
                <a:lnTo>
                  <a:pt x="7620" y="68579"/>
                </a:lnTo>
                <a:lnTo>
                  <a:pt x="15239" y="60959"/>
                </a:lnTo>
                <a:lnTo>
                  <a:pt x="18288" y="56388"/>
                </a:lnTo>
                <a:lnTo>
                  <a:pt x="25908" y="48767"/>
                </a:lnTo>
                <a:lnTo>
                  <a:pt x="27432" y="48767"/>
                </a:lnTo>
                <a:lnTo>
                  <a:pt x="30479" y="47243"/>
                </a:lnTo>
                <a:lnTo>
                  <a:pt x="35052" y="47243"/>
                </a:lnTo>
                <a:lnTo>
                  <a:pt x="39624" y="45719"/>
                </a:lnTo>
                <a:lnTo>
                  <a:pt x="50291" y="45719"/>
                </a:lnTo>
                <a:lnTo>
                  <a:pt x="50291" y="25907"/>
                </a:lnTo>
                <a:lnTo>
                  <a:pt x="48768" y="15240"/>
                </a:lnTo>
                <a:lnTo>
                  <a:pt x="48768" y="7619"/>
                </a:lnTo>
                <a:lnTo>
                  <a:pt x="36576" y="1524"/>
                </a:lnTo>
                <a:lnTo>
                  <a:pt x="33527" y="1524"/>
                </a:lnTo>
                <a:lnTo>
                  <a:pt x="32003" y="0"/>
                </a:lnTo>
                <a:lnTo>
                  <a:pt x="30479" y="0"/>
                </a:lnTo>
                <a:lnTo>
                  <a:pt x="27432" y="3047"/>
                </a:lnTo>
                <a:lnTo>
                  <a:pt x="18288" y="6095"/>
                </a:lnTo>
                <a:lnTo>
                  <a:pt x="15239" y="7619"/>
                </a:lnTo>
                <a:lnTo>
                  <a:pt x="12191" y="10667"/>
                </a:lnTo>
                <a:lnTo>
                  <a:pt x="9144" y="15240"/>
                </a:lnTo>
                <a:lnTo>
                  <a:pt x="6096" y="21336"/>
                </a:lnTo>
                <a:lnTo>
                  <a:pt x="4572" y="25907"/>
                </a:lnTo>
                <a:lnTo>
                  <a:pt x="4572" y="32003"/>
                </a:lnTo>
                <a:lnTo>
                  <a:pt x="3048" y="35052"/>
                </a:lnTo>
                <a:lnTo>
                  <a:pt x="3048" y="39624"/>
                </a:lnTo>
                <a:lnTo>
                  <a:pt x="0" y="42671"/>
                </a:lnTo>
                <a:lnTo>
                  <a:pt x="0" y="53340"/>
                </a:lnTo>
                <a:lnTo>
                  <a:pt x="1524" y="62483"/>
                </a:lnTo>
                <a:lnTo>
                  <a:pt x="6096" y="70103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46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321305" y="7283716"/>
            <a:ext cx="38100" cy="38100"/>
          </a:xfrm>
          <a:prstGeom prst="rect">
            <a:avLst/>
          </a:prstGeom>
        </p:spPr>
      </p:pic>
      <p:sp>
        <p:nvSpPr>
          <p:cNvPr id="79" name="object 79"/>
          <p:cNvSpPr/>
          <p:nvPr/>
        </p:nvSpPr>
        <p:spPr>
          <a:xfrm>
            <a:off x="8454149" y="7166369"/>
            <a:ext cx="112775" cy="82295"/>
          </a:xfrm>
          <a:custGeom>
            <a:avLst/>
            <a:gdLst/>
            <a:ahLst/>
            <a:cxnLst/>
            <a:rect l="l" t="t" r="r" b="b"/>
            <a:pathLst>
              <a:path w="112775" h="82295">
                <a:moveTo>
                  <a:pt x="0" y="82295"/>
                </a:moveTo>
                <a:lnTo>
                  <a:pt x="4572" y="80771"/>
                </a:lnTo>
                <a:lnTo>
                  <a:pt x="12192" y="77723"/>
                </a:lnTo>
                <a:lnTo>
                  <a:pt x="21336" y="74676"/>
                </a:lnTo>
                <a:lnTo>
                  <a:pt x="42672" y="68580"/>
                </a:lnTo>
                <a:lnTo>
                  <a:pt x="51816" y="67055"/>
                </a:lnTo>
                <a:lnTo>
                  <a:pt x="59436" y="65531"/>
                </a:lnTo>
                <a:lnTo>
                  <a:pt x="64008" y="65531"/>
                </a:lnTo>
                <a:lnTo>
                  <a:pt x="65532" y="67055"/>
                </a:lnTo>
                <a:lnTo>
                  <a:pt x="71627" y="67055"/>
                </a:lnTo>
                <a:lnTo>
                  <a:pt x="79248" y="65531"/>
                </a:lnTo>
                <a:lnTo>
                  <a:pt x="85344" y="65531"/>
                </a:lnTo>
                <a:lnTo>
                  <a:pt x="94487" y="64007"/>
                </a:lnTo>
                <a:lnTo>
                  <a:pt x="100584" y="62483"/>
                </a:lnTo>
                <a:lnTo>
                  <a:pt x="108204" y="60959"/>
                </a:lnTo>
                <a:lnTo>
                  <a:pt x="112775" y="57911"/>
                </a:lnTo>
                <a:lnTo>
                  <a:pt x="105156" y="45719"/>
                </a:lnTo>
                <a:lnTo>
                  <a:pt x="97536" y="39623"/>
                </a:lnTo>
                <a:lnTo>
                  <a:pt x="96012" y="39623"/>
                </a:lnTo>
                <a:lnTo>
                  <a:pt x="96012" y="36576"/>
                </a:lnTo>
                <a:lnTo>
                  <a:pt x="91439" y="22859"/>
                </a:lnTo>
                <a:lnTo>
                  <a:pt x="88392" y="16764"/>
                </a:lnTo>
                <a:lnTo>
                  <a:pt x="85344" y="15240"/>
                </a:lnTo>
                <a:lnTo>
                  <a:pt x="83820" y="15240"/>
                </a:lnTo>
                <a:lnTo>
                  <a:pt x="80772" y="12192"/>
                </a:lnTo>
                <a:lnTo>
                  <a:pt x="77724" y="10667"/>
                </a:lnTo>
                <a:lnTo>
                  <a:pt x="73151" y="6095"/>
                </a:lnTo>
                <a:lnTo>
                  <a:pt x="68580" y="4571"/>
                </a:lnTo>
                <a:lnTo>
                  <a:pt x="64008" y="1523"/>
                </a:lnTo>
                <a:lnTo>
                  <a:pt x="60960" y="0"/>
                </a:lnTo>
                <a:lnTo>
                  <a:pt x="59436" y="0"/>
                </a:lnTo>
                <a:lnTo>
                  <a:pt x="56387" y="1523"/>
                </a:lnTo>
                <a:lnTo>
                  <a:pt x="51816" y="6095"/>
                </a:lnTo>
                <a:lnTo>
                  <a:pt x="47244" y="12192"/>
                </a:lnTo>
                <a:lnTo>
                  <a:pt x="41148" y="18288"/>
                </a:lnTo>
                <a:lnTo>
                  <a:pt x="33527" y="24383"/>
                </a:lnTo>
                <a:lnTo>
                  <a:pt x="21336" y="36576"/>
                </a:lnTo>
                <a:lnTo>
                  <a:pt x="18287" y="38100"/>
                </a:lnTo>
                <a:lnTo>
                  <a:pt x="12192" y="39623"/>
                </a:lnTo>
                <a:lnTo>
                  <a:pt x="6096" y="42671"/>
                </a:lnTo>
                <a:lnTo>
                  <a:pt x="6096" y="62483"/>
                </a:lnTo>
                <a:lnTo>
                  <a:pt x="4572" y="67055"/>
                </a:lnTo>
                <a:lnTo>
                  <a:pt x="3048" y="70104"/>
                </a:lnTo>
                <a:lnTo>
                  <a:pt x="0" y="74676"/>
                </a:lnTo>
                <a:lnTo>
                  <a:pt x="0" y="82295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470912" y="6966724"/>
            <a:ext cx="272797" cy="208788"/>
          </a:xfrm>
          <a:custGeom>
            <a:avLst/>
            <a:gdLst/>
            <a:ahLst/>
            <a:cxnLst/>
            <a:rect l="l" t="t" r="r" b="b"/>
            <a:pathLst>
              <a:path w="272797" h="208788">
                <a:moveTo>
                  <a:pt x="0" y="32004"/>
                </a:moveTo>
                <a:lnTo>
                  <a:pt x="3049" y="30480"/>
                </a:lnTo>
                <a:lnTo>
                  <a:pt x="7621" y="30480"/>
                </a:lnTo>
                <a:lnTo>
                  <a:pt x="13717" y="27433"/>
                </a:lnTo>
                <a:lnTo>
                  <a:pt x="21337" y="25909"/>
                </a:lnTo>
                <a:lnTo>
                  <a:pt x="39624" y="19812"/>
                </a:lnTo>
                <a:lnTo>
                  <a:pt x="50293" y="16764"/>
                </a:lnTo>
                <a:lnTo>
                  <a:pt x="59437" y="13716"/>
                </a:lnTo>
                <a:lnTo>
                  <a:pt x="70105" y="12192"/>
                </a:lnTo>
                <a:lnTo>
                  <a:pt x="80773" y="7621"/>
                </a:lnTo>
                <a:lnTo>
                  <a:pt x="88393" y="6097"/>
                </a:lnTo>
                <a:lnTo>
                  <a:pt x="97537" y="3049"/>
                </a:lnTo>
                <a:lnTo>
                  <a:pt x="105157" y="1525"/>
                </a:lnTo>
                <a:lnTo>
                  <a:pt x="111253" y="0"/>
                </a:lnTo>
                <a:lnTo>
                  <a:pt x="138685" y="0"/>
                </a:lnTo>
                <a:lnTo>
                  <a:pt x="144781" y="1525"/>
                </a:lnTo>
                <a:lnTo>
                  <a:pt x="149353" y="1525"/>
                </a:lnTo>
                <a:lnTo>
                  <a:pt x="152400" y="3049"/>
                </a:lnTo>
                <a:lnTo>
                  <a:pt x="155449" y="3049"/>
                </a:lnTo>
                <a:lnTo>
                  <a:pt x="156973" y="6097"/>
                </a:lnTo>
                <a:lnTo>
                  <a:pt x="160021" y="7621"/>
                </a:lnTo>
                <a:lnTo>
                  <a:pt x="170688" y="18288"/>
                </a:lnTo>
                <a:lnTo>
                  <a:pt x="173737" y="19812"/>
                </a:lnTo>
                <a:lnTo>
                  <a:pt x="175261" y="22861"/>
                </a:lnTo>
                <a:lnTo>
                  <a:pt x="176785" y="24385"/>
                </a:lnTo>
                <a:lnTo>
                  <a:pt x="179833" y="25909"/>
                </a:lnTo>
                <a:lnTo>
                  <a:pt x="190500" y="36576"/>
                </a:lnTo>
                <a:lnTo>
                  <a:pt x="193549" y="42673"/>
                </a:lnTo>
                <a:lnTo>
                  <a:pt x="199645" y="51816"/>
                </a:lnTo>
                <a:lnTo>
                  <a:pt x="204217" y="57912"/>
                </a:lnTo>
                <a:lnTo>
                  <a:pt x="205741" y="60961"/>
                </a:lnTo>
                <a:lnTo>
                  <a:pt x="208788" y="64009"/>
                </a:lnTo>
                <a:lnTo>
                  <a:pt x="211837" y="65533"/>
                </a:lnTo>
                <a:lnTo>
                  <a:pt x="216409" y="68580"/>
                </a:lnTo>
                <a:lnTo>
                  <a:pt x="228600" y="74676"/>
                </a:lnTo>
                <a:lnTo>
                  <a:pt x="236221" y="77725"/>
                </a:lnTo>
                <a:lnTo>
                  <a:pt x="242317" y="80773"/>
                </a:lnTo>
                <a:lnTo>
                  <a:pt x="246888" y="82297"/>
                </a:lnTo>
                <a:lnTo>
                  <a:pt x="251461" y="86868"/>
                </a:lnTo>
                <a:lnTo>
                  <a:pt x="254509" y="91440"/>
                </a:lnTo>
                <a:lnTo>
                  <a:pt x="257557" y="97537"/>
                </a:lnTo>
                <a:lnTo>
                  <a:pt x="266700" y="109728"/>
                </a:lnTo>
                <a:lnTo>
                  <a:pt x="269749" y="114300"/>
                </a:lnTo>
                <a:lnTo>
                  <a:pt x="272797" y="117349"/>
                </a:lnTo>
                <a:lnTo>
                  <a:pt x="272797" y="120397"/>
                </a:lnTo>
                <a:lnTo>
                  <a:pt x="263653" y="126492"/>
                </a:lnTo>
                <a:lnTo>
                  <a:pt x="242317" y="137161"/>
                </a:lnTo>
                <a:lnTo>
                  <a:pt x="231649" y="141733"/>
                </a:lnTo>
                <a:lnTo>
                  <a:pt x="222505" y="146304"/>
                </a:lnTo>
                <a:lnTo>
                  <a:pt x="214885" y="149352"/>
                </a:lnTo>
                <a:lnTo>
                  <a:pt x="208788" y="152400"/>
                </a:lnTo>
                <a:lnTo>
                  <a:pt x="205741" y="152400"/>
                </a:lnTo>
                <a:lnTo>
                  <a:pt x="196597" y="149352"/>
                </a:lnTo>
                <a:lnTo>
                  <a:pt x="187453" y="149352"/>
                </a:lnTo>
                <a:lnTo>
                  <a:pt x="181357" y="150876"/>
                </a:lnTo>
                <a:lnTo>
                  <a:pt x="175261" y="153925"/>
                </a:lnTo>
                <a:lnTo>
                  <a:pt x="166117" y="156973"/>
                </a:lnTo>
                <a:lnTo>
                  <a:pt x="158497" y="160021"/>
                </a:lnTo>
                <a:lnTo>
                  <a:pt x="150876" y="161545"/>
                </a:lnTo>
                <a:lnTo>
                  <a:pt x="146305" y="163068"/>
                </a:lnTo>
                <a:lnTo>
                  <a:pt x="143257" y="164592"/>
                </a:lnTo>
                <a:lnTo>
                  <a:pt x="141733" y="167640"/>
                </a:lnTo>
                <a:lnTo>
                  <a:pt x="132588" y="172212"/>
                </a:lnTo>
                <a:lnTo>
                  <a:pt x="129541" y="172212"/>
                </a:lnTo>
                <a:lnTo>
                  <a:pt x="123445" y="173737"/>
                </a:lnTo>
                <a:lnTo>
                  <a:pt x="120397" y="173737"/>
                </a:lnTo>
                <a:lnTo>
                  <a:pt x="118873" y="175261"/>
                </a:lnTo>
                <a:lnTo>
                  <a:pt x="123445" y="181356"/>
                </a:lnTo>
                <a:lnTo>
                  <a:pt x="118873" y="184404"/>
                </a:lnTo>
                <a:lnTo>
                  <a:pt x="112776" y="185928"/>
                </a:lnTo>
                <a:lnTo>
                  <a:pt x="105157" y="188976"/>
                </a:lnTo>
                <a:lnTo>
                  <a:pt x="97537" y="190500"/>
                </a:lnTo>
                <a:lnTo>
                  <a:pt x="89917" y="190500"/>
                </a:lnTo>
                <a:lnTo>
                  <a:pt x="83821" y="192025"/>
                </a:lnTo>
                <a:lnTo>
                  <a:pt x="77724" y="192025"/>
                </a:lnTo>
                <a:lnTo>
                  <a:pt x="74676" y="190500"/>
                </a:lnTo>
                <a:lnTo>
                  <a:pt x="70105" y="190500"/>
                </a:lnTo>
                <a:lnTo>
                  <a:pt x="64009" y="192025"/>
                </a:lnTo>
                <a:lnTo>
                  <a:pt x="54864" y="193549"/>
                </a:lnTo>
                <a:lnTo>
                  <a:pt x="22861" y="202692"/>
                </a:lnTo>
                <a:lnTo>
                  <a:pt x="16764" y="205740"/>
                </a:lnTo>
                <a:lnTo>
                  <a:pt x="10669" y="207264"/>
                </a:lnTo>
                <a:lnTo>
                  <a:pt x="7621" y="208788"/>
                </a:lnTo>
                <a:lnTo>
                  <a:pt x="0" y="208788"/>
                </a:lnTo>
                <a:lnTo>
                  <a:pt x="0" y="32004"/>
                </a:lnTo>
              </a:path>
            </a:pathLst>
          </a:custGeom>
          <a:solidFill>
            <a:srgbClr val="284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542541" y="7029209"/>
            <a:ext cx="201168" cy="108203"/>
          </a:xfrm>
          <a:custGeom>
            <a:avLst/>
            <a:gdLst/>
            <a:ahLst/>
            <a:cxnLst/>
            <a:rect l="l" t="t" r="r" b="b"/>
            <a:pathLst>
              <a:path w="201168" h="108203">
                <a:moveTo>
                  <a:pt x="137159" y="0"/>
                </a:moveTo>
                <a:lnTo>
                  <a:pt x="140208" y="1524"/>
                </a:lnTo>
                <a:lnTo>
                  <a:pt x="144780" y="4571"/>
                </a:lnTo>
                <a:lnTo>
                  <a:pt x="156971" y="10667"/>
                </a:lnTo>
                <a:lnTo>
                  <a:pt x="164592" y="13715"/>
                </a:lnTo>
                <a:lnTo>
                  <a:pt x="170688" y="16764"/>
                </a:lnTo>
                <a:lnTo>
                  <a:pt x="175259" y="19812"/>
                </a:lnTo>
                <a:lnTo>
                  <a:pt x="179832" y="24383"/>
                </a:lnTo>
                <a:lnTo>
                  <a:pt x="182880" y="28955"/>
                </a:lnTo>
                <a:lnTo>
                  <a:pt x="185928" y="35052"/>
                </a:lnTo>
                <a:lnTo>
                  <a:pt x="195071" y="47243"/>
                </a:lnTo>
                <a:lnTo>
                  <a:pt x="198120" y="51815"/>
                </a:lnTo>
                <a:lnTo>
                  <a:pt x="201168" y="54864"/>
                </a:lnTo>
                <a:lnTo>
                  <a:pt x="201168" y="56388"/>
                </a:lnTo>
                <a:lnTo>
                  <a:pt x="192024" y="62483"/>
                </a:lnTo>
                <a:lnTo>
                  <a:pt x="170688" y="73152"/>
                </a:lnTo>
                <a:lnTo>
                  <a:pt x="160020" y="77724"/>
                </a:lnTo>
                <a:lnTo>
                  <a:pt x="150876" y="82295"/>
                </a:lnTo>
                <a:lnTo>
                  <a:pt x="143256" y="86867"/>
                </a:lnTo>
                <a:lnTo>
                  <a:pt x="137159" y="88391"/>
                </a:lnTo>
                <a:lnTo>
                  <a:pt x="134112" y="88391"/>
                </a:lnTo>
                <a:lnTo>
                  <a:pt x="129540" y="86867"/>
                </a:lnTo>
                <a:lnTo>
                  <a:pt x="124968" y="86867"/>
                </a:lnTo>
                <a:lnTo>
                  <a:pt x="120395" y="85343"/>
                </a:lnTo>
                <a:lnTo>
                  <a:pt x="118871" y="85343"/>
                </a:lnTo>
                <a:lnTo>
                  <a:pt x="115824" y="86867"/>
                </a:lnTo>
                <a:lnTo>
                  <a:pt x="109728" y="88391"/>
                </a:lnTo>
                <a:lnTo>
                  <a:pt x="103632" y="91440"/>
                </a:lnTo>
                <a:lnTo>
                  <a:pt x="94488" y="92964"/>
                </a:lnTo>
                <a:lnTo>
                  <a:pt x="86868" y="96012"/>
                </a:lnTo>
                <a:lnTo>
                  <a:pt x="79247" y="97536"/>
                </a:lnTo>
                <a:lnTo>
                  <a:pt x="74676" y="99060"/>
                </a:lnTo>
                <a:lnTo>
                  <a:pt x="71628" y="100583"/>
                </a:lnTo>
                <a:lnTo>
                  <a:pt x="70104" y="103631"/>
                </a:lnTo>
                <a:lnTo>
                  <a:pt x="60959" y="108203"/>
                </a:lnTo>
                <a:lnTo>
                  <a:pt x="56388" y="106679"/>
                </a:lnTo>
                <a:lnTo>
                  <a:pt x="51816" y="106679"/>
                </a:lnTo>
                <a:lnTo>
                  <a:pt x="48768" y="105155"/>
                </a:lnTo>
                <a:lnTo>
                  <a:pt x="47244" y="105155"/>
                </a:lnTo>
                <a:lnTo>
                  <a:pt x="44195" y="103631"/>
                </a:lnTo>
                <a:lnTo>
                  <a:pt x="41147" y="100583"/>
                </a:lnTo>
                <a:lnTo>
                  <a:pt x="39624" y="97536"/>
                </a:lnTo>
                <a:lnTo>
                  <a:pt x="36576" y="92964"/>
                </a:lnTo>
                <a:lnTo>
                  <a:pt x="35052" y="88391"/>
                </a:lnTo>
                <a:lnTo>
                  <a:pt x="32004" y="76200"/>
                </a:lnTo>
                <a:lnTo>
                  <a:pt x="28956" y="71627"/>
                </a:lnTo>
                <a:lnTo>
                  <a:pt x="25908" y="70103"/>
                </a:lnTo>
                <a:lnTo>
                  <a:pt x="22859" y="67055"/>
                </a:lnTo>
                <a:lnTo>
                  <a:pt x="18288" y="64007"/>
                </a:lnTo>
                <a:lnTo>
                  <a:pt x="13716" y="62483"/>
                </a:lnTo>
                <a:lnTo>
                  <a:pt x="9144" y="59436"/>
                </a:lnTo>
                <a:lnTo>
                  <a:pt x="4571" y="57912"/>
                </a:lnTo>
                <a:lnTo>
                  <a:pt x="1524" y="56388"/>
                </a:lnTo>
                <a:lnTo>
                  <a:pt x="0" y="56388"/>
                </a:lnTo>
                <a:lnTo>
                  <a:pt x="1524" y="47243"/>
                </a:lnTo>
                <a:lnTo>
                  <a:pt x="4571" y="42671"/>
                </a:lnTo>
                <a:lnTo>
                  <a:pt x="12192" y="35052"/>
                </a:lnTo>
                <a:lnTo>
                  <a:pt x="15240" y="33527"/>
                </a:lnTo>
                <a:lnTo>
                  <a:pt x="22859" y="25907"/>
                </a:lnTo>
                <a:lnTo>
                  <a:pt x="27432" y="22860"/>
                </a:lnTo>
                <a:lnTo>
                  <a:pt x="35052" y="15240"/>
                </a:lnTo>
                <a:lnTo>
                  <a:pt x="39624" y="13715"/>
                </a:lnTo>
                <a:lnTo>
                  <a:pt x="41147" y="12191"/>
                </a:lnTo>
                <a:lnTo>
                  <a:pt x="42671" y="13715"/>
                </a:lnTo>
                <a:lnTo>
                  <a:pt x="54864" y="19812"/>
                </a:lnTo>
                <a:lnTo>
                  <a:pt x="64008" y="28955"/>
                </a:lnTo>
                <a:lnTo>
                  <a:pt x="64008" y="32003"/>
                </a:lnTo>
                <a:lnTo>
                  <a:pt x="67056" y="35052"/>
                </a:lnTo>
                <a:lnTo>
                  <a:pt x="71628" y="36576"/>
                </a:lnTo>
                <a:lnTo>
                  <a:pt x="74676" y="38100"/>
                </a:lnTo>
                <a:lnTo>
                  <a:pt x="79247" y="41148"/>
                </a:lnTo>
                <a:lnTo>
                  <a:pt x="82295" y="41148"/>
                </a:lnTo>
                <a:lnTo>
                  <a:pt x="85344" y="42671"/>
                </a:lnTo>
                <a:lnTo>
                  <a:pt x="86868" y="42671"/>
                </a:lnTo>
                <a:lnTo>
                  <a:pt x="88392" y="41148"/>
                </a:lnTo>
                <a:lnTo>
                  <a:pt x="88392" y="38100"/>
                </a:lnTo>
                <a:lnTo>
                  <a:pt x="91440" y="32003"/>
                </a:lnTo>
                <a:lnTo>
                  <a:pt x="92964" y="27431"/>
                </a:lnTo>
                <a:lnTo>
                  <a:pt x="94488" y="24383"/>
                </a:lnTo>
                <a:lnTo>
                  <a:pt x="96012" y="24383"/>
                </a:lnTo>
                <a:lnTo>
                  <a:pt x="99059" y="21336"/>
                </a:lnTo>
                <a:lnTo>
                  <a:pt x="105156" y="18288"/>
                </a:lnTo>
                <a:lnTo>
                  <a:pt x="114300" y="9143"/>
                </a:lnTo>
                <a:lnTo>
                  <a:pt x="120395" y="6095"/>
                </a:lnTo>
                <a:lnTo>
                  <a:pt x="123444" y="3048"/>
                </a:lnTo>
                <a:lnTo>
                  <a:pt x="126492" y="1524"/>
                </a:lnTo>
                <a:lnTo>
                  <a:pt x="128016" y="1524"/>
                </a:lnTo>
                <a:lnTo>
                  <a:pt x="131064" y="0"/>
                </a:lnTo>
                <a:lnTo>
                  <a:pt x="137159" y="0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880869" y="6703073"/>
            <a:ext cx="650748" cy="560831"/>
          </a:xfrm>
          <a:custGeom>
            <a:avLst/>
            <a:gdLst/>
            <a:ahLst/>
            <a:cxnLst/>
            <a:rect l="l" t="t" r="r" b="b"/>
            <a:pathLst>
              <a:path w="650748" h="560831">
                <a:moveTo>
                  <a:pt x="640080" y="518160"/>
                </a:moveTo>
                <a:lnTo>
                  <a:pt x="646176" y="496824"/>
                </a:lnTo>
                <a:lnTo>
                  <a:pt x="650748" y="480060"/>
                </a:lnTo>
                <a:lnTo>
                  <a:pt x="650748" y="449579"/>
                </a:lnTo>
                <a:lnTo>
                  <a:pt x="649224" y="443484"/>
                </a:lnTo>
                <a:lnTo>
                  <a:pt x="647700" y="437388"/>
                </a:lnTo>
                <a:lnTo>
                  <a:pt x="646176" y="431291"/>
                </a:lnTo>
                <a:lnTo>
                  <a:pt x="644652" y="426719"/>
                </a:lnTo>
                <a:lnTo>
                  <a:pt x="641604" y="420624"/>
                </a:lnTo>
                <a:lnTo>
                  <a:pt x="629412" y="402336"/>
                </a:lnTo>
                <a:lnTo>
                  <a:pt x="624840" y="399288"/>
                </a:lnTo>
                <a:lnTo>
                  <a:pt x="621792" y="394715"/>
                </a:lnTo>
                <a:lnTo>
                  <a:pt x="617219" y="391667"/>
                </a:lnTo>
                <a:lnTo>
                  <a:pt x="609600" y="384048"/>
                </a:lnTo>
                <a:lnTo>
                  <a:pt x="605028" y="381000"/>
                </a:lnTo>
                <a:lnTo>
                  <a:pt x="600455" y="376427"/>
                </a:lnTo>
                <a:lnTo>
                  <a:pt x="592836" y="370331"/>
                </a:lnTo>
                <a:lnTo>
                  <a:pt x="586740" y="365760"/>
                </a:lnTo>
                <a:lnTo>
                  <a:pt x="556260" y="353567"/>
                </a:lnTo>
                <a:lnTo>
                  <a:pt x="548640" y="352043"/>
                </a:lnTo>
                <a:lnTo>
                  <a:pt x="539496" y="350519"/>
                </a:lnTo>
                <a:lnTo>
                  <a:pt x="495300" y="350519"/>
                </a:lnTo>
                <a:lnTo>
                  <a:pt x="477012" y="353567"/>
                </a:lnTo>
                <a:lnTo>
                  <a:pt x="466343" y="355091"/>
                </a:lnTo>
                <a:lnTo>
                  <a:pt x="475488" y="373379"/>
                </a:lnTo>
                <a:lnTo>
                  <a:pt x="480060" y="384048"/>
                </a:lnTo>
                <a:lnTo>
                  <a:pt x="484631" y="391667"/>
                </a:lnTo>
                <a:lnTo>
                  <a:pt x="489204" y="400812"/>
                </a:lnTo>
                <a:lnTo>
                  <a:pt x="492252" y="408431"/>
                </a:lnTo>
                <a:lnTo>
                  <a:pt x="496824" y="414527"/>
                </a:lnTo>
                <a:lnTo>
                  <a:pt x="499872" y="422148"/>
                </a:lnTo>
                <a:lnTo>
                  <a:pt x="504443" y="422148"/>
                </a:lnTo>
                <a:lnTo>
                  <a:pt x="510540" y="420624"/>
                </a:lnTo>
                <a:lnTo>
                  <a:pt x="516636" y="422148"/>
                </a:lnTo>
                <a:lnTo>
                  <a:pt x="522731" y="422148"/>
                </a:lnTo>
                <a:lnTo>
                  <a:pt x="530352" y="423672"/>
                </a:lnTo>
                <a:lnTo>
                  <a:pt x="536448" y="426719"/>
                </a:lnTo>
                <a:lnTo>
                  <a:pt x="551688" y="432815"/>
                </a:lnTo>
                <a:lnTo>
                  <a:pt x="556260" y="437388"/>
                </a:lnTo>
                <a:lnTo>
                  <a:pt x="562355" y="441960"/>
                </a:lnTo>
                <a:lnTo>
                  <a:pt x="571500" y="454151"/>
                </a:lnTo>
                <a:lnTo>
                  <a:pt x="574548" y="458724"/>
                </a:lnTo>
                <a:lnTo>
                  <a:pt x="576072" y="467867"/>
                </a:lnTo>
                <a:lnTo>
                  <a:pt x="577596" y="473963"/>
                </a:lnTo>
                <a:lnTo>
                  <a:pt x="574548" y="483107"/>
                </a:lnTo>
                <a:lnTo>
                  <a:pt x="574548" y="484631"/>
                </a:lnTo>
                <a:lnTo>
                  <a:pt x="573024" y="486155"/>
                </a:lnTo>
                <a:lnTo>
                  <a:pt x="571500" y="487679"/>
                </a:lnTo>
                <a:lnTo>
                  <a:pt x="560831" y="487679"/>
                </a:lnTo>
                <a:lnTo>
                  <a:pt x="556260" y="486155"/>
                </a:lnTo>
                <a:lnTo>
                  <a:pt x="547116" y="480060"/>
                </a:lnTo>
                <a:lnTo>
                  <a:pt x="541019" y="475488"/>
                </a:lnTo>
                <a:lnTo>
                  <a:pt x="528828" y="463296"/>
                </a:lnTo>
                <a:lnTo>
                  <a:pt x="522731" y="454151"/>
                </a:lnTo>
                <a:lnTo>
                  <a:pt x="515112" y="445007"/>
                </a:lnTo>
                <a:lnTo>
                  <a:pt x="507492" y="434339"/>
                </a:lnTo>
                <a:lnTo>
                  <a:pt x="499872" y="422148"/>
                </a:lnTo>
                <a:lnTo>
                  <a:pt x="498348" y="420624"/>
                </a:lnTo>
                <a:lnTo>
                  <a:pt x="498348" y="417576"/>
                </a:lnTo>
                <a:lnTo>
                  <a:pt x="496824" y="416051"/>
                </a:lnTo>
                <a:lnTo>
                  <a:pt x="495300" y="414527"/>
                </a:lnTo>
                <a:lnTo>
                  <a:pt x="493776" y="411479"/>
                </a:lnTo>
                <a:lnTo>
                  <a:pt x="492252" y="406907"/>
                </a:lnTo>
                <a:lnTo>
                  <a:pt x="490728" y="403860"/>
                </a:lnTo>
                <a:lnTo>
                  <a:pt x="487680" y="400812"/>
                </a:lnTo>
                <a:lnTo>
                  <a:pt x="484631" y="394715"/>
                </a:lnTo>
                <a:lnTo>
                  <a:pt x="483107" y="390143"/>
                </a:lnTo>
                <a:lnTo>
                  <a:pt x="480060" y="384048"/>
                </a:lnTo>
                <a:lnTo>
                  <a:pt x="477012" y="379476"/>
                </a:lnTo>
                <a:lnTo>
                  <a:pt x="475488" y="373379"/>
                </a:lnTo>
                <a:lnTo>
                  <a:pt x="466343" y="355091"/>
                </a:lnTo>
                <a:lnTo>
                  <a:pt x="460248" y="339851"/>
                </a:lnTo>
                <a:lnTo>
                  <a:pt x="452628" y="324612"/>
                </a:lnTo>
                <a:lnTo>
                  <a:pt x="446531" y="310896"/>
                </a:lnTo>
                <a:lnTo>
                  <a:pt x="438912" y="297179"/>
                </a:lnTo>
                <a:lnTo>
                  <a:pt x="431292" y="281939"/>
                </a:lnTo>
                <a:lnTo>
                  <a:pt x="422148" y="268224"/>
                </a:lnTo>
                <a:lnTo>
                  <a:pt x="414528" y="254507"/>
                </a:lnTo>
                <a:lnTo>
                  <a:pt x="405384" y="240791"/>
                </a:lnTo>
                <a:lnTo>
                  <a:pt x="396240" y="228600"/>
                </a:lnTo>
                <a:lnTo>
                  <a:pt x="387096" y="214884"/>
                </a:lnTo>
                <a:lnTo>
                  <a:pt x="379476" y="202691"/>
                </a:lnTo>
                <a:lnTo>
                  <a:pt x="370331" y="188976"/>
                </a:lnTo>
                <a:lnTo>
                  <a:pt x="352043" y="164591"/>
                </a:lnTo>
                <a:lnTo>
                  <a:pt x="342900" y="153924"/>
                </a:lnTo>
                <a:lnTo>
                  <a:pt x="333755" y="141731"/>
                </a:lnTo>
                <a:lnTo>
                  <a:pt x="324612" y="131063"/>
                </a:lnTo>
                <a:lnTo>
                  <a:pt x="316992" y="121919"/>
                </a:lnTo>
                <a:lnTo>
                  <a:pt x="307848" y="111251"/>
                </a:lnTo>
                <a:lnTo>
                  <a:pt x="300228" y="102107"/>
                </a:lnTo>
                <a:lnTo>
                  <a:pt x="291084" y="92963"/>
                </a:lnTo>
                <a:lnTo>
                  <a:pt x="283464" y="83819"/>
                </a:lnTo>
                <a:lnTo>
                  <a:pt x="277367" y="76200"/>
                </a:lnTo>
                <a:lnTo>
                  <a:pt x="269748" y="68579"/>
                </a:lnTo>
                <a:lnTo>
                  <a:pt x="262128" y="62484"/>
                </a:lnTo>
                <a:lnTo>
                  <a:pt x="233172" y="33527"/>
                </a:lnTo>
                <a:lnTo>
                  <a:pt x="228600" y="32003"/>
                </a:lnTo>
                <a:lnTo>
                  <a:pt x="205740" y="16763"/>
                </a:lnTo>
                <a:lnTo>
                  <a:pt x="184404" y="7619"/>
                </a:lnTo>
                <a:lnTo>
                  <a:pt x="164592" y="1524"/>
                </a:lnTo>
                <a:lnTo>
                  <a:pt x="144780" y="0"/>
                </a:lnTo>
                <a:lnTo>
                  <a:pt x="124967" y="1524"/>
                </a:lnTo>
                <a:lnTo>
                  <a:pt x="108204" y="6096"/>
                </a:lnTo>
                <a:lnTo>
                  <a:pt x="91440" y="13715"/>
                </a:lnTo>
                <a:lnTo>
                  <a:pt x="77724" y="22860"/>
                </a:lnTo>
                <a:lnTo>
                  <a:pt x="64007" y="33527"/>
                </a:lnTo>
                <a:lnTo>
                  <a:pt x="50292" y="45719"/>
                </a:lnTo>
                <a:lnTo>
                  <a:pt x="39624" y="57912"/>
                </a:lnTo>
                <a:lnTo>
                  <a:pt x="21336" y="85343"/>
                </a:lnTo>
                <a:lnTo>
                  <a:pt x="7619" y="112776"/>
                </a:lnTo>
                <a:lnTo>
                  <a:pt x="4572" y="126491"/>
                </a:lnTo>
                <a:lnTo>
                  <a:pt x="3048" y="131063"/>
                </a:lnTo>
                <a:lnTo>
                  <a:pt x="1524" y="140207"/>
                </a:lnTo>
                <a:lnTo>
                  <a:pt x="0" y="149351"/>
                </a:lnTo>
                <a:lnTo>
                  <a:pt x="0" y="187451"/>
                </a:lnTo>
                <a:lnTo>
                  <a:pt x="1524" y="202691"/>
                </a:lnTo>
                <a:lnTo>
                  <a:pt x="4572" y="217931"/>
                </a:lnTo>
                <a:lnTo>
                  <a:pt x="9143" y="233172"/>
                </a:lnTo>
                <a:lnTo>
                  <a:pt x="21336" y="260603"/>
                </a:lnTo>
                <a:lnTo>
                  <a:pt x="30480" y="271272"/>
                </a:lnTo>
                <a:lnTo>
                  <a:pt x="42672" y="283463"/>
                </a:lnTo>
                <a:lnTo>
                  <a:pt x="54864" y="291084"/>
                </a:lnTo>
                <a:lnTo>
                  <a:pt x="71628" y="297179"/>
                </a:lnTo>
                <a:lnTo>
                  <a:pt x="88392" y="300227"/>
                </a:lnTo>
                <a:lnTo>
                  <a:pt x="108204" y="301751"/>
                </a:lnTo>
                <a:lnTo>
                  <a:pt x="144780" y="304800"/>
                </a:lnTo>
                <a:lnTo>
                  <a:pt x="178307" y="307848"/>
                </a:lnTo>
                <a:lnTo>
                  <a:pt x="192024" y="309372"/>
                </a:lnTo>
                <a:lnTo>
                  <a:pt x="207264" y="309372"/>
                </a:lnTo>
                <a:lnTo>
                  <a:pt x="220980" y="310896"/>
                </a:lnTo>
                <a:lnTo>
                  <a:pt x="233172" y="312419"/>
                </a:lnTo>
                <a:lnTo>
                  <a:pt x="254507" y="315467"/>
                </a:lnTo>
                <a:lnTo>
                  <a:pt x="263652" y="316991"/>
                </a:lnTo>
                <a:lnTo>
                  <a:pt x="271272" y="320039"/>
                </a:lnTo>
                <a:lnTo>
                  <a:pt x="283464" y="323088"/>
                </a:lnTo>
                <a:lnTo>
                  <a:pt x="286512" y="324612"/>
                </a:lnTo>
                <a:lnTo>
                  <a:pt x="281940" y="324612"/>
                </a:lnTo>
                <a:lnTo>
                  <a:pt x="278892" y="326136"/>
                </a:lnTo>
                <a:lnTo>
                  <a:pt x="277367" y="326136"/>
                </a:lnTo>
                <a:lnTo>
                  <a:pt x="274319" y="327660"/>
                </a:lnTo>
                <a:lnTo>
                  <a:pt x="271272" y="330707"/>
                </a:lnTo>
                <a:lnTo>
                  <a:pt x="277367" y="333755"/>
                </a:lnTo>
                <a:lnTo>
                  <a:pt x="284988" y="336803"/>
                </a:lnTo>
                <a:lnTo>
                  <a:pt x="291084" y="341376"/>
                </a:lnTo>
                <a:lnTo>
                  <a:pt x="300228" y="345948"/>
                </a:lnTo>
                <a:lnTo>
                  <a:pt x="307848" y="350519"/>
                </a:lnTo>
                <a:lnTo>
                  <a:pt x="316992" y="356615"/>
                </a:lnTo>
                <a:lnTo>
                  <a:pt x="324612" y="362712"/>
                </a:lnTo>
                <a:lnTo>
                  <a:pt x="333755" y="368807"/>
                </a:lnTo>
                <a:lnTo>
                  <a:pt x="344424" y="376427"/>
                </a:lnTo>
                <a:lnTo>
                  <a:pt x="353567" y="384048"/>
                </a:lnTo>
                <a:lnTo>
                  <a:pt x="387096" y="417576"/>
                </a:lnTo>
                <a:lnTo>
                  <a:pt x="394716" y="426719"/>
                </a:lnTo>
                <a:lnTo>
                  <a:pt x="400812" y="434339"/>
                </a:lnTo>
                <a:lnTo>
                  <a:pt x="409955" y="445007"/>
                </a:lnTo>
                <a:lnTo>
                  <a:pt x="417576" y="457200"/>
                </a:lnTo>
                <a:lnTo>
                  <a:pt x="426719" y="467867"/>
                </a:lnTo>
                <a:lnTo>
                  <a:pt x="434340" y="478536"/>
                </a:lnTo>
                <a:lnTo>
                  <a:pt x="443484" y="489203"/>
                </a:lnTo>
                <a:lnTo>
                  <a:pt x="451104" y="499872"/>
                </a:lnTo>
                <a:lnTo>
                  <a:pt x="460248" y="509015"/>
                </a:lnTo>
                <a:lnTo>
                  <a:pt x="469392" y="516636"/>
                </a:lnTo>
                <a:lnTo>
                  <a:pt x="478536" y="525779"/>
                </a:lnTo>
                <a:lnTo>
                  <a:pt x="487680" y="533400"/>
                </a:lnTo>
                <a:lnTo>
                  <a:pt x="498348" y="539496"/>
                </a:lnTo>
                <a:lnTo>
                  <a:pt x="507492" y="545591"/>
                </a:lnTo>
                <a:lnTo>
                  <a:pt x="518160" y="551688"/>
                </a:lnTo>
                <a:lnTo>
                  <a:pt x="527304" y="556260"/>
                </a:lnTo>
                <a:lnTo>
                  <a:pt x="537972" y="559307"/>
                </a:lnTo>
                <a:lnTo>
                  <a:pt x="548640" y="560831"/>
                </a:lnTo>
                <a:lnTo>
                  <a:pt x="576072" y="560831"/>
                </a:lnTo>
                <a:lnTo>
                  <a:pt x="583692" y="559307"/>
                </a:lnTo>
                <a:lnTo>
                  <a:pt x="589788" y="557784"/>
                </a:lnTo>
                <a:lnTo>
                  <a:pt x="597407" y="554736"/>
                </a:lnTo>
                <a:lnTo>
                  <a:pt x="615696" y="545591"/>
                </a:lnTo>
                <a:lnTo>
                  <a:pt x="621792" y="541019"/>
                </a:lnTo>
                <a:lnTo>
                  <a:pt x="626364" y="537972"/>
                </a:lnTo>
                <a:lnTo>
                  <a:pt x="630936" y="533400"/>
                </a:lnTo>
                <a:lnTo>
                  <a:pt x="633984" y="528827"/>
                </a:lnTo>
                <a:lnTo>
                  <a:pt x="638555" y="522731"/>
                </a:lnTo>
                <a:lnTo>
                  <a:pt x="640080" y="518160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9085085" y="7100836"/>
            <a:ext cx="192024" cy="54864"/>
          </a:xfrm>
          <a:custGeom>
            <a:avLst/>
            <a:gdLst/>
            <a:ahLst/>
            <a:cxnLst/>
            <a:rect l="l" t="t" r="r" b="b"/>
            <a:pathLst>
              <a:path w="192024" h="54864">
                <a:moveTo>
                  <a:pt x="0" y="54864"/>
                </a:moveTo>
                <a:lnTo>
                  <a:pt x="12191" y="54864"/>
                </a:lnTo>
                <a:lnTo>
                  <a:pt x="21336" y="53340"/>
                </a:lnTo>
                <a:lnTo>
                  <a:pt x="32003" y="50292"/>
                </a:lnTo>
                <a:lnTo>
                  <a:pt x="44196" y="47244"/>
                </a:lnTo>
                <a:lnTo>
                  <a:pt x="57912" y="42673"/>
                </a:lnTo>
                <a:lnTo>
                  <a:pt x="71627" y="39625"/>
                </a:lnTo>
                <a:lnTo>
                  <a:pt x="85344" y="35052"/>
                </a:lnTo>
                <a:lnTo>
                  <a:pt x="99060" y="28956"/>
                </a:lnTo>
                <a:lnTo>
                  <a:pt x="126491" y="19813"/>
                </a:lnTo>
                <a:lnTo>
                  <a:pt x="138684" y="15240"/>
                </a:lnTo>
                <a:lnTo>
                  <a:pt x="149351" y="10668"/>
                </a:lnTo>
                <a:lnTo>
                  <a:pt x="158496" y="6097"/>
                </a:lnTo>
                <a:lnTo>
                  <a:pt x="166115" y="3049"/>
                </a:lnTo>
                <a:lnTo>
                  <a:pt x="170688" y="0"/>
                </a:lnTo>
                <a:lnTo>
                  <a:pt x="182880" y="12192"/>
                </a:lnTo>
                <a:lnTo>
                  <a:pt x="184403" y="15240"/>
                </a:lnTo>
                <a:lnTo>
                  <a:pt x="192024" y="22861"/>
                </a:lnTo>
                <a:lnTo>
                  <a:pt x="187451" y="24385"/>
                </a:lnTo>
                <a:lnTo>
                  <a:pt x="182880" y="27433"/>
                </a:lnTo>
                <a:lnTo>
                  <a:pt x="175260" y="28956"/>
                </a:lnTo>
                <a:lnTo>
                  <a:pt x="153924" y="35052"/>
                </a:lnTo>
                <a:lnTo>
                  <a:pt x="141732" y="38100"/>
                </a:lnTo>
                <a:lnTo>
                  <a:pt x="128015" y="39625"/>
                </a:lnTo>
                <a:lnTo>
                  <a:pt x="114300" y="44197"/>
                </a:lnTo>
                <a:lnTo>
                  <a:pt x="100584" y="45721"/>
                </a:lnTo>
                <a:lnTo>
                  <a:pt x="85344" y="48768"/>
                </a:lnTo>
                <a:lnTo>
                  <a:pt x="54864" y="51816"/>
                </a:lnTo>
                <a:lnTo>
                  <a:pt x="41148" y="54864"/>
                </a:lnTo>
                <a:lnTo>
                  <a:pt x="0" y="54864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605024" y="6980440"/>
            <a:ext cx="80773" cy="99060"/>
          </a:xfrm>
          <a:custGeom>
            <a:avLst/>
            <a:gdLst/>
            <a:ahLst/>
            <a:cxnLst/>
            <a:rect l="l" t="t" r="r" b="b"/>
            <a:pathLst>
              <a:path w="80773" h="99060">
                <a:moveTo>
                  <a:pt x="68581" y="3048"/>
                </a:moveTo>
                <a:lnTo>
                  <a:pt x="74676" y="6096"/>
                </a:lnTo>
                <a:lnTo>
                  <a:pt x="79249" y="10669"/>
                </a:lnTo>
                <a:lnTo>
                  <a:pt x="80773" y="15240"/>
                </a:lnTo>
                <a:lnTo>
                  <a:pt x="80773" y="27433"/>
                </a:lnTo>
                <a:lnTo>
                  <a:pt x="79249" y="33529"/>
                </a:lnTo>
                <a:lnTo>
                  <a:pt x="77725" y="38100"/>
                </a:lnTo>
                <a:lnTo>
                  <a:pt x="74676" y="47245"/>
                </a:lnTo>
                <a:lnTo>
                  <a:pt x="71629" y="57912"/>
                </a:lnTo>
                <a:lnTo>
                  <a:pt x="65533" y="76200"/>
                </a:lnTo>
                <a:lnTo>
                  <a:pt x="64009" y="82296"/>
                </a:lnTo>
                <a:lnTo>
                  <a:pt x="62485" y="88393"/>
                </a:lnTo>
                <a:lnTo>
                  <a:pt x="56388" y="97536"/>
                </a:lnTo>
                <a:lnTo>
                  <a:pt x="50293" y="99060"/>
                </a:lnTo>
                <a:lnTo>
                  <a:pt x="47245" y="99060"/>
                </a:lnTo>
                <a:lnTo>
                  <a:pt x="44197" y="97536"/>
                </a:lnTo>
                <a:lnTo>
                  <a:pt x="36576" y="97536"/>
                </a:lnTo>
                <a:lnTo>
                  <a:pt x="35052" y="96012"/>
                </a:lnTo>
                <a:lnTo>
                  <a:pt x="32005" y="94488"/>
                </a:lnTo>
                <a:lnTo>
                  <a:pt x="28957" y="94488"/>
                </a:lnTo>
                <a:lnTo>
                  <a:pt x="27433" y="96012"/>
                </a:lnTo>
                <a:lnTo>
                  <a:pt x="24385" y="96012"/>
                </a:lnTo>
                <a:lnTo>
                  <a:pt x="22861" y="94488"/>
                </a:lnTo>
                <a:lnTo>
                  <a:pt x="21337" y="94488"/>
                </a:lnTo>
                <a:lnTo>
                  <a:pt x="19812" y="92964"/>
                </a:lnTo>
                <a:lnTo>
                  <a:pt x="19812" y="89917"/>
                </a:lnTo>
                <a:lnTo>
                  <a:pt x="12193" y="89917"/>
                </a:lnTo>
                <a:lnTo>
                  <a:pt x="10669" y="88393"/>
                </a:lnTo>
                <a:lnTo>
                  <a:pt x="9145" y="86869"/>
                </a:lnTo>
                <a:lnTo>
                  <a:pt x="9145" y="82296"/>
                </a:lnTo>
                <a:lnTo>
                  <a:pt x="4573" y="82296"/>
                </a:lnTo>
                <a:lnTo>
                  <a:pt x="1525" y="80772"/>
                </a:lnTo>
                <a:lnTo>
                  <a:pt x="0" y="77724"/>
                </a:lnTo>
                <a:lnTo>
                  <a:pt x="1525" y="73152"/>
                </a:lnTo>
                <a:lnTo>
                  <a:pt x="3049" y="71629"/>
                </a:lnTo>
                <a:lnTo>
                  <a:pt x="6097" y="65533"/>
                </a:lnTo>
                <a:lnTo>
                  <a:pt x="12193" y="59436"/>
                </a:lnTo>
                <a:lnTo>
                  <a:pt x="13717" y="54864"/>
                </a:lnTo>
                <a:lnTo>
                  <a:pt x="16764" y="50293"/>
                </a:lnTo>
                <a:lnTo>
                  <a:pt x="22861" y="44196"/>
                </a:lnTo>
                <a:lnTo>
                  <a:pt x="27433" y="35052"/>
                </a:lnTo>
                <a:lnTo>
                  <a:pt x="28957" y="28957"/>
                </a:lnTo>
                <a:lnTo>
                  <a:pt x="32005" y="24384"/>
                </a:lnTo>
                <a:lnTo>
                  <a:pt x="32005" y="21336"/>
                </a:lnTo>
                <a:lnTo>
                  <a:pt x="33529" y="18288"/>
                </a:lnTo>
                <a:lnTo>
                  <a:pt x="36576" y="13717"/>
                </a:lnTo>
                <a:lnTo>
                  <a:pt x="39625" y="7621"/>
                </a:lnTo>
                <a:lnTo>
                  <a:pt x="45721" y="3048"/>
                </a:lnTo>
                <a:lnTo>
                  <a:pt x="57912" y="0"/>
                </a:lnTo>
                <a:lnTo>
                  <a:pt x="68581" y="3048"/>
                </a:lnTo>
              </a:path>
            </a:pathLst>
          </a:custGeom>
          <a:solidFill>
            <a:srgbClr val="B5595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649221" y="6983488"/>
            <a:ext cx="36576" cy="96012"/>
          </a:xfrm>
          <a:custGeom>
            <a:avLst/>
            <a:gdLst/>
            <a:ahLst/>
            <a:cxnLst/>
            <a:rect l="l" t="t" r="r" b="b"/>
            <a:pathLst>
              <a:path w="36576" h="96012">
                <a:moveTo>
                  <a:pt x="6096" y="96012"/>
                </a:moveTo>
                <a:lnTo>
                  <a:pt x="12191" y="92964"/>
                </a:lnTo>
                <a:lnTo>
                  <a:pt x="15240" y="89916"/>
                </a:lnTo>
                <a:lnTo>
                  <a:pt x="18288" y="85345"/>
                </a:lnTo>
                <a:lnTo>
                  <a:pt x="19812" y="79248"/>
                </a:lnTo>
                <a:lnTo>
                  <a:pt x="21336" y="73152"/>
                </a:lnTo>
                <a:lnTo>
                  <a:pt x="27432" y="54864"/>
                </a:lnTo>
                <a:lnTo>
                  <a:pt x="30479" y="44197"/>
                </a:lnTo>
                <a:lnTo>
                  <a:pt x="33528" y="35052"/>
                </a:lnTo>
                <a:lnTo>
                  <a:pt x="35052" y="30481"/>
                </a:lnTo>
                <a:lnTo>
                  <a:pt x="36576" y="24385"/>
                </a:lnTo>
                <a:lnTo>
                  <a:pt x="36576" y="10669"/>
                </a:lnTo>
                <a:lnTo>
                  <a:pt x="35052" y="7621"/>
                </a:lnTo>
                <a:lnTo>
                  <a:pt x="30479" y="3048"/>
                </a:lnTo>
                <a:lnTo>
                  <a:pt x="24384" y="0"/>
                </a:lnTo>
                <a:lnTo>
                  <a:pt x="27432" y="3048"/>
                </a:lnTo>
                <a:lnTo>
                  <a:pt x="30479" y="7621"/>
                </a:lnTo>
                <a:lnTo>
                  <a:pt x="32003" y="13716"/>
                </a:lnTo>
                <a:lnTo>
                  <a:pt x="30479" y="21336"/>
                </a:lnTo>
                <a:lnTo>
                  <a:pt x="28955" y="25909"/>
                </a:lnTo>
                <a:lnTo>
                  <a:pt x="24384" y="30481"/>
                </a:lnTo>
                <a:lnTo>
                  <a:pt x="16764" y="32004"/>
                </a:lnTo>
                <a:lnTo>
                  <a:pt x="4572" y="28957"/>
                </a:lnTo>
                <a:lnTo>
                  <a:pt x="7620" y="32004"/>
                </a:lnTo>
                <a:lnTo>
                  <a:pt x="10667" y="33528"/>
                </a:lnTo>
                <a:lnTo>
                  <a:pt x="12191" y="33528"/>
                </a:lnTo>
                <a:lnTo>
                  <a:pt x="13715" y="35052"/>
                </a:lnTo>
                <a:lnTo>
                  <a:pt x="16764" y="36576"/>
                </a:lnTo>
                <a:lnTo>
                  <a:pt x="22860" y="36576"/>
                </a:lnTo>
                <a:lnTo>
                  <a:pt x="22860" y="38100"/>
                </a:lnTo>
                <a:lnTo>
                  <a:pt x="18288" y="38100"/>
                </a:lnTo>
                <a:lnTo>
                  <a:pt x="13715" y="39624"/>
                </a:lnTo>
                <a:lnTo>
                  <a:pt x="6096" y="39624"/>
                </a:lnTo>
                <a:lnTo>
                  <a:pt x="1524" y="38100"/>
                </a:lnTo>
                <a:lnTo>
                  <a:pt x="0" y="38100"/>
                </a:lnTo>
                <a:lnTo>
                  <a:pt x="0" y="39624"/>
                </a:lnTo>
                <a:lnTo>
                  <a:pt x="1524" y="39624"/>
                </a:lnTo>
                <a:lnTo>
                  <a:pt x="4572" y="42673"/>
                </a:lnTo>
                <a:lnTo>
                  <a:pt x="7620" y="44197"/>
                </a:lnTo>
                <a:lnTo>
                  <a:pt x="12191" y="44197"/>
                </a:lnTo>
                <a:lnTo>
                  <a:pt x="16764" y="45721"/>
                </a:lnTo>
                <a:lnTo>
                  <a:pt x="18288" y="50292"/>
                </a:lnTo>
                <a:lnTo>
                  <a:pt x="16764" y="53340"/>
                </a:lnTo>
                <a:lnTo>
                  <a:pt x="12191" y="57912"/>
                </a:lnTo>
                <a:lnTo>
                  <a:pt x="13715" y="59436"/>
                </a:lnTo>
                <a:lnTo>
                  <a:pt x="15240" y="62485"/>
                </a:lnTo>
                <a:lnTo>
                  <a:pt x="16764" y="67057"/>
                </a:lnTo>
                <a:lnTo>
                  <a:pt x="16764" y="79248"/>
                </a:lnTo>
                <a:lnTo>
                  <a:pt x="15240" y="85345"/>
                </a:lnTo>
                <a:lnTo>
                  <a:pt x="12191" y="91440"/>
                </a:lnTo>
                <a:lnTo>
                  <a:pt x="6096" y="96012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624836" y="7053592"/>
            <a:ext cx="19813" cy="21336"/>
          </a:xfrm>
          <a:custGeom>
            <a:avLst/>
            <a:gdLst/>
            <a:ahLst/>
            <a:cxnLst/>
            <a:rect l="l" t="t" r="r" b="b"/>
            <a:pathLst>
              <a:path w="19813" h="21336">
                <a:moveTo>
                  <a:pt x="12193" y="19812"/>
                </a:moveTo>
                <a:lnTo>
                  <a:pt x="10669" y="21336"/>
                </a:lnTo>
                <a:lnTo>
                  <a:pt x="3049" y="21336"/>
                </a:lnTo>
                <a:lnTo>
                  <a:pt x="1525" y="19812"/>
                </a:lnTo>
                <a:lnTo>
                  <a:pt x="0" y="19812"/>
                </a:lnTo>
                <a:lnTo>
                  <a:pt x="0" y="15241"/>
                </a:lnTo>
                <a:lnTo>
                  <a:pt x="3049" y="10669"/>
                </a:lnTo>
                <a:lnTo>
                  <a:pt x="7621" y="4572"/>
                </a:lnTo>
                <a:lnTo>
                  <a:pt x="13717" y="0"/>
                </a:lnTo>
                <a:lnTo>
                  <a:pt x="16764" y="0"/>
                </a:lnTo>
                <a:lnTo>
                  <a:pt x="19813" y="4572"/>
                </a:lnTo>
                <a:lnTo>
                  <a:pt x="18288" y="10669"/>
                </a:lnTo>
                <a:lnTo>
                  <a:pt x="12193" y="19812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603500" y="7039876"/>
            <a:ext cx="16765" cy="22860"/>
          </a:xfrm>
          <a:custGeom>
            <a:avLst/>
            <a:gdLst/>
            <a:ahLst/>
            <a:cxnLst/>
            <a:rect l="l" t="t" r="r" b="b"/>
            <a:pathLst>
              <a:path w="16765" h="22860">
                <a:moveTo>
                  <a:pt x="9145" y="22860"/>
                </a:moveTo>
                <a:lnTo>
                  <a:pt x="4573" y="22860"/>
                </a:lnTo>
                <a:lnTo>
                  <a:pt x="1524" y="21336"/>
                </a:lnTo>
                <a:lnTo>
                  <a:pt x="0" y="18288"/>
                </a:lnTo>
                <a:lnTo>
                  <a:pt x="1524" y="13716"/>
                </a:lnTo>
                <a:lnTo>
                  <a:pt x="3049" y="10669"/>
                </a:lnTo>
                <a:lnTo>
                  <a:pt x="6097" y="6097"/>
                </a:lnTo>
                <a:lnTo>
                  <a:pt x="12193" y="0"/>
                </a:lnTo>
                <a:lnTo>
                  <a:pt x="15241" y="1524"/>
                </a:lnTo>
                <a:lnTo>
                  <a:pt x="16765" y="4573"/>
                </a:lnTo>
                <a:lnTo>
                  <a:pt x="15241" y="12193"/>
                </a:lnTo>
                <a:lnTo>
                  <a:pt x="9145" y="2286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612645" y="7045973"/>
            <a:ext cx="21336" cy="24384"/>
          </a:xfrm>
          <a:custGeom>
            <a:avLst/>
            <a:gdLst/>
            <a:ahLst/>
            <a:cxnLst/>
            <a:rect l="l" t="t" r="r" b="b"/>
            <a:pathLst>
              <a:path w="21336" h="24384">
                <a:moveTo>
                  <a:pt x="12191" y="24384"/>
                </a:moveTo>
                <a:lnTo>
                  <a:pt x="4572" y="24384"/>
                </a:lnTo>
                <a:lnTo>
                  <a:pt x="3048" y="22860"/>
                </a:lnTo>
                <a:lnTo>
                  <a:pt x="1524" y="21336"/>
                </a:lnTo>
                <a:lnTo>
                  <a:pt x="1524" y="19812"/>
                </a:lnTo>
                <a:lnTo>
                  <a:pt x="0" y="18288"/>
                </a:lnTo>
                <a:lnTo>
                  <a:pt x="1524" y="16763"/>
                </a:lnTo>
                <a:lnTo>
                  <a:pt x="10667" y="4572"/>
                </a:lnTo>
                <a:lnTo>
                  <a:pt x="15240" y="1524"/>
                </a:lnTo>
                <a:lnTo>
                  <a:pt x="19812" y="0"/>
                </a:lnTo>
                <a:lnTo>
                  <a:pt x="21336" y="3048"/>
                </a:lnTo>
                <a:lnTo>
                  <a:pt x="19812" y="10667"/>
                </a:lnTo>
                <a:lnTo>
                  <a:pt x="15240" y="18288"/>
                </a:lnTo>
                <a:lnTo>
                  <a:pt x="12191" y="24384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643124" y="6884428"/>
            <a:ext cx="80773" cy="129540"/>
          </a:xfrm>
          <a:custGeom>
            <a:avLst/>
            <a:gdLst/>
            <a:ahLst/>
            <a:cxnLst/>
            <a:rect l="l" t="t" r="r" b="b"/>
            <a:pathLst>
              <a:path w="80773" h="129540">
                <a:moveTo>
                  <a:pt x="76200" y="44196"/>
                </a:moveTo>
                <a:lnTo>
                  <a:pt x="73152" y="51817"/>
                </a:lnTo>
                <a:lnTo>
                  <a:pt x="70105" y="60960"/>
                </a:lnTo>
                <a:lnTo>
                  <a:pt x="65533" y="68581"/>
                </a:lnTo>
                <a:lnTo>
                  <a:pt x="62485" y="76200"/>
                </a:lnTo>
                <a:lnTo>
                  <a:pt x="57912" y="83821"/>
                </a:lnTo>
                <a:lnTo>
                  <a:pt x="54864" y="92964"/>
                </a:lnTo>
                <a:lnTo>
                  <a:pt x="50293" y="103633"/>
                </a:lnTo>
                <a:lnTo>
                  <a:pt x="47245" y="112776"/>
                </a:lnTo>
                <a:lnTo>
                  <a:pt x="45721" y="115824"/>
                </a:lnTo>
                <a:lnTo>
                  <a:pt x="42673" y="120396"/>
                </a:lnTo>
                <a:lnTo>
                  <a:pt x="36576" y="126493"/>
                </a:lnTo>
                <a:lnTo>
                  <a:pt x="33529" y="128017"/>
                </a:lnTo>
                <a:lnTo>
                  <a:pt x="28957" y="129541"/>
                </a:lnTo>
                <a:lnTo>
                  <a:pt x="22861" y="128017"/>
                </a:lnTo>
                <a:lnTo>
                  <a:pt x="18288" y="126493"/>
                </a:lnTo>
                <a:lnTo>
                  <a:pt x="15241" y="126493"/>
                </a:lnTo>
                <a:lnTo>
                  <a:pt x="12193" y="124969"/>
                </a:lnTo>
                <a:lnTo>
                  <a:pt x="9145" y="121921"/>
                </a:lnTo>
                <a:lnTo>
                  <a:pt x="4573" y="118872"/>
                </a:lnTo>
                <a:lnTo>
                  <a:pt x="3049" y="115824"/>
                </a:lnTo>
                <a:lnTo>
                  <a:pt x="0" y="111252"/>
                </a:lnTo>
                <a:lnTo>
                  <a:pt x="0" y="105157"/>
                </a:lnTo>
                <a:lnTo>
                  <a:pt x="1525" y="97536"/>
                </a:lnTo>
                <a:lnTo>
                  <a:pt x="9145" y="83821"/>
                </a:lnTo>
                <a:lnTo>
                  <a:pt x="13717" y="70105"/>
                </a:lnTo>
                <a:lnTo>
                  <a:pt x="18288" y="59436"/>
                </a:lnTo>
                <a:lnTo>
                  <a:pt x="21337" y="45721"/>
                </a:lnTo>
                <a:lnTo>
                  <a:pt x="22861" y="33529"/>
                </a:lnTo>
                <a:lnTo>
                  <a:pt x="25909" y="25908"/>
                </a:lnTo>
                <a:lnTo>
                  <a:pt x="28957" y="16764"/>
                </a:lnTo>
                <a:lnTo>
                  <a:pt x="32005" y="9145"/>
                </a:lnTo>
                <a:lnTo>
                  <a:pt x="38100" y="3048"/>
                </a:lnTo>
                <a:lnTo>
                  <a:pt x="47245" y="0"/>
                </a:lnTo>
                <a:lnTo>
                  <a:pt x="50293" y="0"/>
                </a:lnTo>
                <a:lnTo>
                  <a:pt x="54864" y="1524"/>
                </a:lnTo>
                <a:lnTo>
                  <a:pt x="59437" y="1524"/>
                </a:lnTo>
                <a:lnTo>
                  <a:pt x="64009" y="3048"/>
                </a:lnTo>
                <a:lnTo>
                  <a:pt x="73152" y="9145"/>
                </a:lnTo>
                <a:lnTo>
                  <a:pt x="76200" y="13717"/>
                </a:lnTo>
                <a:lnTo>
                  <a:pt x="77725" y="19812"/>
                </a:lnTo>
                <a:lnTo>
                  <a:pt x="79249" y="24384"/>
                </a:lnTo>
                <a:lnTo>
                  <a:pt x="80773" y="32005"/>
                </a:lnTo>
                <a:lnTo>
                  <a:pt x="79249" y="38100"/>
                </a:lnTo>
                <a:lnTo>
                  <a:pt x="76200" y="44196"/>
                </a:lnTo>
              </a:path>
            </a:pathLst>
          </a:custGeom>
          <a:solidFill>
            <a:srgbClr val="B5595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661412" y="6887476"/>
            <a:ext cx="62485" cy="126492"/>
          </a:xfrm>
          <a:custGeom>
            <a:avLst/>
            <a:gdLst/>
            <a:ahLst/>
            <a:cxnLst/>
            <a:rect l="l" t="t" r="r" b="b"/>
            <a:pathLst>
              <a:path w="62485" h="126492">
                <a:moveTo>
                  <a:pt x="0" y="123445"/>
                </a:moveTo>
                <a:lnTo>
                  <a:pt x="12193" y="126493"/>
                </a:lnTo>
                <a:lnTo>
                  <a:pt x="15241" y="124969"/>
                </a:lnTo>
                <a:lnTo>
                  <a:pt x="19812" y="123445"/>
                </a:lnTo>
                <a:lnTo>
                  <a:pt x="25909" y="117348"/>
                </a:lnTo>
                <a:lnTo>
                  <a:pt x="28957" y="108204"/>
                </a:lnTo>
                <a:lnTo>
                  <a:pt x="32005" y="100585"/>
                </a:lnTo>
                <a:lnTo>
                  <a:pt x="36576" y="89916"/>
                </a:lnTo>
                <a:lnTo>
                  <a:pt x="41149" y="80773"/>
                </a:lnTo>
                <a:lnTo>
                  <a:pt x="45721" y="73152"/>
                </a:lnTo>
                <a:lnTo>
                  <a:pt x="51817" y="57912"/>
                </a:lnTo>
                <a:lnTo>
                  <a:pt x="56388" y="48769"/>
                </a:lnTo>
                <a:lnTo>
                  <a:pt x="59437" y="41148"/>
                </a:lnTo>
                <a:lnTo>
                  <a:pt x="60961" y="35052"/>
                </a:lnTo>
                <a:lnTo>
                  <a:pt x="62485" y="27433"/>
                </a:lnTo>
                <a:lnTo>
                  <a:pt x="62485" y="21336"/>
                </a:lnTo>
                <a:lnTo>
                  <a:pt x="60961" y="16764"/>
                </a:lnTo>
                <a:lnTo>
                  <a:pt x="57912" y="10669"/>
                </a:lnTo>
                <a:lnTo>
                  <a:pt x="54864" y="6097"/>
                </a:lnTo>
                <a:lnTo>
                  <a:pt x="51817" y="3048"/>
                </a:lnTo>
                <a:lnTo>
                  <a:pt x="47245" y="0"/>
                </a:lnTo>
                <a:lnTo>
                  <a:pt x="48769" y="3048"/>
                </a:lnTo>
                <a:lnTo>
                  <a:pt x="51817" y="6097"/>
                </a:lnTo>
                <a:lnTo>
                  <a:pt x="53341" y="9145"/>
                </a:lnTo>
                <a:lnTo>
                  <a:pt x="54864" y="13716"/>
                </a:lnTo>
                <a:lnTo>
                  <a:pt x="57912" y="18288"/>
                </a:lnTo>
                <a:lnTo>
                  <a:pt x="57912" y="27433"/>
                </a:lnTo>
                <a:lnTo>
                  <a:pt x="54864" y="32004"/>
                </a:lnTo>
                <a:lnTo>
                  <a:pt x="45721" y="38100"/>
                </a:lnTo>
                <a:lnTo>
                  <a:pt x="42673" y="42673"/>
                </a:lnTo>
                <a:lnTo>
                  <a:pt x="39624" y="54864"/>
                </a:lnTo>
                <a:lnTo>
                  <a:pt x="36576" y="64009"/>
                </a:lnTo>
                <a:lnTo>
                  <a:pt x="33529" y="74676"/>
                </a:lnTo>
                <a:lnTo>
                  <a:pt x="30481" y="85345"/>
                </a:lnTo>
                <a:lnTo>
                  <a:pt x="24385" y="97536"/>
                </a:lnTo>
                <a:lnTo>
                  <a:pt x="12193" y="115824"/>
                </a:lnTo>
                <a:lnTo>
                  <a:pt x="6097" y="120397"/>
                </a:lnTo>
                <a:lnTo>
                  <a:pt x="0" y="123445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822957" y="7053592"/>
            <a:ext cx="79248" cy="85344"/>
          </a:xfrm>
          <a:custGeom>
            <a:avLst/>
            <a:gdLst/>
            <a:ahLst/>
            <a:cxnLst/>
            <a:rect l="l" t="t" r="r" b="b"/>
            <a:pathLst>
              <a:path w="79248" h="85344">
                <a:moveTo>
                  <a:pt x="59436" y="1524"/>
                </a:moveTo>
                <a:lnTo>
                  <a:pt x="62484" y="3048"/>
                </a:lnTo>
                <a:lnTo>
                  <a:pt x="67055" y="3048"/>
                </a:lnTo>
                <a:lnTo>
                  <a:pt x="70104" y="4572"/>
                </a:lnTo>
                <a:lnTo>
                  <a:pt x="79248" y="13717"/>
                </a:lnTo>
                <a:lnTo>
                  <a:pt x="79248" y="22860"/>
                </a:lnTo>
                <a:lnTo>
                  <a:pt x="76200" y="32005"/>
                </a:lnTo>
                <a:lnTo>
                  <a:pt x="74676" y="36577"/>
                </a:lnTo>
                <a:lnTo>
                  <a:pt x="76200" y="38100"/>
                </a:lnTo>
                <a:lnTo>
                  <a:pt x="76200" y="53341"/>
                </a:lnTo>
                <a:lnTo>
                  <a:pt x="74676" y="64008"/>
                </a:lnTo>
                <a:lnTo>
                  <a:pt x="70104" y="76200"/>
                </a:lnTo>
                <a:lnTo>
                  <a:pt x="64008" y="82296"/>
                </a:lnTo>
                <a:lnTo>
                  <a:pt x="60960" y="83820"/>
                </a:lnTo>
                <a:lnTo>
                  <a:pt x="59436" y="83820"/>
                </a:lnTo>
                <a:lnTo>
                  <a:pt x="56388" y="85344"/>
                </a:lnTo>
                <a:lnTo>
                  <a:pt x="50292" y="85344"/>
                </a:lnTo>
                <a:lnTo>
                  <a:pt x="47243" y="83820"/>
                </a:lnTo>
                <a:lnTo>
                  <a:pt x="44196" y="83820"/>
                </a:lnTo>
                <a:lnTo>
                  <a:pt x="39624" y="82296"/>
                </a:lnTo>
                <a:lnTo>
                  <a:pt x="36576" y="79248"/>
                </a:lnTo>
                <a:lnTo>
                  <a:pt x="35052" y="79248"/>
                </a:lnTo>
                <a:lnTo>
                  <a:pt x="33528" y="80772"/>
                </a:lnTo>
                <a:lnTo>
                  <a:pt x="30479" y="80772"/>
                </a:lnTo>
                <a:lnTo>
                  <a:pt x="27431" y="79248"/>
                </a:lnTo>
                <a:lnTo>
                  <a:pt x="22860" y="74677"/>
                </a:lnTo>
                <a:lnTo>
                  <a:pt x="22860" y="73153"/>
                </a:lnTo>
                <a:lnTo>
                  <a:pt x="18288" y="73153"/>
                </a:lnTo>
                <a:lnTo>
                  <a:pt x="15240" y="71629"/>
                </a:lnTo>
                <a:lnTo>
                  <a:pt x="13716" y="70105"/>
                </a:lnTo>
                <a:lnTo>
                  <a:pt x="10667" y="70105"/>
                </a:lnTo>
                <a:lnTo>
                  <a:pt x="9143" y="68581"/>
                </a:lnTo>
                <a:lnTo>
                  <a:pt x="9143" y="65532"/>
                </a:lnTo>
                <a:lnTo>
                  <a:pt x="4572" y="64008"/>
                </a:lnTo>
                <a:lnTo>
                  <a:pt x="1524" y="62484"/>
                </a:lnTo>
                <a:lnTo>
                  <a:pt x="0" y="59436"/>
                </a:lnTo>
                <a:lnTo>
                  <a:pt x="0" y="56388"/>
                </a:lnTo>
                <a:lnTo>
                  <a:pt x="3048" y="50293"/>
                </a:lnTo>
                <a:lnTo>
                  <a:pt x="7619" y="44196"/>
                </a:lnTo>
                <a:lnTo>
                  <a:pt x="10667" y="39624"/>
                </a:lnTo>
                <a:lnTo>
                  <a:pt x="15240" y="36577"/>
                </a:lnTo>
                <a:lnTo>
                  <a:pt x="18288" y="33529"/>
                </a:lnTo>
                <a:lnTo>
                  <a:pt x="22860" y="27432"/>
                </a:lnTo>
                <a:lnTo>
                  <a:pt x="28955" y="22860"/>
                </a:lnTo>
                <a:lnTo>
                  <a:pt x="33528" y="16765"/>
                </a:lnTo>
                <a:lnTo>
                  <a:pt x="33528" y="13717"/>
                </a:lnTo>
                <a:lnTo>
                  <a:pt x="35052" y="12193"/>
                </a:lnTo>
                <a:lnTo>
                  <a:pt x="38100" y="7620"/>
                </a:lnTo>
                <a:lnTo>
                  <a:pt x="42672" y="3048"/>
                </a:lnTo>
                <a:lnTo>
                  <a:pt x="47243" y="0"/>
                </a:lnTo>
                <a:lnTo>
                  <a:pt x="51816" y="0"/>
                </a:lnTo>
                <a:lnTo>
                  <a:pt x="59436" y="1524"/>
                </a:lnTo>
              </a:path>
            </a:pathLst>
          </a:custGeom>
          <a:solidFill>
            <a:srgbClr val="B5595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865629" y="7055116"/>
            <a:ext cx="36576" cy="83820"/>
          </a:xfrm>
          <a:custGeom>
            <a:avLst/>
            <a:gdLst/>
            <a:ahLst/>
            <a:cxnLst/>
            <a:rect l="l" t="t" r="r" b="b"/>
            <a:pathLst>
              <a:path w="36576" h="83820">
                <a:moveTo>
                  <a:pt x="0" y="82296"/>
                </a:moveTo>
                <a:lnTo>
                  <a:pt x="4571" y="82296"/>
                </a:lnTo>
                <a:lnTo>
                  <a:pt x="7620" y="83820"/>
                </a:lnTo>
                <a:lnTo>
                  <a:pt x="13716" y="83820"/>
                </a:lnTo>
                <a:lnTo>
                  <a:pt x="15240" y="82296"/>
                </a:lnTo>
                <a:lnTo>
                  <a:pt x="18288" y="82296"/>
                </a:lnTo>
                <a:lnTo>
                  <a:pt x="21336" y="80772"/>
                </a:lnTo>
                <a:lnTo>
                  <a:pt x="27432" y="74676"/>
                </a:lnTo>
                <a:lnTo>
                  <a:pt x="30480" y="64008"/>
                </a:lnTo>
                <a:lnTo>
                  <a:pt x="33528" y="51817"/>
                </a:lnTo>
                <a:lnTo>
                  <a:pt x="33528" y="42672"/>
                </a:lnTo>
                <a:lnTo>
                  <a:pt x="32004" y="38100"/>
                </a:lnTo>
                <a:lnTo>
                  <a:pt x="32004" y="35053"/>
                </a:lnTo>
                <a:lnTo>
                  <a:pt x="33528" y="30481"/>
                </a:lnTo>
                <a:lnTo>
                  <a:pt x="35052" y="21336"/>
                </a:lnTo>
                <a:lnTo>
                  <a:pt x="36576" y="16764"/>
                </a:lnTo>
                <a:lnTo>
                  <a:pt x="35052" y="13717"/>
                </a:lnTo>
                <a:lnTo>
                  <a:pt x="33528" y="9145"/>
                </a:lnTo>
                <a:lnTo>
                  <a:pt x="30480" y="6096"/>
                </a:lnTo>
                <a:lnTo>
                  <a:pt x="27432" y="4572"/>
                </a:lnTo>
                <a:lnTo>
                  <a:pt x="22859" y="3048"/>
                </a:lnTo>
                <a:lnTo>
                  <a:pt x="19812" y="1524"/>
                </a:lnTo>
                <a:lnTo>
                  <a:pt x="15240" y="0"/>
                </a:lnTo>
                <a:lnTo>
                  <a:pt x="19812" y="3048"/>
                </a:lnTo>
                <a:lnTo>
                  <a:pt x="22859" y="9145"/>
                </a:lnTo>
                <a:lnTo>
                  <a:pt x="25907" y="16764"/>
                </a:lnTo>
                <a:lnTo>
                  <a:pt x="27432" y="24384"/>
                </a:lnTo>
                <a:lnTo>
                  <a:pt x="25907" y="32005"/>
                </a:lnTo>
                <a:lnTo>
                  <a:pt x="21336" y="38100"/>
                </a:lnTo>
                <a:lnTo>
                  <a:pt x="15240" y="41148"/>
                </a:lnTo>
                <a:lnTo>
                  <a:pt x="3047" y="39624"/>
                </a:lnTo>
                <a:lnTo>
                  <a:pt x="4571" y="42672"/>
                </a:lnTo>
                <a:lnTo>
                  <a:pt x="7620" y="44196"/>
                </a:lnTo>
                <a:lnTo>
                  <a:pt x="9144" y="45720"/>
                </a:lnTo>
                <a:lnTo>
                  <a:pt x="12192" y="45720"/>
                </a:lnTo>
                <a:lnTo>
                  <a:pt x="13716" y="47245"/>
                </a:lnTo>
                <a:lnTo>
                  <a:pt x="16764" y="48769"/>
                </a:lnTo>
                <a:lnTo>
                  <a:pt x="22859" y="48769"/>
                </a:lnTo>
                <a:lnTo>
                  <a:pt x="19812" y="51817"/>
                </a:lnTo>
                <a:lnTo>
                  <a:pt x="15240" y="54864"/>
                </a:lnTo>
                <a:lnTo>
                  <a:pt x="9144" y="54864"/>
                </a:lnTo>
                <a:lnTo>
                  <a:pt x="10668" y="56388"/>
                </a:lnTo>
                <a:lnTo>
                  <a:pt x="13716" y="60960"/>
                </a:lnTo>
                <a:lnTo>
                  <a:pt x="15240" y="64008"/>
                </a:lnTo>
                <a:lnTo>
                  <a:pt x="16764" y="68581"/>
                </a:lnTo>
                <a:lnTo>
                  <a:pt x="15240" y="73153"/>
                </a:lnTo>
                <a:lnTo>
                  <a:pt x="12192" y="77724"/>
                </a:lnTo>
                <a:lnTo>
                  <a:pt x="7620" y="80772"/>
                </a:lnTo>
                <a:lnTo>
                  <a:pt x="0" y="82296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844293" y="7114552"/>
            <a:ext cx="16764" cy="19812"/>
          </a:xfrm>
          <a:custGeom>
            <a:avLst/>
            <a:gdLst/>
            <a:ahLst/>
            <a:cxnLst/>
            <a:rect l="l" t="t" r="r" b="b"/>
            <a:pathLst>
              <a:path w="16764" h="19812">
                <a:moveTo>
                  <a:pt x="0" y="12193"/>
                </a:moveTo>
                <a:lnTo>
                  <a:pt x="0" y="13717"/>
                </a:lnTo>
                <a:lnTo>
                  <a:pt x="1524" y="16764"/>
                </a:lnTo>
                <a:lnTo>
                  <a:pt x="3048" y="18288"/>
                </a:lnTo>
                <a:lnTo>
                  <a:pt x="6095" y="18288"/>
                </a:lnTo>
                <a:lnTo>
                  <a:pt x="7619" y="19812"/>
                </a:lnTo>
                <a:lnTo>
                  <a:pt x="15240" y="19812"/>
                </a:lnTo>
                <a:lnTo>
                  <a:pt x="15240" y="15240"/>
                </a:lnTo>
                <a:lnTo>
                  <a:pt x="16764" y="10669"/>
                </a:lnTo>
                <a:lnTo>
                  <a:pt x="16764" y="1524"/>
                </a:lnTo>
                <a:lnTo>
                  <a:pt x="13716" y="0"/>
                </a:lnTo>
                <a:lnTo>
                  <a:pt x="12192" y="0"/>
                </a:lnTo>
                <a:lnTo>
                  <a:pt x="0" y="12193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822957" y="7100836"/>
            <a:ext cx="12192" cy="18288"/>
          </a:xfrm>
          <a:custGeom>
            <a:avLst/>
            <a:gdLst/>
            <a:ahLst/>
            <a:cxnLst/>
            <a:rect l="l" t="t" r="r" b="b"/>
            <a:pathLst>
              <a:path w="12192" h="18288">
                <a:moveTo>
                  <a:pt x="0" y="9144"/>
                </a:moveTo>
                <a:lnTo>
                  <a:pt x="0" y="12192"/>
                </a:lnTo>
                <a:lnTo>
                  <a:pt x="1524" y="16764"/>
                </a:lnTo>
                <a:lnTo>
                  <a:pt x="4572" y="18288"/>
                </a:lnTo>
                <a:lnTo>
                  <a:pt x="7619" y="18288"/>
                </a:lnTo>
                <a:lnTo>
                  <a:pt x="10667" y="13716"/>
                </a:lnTo>
                <a:lnTo>
                  <a:pt x="12192" y="9144"/>
                </a:lnTo>
                <a:lnTo>
                  <a:pt x="12192" y="1525"/>
                </a:lnTo>
                <a:lnTo>
                  <a:pt x="10667" y="0"/>
                </a:lnTo>
                <a:lnTo>
                  <a:pt x="9143" y="0"/>
                </a:lnTo>
                <a:lnTo>
                  <a:pt x="4572" y="3049"/>
                </a:lnTo>
                <a:lnTo>
                  <a:pt x="0" y="9144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832100" y="7106933"/>
            <a:ext cx="16765" cy="19812"/>
          </a:xfrm>
          <a:custGeom>
            <a:avLst/>
            <a:gdLst/>
            <a:ahLst/>
            <a:cxnLst/>
            <a:rect l="l" t="t" r="r" b="b"/>
            <a:pathLst>
              <a:path w="16765" h="19812">
                <a:moveTo>
                  <a:pt x="0" y="12191"/>
                </a:moveTo>
                <a:lnTo>
                  <a:pt x="0" y="15240"/>
                </a:lnTo>
                <a:lnTo>
                  <a:pt x="3049" y="16764"/>
                </a:lnTo>
                <a:lnTo>
                  <a:pt x="4573" y="18288"/>
                </a:lnTo>
                <a:lnTo>
                  <a:pt x="6097" y="19812"/>
                </a:lnTo>
                <a:lnTo>
                  <a:pt x="13717" y="19812"/>
                </a:lnTo>
                <a:lnTo>
                  <a:pt x="16765" y="10667"/>
                </a:lnTo>
                <a:lnTo>
                  <a:pt x="16765" y="6095"/>
                </a:lnTo>
                <a:lnTo>
                  <a:pt x="15241" y="1524"/>
                </a:lnTo>
                <a:lnTo>
                  <a:pt x="13717" y="0"/>
                </a:lnTo>
                <a:lnTo>
                  <a:pt x="10669" y="1524"/>
                </a:lnTo>
                <a:lnTo>
                  <a:pt x="6097" y="4571"/>
                </a:lnTo>
                <a:lnTo>
                  <a:pt x="0" y="12191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856485" y="6911861"/>
            <a:ext cx="111251" cy="179831"/>
          </a:xfrm>
          <a:custGeom>
            <a:avLst/>
            <a:gdLst/>
            <a:ahLst/>
            <a:cxnLst/>
            <a:rect l="l" t="t" r="r" b="b"/>
            <a:pathLst>
              <a:path w="111251" h="179831">
                <a:moveTo>
                  <a:pt x="53339" y="7619"/>
                </a:moveTo>
                <a:lnTo>
                  <a:pt x="56388" y="4572"/>
                </a:lnTo>
                <a:lnTo>
                  <a:pt x="60960" y="3048"/>
                </a:lnTo>
                <a:lnTo>
                  <a:pt x="64008" y="1524"/>
                </a:lnTo>
                <a:lnTo>
                  <a:pt x="70103" y="0"/>
                </a:lnTo>
                <a:lnTo>
                  <a:pt x="74676" y="0"/>
                </a:lnTo>
                <a:lnTo>
                  <a:pt x="80772" y="1524"/>
                </a:lnTo>
                <a:lnTo>
                  <a:pt x="88391" y="4572"/>
                </a:lnTo>
                <a:lnTo>
                  <a:pt x="94488" y="7619"/>
                </a:lnTo>
                <a:lnTo>
                  <a:pt x="99060" y="12191"/>
                </a:lnTo>
                <a:lnTo>
                  <a:pt x="103632" y="18288"/>
                </a:lnTo>
                <a:lnTo>
                  <a:pt x="108203" y="27431"/>
                </a:lnTo>
                <a:lnTo>
                  <a:pt x="111251" y="38100"/>
                </a:lnTo>
                <a:lnTo>
                  <a:pt x="111251" y="59436"/>
                </a:lnTo>
                <a:lnTo>
                  <a:pt x="106680" y="71627"/>
                </a:lnTo>
                <a:lnTo>
                  <a:pt x="99060" y="83819"/>
                </a:lnTo>
                <a:lnTo>
                  <a:pt x="88391" y="99060"/>
                </a:lnTo>
                <a:lnTo>
                  <a:pt x="77724" y="112775"/>
                </a:lnTo>
                <a:lnTo>
                  <a:pt x="68580" y="124967"/>
                </a:lnTo>
                <a:lnTo>
                  <a:pt x="62484" y="135636"/>
                </a:lnTo>
                <a:lnTo>
                  <a:pt x="56388" y="144779"/>
                </a:lnTo>
                <a:lnTo>
                  <a:pt x="51815" y="153924"/>
                </a:lnTo>
                <a:lnTo>
                  <a:pt x="48768" y="161543"/>
                </a:lnTo>
                <a:lnTo>
                  <a:pt x="44196" y="170688"/>
                </a:lnTo>
                <a:lnTo>
                  <a:pt x="41148" y="175260"/>
                </a:lnTo>
                <a:lnTo>
                  <a:pt x="39624" y="176784"/>
                </a:lnTo>
                <a:lnTo>
                  <a:pt x="36576" y="178308"/>
                </a:lnTo>
                <a:lnTo>
                  <a:pt x="32003" y="179831"/>
                </a:lnTo>
                <a:lnTo>
                  <a:pt x="27432" y="179831"/>
                </a:lnTo>
                <a:lnTo>
                  <a:pt x="15239" y="176784"/>
                </a:lnTo>
                <a:lnTo>
                  <a:pt x="7620" y="172212"/>
                </a:lnTo>
                <a:lnTo>
                  <a:pt x="3048" y="167639"/>
                </a:lnTo>
                <a:lnTo>
                  <a:pt x="0" y="160019"/>
                </a:lnTo>
                <a:lnTo>
                  <a:pt x="1524" y="152400"/>
                </a:lnTo>
                <a:lnTo>
                  <a:pt x="1524" y="144779"/>
                </a:lnTo>
                <a:lnTo>
                  <a:pt x="4572" y="137160"/>
                </a:lnTo>
                <a:lnTo>
                  <a:pt x="6096" y="128015"/>
                </a:lnTo>
                <a:lnTo>
                  <a:pt x="9144" y="120396"/>
                </a:lnTo>
                <a:lnTo>
                  <a:pt x="16764" y="99060"/>
                </a:lnTo>
                <a:lnTo>
                  <a:pt x="25908" y="73151"/>
                </a:lnTo>
                <a:lnTo>
                  <a:pt x="33527" y="48767"/>
                </a:lnTo>
                <a:lnTo>
                  <a:pt x="39624" y="30479"/>
                </a:lnTo>
                <a:lnTo>
                  <a:pt x="41148" y="22860"/>
                </a:lnTo>
                <a:lnTo>
                  <a:pt x="45720" y="15239"/>
                </a:lnTo>
                <a:lnTo>
                  <a:pt x="53339" y="7619"/>
                </a:lnTo>
              </a:path>
            </a:pathLst>
          </a:custGeom>
          <a:solidFill>
            <a:srgbClr val="B5595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871724" y="6921004"/>
            <a:ext cx="96012" cy="170688"/>
          </a:xfrm>
          <a:custGeom>
            <a:avLst/>
            <a:gdLst/>
            <a:ahLst/>
            <a:cxnLst/>
            <a:rect l="l" t="t" r="r" b="b"/>
            <a:pathLst>
              <a:path w="96012" h="170688">
                <a:moveTo>
                  <a:pt x="30481" y="158496"/>
                </a:moveTo>
                <a:lnTo>
                  <a:pt x="33529" y="152400"/>
                </a:lnTo>
                <a:lnTo>
                  <a:pt x="36576" y="144781"/>
                </a:lnTo>
                <a:lnTo>
                  <a:pt x="41149" y="135636"/>
                </a:lnTo>
                <a:lnTo>
                  <a:pt x="47245" y="126493"/>
                </a:lnTo>
                <a:lnTo>
                  <a:pt x="53341" y="115824"/>
                </a:lnTo>
                <a:lnTo>
                  <a:pt x="60961" y="103632"/>
                </a:lnTo>
                <a:lnTo>
                  <a:pt x="71629" y="89917"/>
                </a:lnTo>
                <a:lnTo>
                  <a:pt x="83821" y="74676"/>
                </a:lnTo>
                <a:lnTo>
                  <a:pt x="91441" y="62484"/>
                </a:lnTo>
                <a:lnTo>
                  <a:pt x="94488" y="51817"/>
                </a:lnTo>
                <a:lnTo>
                  <a:pt x="96012" y="39624"/>
                </a:lnTo>
                <a:lnTo>
                  <a:pt x="94488" y="28957"/>
                </a:lnTo>
                <a:lnTo>
                  <a:pt x="92964" y="18288"/>
                </a:lnTo>
                <a:lnTo>
                  <a:pt x="83821" y="3048"/>
                </a:lnTo>
                <a:lnTo>
                  <a:pt x="79249" y="0"/>
                </a:lnTo>
                <a:lnTo>
                  <a:pt x="85345" y="12193"/>
                </a:lnTo>
                <a:lnTo>
                  <a:pt x="86869" y="18288"/>
                </a:lnTo>
                <a:lnTo>
                  <a:pt x="88393" y="24384"/>
                </a:lnTo>
                <a:lnTo>
                  <a:pt x="89917" y="30481"/>
                </a:lnTo>
                <a:lnTo>
                  <a:pt x="89917" y="36576"/>
                </a:lnTo>
                <a:lnTo>
                  <a:pt x="86869" y="42672"/>
                </a:lnTo>
                <a:lnTo>
                  <a:pt x="80773" y="54865"/>
                </a:lnTo>
                <a:lnTo>
                  <a:pt x="76200" y="60960"/>
                </a:lnTo>
                <a:lnTo>
                  <a:pt x="73152" y="67057"/>
                </a:lnTo>
                <a:lnTo>
                  <a:pt x="68581" y="74676"/>
                </a:lnTo>
                <a:lnTo>
                  <a:pt x="64009" y="79248"/>
                </a:lnTo>
                <a:lnTo>
                  <a:pt x="60961" y="85345"/>
                </a:lnTo>
                <a:lnTo>
                  <a:pt x="56388" y="89917"/>
                </a:lnTo>
                <a:lnTo>
                  <a:pt x="54864" y="94488"/>
                </a:lnTo>
                <a:lnTo>
                  <a:pt x="48769" y="103632"/>
                </a:lnTo>
                <a:lnTo>
                  <a:pt x="41149" y="117348"/>
                </a:lnTo>
                <a:lnTo>
                  <a:pt x="35052" y="132588"/>
                </a:lnTo>
                <a:lnTo>
                  <a:pt x="28957" y="143257"/>
                </a:lnTo>
                <a:lnTo>
                  <a:pt x="25909" y="147829"/>
                </a:lnTo>
                <a:lnTo>
                  <a:pt x="22861" y="153924"/>
                </a:lnTo>
                <a:lnTo>
                  <a:pt x="19812" y="156972"/>
                </a:lnTo>
                <a:lnTo>
                  <a:pt x="16764" y="161545"/>
                </a:lnTo>
                <a:lnTo>
                  <a:pt x="13717" y="164593"/>
                </a:lnTo>
                <a:lnTo>
                  <a:pt x="4573" y="167641"/>
                </a:lnTo>
                <a:lnTo>
                  <a:pt x="0" y="167641"/>
                </a:lnTo>
                <a:lnTo>
                  <a:pt x="7621" y="170688"/>
                </a:lnTo>
                <a:lnTo>
                  <a:pt x="18288" y="170688"/>
                </a:lnTo>
                <a:lnTo>
                  <a:pt x="24385" y="167641"/>
                </a:lnTo>
                <a:lnTo>
                  <a:pt x="25909" y="166117"/>
                </a:lnTo>
                <a:lnTo>
                  <a:pt x="28957" y="161545"/>
                </a:lnTo>
                <a:lnTo>
                  <a:pt x="30481" y="158496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623312" y="6652780"/>
            <a:ext cx="499873" cy="368808"/>
          </a:xfrm>
          <a:custGeom>
            <a:avLst/>
            <a:gdLst/>
            <a:ahLst/>
            <a:cxnLst/>
            <a:rect l="l" t="t" r="r" b="b"/>
            <a:pathLst>
              <a:path w="499873" h="368808">
                <a:moveTo>
                  <a:pt x="170688" y="312420"/>
                </a:moveTo>
                <a:lnTo>
                  <a:pt x="172212" y="315469"/>
                </a:lnTo>
                <a:lnTo>
                  <a:pt x="178309" y="318517"/>
                </a:lnTo>
                <a:lnTo>
                  <a:pt x="192024" y="327660"/>
                </a:lnTo>
                <a:lnTo>
                  <a:pt x="204217" y="333756"/>
                </a:lnTo>
                <a:lnTo>
                  <a:pt x="211837" y="336805"/>
                </a:lnTo>
                <a:lnTo>
                  <a:pt x="219457" y="341377"/>
                </a:lnTo>
                <a:lnTo>
                  <a:pt x="228600" y="344424"/>
                </a:lnTo>
                <a:lnTo>
                  <a:pt x="239269" y="348996"/>
                </a:lnTo>
                <a:lnTo>
                  <a:pt x="249937" y="352044"/>
                </a:lnTo>
                <a:lnTo>
                  <a:pt x="262129" y="356617"/>
                </a:lnTo>
                <a:lnTo>
                  <a:pt x="275845" y="359665"/>
                </a:lnTo>
                <a:lnTo>
                  <a:pt x="289561" y="364236"/>
                </a:lnTo>
                <a:lnTo>
                  <a:pt x="309373" y="367284"/>
                </a:lnTo>
                <a:lnTo>
                  <a:pt x="327661" y="368808"/>
                </a:lnTo>
                <a:lnTo>
                  <a:pt x="344424" y="368808"/>
                </a:lnTo>
                <a:lnTo>
                  <a:pt x="359664" y="367284"/>
                </a:lnTo>
                <a:lnTo>
                  <a:pt x="371857" y="364236"/>
                </a:lnTo>
                <a:lnTo>
                  <a:pt x="384049" y="359665"/>
                </a:lnTo>
                <a:lnTo>
                  <a:pt x="396241" y="353569"/>
                </a:lnTo>
                <a:lnTo>
                  <a:pt x="405385" y="347472"/>
                </a:lnTo>
                <a:lnTo>
                  <a:pt x="414529" y="339853"/>
                </a:lnTo>
                <a:lnTo>
                  <a:pt x="429769" y="324612"/>
                </a:lnTo>
                <a:lnTo>
                  <a:pt x="434341" y="318517"/>
                </a:lnTo>
                <a:lnTo>
                  <a:pt x="438912" y="310896"/>
                </a:lnTo>
                <a:lnTo>
                  <a:pt x="443485" y="304800"/>
                </a:lnTo>
                <a:lnTo>
                  <a:pt x="449581" y="295656"/>
                </a:lnTo>
                <a:lnTo>
                  <a:pt x="455676" y="288036"/>
                </a:lnTo>
                <a:lnTo>
                  <a:pt x="463297" y="275844"/>
                </a:lnTo>
                <a:lnTo>
                  <a:pt x="478537" y="242317"/>
                </a:lnTo>
                <a:lnTo>
                  <a:pt x="486157" y="220981"/>
                </a:lnTo>
                <a:lnTo>
                  <a:pt x="492253" y="199644"/>
                </a:lnTo>
                <a:lnTo>
                  <a:pt x="496824" y="178308"/>
                </a:lnTo>
                <a:lnTo>
                  <a:pt x="499873" y="156972"/>
                </a:lnTo>
                <a:lnTo>
                  <a:pt x="499873" y="140208"/>
                </a:lnTo>
                <a:lnTo>
                  <a:pt x="498349" y="124969"/>
                </a:lnTo>
                <a:lnTo>
                  <a:pt x="496824" y="112777"/>
                </a:lnTo>
                <a:lnTo>
                  <a:pt x="492253" y="99060"/>
                </a:lnTo>
                <a:lnTo>
                  <a:pt x="487681" y="86869"/>
                </a:lnTo>
                <a:lnTo>
                  <a:pt x="483109" y="76200"/>
                </a:lnTo>
                <a:lnTo>
                  <a:pt x="477012" y="67056"/>
                </a:lnTo>
                <a:lnTo>
                  <a:pt x="469393" y="57912"/>
                </a:lnTo>
                <a:lnTo>
                  <a:pt x="446533" y="35053"/>
                </a:lnTo>
                <a:lnTo>
                  <a:pt x="437388" y="28956"/>
                </a:lnTo>
                <a:lnTo>
                  <a:pt x="428245" y="24384"/>
                </a:lnTo>
                <a:lnTo>
                  <a:pt x="417576" y="19812"/>
                </a:lnTo>
                <a:lnTo>
                  <a:pt x="408433" y="15241"/>
                </a:lnTo>
                <a:lnTo>
                  <a:pt x="399288" y="12193"/>
                </a:lnTo>
                <a:lnTo>
                  <a:pt x="388621" y="9144"/>
                </a:lnTo>
                <a:lnTo>
                  <a:pt x="379476" y="6096"/>
                </a:lnTo>
                <a:lnTo>
                  <a:pt x="368809" y="4572"/>
                </a:lnTo>
                <a:lnTo>
                  <a:pt x="359664" y="3048"/>
                </a:lnTo>
                <a:lnTo>
                  <a:pt x="348997" y="1524"/>
                </a:lnTo>
                <a:lnTo>
                  <a:pt x="339853" y="1524"/>
                </a:lnTo>
                <a:lnTo>
                  <a:pt x="330709" y="0"/>
                </a:lnTo>
                <a:lnTo>
                  <a:pt x="304800" y="0"/>
                </a:lnTo>
                <a:lnTo>
                  <a:pt x="297181" y="1524"/>
                </a:lnTo>
                <a:lnTo>
                  <a:pt x="283464" y="1524"/>
                </a:lnTo>
                <a:lnTo>
                  <a:pt x="278893" y="3048"/>
                </a:lnTo>
                <a:lnTo>
                  <a:pt x="274321" y="3048"/>
                </a:lnTo>
                <a:lnTo>
                  <a:pt x="269749" y="4572"/>
                </a:lnTo>
                <a:lnTo>
                  <a:pt x="263653" y="4572"/>
                </a:lnTo>
                <a:lnTo>
                  <a:pt x="259081" y="6096"/>
                </a:lnTo>
                <a:lnTo>
                  <a:pt x="252985" y="6096"/>
                </a:lnTo>
                <a:lnTo>
                  <a:pt x="240793" y="9144"/>
                </a:lnTo>
                <a:lnTo>
                  <a:pt x="233173" y="10669"/>
                </a:lnTo>
                <a:lnTo>
                  <a:pt x="227076" y="12193"/>
                </a:lnTo>
                <a:lnTo>
                  <a:pt x="217933" y="15241"/>
                </a:lnTo>
                <a:lnTo>
                  <a:pt x="207264" y="18289"/>
                </a:lnTo>
                <a:lnTo>
                  <a:pt x="196597" y="22860"/>
                </a:lnTo>
                <a:lnTo>
                  <a:pt x="184405" y="25908"/>
                </a:lnTo>
                <a:lnTo>
                  <a:pt x="163069" y="32005"/>
                </a:lnTo>
                <a:lnTo>
                  <a:pt x="153924" y="35053"/>
                </a:lnTo>
                <a:lnTo>
                  <a:pt x="147829" y="36577"/>
                </a:lnTo>
                <a:lnTo>
                  <a:pt x="96012" y="36577"/>
                </a:lnTo>
                <a:lnTo>
                  <a:pt x="91441" y="38100"/>
                </a:lnTo>
                <a:lnTo>
                  <a:pt x="83821" y="39624"/>
                </a:lnTo>
                <a:lnTo>
                  <a:pt x="79249" y="41148"/>
                </a:lnTo>
                <a:lnTo>
                  <a:pt x="71629" y="45720"/>
                </a:lnTo>
                <a:lnTo>
                  <a:pt x="67057" y="48769"/>
                </a:lnTo>
                <a:lnTo>
                  <a:pt x="60961" y="53341"/>
                </a:lnTo>
                <a:lnTo>
                  <a:pt x="54864" y="60960"/>
                </a:lnTo>
                <a:lnTo>
                  <a:pt x="48769" y="67056"/>
                </a:lnTo>
                <a:lnTo>
                  <a:pt x="42673" y="74677"/>
                </a:lnTo>
                <a:lnTo>
                  <a:pt x="35053" y="85344"/>
                </a:lnTo>
                <a:lnTo>
                  <a:pt x="27433" y="97536"/>
                </a:lnTo>
                <a:lnTo>
                  <a:pt x="21337" y="109729"/>
                </a:lnTo>
                <a:lnTo>
                  <a:pt x="13717" y="123444"/>
                </a:lnTo>
                <a:lnTo>
                  <a:pt x="9145" y="137160"/>
                </a:lnTo>
                <a:lnTo>
                  <a:pt x="4573" y="152400"/>
                </a:lnTo>
                <a:lnTo>
                  <a:pt x="1524" y="167641"/>
                </a:lnTo>
                <a:lnTo>
                  <a:pt x="0" y="175260"/>
                </a:lnTo>
                <a:lnTo>
                  <a:pt x="1524" y="181356"/>
                </a:lnTo>
                <a:lnTo>
                  <a:pt x="3049" y="188977"/>
                </a:lnTo>
                <a:lnTo>
                  <a:pt x="4573" y="195072"/>
                </a:lnTo>
                <a:lnTo>
                  <a:pt x="7621" y="201169"/>
                </a:lnTo>
                <a:lnTo>
                  <a:pt x="12193" y="207265"/>
                </a:lnTo>
                <a:lnTo>
                  <a:pt x="22861" y="219456"/>
                </a:lnTo>
                <a:lnTo>
                  <a:pt x="32005" y="230124"/>
                </a:lnTo>
                <a:lnTo>
                  <a:pt x="36576" y="237744"/>
                </a:lnTo>
                <a:lnTo>
                  <a:pt x="41149" y="243841"/>
                </a:lnTo>
                <a:lnTo>
                  <a:pt x="44197" y="246889"/>
                </a:lnTo>
                <a:lnTo>
                  <a:pt x="45721" y="251460"/>
                </a:lnTo>
                <a:lnTo>
                  <a:pt x="48769" y="254508"/>
                </a:lnTo>
                <a:lnTo>
                  <a:pt x="50293" y="257556"/>
                </a:lnTo>
                <a:lnTo>
                  <a:pt x="56388" y="263653"/>
                </a:lnTo>
                <a:lnTo>
                  <a:pt x="59437" y="268224"/>
                </a:lnTo>
                <a:lnTo>
                  <a:pt x="62485" y="271272"/>
                </a:lnTo>
                <a:lnTo>
                  <a:pt x="67057" y="272796"/>
                </a:lnTo>
                <a:lnTo>
                  <a:pt x="73153" y="275844"/>
                </a:lnTo>
                <a:lnTo>
                  <a:pt x="79249" y="277369"/>
                </a:lnTo>
                <a:lnTo>
                  <a:pt x="86869" y="278893"/>
                </a:lnTo>
                <a:lnTo>
                  <a:pt x="91441" y="278893"/>
                </a:lnTo>
                <a:lnTo>
                  <a:pt x="96012" y="280417"/>
                </a:lnTo>
                <a:lnTo>
                  <a:pt x="102109" y="281941"/>
                </a:lnTo>
                <a:lnTo>
                  <a:pt x="106681" y="283465"/>
                </a:lnTo>
                <a:lnTo>
                  <a:pt x="118873" y="286512"/>
                </a:lnTo>
                <a:lnTo>
                  <a:pt x="123445" y="288036"/>
                </a:lnTo>
                <a:lnTo>
                  <a:pt x="131064" y="291084"/>
                </a:lnTo>
                <a:lnTo>
                  <a:pt x="135637" y="294132"/>
                </a:lnTo>
                <a:lnTo>
                  <a:pt x="141733" y="297181"/>
                </a:lnTo>
                <a:lnTo>
                  <a:pt x="146305" y="298705"/>
                </a:lnTo>
                <a:lnTo>
                  <a:pt x="152400" y="301753"/>
                </a:lnTo>
                <a:lnTo>
                  <a:pt x="166117" y="310896"/>
                </a:lnTo>
                <a:lnTo>
                  <a:pt x="170688" y="312420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422145" y="6364745"/>
            <a:ext cx="315467" cy="498347"/>
          </a:xfrm>
          <a:custGeom>
            <a:avLst/>
            <a:gdLst/>
            <a:ahLst/>
            <a:cxnLst/>
            <a:rect l="l" t="t" r="r" b="b"/>
            <a:pathLst>
              <a:path w="315467" h="498347">
                <a:moveTo>
                  <a:pt x="22860" y="64007"/>
                </a:moveTo>
                <a:lnTo>
                  <a:pt x="13716" y="60959"/>
                </a:lnTo>
                <a:lnTo>
                  <a:pt x="9143" y="57912"/>
                </a:lnTo>
                <a:lnTo>
                  <a:pt x="6096" y="54863"/>
                </a:lnTo>
                <a:lnTo>
                  <a:pt x="3048" y="50291"/>
                </a:lnTo>
                <a:lnTo>
                  <a:pt x="1524" y="44195"/>
                </a:lnTo>
                <a:lnTo>
                  <a:pt x="0" y="39624"/>
                </a:lnTo>
                <a:lnTo>
                  <a:pt x="0" y="33527"/>
                </a:lnTo>
                <a:lnTo>
                  <a:pt x="1524" y="25907"/>
                </a:lnTo>
                <a:lnTo>
                  <a:pt x="3048" y="21335"/>
                </a:lnTo>
                <a:lnTo>
                  <a:pt x="6096" y="15239"/>
                </a:lnTo>
                <a:lnTo>
                  <a:pt x="9143" y="10668"/>
                </a:lnTo>
                <a:lnTo>
                  <a:pt x="13716" y="6095"/>
                </a:lnTo>
                <a:lnTo>
                  <a:pt x="18288" y="3047"/>
                </a:lnTo>
                <a:lnTo>
                  <a:pt x="22860" y="1524"/>
                </a:lnTo>
                <a:lnTo>
                  <a:pt x="28955" y="0"/>
                </a:lnTo>
                <a:lnTo>
                  <a:pt x="38100" y="0"/>
                </a:lnTo>
                <a:lnTo>
                  <a:pt x="45720" y="1524"/>
                </a:lnTo>
                <a:lnTo>
                  <a:pt x="51816" y="3047"/>
                </a:lnTo>
                <a:lnTo>
                  <a:pt x="59436" y="4571"/>
                </a:lnTo>
                <a:lnTo>
                  <a:pt x="68579" y="7619"/>
                </a:lnTo>
                <a:lnTo>
                  <a:pt x="76200" y="10668"/>
                </a:lnTo>
                <a:lnTo>
                  <a:pt x="85343" y="15239"/>
                </a:lnTo>
                <a:lnTo>
                  <a:pt x="94488" y="21335"/>
                </a:lnTo>
                <a:lnTo>
                  <a:pt x="100584" y="25907"/>
                </a:lnTo>
                <a:lnTo>
                  <a:pt x="105155" y="28956"/>
                </a:lnTo>
                <a:lnTo>
                  <a:pt x="123443" y="47244"/>
                </a:lnTo>
                <a:lnTo>
                  <a:pt x="128016" y="54863"/>
                </a:lnTo>
                <a:lnTo>
                  <a:pt x="146304" y="82295"/>
                </a:lnTo>
                <a:lnTo>
                  <a:pt x="152400" y="92963"/>
                </a:lnTo>
                <a:lnTo>
                  <a:pt x="156972" y="105156"/>
                </a:lnTo>
                <a:lnTo>
                  <a:pt x="169164" y="129539"/>
                </a:lnTo>
                <a:lnTo>
                  <a:pt x="173736" y="143255"/>
                </a:lnTo>
                <a:lnTo>
                  <a:pt x="178308" y="158495"/>
                </a:lnTo>
                <a:lnTo>
                  <a:pt x="182879" y="172212"/>
                </a:lnTo>
                <a:lnTo>
                  <a:pt x="185928" y="185928"/>
                </a:lnTo>
                <a:lnTo>
                  <a:pt x="190500" y="199643"/>
                </a:lnTo>
                <a:lnTo>
                  <a:pt x="193548" y="211835"/>
                </a:lnTo>
                <a:lnTo>
                  <a:pt x="196596" y="224028"/>
                </a:lnTo>
                <a:lnTo>
                  <a:pt x="201167" y="236219"/>
                </a:lnTo>
                <a:lnTo>
                  <a:pt x="204216" y="246888"/>
                </a:lnTo>
                <a:lnTo>
                  <a:pt x="213360" y="268224"/>
                </a:lnTo>
                <a:lnTo>
                  <a:pt x="216408" y="277367"/>
                </a:lnTo>
                <a:lnTo>
                  <a:pt x="222504" y="286512"/>
                </a:lnTo>
                <a:lnTo>
                  <a:pt x="227076" y="294131"/>
                </a:lnTo>
                <a:lnTo>
                  <a:pt x="239267" y="309371"/>
                </a:lnTo>
                <a:lnTo>
                  <a:pt x="245364" y="315467"/>
                </a:lnTo>
                <a:lnTo>
                  <a:pt x="259079" y="324612"/>
                </a:lnTo>
                <a:lnTo>
                  <a:pt x="266700" y="330707"/>
                </a:lnTo>
                <a:lnTo>
                  <a:pt x="272796" y="335279"/>
                </a:lnTo>
                <a:lnTo>
                  <a:pt x="277367" y="336804"/>
                </a:lnTo>
                <a:lnTo>
                  <a:pt x="284988" y="336804"/>
                </a:lnTo>
                <a:lnTo>
                  <a:pt x="300228" y="344424"/>
                </a:lnTo>
                <a:lnTo>
                  <a:pt x="306324" y="352043"/>
                </a:lnTo>
                <a:lnTo>
                  <a:pt x="310896" y="361188"/>
                </a:lnTo>
                <a:lnTo>
                  <a:pt x="313943" y="371855"/>
                </a:lnTo>
                <a:lnTo>
                  <a:pt x="315467" y="385571"/>
                </a:lnTo>
                <a:lnTo>
                  <a:pt x="315467" y="399288"/>
                </a:lnTo>
                <a:lnTo>
                  <a:pt x="310896" y="416052"/>
                </a:lnTo>
                <a:lnTo>
                  <a:pt x="303276" y="434340"/>
                </a:lnTo>
                <a:lnTo>
                  <a:pt x="301752" y="438912"/>
                </a:lnTo>
                <a:lnTo>
                  <a:pt x="292608" y="452628"/>
                </a:lnTo>
                <a:lnTo>
                  <a:pt x="284988" y="463295"/>
                </a:lnTo>
                <a:lnTo>
                  <a:pt x="278891" y="472440"/>
                </a:lnTo>
                <a:lnTo>
                  <a:pt x="271272" y="480059"/>
                </a:lnTo>
                <a:lnTo>
                  <a:pt x="265176" y="484631"/>
                </a:lnTo>
                <a:lnTo>
                  <a:pt x="257555" y="490728"/>
                </a:lnTo>
                <a:lnTo>
                  <a:pt x="251460" y="493776"/>
                </a:lnTo>
                <a:lnTo>
                  <a:pt x="245364" y="495300"/>
                </a:lnTo>
                <a:lnTo>
                  <a:pt x="240791" y="496824"/>
                </a:lnTo>
                <a:lnTo>
                  <a:pt x="234696" y="498347"/>
                </a:lnTo>
                <a:lnTo>
                  <a:pt x="230124" y="498347"/>
                </a:lnTo>
                <a:lnTo>
                  <a:pt x="224028" y="496824"/>
                </a:lnTo>
                <a:lnTo>
                  <a:pt x="220979" y="495300"/>
                </a:lnTo>
                <a:lnTo>
                  <a:pt x="216408" y="493776"/>
                </a:lnTo>
                <a:lnTo>
                  <a:pt x="213360" y="490728"/>
                </a:lnTo>
                <a:lnTo>
                  <a:pt x="210312" y="489204"/>
                </a:lnTo>
                <a:lnTo>
                  <a:pt x="207264" y="486155"/>
                </a:lnTo>
                <a:lnTo>
                  <a:pt x="202691" y="480059"/>
                </a:lnTo>
                <a:lnTo>
                  <a:pt x="196596" y="470916"/>
                </a:lnTo>
                <a:lnTo>
                  <a:pt x="190500" y="460247"/>
                </a:lnTo>
                <a:lnTo>
                  <a:pt x="185928" y="449579"/>
                </a:lnTo>
                <a:lnTo>
                  <a:pt x="181355" y="437388"/>
                </a:lnTo>
                <a:lnTo>
                  <a:pt x="176784" y="425195"/>
                </a:lnTo>
                <a:lnTo>
                  <a:pt x="172212" y="414528"/>
                </a:lnTo>
                <a:lnTo>
                  <a:pt x="169164" y="405383"/>
                </a:lnTo>
                <a:lnTo>
                  <a:pt x="164591" y="396240"/>
                </a:lnTo>
                <a:lnTo>
                  <a:pt x="161543" y="385571"/>
                </a:lnTo>
                <a:lnTo>
                  <a:pt x="158496" y="373379"/>
                </a:lnTo>
                <a:lnTo>
                  <a:pt x="155448" y="361188"/>
                </a:lnTo>
                <a:lnTo>
                  <a:pt x="153924" y="347471"/>
                </a:lnTo>
                <a:lnTo>
                  <a:pt x="152400" y="335279"/>
                </a:lnTo>
                <a:lnTo>
                  <a:pt x="150876" y="321564"/>
                </a:lnTo>
                <a:lnTo>
                  <a:pt x="149352" y="307847"/>
                </a:lnTo>
                <a:lnTo>
                  <a:pt x="149352" y="301752"/>
                </a:lnTo>
                <a:lnTo>
                  <a:pt x="147828" y="295655"/>
                </a:lnTo>
                <a:lnTo>
                  <a:pt x="147828" y="288035"/>
                </a:lnTo>
                <a:lnTo>
                  <a:pt x="146304" y="277367"/>
                </a:lnTo>
                <a:lnTo>
                  <a:pt x="143255" y="266700"/>
                </a:lnTo>
                <a:lnTo>
                  <a:pt x="141731" y="256031"/>
                </a:lnTo>
                <a:lnTo>
                  <a:pt x="138684" y="243840"/>
                </a:lnTo>
                <a:lnTo>
                  <a:pt x="135636" y="230124"/>
                </a:lnTo>
                <a:lnTo>
                  <a:pt x="132588" y="217931"/>
                </a:lnTo>
                <a:lnTo>
                  <a:pt x="129540" y="204216"/>
                </a:lnTo>
                <a:lnTo>
                  <a:pt x="120396" y="176783"/>
                </a:lnTo>
                <a:lnTo>
                  <a:pt x="115824" y="164591"/>
                </a:lnTo>
                <a:lnTo>
                  <a:pt x="111252" y="150876"/>
                </a:lnTo>
                <a:lnTo>
                  <a:pt x="105155" y="140207"/>
                </a:lnTo>
                <a:lnTo>
                  <a:pt x="100584" y="128015"/>
                </a:lnTo>
                <a:lnTo>
                  <a:pt x="96012" y="121919"/>
                </a:lnTo>
                <a:lnTo>
                  <a:pt x="92964" y="114300"/>
                </a:lnTo>
                <a:lnTo>
                  <a:pt x="88391" y="108203"/>
                </a:lnTo>
                <a:lnTo>
                  <a:pt x="85343" y="102107"/>
                </a:lnTo>
                <a:lnTo>
                  <a:pt x="79248" y="92963"/>
                </a:lnTo>
                <a:lnTo>
                  <a:pt x="67055" y="80771"/>
                </a:lnTo>
                <a:lnTo>
                  <a:pt x="57912" y="74675"/>
                </a:lnTo>
                <a:lnTo>
                  <a:pt x="51816" y="73151"/>
                </a:lnTo>
                <a:lnTo>
                  <a:pt x="45720" y="70103"/>
                </a:lnTo>
                <a:lnTo>
                  <a:pt x="39624" y="68580"/>
                </a:lnTo>
                <a:lnTo>
                  <a:pt x="32004" y="67056"/>
                </a:lnTo>
                <a:lnTo>
                  <a:pt x="22860" y="64007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384045" y="6361696"/>
            <a:ext cx="79248" cy="67056"/>
          </a:xfrm>
          <a:custGeom>
            <a:avLst/>
            <a:gdLst/>
            <a:ahLst/>
            <a:cxnLst/>
            <a:rect l="l" t="t" r="r" b="b"/>
            <a:pathLst>
              <a:path w="79248" h="67056">
                <a:moveTo>
                  <a:pt x="62484" y="3049"/>
                </a:moveTo>
                <a:lnTo>
                  <a:pt x="65531" y="3049"/>
                </a:lnTo>
                <a:lnTo>
                  <a:pt x="67055" y="1524"/>
                </a:lnTo>
                <a:lnTo>
                  <a:pt x="70104" y="1524"/>
                </a:lnTo>
                <a:lnTo>
                  <a:pt x="73152" y="3049"/>
                </a:lnTo>
                <a:lnTo>
                  <a:pt x="74676" y="3049"/>
                </a:lnTo>
                <a:lnTo>
                  <a:pt x="76200" y="6096"/>
                </a:lnTo>
                <a:lnTo>
                  <a:pt x="76200" y="22861"/>
                </a:lnTo>
                <a:lnTo>
                  <a:pt x="77724" y="27432"/>
                </a:lnTo>
                <a:lnTo>
                  <a:pt x="77724" y="32005"/>
                </a:lnTo>
                <a:lnTo>
                  <a:pt x="79248" y="41149"/>
                </a:lnTo>
                <a:lnTo>
                  <a:pt x="76200" y="48768"/>
                </a:lnTo>
                <a:lnTo>
                  <a:pt x="71628" y="53340"/>
                </a:lnTo>
                <a:lnTo>
                  <a:pt x="70104" y="57912"/>
                </a:lnTo>
                <a:lnTo>
                  <a:pt x="67055" y="62484"/>
                </a:lnTo>
                <a:lnTo>
                  <a:pt x="64008" y="65532"/>
                </a:lnTo>
                <a:lnTo>
                  <a:pt x="57912" y="67056"/>
                </a:lnTo>
                <a:lnTo>
                  <a:pt x="54864" y="67056"/>
                </a:lnTo>
                <a:lnTo>
                  <a:pt x="51816" y="65532"/>
                </a:lnTo>
                <a:lnTo>
                  <a:pt x="48767" y="65532"/>
                </a:lnTo>
                <a:lnTo>
                  <a:pt x="47243" y="64008"/>
                </a:lnTo>
                <a:lnTo>
                  <a:pt x="44196" y="62484"/>
                </a:lnTo>
                <a:lnTo>
                  <a:pt x="42672" y="62484"/>
                </a:lnTo>
                <a:lnTo>
                  <a:pt x="41148" y="60961"/>
                </a:lnTo>
                <a:lnTo>
                  <a:pt x="39624" y="60961"/>
                </a:lnTo>
                <a:lnTo>
                  <a:pt x="38100" y="59437"/>
                </a:lnTo>
                <a:lnTo>
                  <a:pt x="33528" y="59437"/>
                </a:lnTo>
                <a:lnTo>
                  <a:pt x="30479" y="57912"/>
                </a:lnTo>
                <a:lnTo>
                  <a:pt x="25908" y="57912"/>
                </a:lnTo>
                <a:lnTo>
                  <a:pt x="24384" y="59437"/>
                </a:lnTo>
                <a:lnTo>
                  <a:pt x="22860" y="57912"/>
                </a:lnTo>
                <a:lnTo>
                  <a:pt x="16764" y="57912"/>
                </a:lnTo>
                <a:lnTo>
                  <a:pt x="13716" y="56388"/>
                </a:lnTo>
                <a:lnTo>
                  <a:pt x="10667" y="56388"/>
                </a:lnTo>
                <a:lnTo>
                  <a:pt x="4572" y="53340"/>
                </a:lnTo>
                <a:lnTo>
                  <a:pt x="3047" y="50293"/>
                </a:lnTo>
                <a:lnTo>
                  <a:pt x="4572" y="47244"/>
                </a:lnTo>
                <a:lnTo>
                  <a:pt x="1524" y="47244"/>
                </a:lnTo>
                <a:lnTo>
                  <a:pt x="1524" y="45720"/>
                </a:lnTo>
                <a:lnTo>
                  <a:pt x="0" y="44196"/>
                </a:lnTo>
                <a:lnTo>
                  <a:pt x="0" y="38100"/>
                </a:lnTo>
                <a:lnTo>
                  <a:pt x="3047" y="32005"/>
                </a:lnTo>
                <a:lnTo>
                  <a:pt x="4572" y="28956"/>
                </a:lnTo>
                <a:lnTo>
                  <a:pt x="6096" y="25908"/>
                </a:lnTo>
                <a:lnTo>
                  <a:pt x="9143" y="21337"/>
                </a:lnTo>
                <a:lnTo>
                  <a:pt x="10667" y="16764"/>
                </a:lnTo>
                <a:lnTo>
                  <a:pt x="12191" y="13717"/>
                </a:lnTo>
                <a:lnTo>
                  <a:pt x="15240" y="10668"/>
                </a:lnTo>
                <a:lnTo>
                  <a:pt x="16764" y="10668"/>
                </a:lnTo>
                <a:lnTo>
                  <a:pt x="19812" y="9144"/>
                </a:lnTo>
                <a:lnTo>
                  <a:pt x="21336" y="9144"/>
                </a:lnTo>
                <a:lnTo>
                  <a:pt x="24384" y="7620"/>
                </a:lnTo>
                <a:lnTo>
                  <a:pt x="33528" y="7620"/>
                </a:lnTo>
                <a:lnTo>
                  <a:pt x="36576" y="6096"/>
                </a:lnTo>
                <a:lnTo>
                  <a:pt x="39624" y="6096"/>
                </a:lnTo>
                <a:lnTo>
                  <a:pt x="51816" y="0"/>
                </a:lnTo>
                <a:lnTo>
                  <a:pt x="53340" y="1524"/>
                </a:lnTo>
                <a:lnTo>
                  <a:pt x="56388" y="1524"/>
                </a:lnTo>
                <a:lnTo>
                  <a:pt x="59436" y="4573"/>
                </a:lnTo>
                <a:lnTo>
                  <a:pt x="62484" y="3049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387092" y="6369316"/>
            <a:ext cx="74676" cy="59436"/>
          </a:xfrm>
          <a:custGeom>
            <a:avLst/>
            <a:gdLst/>
            <a:ahLst/>
            <a:cxnLst/>
            <a:rect l="l" t="t" r="r" b="b"/>
            <a:pathLst>
              <a:path w="74676" h="59436">
                <a:moveTo>
                  <a:pt x="73153" y="0"/>
                </a:moveTo>
                <a:lnTo>
                  <a:pt x="71629" y="4573"/>
                </a:lnTo>
                <a:lnTo>
                  <a:pt x="70105" y="7620"/>
                </a:lnTo>
                <a:lnTo>
                  <a:pt x="70105" y="30480"/>
                </a:lnTo>
                <a:lnTo>
                  <a:pt x="67057" y="33529"/>
                </a:lnTo>
                <a:lnTo>
                  <a:pt x="64008" y="33529"/>
                </a:lnTo>
                <a:lnTo>
                  <a:pt x="62484" y="30480"/>
                </a:lnTo>
                <a:lnTo>
                  <a:pt x="62484" y="25909"/>
                </a:lnTo>
                <a:lnTo>
                  <a:pt x="64008" y="24385"/>
                </a:lnTo>
                <a:lnTo>
                  <a:pt x="67057" y="12192"/>
                </a:lnTo>
                <a:lnTo>
                  <a:pt x="64008" y="7620"/>
                </a:lnTo>
                <a:lnTo>
                  <a:pt x="64008" y="12192"/>
                </a:lnTo>
                <a:lnTo>
                  <a:pt x="60961" y="16764"/>
                </a:lnTo>
                <a:lnTo>
                  <a:pt x="59437" y="19812"/>
                </a:lnTo>
                <a:lnTo>
                  <a:pt x="54865" y="21336"/>
                </a:lnTo>
                <a:lnTo>
                  <a:pt x="56389" y="25909"/>
                </a:lnTo>
                <a:lnTo>
                  <a:pt x="56389" y="32004"/>
                </a:lnTo>
                <a:lnTo>
                  <a:pt x="53341" y="33529"/>
                </a:lnTo>
                <a:lnTo>
                  <a:pt x="50293" y="32004"/>
                </a:lnTo>
                <a:lnTo>
                  <a:pt x="47244" y="28956"/>
                </a:lnTo>
                <a:lnTo>
                  <a:pt x="41149" y="25909"/>
                </a:lnTo>
                <a:lnTo>
                  <a:pt x="38101" y="22861"/>
                </a:lnTo>
                <a:lnTo>
                  <a:pt x="35053" y="21336"/>
                </a:lnTo>
                <a:lnTo>
                  <a:pt x="30481" y="21336"/>
                </a:lnTo>
                <a:lnTo>
                  <a:pt x="32005" y="22861"/>
                </a:lnTo>
                <a:lnTo>
                  <a:pt x="36577" y="24385"/>
                </a:lnTo>
                <a:lnTo>
                  <a:pt x="50293" y="33529"/>
                </a:lnTo>
                <a:lnTo>
                  <a:pt x="53341" y="42673"/>
                </a:lnTo>
                <a:lnTo>
                  <a:pt x="53341" y="48768"/>
                </a:lnTo>
                <a:lnTo>
                  <a:pt x="50293" y="51817"/>
                </a:lnTo>
                <a:lnTo>
                  <a:pt x="47244" y="50292"/>
                </a:lnTo>
                <a:lnTo>
                  <a:pt x="44196" y="50292"/>
                </a:lnTo>
                <a:lnTo>
                  <a:pt x="38101" y="47244"/>
                </a:lnTo>
                <a:lnTo>
                  <a:pt x="35053" y="47244"/>
                </a:lnTo>
                <a:lnTo>
                  <a:pt x="32005" y="44197"/>
                </a:lnTo>
                <a:lnTo>
                  <a:pt x="30481" y="44197"/>
                </a:lnTo>
                <a:lnTo>
                  <a:pt x="27432" y="42673"/>
                </a:lnTo>
                <a:lnTo>
                  <a:pt x="18289" y="42673"/>
                </a:lnTo>
                <a:lnTo>
                  <a:pt x="15241" y="44197"/>
                </a:lnTo>
                <a:lnTo>
                  <a:pt x="9144" y="44197"/>
                </a:lnTo>
                <a:lnTo>
                  <a:pt x="6096" y="42673"/>
                </a:lnTo>
                <a:lnTo>
                  <a:pt x="3049" y="42673"/>
                </a:lnTo>
                <a:lnTo>
                  <a:pt x="1525" y="41148"/>
                </a:lnTo>
                <a:lnTo>
                  <a:pt x="0" y="41148"/>
                </a:lnTo>
                <a:lnTo>
                  <a:pt x="0" y="39624"/>
                </a:lnTo>
                <a:lnTo>
                  <a:pt x="0" y="45720"/>
                </a:lnTo>
                <a:lnTo>
                  <a:pt x="3049" y="47244"/>
                </a:lnTo>
                <a:lnTo>
                  <a:pt x="6096" y="47244"/>
                </a:lnTo>
                <a:lnTo>
                  <a:pt x="7620" y="48768"/>
                </a:lnTo>
                <a:lnTo>
                  <a:pt x="15241" y="48768"/>
                </a:lnTo>
                <a:lnTo>
                  <a:pt x="16765" y="50292"/>
                </a:lnTo>
                <a:lnTo>
                  <a:pt x="32005" y="50292"/>
                </a:lnTo>
                <a:lnTo>
                  <a:pt x="33529" y="51817"/>
                </a:lnTo>
                <a:lnTo>
                  <a:pt x="36577" y="51817"/>
                </a:lnTo>
                <a:lnTo>
                  <a:pt x="39625" y="53341"/>
                </a:lnTo>
                <a:lnTo>
                  <a:pt x="41149" y="54864"/>
                </a:lnTo>
                <a:lnTo>
                  <a:pt x="42673" y="54864"/>
                </a:lnTo>
                <a:lnTo>
                  <a:pt x="48769" y="57912"/>
                </a:lnTo>
                <a:lnTo>
                  <a:pt x="51817" y="57912"/>
                </a:lnTo>
                <a:lnTo>
                  <a:pt x="54865" y="59436"/>
                </a:lnTo>
                <a:lnTo>
                  <a:pt x="59437" y="57912"/>
                </a:lnTo>
                <a:lnTo>
                  <a:pt x="64008" y="53341"/>
                </a:lnTo>
                <a:lnTo>
                  <a:pt x="67057" y="44197"/>
                </a:lnTo>
                <a:lnTo>
                  <a:pt x="73153" y="39624"/>
                </a:lnTo>
                <a:lnTo>
                  <a:pt x="74677" y="32004"/>
                </a:lnTo>
                <a:lnTo>
                  <a:pt x="74677" y="24385"/>
                </a:lnTo>
                <a:lnTo>
                  <a:pt x="73153" y="18288"/>
                </a:lnTo>
                <a:lnTo>
                  <a:pt x="73153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8400809" y="6383033"/>
            <a:ext cx="7620" cy="6095"/>
          </a:xfrm>
          <a:custGeom>
            <a:avLst/>
            <a:gdLst/>
            <a:ahLst/>
            <a:cxnLst/>
            <a:rect l="l" t="t" r="r" b="b"/>
            <a:pathLst>
              <a:path w="7620" h="6095">
                <a:moveTo>
                  <a:pt x="0" y="6095"/>
                </a:moveTo>
                <a:lnTo>
                  <a:pt x="0" y="4571"/>
                </a:lnTo>
                <a:lnTo>
                  <a:pt x="1524" y="1524"/>
                </a:lnTo>
                <a:lnTo>
                  <a:pt x="3048" y="0"/>
                </a:lnTo>
                <a:lnTo>
                  <a:pt x="7620" y="0"/>
                </a:lnTo>
                <a:lnTo>
                  <a:pt x="7620" y="1524"/>
                </a:lnTo>
                <a:lnTo>
                  <a:pt x="4572" y="4571"/>
                </a:lnTo>
                <a:lnTo>
                  <a:pt x="3048" y="4571"/>
                </a:lnTo>
                <a:lnTo>
                  <a:pt x="1524" y="6095"/>
                </a:lnTo>
                <a:lnTo>
                  <a:pt x="0" y="6095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8425193" y="6379984"/>
            <a:ext cx="12192" cy="7620"/>
          </a:xfrm>
          <a:custGeom>
            <a:avLst/>
            <a:gdLst/>
            <a:ahLst/>
            <a:cxnLst/>
            <a:rect l="l" t="t" r="r" b="b"/>
            <a:pathLst>
              <a:path w="12192" h="7620">
                <a:moveTo>
                  <a:pt x="10668" y="6096"/>
                </a:moveTo>
                <a:lnTo>
                  <a:pt x="12192" y="4573"/>
                </a:lnTo>
                <a:lnTo>
                  <a:pt x="9143" y="1524"/>
                </a:lnTo>
                <a:lnTo>
                  <a:pt x="7619" y="1524"/>
                </a:lnTo>
                <a:lnTo>
                  <a:pt x="4572" y="0"/>
                </a:lnTo>
                <a:lnTo>
                  <a:pt x="3048" y="1524"/>
                </a:lnTo>
                <a:lnTo>
                  <a:pt x="3048" y="3049"/>
                </a:lnTo>
                <a:lnTo>
                  <a:pt x="1524" y="3049"/>
                </a:lnTo>
                <a:lnTo>
                  <a:pt x="0" y="4573"/>
                </a:lnTo>
                <a:lnTo>
                  <a:pt x="0" y="6096"/>
                </a:lnTo>
                <a:lnTo>
                  <a:pt x="1524" y="7620"/>
                </a:lnTo>
                <a:lnTo>
                  <a:pt x="9143" y="7620"/>
                </a:lnTo>
                <a:lnTo>
                  <a:pt x="10668" y="6096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8388617" y="6401320"/>
            <a:ext cx="35052" cy="9144"/>
          </a:xfrm>
          <a:custGeom>
            <a:avLst/>
            <a:gdLst/>
            <a:ahLst/>
            <a:cxnLst/>
            <a:rect l="l" t="t" r="r" b="b"/>
            <a:pathLst>
              <a:path w="35052" h="9144">
                <a:moveTo>
                  <a:pt x="0" y="9144"/>
                </a:moveTo>
                <a:lnTo>
                  <a:pt x="1524" y="7620"/>
                </a:lnTo>
                <a:lnTo>
                  <a:pt x="13716" y="7620"/>
                </a:lnTo>
                <a:lnTo>
                  <a:pt x="18288" y="6096"/>
                </a:lnTo>
                <a:lnTo>
                  <a:pt x="27432" y="6096"/>
                </a:lnTo>
                <a:lnTo>
                  <a:pt x="30480" y="9144"/>
                </a:lnTo>
                <a:lnTo>
                  <a:pt x="33528" y="9144"/>
                </a:lnTo>
                <a:lnTo>
                  <a:pt x="35052" y="7620"/>
                </a:lnTo>
                <a:lnTo>
                  <a:pt x="35052" y="6096"/>
                </a:lnTo>
                <a:lnTo>
                  <a:pt x="30480" y="1525"/>
                </a:lnTo>
                <a:lnTo>
                  <a:pt x="28956" y="1525"/>
                </a:lnTo>
                <a:lnTo>
                  <a:pt x="27432" y="0"/>
                </a:lnTo>
                <a:lnTo>
                  <a:pt x="25907" y="1525"/>
                </a:lnTo>
                <a:lnTo>
                  <a:pt x="22859" y="1525"/>
                </a:lnTo>
                <a:lnTo>
                  <a:pt x="21336" y="3049"/>
                </a:lnTo>
                <a:lnTo>
                  <a:pt x="18288" y="3049"/>
                </a:lnTo>
                <a:lnTo>
                  <a:pt x="15240" y="4572"/>
                </a:lnTo>
                <a:lnTo>
                  <a:pt x="3048" y="4572"/>
                </a:lnTo>
                <a:lnTo>
                  <a:pt x="1524" y="6096"/>
                </a:lnTo>
                <a:lnTo>
                  <a:pt x="0" y="9144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402333" y="6366269"/>
            <a:ext cx="42672" cy="12191"/>
          </a:xfrm>
          <a:custGeom>
            <a:avLst/>
            <a:gdLst/>
            <a:ahLst/>
            <a:cxnLst/>
            <a:rect l="l" t="t" r="r" b="b"/>
            <a:pathLst>
              <a:path w="42672" h="12191">
                <a:moveTo>
                  <a:pt x="42672" y="12191"/>
                </a:moveTo>
                <a:lnTo>
                  <a:pt x="42672" y="10667"/>
                </a:lnTo>
                <a:lnTo>
                  <a:pt x="39624" y="7620"/>
                </a:lnTo>
                <a:lnTo>
                  <a:pt x="35052" y="4571"/>
                </a:lnTo>
                <a:lnTo>
                  <a:pt x="32003" y="4571"/>
                </a:lnTo>
                <a:lnTo>
                  <a:pt x="28955" y="3047"/>
                </a:lnTo>
                <a:lnTo>
                  <a:pt x="25908" y="3047"/>
                </a:lnTo>
                <a:lnTo>
                  <a:pt x="22860" y="4571"/>
                </a:lnTo>
                <a:lnTo>
                  <a:pt x="19812" y="9144"/>
                </a:lnTo>
                <a:lnTo>
                  <a:pt x="16764" y="10667"/>
                </a:lnTo>
                <a:lnTo>
                  <a:pt x="12191" y="10667"/>
                </a:lnTo>
                <a:lnTo>
                  <a:pt x="9143" y="9144"/>
                </a:lnTo>
                <a:lnTo>
                  <a:pt x="6096" y="9144"/>
                </a:lnTo>
                <a:lnTo>
                  <a:pt x="4572" y="7620"/>
                </a:lnTo>
                <a:lnTo>
                  <a:pt x="1524" y="7620"/>
                </a:lnTo>
                <a:lnTo>
                  <a:pt x="0" y="9144"/>
                </a:lnTo>
                <a:lnTo>
                  <a:pt x="1524" y="7620"/>
                </a:lnTo>
                <a:lnTo>
                  <a:pt x="7620" y="4571"/>
                </a:lnTo>
                <a:lnTo>
                  <a:pt x="10667" y="6095"/>
                </a:lnTo>
                <a:lnTo>
                  <a:pt x="12191" y="6095"/>
                </a:lnTo>
                <a:lnTo>
                  <a:pt x="13716" y="4571"/>
                </a:lnTo>
                <a:lnTo>
                  <a:pt x="18288" y="4571"/>
                </a:lnTo>
                <a:lnTo>
                  <a:pt x="19812" y="3047"/>
                </a:lnTo>
                <a:lnTo>
                  <a:pt x="22860" y="3047"/>
                </a:lnTo>
                <a:lnTo>
                  <a:pt x="24384" y="1523"/>
                </a:lnTo>
                <a:lnTo>
                  <a:pt x="25908" y="0"/>
                </a:lnTo>
                <a:lnTo>
                  <a:pt x="36576" y="0"/>
                </a:lnTo>
                <a:lnTo>
                  <a:pt x="41148" y="4571"/>
                </a:lnTo>
                <a:lnTo>
                  <a:pt x="42672" y="7620"/>
                </a:lnTo>
                <a:lnTo>
                  <a:pt x="42672" y="12191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9085085" y="7126745"/>
            <a:ext cx="207264" cy="35052"/>
          </a:xfrm>
          <a:custGeom>
            <a:avLst/>
            <a:gdLst/>
            <a:ahLst/>
            <a:cxnLst/>
            <a:rect l="l" t="t" r="r" b="b"/>
            <a:pathLst>
              <a:path w="207264" h="35052">
                <a:moveTo>
                  <a:pt x="188976" y="0"/>
                </a:moveTo>
                <a:lnTo>
                  <a:pt x="179832" y="4571"/>
                </a:lnTo>
                <a:lnTo>
                  <a:pt x="172212" y="6095"/>
                </a:lnTo>
                <a:lnTo>
                  <a:pt x="163068" y="7619"/>
                </a:lnTo>
                <a:lnTo>
                  <a:pt x="152400" y="12191"/>
                </a:lnTo>
                <a:lnTo>
                  <a:pt x="140208" y="13716"/>
                </a:lnTo>
                <a:lnTo>
                  <a:pt x="126491" y="15240"/>
                </a:lnTo>
                <a:lnTo>
                  <a:pt x="99060" y="21335"/>
                </a:lnTo>
                <a:lnTo>
                  <a:pt x="83820" y="24383"/>
                </a:lnTo>
                <a:lnTo>
                  <a:pt x="70103" y="25907"/>
                </a:lnTo>
                <a:lnTo>
                  <a:pt x="39624" y="28955"/>
                </a:lnTo>
                <a:lnTo>
                  <a:pt x="25908" y="30479"/>
                </a:lnTo>
                <a:lnTo>
                  <a:pt x="13715" y="30479"/>
                </a:lnTo>
                <a:lnTo>
                  <a:pt x="0" y="28955"/>
                </a:lnTo>
                <a:lnTo>
                  <a:pt x="12191" y="32004"/>
                </a:lnTo>
                <a:lnTo>
                  <a:pt x="25908" y="33528"/>
                </a:lnTo>
                <a:lnTo>
                  <a:pt x="41148" y="35052"/>
                </a:lnTo>
                <a:lnTo>
                  <a:pt x="88391" y="35052"/>
                </a:lnTo>
                <a:lnTo>
                  <a:pt x="103632" y="33528"/>
                </a:lnTo>
                <a:lnTo>
                  <a:pt x="120396" y="32004"/>
                </a:lnTo>
                <a:lnTo>
                  <a:pt x="135636" y="30479"/>
                </a:lnTo>
                <a:lnTo>
                  <a:pt x="163068" y="27431"/>
                </a:lnTo>
                <a:lnTo>
                  <a:pt x="175260" y="25907"/>
                </a:lnTo>
                <a:lnTo>
                  <a:pt x="185927" y="25907"/>
                </a:lnTo>
                <a:lnTo>
                  <a:pt x="195072" y="24383"/>
                </a:lnTo>
                <a:lnTo>
                  <a:pt x="202691" y="22859"/>
                </a:lnTo>
                <a:lnTo>
                  <a:pt x="207264" y="21335"/>
                </a:lnTo>
                <a:lnTo>
                  <a:pt x="188976" y="0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9368549" y="7099312"/>
            <a:ext cx="103632" cy="88392"/>
          </a:xfrm>
          <a:custGeom>
            <a:avLst/>
            <a:gdLst/>
            <a:ahLst/>
            <a:cxnLst/>
            <a:rect l="l" t="t" r="r" b="b"/>
            <a:pathLst>
              <a:path w="103632" h="88392">
                <a:moveTo>
                  <a:pt x="7620" y="18288"/>
                </a:moveTo>
                <a:lnTo>
                  <a:pt x="6096" y="15240"/>
                </a:lnTo>
                <a:lnTo>
                  <a:pt x="3048" y="12192"/>
                </a:lnTo>
                <a:lnTo>
                  <a:pt x="1524" y="9145"/>
                </a:lnTo>
                <a:lnTo>
                  <a:pt x="0" y="4573"/>
                </a:lnTo>
                <a:lnTo>
                  <a:pt x="7620" y="1524"/>
                </a:lnTo>
                <a:lnTo>
                  <a:pt x="16763" y="1524"/>
                </a:lnTo>
                <a:lnTo>
                  <a:pt x="27432" y="0"/>
                </a:lnTo>
                <a:lnTo>
                  <a:pt x="38100" y="1524"/>
                </a:lnTo>
                <a:lnTo>
                  <a:pt x="48768" y="4573"/>
                </a:lnTo>
                <a:lnTo>
                  <a:pt x="59436" y="6097"/>
                </a:lnTo>
                <a:lnTo>
                  <a:pt x="70104" y="10668"/>
                </a:lnTo>
                <a:lnTo>
                  <a:pt x="79248" y="15240"/>
                </a:lnTo>
                <a:lnTo>
                  <a:pt x="88392" y="21337"/>
                </a:lnTo>
                <a:lnTo>
                  <a:pt x="94487" y="28957"/>
                </a:lnTo>
                <a:lnTo>
                  <a:pt x="99060" y="36576"/>
                </a:lnTo>
                <a:lnTo>
                  <a:pt x="102108" y="44197"/>
                </a:lnTo>
                <a:lnTo>
                  <a:pt x="103632" y="54864"/>
                </a:lnTo>
                <a:lnTo>
                  <a:pt x="100584" y="65533"/>
                </a:lnTo>
                <a:lnTo>
                  <a:pt x="96012" y="76200"/>
                </a:lnTo>
                <a:lnTo>
                  <a:pt x="86868" y="88392"/>
                </a:lnTo>
                <a:lnTo>
                  <a:pt x="91439" y="82297"/>
                </a:lnTo>
                <a:lnTo>
                  <a:pt x="92963" y="76200"/>
                </a:lnTo>
                <a:lnTo>
                  <a:pt x="91439" y="68580"/>
                </a:lnTo>
                <a:lnTo>
                  <a:pt x="91439" y="62485"/>
                </a:lnTo>
                <a:lnTo>
                  <a:pt x="88392" y="54864"/>
                </a:lnTo>
                <a:lnTo>
                  <a:pt x="86868" y="48768"/>
                </a:lnTo>
                <a:lnTo>
                  <a:pt x="70104" y="32004"/>
                </a:lnTo>
                <a:lnTo>
                  <a:pt x="62484" y="27433"/>
                </a:lnTo>
                <a:lnTo>
                  <a:pt x="54863" y="24385"/>
                </a:lnTo>
                <a:lnTo>
                  <a:pt x="36575" y="18288"/>
                </a:lnTo>
                <a:lnTo>
                  <a:pt x="7620" y="18288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8879345" y="6829564"/>
            <a:ext cx="652272" cy="434340"/>
          </a:xfrm>
          <a:custGeom>
            <a:avLst/>
            <a:gdLst/>
            <a:ahLst/>
            <a:cxnLst/>
            <a:rect l="l" t="t" r="r" b="b"/>
            <a:pathLst>
              <a:path w="652272" h="434340">
                <a:moveTo>
                  <a:pt x="591312" y="413005"/>
                </a:moveTo>
                <a:lnTo>
                  <a:pt x="582167" y="414528"/>
                </a:lnTo>
                <a:lnTo>
                  <a:pt x="571500" y="416052"/>
                </a:lnTo>
                <a:lnTo>
                  <a:pt x="562355" y="416052"/>
                </a:lnTo>
                <a:lnTo>
                  <a:pt x="553212" y="414528"/>
                </a:lnTo>
                <a:lnTo>
                  <a:pt x="542543" y="411481"/>
                </a:lnTo>
                <a:lnTo>
                  <a:pt x="533400" y="409957"/>
                </a:lnTo>
                <a:lnTo>
                  <a:pt x="515112" y="400812"/>
                </a:lnTo>
                <a:lnTo>
                  <a:pt x="507491" y="397764"/>
                </a:lnTo>
                <a:lnTo>
                  <a:pt x="499872" y="391669"/>
                </a:lnTo>
                <a:lnTo>
                  <a:pt x="490728" y="387097"/>
                </a:lnTo>
                <a:lnTo>
                  <a:pt x="472440" y="368809"/>
                </a:lnTo>
                <a:lnTo>
                  <a:pt x="467867" y="362712"/>
                </a:lnTo>
                <a:lnTo>
                  <a:pt x="463296" y="358140"/>
                </a:lnTo>
                <a:lnTo>
                  <a:pt x="458724" y="352045"/>
                </a:lnTo>
                <a:lnTo>
                  <a:pt x="454152" y="344424"/>
                </a:lnTo>
                <a:lnTo>
                  <a:pt x="449579" y="338328"/>
                </a:lnTo>
                <a:lnTo>
                  <a:pt x="438912" y="327660"/>
                </a:lnTo>
                <a:lnTo>
                  <a:pt x="434340" y="321564"/>
                </a:lnTo>
                <a:lnTo>
                  <a:pt x="428243" y="315469"/>
                </a:lnTo>
                <a:lnTo>
                  <a:pt x="423672" y="309372"/>
                </a:lnTo>
                <a:lnTo>
                  <a:pt x="417576" y="303276"/>
                </a:lnTo>
                <a:lnTo>
                  <a:pt x="413004" y="297181"/>
                </a:lnTo>
                <a:lnTo>
                  <a:pt x="406908" y="291085"/>
                </a:lnTo>
                <a:lnTo>
                  <a:pt x="384048" y="260605"/>
                </a:lnTo>
                <a:lnTo>
                  <a:pt x="381000" y="256033"/>
                </a:lnTo>
                <a:lnTo>
                  <a:pt x="376428" y="248412"/>
                </a:lnTo>
                <a:lnTo>
                  <a:pt x="373379" y="243840"/>
                </a:lnTo>
                <a:lnTo>
                  <a:pt x="364236" y="231648"/>
                </a:lnTo>
                <a:lnTo>
                  <a:pt x="361188" y="227076"/>
                </a:lnTo>
                <a:lnTo>
                  <a:pt x="347472" y="213360"/>
                </a:lnTo>
                <a:lnTo>
                  <a:pt x="342900" y="210312"/>
                </a:lnTo>
                <a:lnTo>
                  <a:pt x="339852" y="205740"/>
                </a:lnTo>
                <a:lnTo>
                  <a:pt x="335279" y="202693"/>
                </a:lnTo>
                <a:lnTo>
                  <a:pt x="332231" y="201169"/>
                </a:lnTo>
                <a:lnTo>
                  <a:pt x="327660" y="199645"/>
                </a:lnTo>
                <a:lnTo>
                  <a:pt x="324612" y="198121"/>
                </a:lnTo>
                <a:lnTo>
                  <a:pt x="313943" y="198121"/>
                </a:lnTo>
                <a:lnTo>
                  <a:pt x="310896" y="196597"/>
                </a:lnTo>
                <a:lnTo>
                  <a:pt x="309372" y="195072"/>
                </a:lnTo>
                <a:lnTo>
                  <a:pt x="306324" y="193548"/>
                </a:lnTo>
                <a:lnTo>
                  <a:pt x="300228" y="187452"/>
                </a:lnTo>
                <a:lnTo>
                  <a:pt x="295655" y="184405"/>
                </a:lnTo>
                <a:lnTo>
                  <a:pt x="289560" y="178309"/>
                </a:lnTo>
                <a:lnTo>
                  <a:pt x="291084" y="178309"/>
                </a:lnTo>
                <a:lnTo>
                  <a:pt x="297179" y="175260"/>
                </a:lnTo>
                <a:lnTo>
                  <a:pt x="301752" y="173736"/>
                </a:lnTo>
                <a:lnTo>
                  <a:pt x="304800" y="172212"/>
                </a:lnTo>
                <a:lnTo>
                  <a:pt x="306324" y="169164"/>
                </a:lnTo>
                <a:lnTo>
                  <a:pt x="303276" y="166116"/>
                </a:lnTo>
                <a:lnTo>
                  <a:pt x="300228" y="166116"/>
                </a:lnTo>
                <a:lnTo>
                  <a:pt x="297179" y="164593"/>
                </a:lnTo>
                <a:lnTo>
                  <a:pt x="292608" y="166116"/>
                </a:lnTo>
                <a:lnTo>
                  <a:pt x="289560" y="166116"/>
                </a:lnTo>
                <a:lnTo>
                  <a:pt x="288036" y="167640"/>
                </a:lnTo>
                <a:lnTo>
                  <a:pt x="284988" y="169164"/>
                </a:lnTo>
                <a:lnTo>
                  <a:pt x="281940" y="169164"/>
                </a:lnTo>
                <a:lnTo>
                  <a:pt x="275843" y="172212"/>
                </a:lnTo>
                <a:lnTo>
                  <a:pt x="271272" y="172212"/>
                </a:lnTo>
                <a:lnTo>
                  <a:pt x="266700" y="173736"/>
                </a:lnTo>
                <a:lnTo>
                  <a:pt x="260604" y="173736"/>
                </a:lnTo>
                <a:lnTo>
                  <a:pt x="254508" y="175260"/>
                </a:lnTo>
                <a:lnTo>
                  <a:pt x="249936" y="175260"/>
                </a:lnTo>
                <a:lnTo>
                  <a:pt x="246888" y="176785"/>
                </a:lnTo>
                <a:lnTo>
                  <a:pt x="240791" y="176785"/>
                </a:lnTo>
                <a:lnTo>
                  <a:pt x="237743" y="175260"/>
                </a:lnTo>
                <a:lnTo>
                  <a:pt x="234696" y="175260"/>
                </a:lnTo>
                <a:lnTo>
                  <a:pt x="230124" y="173736"/>
                </a:lnTo>
                <a:lnTo>
                  <a:pt x="228600" y="172212"/>
                </a:lnTo>
                <a:lnTo>
                  <a:pt x="230124" y="169164"/>
                </a:lnTo>
                <a:lnTo>
                  <a:pt x="231648" y="167640"/>
                </a:lnTo>
                <a:lnTo>
                  <a:pt x="237743" y="164593"/>
                </a:lnTo>
                <a:lnTo>
                  <a:pt x="242316" y="161545"/>
                </a:lnTo>
                <a:lnTo>
                  <a:pt x="256031" y="147828"/>
                </a:lnTo>
                <a:lnTo>
                  <a:pt x="262128" y="140209"/>
                </a:lnTo>
                <a:lnTo>
                  <a:pt x="266700" y="132588"/>
                </a:lnTo>
                <a:lnTo>
                  <a:pt x="272796" y="126493"/>
                </a:lnTo>
                <a:lnTo>
                  <a:pt x="277367" y="120397"/>
                </a:lnTo>
                <a:lnTo>
                  <a:pt x="280416" y="111252"/>
                </a:lnTo>
                <a:lnTo>
                  <a:pt x="281940" y="108205"/>
                </a:lnTo>
                <a:lnTo>
                  <a:pt x="281940" y="106681"/>
                </a:lnTo>
                <a:lnTo>
                  <a:pt x="280416" y="105157"/>
                </a:lnTo>
                <a:lnTo>
                  <a:pt x="277367" y="105157"/>
                </a:lnTo>
                <a:lnTo>
                  <a:pt x="274320" y="106681"/>
                </a:lnTo>
                <a:lnTo>
                  <a:pt x="271272" y="109728"/>
                </a:lnTo>
                <a:lnTo>
                  <a:pt x="268224" y="114300"/>
                </a:lnTo>
                <a:lnTo>
                  <a:pt x="259079" y="126493"/>
                </a:lnTo>
                <a:lnTo>
                  <a:pt x="252984" y="134112"/>
                </a:lnTo>
                <a:lnTo>
                  <a:pt x="245364" y="140209"/>
                </a:lnTo>
                <a:lnTo>
                  <a:pt x="230124" y="155448"/>
                </a:lnTo>
                <a:lnTo>
                  <a:pt x="222504" y="161545"/>
                </a:lnTo>
                <a:lnTo>
                  <a:pt x="216408" y="164593"/>
                </a:lnTo>
                <a:lnTo>
                  <a:pt x="210312" y="169164"/>
                </a:lnTo>
                <a:lnTo>
                  <a:pt x="201167" y="172212"/>
                </a:lnTo>
                <a:lnTo>
                  <a:pt x="192024" y="173736"/>
                </a:lnTo>
                <a:lnTo>
                  <a:pt x="184404" y="175260"/>
                </a:lnTo>
                <a:lnTo>
                  <a:pt x="179831" y="173736"/>
                </a:lnTo>
                <a:lnTo>
                  <a:pt x="176784" y="172212"/>
                </a:lnTo>
                <a:lnTo>
                  <a:pt x="181355" y="167640"/>
                </a:lnTo>
                <a:lnTo>
                  <a:pt x="190500" y="160021"/>
                </a:lnTo>
                <a:lnTo>
                  <a:pt x="202691" y="150876"/>
                </a:lnTo>
                <a:lnTo>
                  <a:pt x="213360" y="141733"/>
                </a:lnTo>
                <a:lnTo>
                  <a:pt x="222504" y="131064"/>
                </a:lnTo>
                <a:lnTo>
                  <a:pt x="228600" y="121921"/>
                </a:lnTo>
                <a:lnTo>
                  <a:pt x="233172" y="114300"/>
                </a:lnTo>
                <a:lnTo>
                  <a:pt x="236220" y="105157"/>
                </a:lnTo>
                <a:lnTo>
                  <a:pt x="240791" y="99060"/>
                </a:lnTo>
                <a:lnTo>
                  <a:pt x="243840" y="92964"/>
                </a:lnTo>
                <a:lnTo>
                  <a:pt x="246888" y="85345"/>
                </a:lnTo>
                <a:lnTo>
                  <a:pt x="249936" y="74676"/>
                </a:lnTo>
                <a:lnTo>
                  <a:pt x="252984" y="60960"/>
                </a:lnTo>
                <a:lnTo>
                  <a:pt x="254508" y="47245"/>
                </a:lnTo>
                <a:lnTo>
                  <a:pt x="256031" y="38100"/>
                </a:lnTo>
                <a:lnTo>
                  <a:pt x="254508" y="35052"/>
                </a:lnTo>
                <a:lnTo>
                  <a:pt x="251460" y="41148"/>
                </a:lnTo>
                <a:lnTo>
                  <a:pt x="245364" y="59436"/>
                </a:lnTo>
                <a:lnTo>
                  <a:pt x="240791" y="74676"/>
                </a:lnTo>
                <a:lnTo>
                  <a:pt x="234696" y="89916"/>
                </a:lnTo>
                <a:lnTo>
                  <a:pt x="227076" y="103633"/>
                </a:lnTo>
                <a:lnTo>
                  <a:pt x="217931" y="117348"/>
                </a:lnTo>
                <a:lnTo>
                  <a:pt x="199643" y="135636"/>
                </a:lnTo>
                <a:lnTo>
                  <a:pt x="188976" y="143257"/>
                </a:lnTo>
                <a:lnTo>
                  <a:pt x="178308" y="149352"/>
                </a:lnTo>
                <a:lnTo>
                  <a:pt x="166116" y="153924"/>
                </a:lnTo>
                <a:lnTo>
                  <a:pt x="141731" y="160021"/>
                </a:lnTo>
                <a:lnTo>
                  <a:pt x="115824" y="160021"/>
                </a:lnTo>
                <a:lnTo>
                  <a:pt x="103631" y="158497"/>
                </a:lnTo>
                <a:lnTo>
                  <a:pt x="89916" y="155448"/>
                </a:lnTo>
                <a:lnTo>
                  <a:pt x="76200" y="150876"/>
                </a:lnTo>
                <a:lnTo>
                  <a:pt x="64008" y="144781"/>
                </a:lnTo>
                <a:lnTo>
                  <a:pt x="53340" y="138685"/>
                </a:lnTo>
                <a:lnTo>
                  <a:pt x="35052" y="120397"/>
                </a:lnTo>
                <a:lnTo>
                  <a:pt x="22860" y="99060"/>
                </a:lnTo>
                <a:lnTo>
                  <a:pt x="13716" y="77724"/>
                </a:lnTo>
                <a:lnTo>
                  <a:pt x="10667" y="65533"/>
                </a:lnTo>
                <a:lnTo>
                  <a:pt x="9143" y="54864"/>
                </a:lnTo>
                <a:lnTo>
                  <a:pt x="7620" y="42672"/>
                </a:lnTo>
                <a:lnTo>
                  <a:pt x="6096" y="32005"/>
                </a:lnTo>
                <a:lnTo>
                  <a:pt x="4572" y="22860"/>
                </a:lnTo>
                <a:lnTo>
                  <a:pt x="4572" y="0"/>
                </a:lnTo>
                <a:lnTo>
                  <a:pt x="3048" y="6097"/>
                </a:lnTo>
                <a:lnTo>
                  <a:pt x="1524" y="13716"/>
                </a:lnTo>
                <a:lnTo>
                  <a:pt x="0" y="22860"/>
                </a:lnTo>
                <a:lnTo>
                  <a:pt x="0" y="47245"/>
                </a:lnTo>
                <a:lnTo>
                  <a:pt x="1524" y="62485"/>
                </a:lnTo>
                <a:lnTo>
                  <a:pt x="3048" y="76200"/>
                </a:lnTo>
                <a:lnTo>
                  <a:pt x="6096" y="91440"/>
                </a:lnTo>
                <a:lnTo>
                  <a:pt x="9143" y="106681"/>
                </a:lnTo>
                <a:lnTo>
                  <a:pt x="15240" y="120397"/>
                </a:lnTo>
                <a:lnTo>
                  <a:pt x="22860" y="134112"/>
                </a:lnTo>
                <a:lnTo>
                  <a:pt x="32004" y="146305"/>
                </a:lnTo>
                <a:lnTo>
                  <a:pt x="42672" y="156972"/>
                </a:lnTo>
                <a:lnTo>
                  <a:pt x="56388" y="164593"/>
                </a:lnTo>
                <a:lnTo>
                  <a:pt x="71628" y="170688"/>
                </a:lnTo>
                <a:lnTo>
                  <a:pt x="89916" y="173736"/>
                </a:lnTo>
                <a:lnTo>
                  <a:pt x="109728" y="175260"/>
                </a:lnTo>
                <a:lnTo>
                  <a:pt x="128016" y="176785"/>
                </a:lnTo>
                <a:lnTo>
                  <a:pt x="144779" y="178309"/>
                </a:lnTo>
                <a:lnTo>
                  <a:pt x="163067" y="179833"/>
                </a:lnTo>
                <a:lnTo>
                  <a:pt x="193548" y="182881"/>
                </a:lnTo>
                <a:lnTo>
                  <a:pt x="234696" y="187452"/>
                </a:lnTo>
                <a:lnTo>
                  <a:pt x="245364" y="188976"/>
                </a:lnTo>
                <a:lnTo>
                  <a:pt x="272796" y="193548"/>
                </a:lnTo>
                <a:lnTo>
                  <a:pt x="278891" y="195072"/>
                </a:lnTo>
                <a:lnTo>
                  <a:pt x="288036" y="198121"/>
                </a:lnTo>
                <a:lnTo>
                  <a:pt x="281940" y="198121"/>
                </a:lnTo>
                <a:lnTo>
                  <a:pt x="280416" y="199645"/>
                </a:lnTo>
                <a:lnTo>
                  <a:pt x="277367" y="201169"/>
                </a:lnTo>
                <a:lnTo>
                  <a:pt x="275843" y="201169"/>
                </a:lnTo>
                <a:lnTo>
                  <a:pt x="272796" y="204216"/>
                </a:lnTo>
                <a:lnTo>
                  <a:pt x="284988" y="210312"/>
                </a:lnTo>
                <a:lnTo>
                  <a:pt x="300228" y="219457"/>
                </a:lnTo>
                <a:lnTo>
                  <a:pt x="309372" y="224028"/>
                </a:lnTo>
                <a:lnTo>
                  <a:pt x="318516" y="230124"/>
                </a:lnTo>
                <a:lnTo>
                  <a:pt x="326136" y="236221"/>
                </a:lnTo>
                <a:lnTo>
                  <a:pt x="335279" y="243840"/>
                </a:lnTo>
                <a:lnTo>
                  <a:pt x="344424" y="249936"/>
                </a:lnTo>
                <a:lnTo>
                  <a:pt x="362712" y="265176"/>
                </a:lnTo>
                <a:lnTo>
                  <a:pt x="388620" y="291085"/>
                </a:lnTo>
                <a:lnTo>
                  <a:pt x="394716" y="300228"/>
                </a:lnTo>
                <a:lnTo>
                  <a:pt x="402336" y="307848"/>
                </a:lnTo>
                <a:lnTo>
                  <a:pt x="409955" y="318516"/>
                </a:lnTo>
                <a:lnTo>
                  <a:pt x="419100" y="330709"/>
                </a:lnTo>
                <a:lnTo>
                  <a:pt x="428243" y="341376"/>
                </a:lnTo>
                <a:lnTo>
                  <a:pt x="435864" y="352045"/>
                </a:lnTo>
                <a:lnTo>
                  <a:pt x="445008" y="362712"/>
                </a:lnTo>
                <a:lnTo>
                  <a:pt x="452628" y="373381"/>
                </a:lnTo>
                <a:lnTo>
                  <a:pt x="461772" y="382524"/>
                </a:lnTo>
                <a:lnTo>
                  <a:pt x="470916" y="390145"/>
                </a:lnTo>
                <a:lnTo>
                  <a:pt x="480060" y="399288"/>
                </a:lnTo>
                <a:lnTo>
                  <a:pt x="489204" y="406909"/>
                </a:lnTo>
                <a:lnTo>
                  <a:pt x="498348" y="413005"/>
                </a:lnTo>
                <a:lnTo>
                  <a:pt x="509016" y="419100"/>
                </a:lnTo>
                <a:lnTo>
                  <a:pt x="518160" y="423672"/>
                </a:lnTo>
                <a:lnTo>
                  <a:pt x="539496" y="432816"/>
                </a:lnTo>
                <a:lnTo>
                  <a:pt x="550164" y="434340"/>
                </a:lnTo>
                <a:lnTo>
                  <a:pt x="571500" y="434340"/>
                </a:lnTo>
                <a:lnTo>
                  <a:pt x="577596" y="432816"/>
                </a:lnTo>
                <a:lnTo>
                  <a:pt x="585216" y="432816"/>
                </a:lnTo>
                <a:lnTo>
                  <a:pt x="591312" y="431293"/>
                </a:lnTo>
                <a:lnTo>
                  <a:pt x="598931" y="428245"/>
                </a:lnTo>
                <a:lnTo>
                  <a:pt x="617220" y="419100"/>
                </a:lnTo>
                <a:lnTo>
                  <a:pt x="621791" y="414528"/>
                </a:lnTo>
                <a:lnTo>
                  <a:pt x="627888" y="411481"/>
                </a:lnTo>
                <a:lnTo>
                  <a:pt x="630936" y="406909"/>
                </a:lnTo>
                <a:lnTo>
                  <a:pt x="635508" y="402336"/>
                </a:lnTo>
                <a:lnTo>
                  <a:pt x="638555" y="396240"/>
                </a:lnTo>
                <a:lnTo>
                  <a:pt x="641604" y="391669"/>
                </a:lnTo>
                <a:lnTo>
                  <a:pt x="647700" y="371857"/>
                </a:lnTo>
                <a:lnTo>
                  <a:pt x="650748" y="353569"/>
                </a:lnTo>
                <a:lnTo>
                  <a:pt x="652272" y="336805"/>
                </a:lnTo>
                <a:lnTo>
                  <a:pt x="650748" y="323088"/>
                </a:lnTo>
                <a:lnTo>
                  <a:pt x="650748" y="332233"/>
                </a:lnTo>
                <a:lnTo>
                  <a:pt x="649224" y="344424"/>
                </a:lnTo>
                <a:lnTo>
                  <a:pt x="646176" y="356616"/>
                </a:lnTo>
                <a:lnTo>
                  <a:pt x="640079" y="370333"/>
                </a:lnTo>
                <a:lnTo>
                  <a:pt x="632460" y="384048"/>
                </a:lnTo>
                <a:lnTo>
                  <a:pt x="623316" y="396240"/>
                </a:lnTo>
                <a:lnTo>
                  <a:pt x="609600" y="405385"/>
                </a:lnTo>
                <a:lnTo>
                  <a:pt x="591312" y="413005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9374645" y="7116076"/>
            <a:ext cx="85343" cy="71628"/>
          </a:xfrm>
          <a:custGeom>
            <a:avLst/>
            <a:gdLst/>
            <a:ahLst/>
            <a:cxnLst/>
            <a:rect l="l" t="t" r="r" b="b"/>
            <a:pathLst>
              <a:path w="85343" h="71628">
                <a:moveTo>
                  <a:pt x="0" y="1524"/>
                </a:moveTo>
                <a:lnTo>
                  <a:pt x="3048" y="4573"/>
                </a:lnTo>
                <a:lnTo>
                  <a:pt x="4572" y="7621"/>
                </a:lnTo>
                <a:lnTo>
                  <a:pt x="6096" y="10669"/>
                </a:lnTo>
                <a:lnTo>
                  <a:pt x="9143" y="15240"/>
                </a:lnTo>
                <a:lnTo>
                  <a:pt x="9143" y="16764"/>
                </a:lnTo>
                <a:lnTo>
                  <a:pt x="12191" y="19812"/>
                </a:lnTo>
                <a:lnTo>
                  <a:pt x="12191" y="21336"/>
                </a:lnTo>
                <a:lnTo>
                  <a:pt x="16764" y="19812"/>
                </a:lnTo>
                <a:lnTo>
                  <a:pt x="33528" y="19812"/>
                </a:lnTo>
                <a:lnTo>
                  <a:pt x="39624" y="21336"/>
                </a:lnTo>
                <a:lnTo>
                  <a:pt x="47243" y="22860"/>
                </a:lnTo>
                <a:lnTo>
                  <a:pt x="59436" y="25909"/>
                </a:lnTo>
                <a:lnTo>
                  <a:pt x="64008" y="28957"/>
                </a:lnTo>
                <a:lnTo>
                  <a:pt x="70104" y="33528"/>
                </a:lnTo>
                <a:lnTo>
                  <a:pt x="74676" y="36576"/>
                </a:lnTo>
                <a:lnTo>
                  <a:pt x="79248" y="42673"/>
                </a:lnTo>
                <a:lnTo>
                  <a:pt x="80772" y="48769"/>
                </a:lnTo>
                <a:lnTo>
                  <a:pt x="82296" y="54864"/>
                </a:lnTo>
                <a:lnTo>
                  <a:pt x="82296" y="62485"/>
                </a:lnTo>
                <a:lnTo>
                  <a:pt x="80772" y="71628"/>
                </a:lnTo>
                <a:lnTo>
                  <a:pt x="83820" y="64009"/>
                </a:lnTo>
                <a:lnTo>
                  <a:pt x="85343" y="57912"/>
                </a:lnTo>
                <a:lnTo>
                  <a:pt x="85343" y="44197"/>
                </a:lnTo>
                <a:lnTo>
                  <a:pt x="82296" y="38100"/>
                </a:lnTo>
                <a:lnTo>
                  <a:pt x="79248" y="32004"/>
                </a:lnTo>
                <a:lnTo>
                  <a:pt x="70104" y="19812"/>
                </a:lnTo>
                <a:lnTo>
                  <a:pt x="54864" y="10669"/>
                </a:lnTo>
                <a:lnTo>
                  <a:pt x="48767" y="6097"/>
                </a:lnTo>
                <a:lnTo>
                  <a:pt x="39624" y="3048"/>
                </a:lnTo>
                <a:lnTo>
                  <a:pt x="21336" y="0"/>
                </a:lnTo>
                <a:lnTo>
                  <a:pt x="10667" y="0"/>
                </a:lnTo>
                <a:lnTo>
                  <a:pt x="0" y="1524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9086609" y="7148080"/>
            <a:ext cx="214884" cy="19812"/>
          </a:xfrm>
          <a:custGeom>
            <a:avLst/>
            <a:gdLst/>
            <a:ahLst/>
            <a:cxnLst/>
            <a:rect l="l" t="t" r="r" b="b"/>
            <a:pathLst>
              <a:path w="214884" h="19812">
                <a:moveTo>
                  <a:pt x="0" y="9144"/>
                </a:moveTo>
                <a:lnTo>
                  <a:pt x="9144" y="10669"/>
                </a:lnTo>
                <a:lnTo>
                  <a:pt x="77724" y="10669"/>
                </a:lnTo>
                <a:lnTo>
                  <a:pt x="91440" y="9144"/>
                </a:lnTo>
                <a:lnTo>
                  <a:pt x="106679" y="9144"/>
                </a:lnTo>
                <a:lnTo>
                  <a:pt x="121920" y="7620"/>
                </a:lnTo>
                <a:lnTo>
                  <a:pt x="150876" y="7620"/>
                </a:lnTo>
                <a:lnTo>
                  <a:pt x="164591" y="6096"/>
                </a:lnTo>
                <a:lnTo>
                  <a:pt x="176784" y="4572"/>
                </a:lnTo>
                <a:lnTo>
                  <a:pt x="187452" y="3048"/>
                </a:lnTo>
                <a:lnTo>
                  <a:pt x="196596" y="1524"/>
                </a:lnTo>
                <a:lnTo>
                  <a:pt x="204215" y="0"/>
                </a:lnTo>
                <a:lnTo>
                  <a:pt x="205740" y="1524"/>
                </a:lnTo>
                <a:lnTo>
                  <a:pt x="207264" y="4572"/>
                </a:lnTo>
                <a:lnTo>
                  <a:pt x="210312" y="7620"/>
                </a:lnTo>
                <a:lnTo>
                  <a:pt x="211836" y="10669"/>
                </a:lnTo>
                <a:lnTo>
                  <a:pt x="214884" y="13717"/>
                </a:lnTo>
                <a:lnTo>
                  <a:pt x="214884" y="15241"/>
                </a:lnTo>
                <a:lnTo>
                  <a:pt x="210312" y="16765"/>
                </a:lnTo>
                <a:lnTo>
                  <a:pt x="204215" y="16765"/>
                </a:lnTo>
                <a:lnTo>
                  <a:pt x="195072" y="18289"/>
                </a:lnTo>
                <a:lnTo>
                  <a:pt x="170688" y="18289"/>
                </a:lnTo>
                <a:lnTo>
                  <a:pt x="156972" y="19812"/>
                </a:lnTo>
                <a:lnTo>
                  <a:pt x="74676" y="19812"/>
                </a:lnTo>
                <a:lnTo>
                  <a:pt x="59436" y="18289"/>
                </a:lnTo>
                <a:lnTo>
                  <a:pt x="42672" y="16765"/>
                </a:lnTo>
                <a:lnTo>
                  <a:pt x="27432" y="15241"/>
                </a:lnTo>
                <a:lnTo>
                  <a:pt x="12191" y="12193"/>
                </a:lnTo>
                <a:lnTo>
                  <a:pt x="0" y="9144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8623312" y="6735076"/>
            <a:ext cx="490729" cy="291084"/>
          </a:xfrm>
          <a:custGeom>
            <a:avLst/>
            <a:gdLst/>
            <a:ahLst/>
            <a:cxnLst/>
            <a:rect l="l" t="t" r="r" b="b"/>
            <a:pathLst>
              <a:path w="490729" h="291084">
                <a:moveTo>
                  <a:pt x="440437" y="237745"/>
                </a:moveTo>
                <a:lnTo>
                  <a:pt x="438912" y="240793"/>
                </a:lnTo>
                <a:lnTo>
                  <a:pt x="435864" y="245364"/>
                </a:lnTo>
                <a:lnTo>
                  <a:pt x="431293" y="249936"/>
                </a:lnTo>
                <a:lnTo>
                  <a:pt x="426721" y="256033"/>
                </a:lnTo>
                <a:lnTo>
                  <a:pt x="420624" y="262128"/>
                </a:lnTo>
                <a:lnTo>
                  <a:pt x="413005" y="268224"/>
                </a:lnTo>
                <a:lnTo>
                  <a:pt x="403861" y="274321"/>
                </a:lnTo>
                <a:lnTo>
                  <a:pt x="393193" y="280416"/>
                </a:lnTo>
                <a:lnTo>
                  <a:pt x="381000" y="284988"/>
                </a:lnTo>
                <a:lnTo>
                  <a:pt x="367285" y="288036"/>
                </a:lnTo>
                <a:lnTo>
                  <a:pt x="350521" y="291085"/>
                </a:lnTo>
                <a:lnTo>
                  <a:pt x="332233" y="291085"/>
                </a:lnTo>
                <a:lnTo>
                  <a:pt x="310897" y="289560"/>
                </a:lnTo>
                <a:lnTo>
                  <a:pt x="288037" y="286512"/>
                </a:lnTo>
                <a:lnTo>
                  <a:pt x="262129" y="280416"/>
                </a:lnTo>
                <a:lnTo>
                  <a:pt x="233173" y="269748"/>
                </a:lnTo>
                <a:lnTo>
                  <a:pt x="224029" y="265176"/>
                </a:lnTo>
                <a:lnTo>
                  <a:pt x="213361" y="262128"/>
                </a:lnTo>
                <a:lnTo>
                  <a:pt x="202693" y="257557"/>
                </a:lnTo>
                <a:lnTo>
                  <a:pt x="179833" y="243840"/>
                </a:lnTo>
                <a:lnTo>
                  <a:pt x="173737" y="239269"/>
                </a:lnTo>
                <a:lnTo>
                  <a:pt x="169164" y="234697"/>
                </a:lnTo>
                <a:lnTo>
                  <a:pt x="160021" y="228600"/>
                </a:lnTo>
                <a:lnTo>
                  <a:pt x="158497" y="225552"/>
                </a:lnTo>
                <a:lnTo>
                  <a:pt x="155449" y="222504"/>
                </a:lnTo>
                <a:lnTo>
                  <a:pt x="155449" y="220981"/>
                </a:lnTo>
                <a:lnTo>
                  <a:pt x="153924" y="219457"/>
                </a:lnTo>
                <a:lnTo>
                  <a:pt x="153924" y="217933"/>
                </a:lnTo>
                <a:lnTo>
                  <a:pt x="164593" y="217933"/>
                </a:lnTo>
                <a:lnTo>
                  <a:pt x="167641" y="216409"/>
                </a:lnTo>
                <a:lnTo>
                  <a:pt x="169164" y="214885"/>
                </a:lnTo>
                <a:lnTo>
                  <a:pt x="170688" y="211836"/>
                </a:lnTo>
                <a:lnTo>
                  <a:pt x="172212" y="207264"/>
                </a:lnTo>
                <a:lnTo>
                  <a:pt x="172212" y="199645"/>
                </a:lnTo>
                <a:lnTo>
                  <a:pt x="170688" y="201169"/>
                </a:lnTo>
                <a:lnTo>
                  <a:pt x="169164" y="204216"/>
                </a:lnTo>
                <a:lnTo>
                  <a:pt x="166117" y="208788"/>
                </a:lnTo>
                <a:lnTo>
                  <a:pt x="161545" y="211836"/>
                </a:lnTo>
                <a:lnTo>
                  <a:pt x="155449" y="214885"/>
                </a:lnTo>
                <a:lnTo>
                  <a:pt x="146305" y="213360"/>
                </a:lnTo>
                <a:lnTo>
                  <a:pt x="135637" y="210312"/>
                </a:lnTo>
                <a:lnTo>
                  <a:pt x="131064" y="207264"/>
                </a:lnTo>
                <a:lnTo>
                  <a:pt x="128017" y="205740"/>
                </a:lnTo>
                <a:lnTo>
                  <a:pt x="118873" y="199645"/>
                </a:lnTo>
                <a:lnTo>
                  <a:pt x="115824" y="198121"/>
                </a:lnTo>
                <a:lnTo>
                  <a:pt x="111253" y="198121"/>
                </a:lnTo>
                <a:lnTo>
                  <a:pt x="106681" y="196597"/>
                </a:lnTo>
                <a:lnTo>
                  <a:pt x="102109" y="198121"/>
                </a:lnTo>
                <a:lnTo>
                  <a:pt x="96012" y="199645"/>
                </a:lnTo>
                <a:lnTo>
                  <a:pt x="89917" y="199645"/>
                </a:lnTo>
                <a:lnTo>
                  <a:pt x="82297" y="198121"/>
                </a:lnTo>
                <a:lnTo>
                  <a:pt x="76200" y="198121"/>
                </a:lnTo>
                <a:lnTo>
                  <a:pt x="70105" y="196597"/>
                </a:lnTo>
                <a:lnTo>
                  <a:pt x="64009" y="193548"/>
                </a:lnTo>
                <a:lnTo>
                  <a:pt x="59437" y="193548"/>
                </a:lnTo>
                <a:lnTo>
                  <a:pt x="56388" y="192024"/>
                </a:lnTo>
                <a:lnTo>
                  <a:pt x="53341" y="188976"/>
                </a:lnTo>
                <a:lnTo>
                  <a:pt x="50293" y="187452"/>
                </a:lnTo>
                <a:lnTo>
                  <a:pt x="47245" y="184404"/>
                </a:lnTo>
                <a:lnTo>
                  <a:pt x="42673" y="181357"/>
                </a:lnTo>
                <a:lnTo>
                  <a:pt x="36576" y="175260"/>
                </a:lnTo>
                <a:lnTo>
                  <a:pt x="32005" y="172212"/>
                </a:lnTo>
                <a:lnTo>
                  <a:pt x="28957" y="169164"/>
                </a:lnTo>
                <a:lnTo>
                  <a:pt x="13717" y="150876"/>
                </a:lnTo>
                <a:lnTo>
                  <a:pt x="4573" y="132588"/>
                </a:lnTo>
                <a:lnTo>
                  <a:pt x="3049" y="126493"/>
                </a:lnTo>
                <a:lnTo>
                  <a:pt x="1524" y="120397"/>
                </a:lnTo>
                <a:lnTo>
                  <a:pt x="1524" y="117348"/>
                </a:lnTo>
                <a:lnTo>
                  <a:pt x="0" y="114300"/>
                </a:lnTo>
                <a:lnTo>
                  <a:pt x="10669" y="83821"/>
                </a:lnTo>
                <a:lnTo>
                  <a:pt x="21337" y="48769"/>
                </a:lnTo>
                <a:lnTo>
                  <a:pt x="33529" y="19812"/>
                </a:lnTo>
                <a:lnTo>
                  <a:pt x="44197" y="0"/>
                </a:lnTo>
                <a:lnTo>
                  <a:pt x="42673" y="7621"/>
                </a:lnTo>
                <a:lnTo>
                  <a:pt x="39624" y="15240"/>
                </a:lnTo>
                <a:lnTo>
                  <a:pt x="35053" y="25909"/>
                </a:lnTo>
                <a:lnTo>
                  <a:pt x="32005" y="38100"/>
                </a:lnTo>
                <a:lnTo>
                  <a:pt x="30481" y="51816"/>
                </a:lnTo>
                <a:lnTo>
                  <a:pt x="27433" y="67057"/>
                </a:lnTo>
                <a:lnTo>
                  <a:pt x="25909" y="82297"/>
                </a:lnTo>
                <a:lnTo>
                  <a:pt x="25909" y="112776"/>
                </a:lnTo>
                <a:lnTo>
                  <a:pt x="27433" y="126493"/>
                </a:lnTo>
                <a:lnTo>
                  <a:pt x="30481" y="138685"/>
                </a:lnTo>
                <a:lnTo>
                  <a:pt x="35053" y="150876"/>
                </a:lnTo>
                <a:lnTo>
                  <a:pt x="39624" y="158497"/>
                </a:lnTo>
                <a:lnTo>
                  <a:pt x="48769" y="166116"/>
                </a:lnTo>
                <a:lnTo>
                  <a:pt x="59437" y="169164"/>
                </a:lnTo>
                <a:lnTo>
                  <a:pt x="71629" y="169164"/>
                </a:lnTo>
                <a:lnTo>
                  <a:pt x="77724" y="166116"/>
                </a:lnTo>
                <a:lnTo>
                  <a:pt x="88393" y="156973"/>
                </a:lnTo>
                <a:lnTo>
                  <a:pt x="102109" y="144781"/>
                </a:lnTo>
                <a:lnTo>
                  <a:pt x="115824" y="131064"/>
                </a:lnTo>
                <a:lnTo>
                  <a:pt x="129541" y="115824"/>
                </a:lnTo>
                <a:lnTo>
                  <a:pt x="140209" y="100585"/>
                </a:lnTo>
                <a:lnTo>
                  <a:pt x="150876" y="86869"/>
                </a:lnTo>
                <a:lnTo>
                  <a:pt x="155449" y="77724"/>
                </a:lnTo>
                <a:lnTo>
                  <a:pt x="155449" y="85345"/>
                </a:lnTo>
                <a:lnTo>
                  <a:pt x="152400" y="94488"/>
                </a:lnTo>
                <a:lnTo>
                  <a:pt x="147829" y="102109"/>
                </a:lnTo>
                <a:lnTo>
                  <a:pt x="143257" y="111252"/>
                </a:lnTo>
                <a:lnTo>
                  <a:pt x="137161" y="120397"/>
                </a:lnTo>
                <a:lnTo>
                  <a:pt x="132588" y="128016"/>
                </a:lnTo>
                <a:lnTo>
                  <a:pt x="128017" y="134112"/>
                </a:lnTo>
                <a:lnTo>
                  <a:pt x="126493" y="140209"/>
                </a:lnTo>
                <a:lnTo>
                  <a:pt x="123445" y="147828"/>
                </a:lnTo>
                <a:lnTo>
                  <a:pt x="120397" y="150876"/>
                </a:lnTo>
                <a:lnTo>
                  <a:pt x="121921" y="152400"/>
                </a:lnTo>
                <a:lnTo>
                  <a:pt x="126493" y="153924"/>
                </a:lnTo>
                <a:lnTo>
                  <a:pt x="138685" y="153924"/>
                </a:lnTo>
                <a:lnTo>
                  <a:pt x="163069" y="147828"/>
                </a:lnTo>
                <a:lnTo>
                  <a:pt x="172212" y="141733"/>
                </a:lnTo>
                <a:lnTo>
                  <a:pt x="182881" y="137160"/>
                </a:lnTo>
                <a:lnTo>
                  <a:pt x="190500" y="129540"/>
                </a:lnTo>
                <a:lnTo>
                  <a:pt x="198121" y="123445"/>
                </a:lnTo>
                <a:lnTo>
                  <a:pt x="205741" y="115824"/>
                </a:lnTo>
                <a:lnTo>
                  <a:pt x="211837" y="108204"/>
                </a:lnTo>
                <a:lnTo>
                  <a:pt x="217933" y="102109"/>
                </a:lnTo>
                <a:lnTo>
                  <a:pt x="227076" y="89916"/>
                </a:lnTo>
                <a:lnTo>
                  <a:pt x="230124" y="85345"/>
                </a:lnTo>
                <a:lnTo>
                  <a:pt x="233173" y="82297"/>
                </a:lnTo>
                <a:lnTo>
                  <a:pt x="234697" y="79248"/>
                </a:lnTo>
                <a:lnTo>
                  <a:pt x="236221" y="80773"/>
                </a:lnTo>
                <a:lnTo>
                  <a:pt x="237745" y="85345"/>
                </a:lnTo>
                <a:lnTo>
                  <a:pt x="236221" y="89916"/>
                </a:lnTo>
                <a:lnTo>
                  <a:pt x="233173" y="97536"/>
                </a:lnTo>
                <a:lnTo>
                  <a:pt x="230124" y="106681"/>
                </a:lnTo>
                <a:lnTo>
                  <a:pt x="225553" y="115824"/>
                </a:lnTo>
                <a:lnTo>
                  <a:pt x="219457" y="124969"/>
                </a:lnTo>
                <a:lnTo>
                  <a:pt x="214885" y="131064"/>
                </a:lnTo>
                <a:lnTo>
                  <a:pt x="208788" y="135636"/>
                </a:lnTo>
                <a:lnTo>
                  <a:pt x="188976" y="147828"/>
                </a:lnTo>
                <a:lnTo>
                  <a:pt x="173737" y="160021"/>
                </a:lnTo>
                <a:lnTo>
                  <a:pt x="164593" y="173736"/>
                </a:lnTo>
                <a:lnTo>
                  <a:pt x="158497" y="185928"/>
                </a:lnTo>
                <a:lnTo>
                  <a:pt x="155449" y="198121"/>
                </a:lnTo>
                <a:lnTo>
                  <a:pt x="152400" y="207264"/>
                </a:lnTo>
                <a:lnTo>
                  <a:pt x="152400" y="214885"/>
                </a:lnTo>
                <a:lnTo>
                  <a:pt x="150876" y="216409"/>
                </a:lnTo>
                <a:lnTo>
                  <a:pt x="153924" y="217933"/>
                </a:lnTo>
                <a:lnTo>
                  <a:pt x="163069" y="220981"/>
                </a:lnTo>
                <a:lnTo>
                  <a:pt x="175261" y="224028"/>
                </a:lnTo>
                <a:lnTo>
                  <a:pt x="179833" y="225552"/>
                </a:lnTo>
                <a:lnTo>
                  <a:pt x="184405" y="225552"/>
                </a:lnTo>
                <a:lnTo>
                  <a:pt x="190500" y="222504"/>
                </a:lnTo>
                <a:lnTo>
                  <a:pt x="193549" y="222504"/>
                </a:lnTo>
                <a:lnTo>
                  <a:pt x="196597" y="220981"/>
                </a:lnTo>
                <a:lnTo>
                  <a:pt x="202693" y="220981"/>
                </a:lnTo>
                <a:lnTo>
                  <a:pt x="208788" y="224028"/>
                </a:lnTo>
                <a:lnTo>
                  <a:pt x="210312" y="227076"/>
                </a:lnTo>
                <a:lnTo>
                  <a:pt x="214885" y="230124"/>
                </a:lnTo>
                <a:lnTo>
                  <a:pt x="219457" y="230124"/>
                </a:lnTo>
                <a:lnTo>
                  <a:pt x="220981" y="227076"/>
                </a:lnTo>
                <a:lnTo>
                  <a:pt x="220981" y="214885"/>
                </a:lnTo>
                <a:lnTo>
                  <a:pt x="222505" y="211836"/>
                </a:lnTo>
                <a:lnTo>
                  <a:pt x="224029" y="210312"/>
                </a:lnTo>
                <a:lnTo>
                  <a:pt x="227076" y="208788"/>
                </a:lnTo>
                <a:lnTo>
                  <a:pt x="228600" y="210312"/>
                </a:lnTo>
                <a:lnTo>
                  <a:pt x="231649" y="214885"/>
                </a:lnTo>
                <a:lnTo>
                  <a:pt x="236221" y="220981"/>
                </a:lnTo>
                <a:lnTo>
                  <a:pt x="245364" y="236221"/>
                </a:lnTo>
                <a:lnTo>
                  <a:pt x="257557" y="245364"/>
                </a:lnTo>
                <a:lnTo>
                  <a:pt x="263653" y="248412"/>
                </a:lnTo>
                <a:lnTo>
                  <a:pt x="268224" y="251460"/>
                </a:lnTo>
                <a:lnTo>
                  <a:pt x="272797" y="252985"/>
                </a:lnTo>
                <a:lnTo>
                  <a:pt x="275845" y="254509"/>
                </a:lnTo>
                <a:lnTo>
                  <a:pt x="281941" y="259081"/>
                </a:lnTo>
                <a:lnTo>
                  <a:pt x="286512" y="263652"/>
                </a:lnTo>
                <a:lnTo>
                  <a:pt x="292609" y="266700"/>
                </a:lnTo>
                <a:lnTo>
                  <a:pt x="298705" y="268224"/>
                </a:lnTo>
                <a:lnTo>
                  <a:pt x="303276" y="271273"/>
                </a:lnTo>
                <a:lnTo>
                  <a:pt x="307849" y="272797"/>
                </a:lnTo>
                <a:lnTo>
                  <a:pt x="316993" y="272797"/>
                </a:lnTo>
                <a:lnTo>
                  <a:pt x="321564" y="274321"/>
                </a:lnTo>
                <a:lnTo>
                  <a:pt x="324612" y="272797"/>
                </a:lnTo>
                <a:lnTo>
                  <a:pt x="329185" y="272797"/>
                </a:lnTo>
                <a:lnTo>
                  <a:pt x="332233" y="271273"/>
                </a:lnTo>
                <a:lnTo>
                  <a:pt x="341376" y="271273"/>
                </a:lnTo>
                <a:lnTo>
                  <a:pt x="344424" y="269748"/>
                </a:lnTo>
                <a:lnTo>
                  <a:pt x="361188" y="269748"/>
                </a:lnTo>
                <a:lnTo>
                  <a:pt x="362712" y="268224"/>
                </a:lnTo>
                <a:lnTo>
                  <a:pt x="368809" y="263652"/>
                </a:lnTo>
                <a:lnTo>
                  <a:pt x="377953" y="257557"/>
                </a:lnTo>
                <a:lnTo>
                  <a:pt x="394717" y="246888"/>
                </a:lnTo>
                <a:lnTo>
                  <a:pt x="423673" y="228600"/>
                </a:lnTo>
                <a:lnTo>
                  <a:pt x="445009" y="205740"/>
                </a:lnTo>
                <a:lnTo>
                  <a:pt x="460249" y="182881"/>
                </a:lnTo>
                <a:lnTo>
                  <a:pt x="472441" y="160021"/>
                </a:lnTo>
                <a:lnTo>
                  <a:pt x="481585" y="138685"/>
                </a:lnTo>
                <a:lnTo>
                  <a:pt x="486157" y="120397"/>
                </a:lnTo>
                <a:lnTo>
                  <a:pt x="489205" y="106681"/>
                </a:lnTo>
                <a:lnTo>
                  <a:pt x="490729" y="97536"/>
                </a:lnTo>
                <a:lnTo>
                  <a:pt x="487681" y="120397"/>
                </a:lnTo>
                <a:lnTo>
                  <a:pt x="483109" y="141733"/>
                </a:lnTo>
                <a:lnTo>
                  <a:pt x="477012" y="163069"/>
                </a:lnTo>
                <a:lnTo>
                  <a:pt x="469393" y="182881"/>
                </a:lnTo>
                <a:lnTo>
                  <a:pt x="461773" y="201169"/>
                </a:lnTo>
                <a:lnTo>
                  <a:pt x="454153" y="216409"/>
                </a:lnTo>
                <a:lnTo>
                  <a:pt x="446533" y="228600"/>
                </a:lnTo>
                <a:lnTo>
                  <a:pt x="440437" y="237745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8416049" y="6393701"/>
            <a:ext cx="233172" cy="472439"/>
          </a:xfrm>
          <a:custGeom>
            <a:avLst/>
            <a:gdLst/>
            <a:ahLst/>
            <a:cxnLst/>
            <a:rect l="l" t="t" r="r" b="b"/>
            <a:pathLst>
              <a:path w="233172" h="472439">
                <a:moveTo>
                  <a:pt x="231648" y="458723"/>
                </a:moveTo>
                <a:lnTo>
                  <a:pt x="230124" y="455675"/>
                </a:lnTo>
                <a:lnTo>
                  <a:pt x="228600" y="454151"/>
                </a:lnTo>
                <a:lnTo>
                  <a:pt x="225551" y="452627"/>
                </a:lnTo>
                <a:lnTo>
                  <a:pt x="219456" y="446532"/>
                </a:lnTo>
                <a:lnTo>
                  <a:pt x="216408" y="445008"/>
                </a:lnTo>
                <a:lnTo>
                  <a:pt x="214884" y="443484"/>
                </a:lnTo>
                <a:lnTo>
                  <a:pt x="213360" y="441960"/>
                </a:lnTo>
                <a:lnTo>
                  <a:pt x="213360" y="440435"/>
                </a:lnTo>
                <a:lnTo>
                  <a:pt x="208787" y="431291"/>
                </a:lnTo>
                <a:lnTo>
                  <a:pt x="204216" y="425196"/>
                </a:lnTo>
                <a:lnTo>
                  <a:pt x="201168" y="417575"/>
                </a:lnTo>
                <a:lnTo>
                  <a:pt x="196596" y="409956"/>
                </a:lnTo>
                <a:lnTo>
                  <a:pt x="192024" y="400811"/>
                </a:lnTo>
                <a:lnTo>
                  <a:pt x="190500" y="391668"/>
                </a:lnTo>
                <a:lnTo>
                  <a:pt x="188975" y="388620"/>
                </a:lnTo>
                <a:lnTo>
                  <a:pt x="188975" y="385572"/>
                </a:lnTo>
                <a:lnTo>
                  <a:pt x="185927" y="379475"/>
                </a:lnTo>
                <a:lnTo>
                  <a:pt x="185927" y="377951"/>
                </a:lnTo>
                <a:lnTo>
                  <a:pt x="188975" y="374903"/>
                </a:lnTo>
                <a:lnTo>
                  <a:pt x="193548" y="374903"/>
                </a:lnTo>
                <a:lnTo>
                  <a:pt x="201168" y="370332"/>
                </a:lnTo>
                <a:lnTo>
                  <a:pt x="205739" y="359663"/>
                </a:lnTo>
                <a:lnTo>
                  <a:pt x="205739" y="348996"/>
                </a:lnTo>
                <a:lnTo>
                  <a:pt x="202692" y="345948"/>
                </a:lnTo>
                <a:lnTo>
                  <a:pt x="198120" y="345948"/>
                </a:lnTo>
                <a:lnTo>
                  <a:pt x="192024" y="348996"/>
                </a:lnTo>
                <a:lnTo>
                  <a:pt x="184404" y="348996"/>
                </a:lnTo>
                <a:lnTo>
                  <a:pt x="178308" y="345948"/>
                </a:lnTo>
                <a:lnTo>
                  <a:pt x="175260" y="342899"/>
                </a:lnTo>
                <a:lnTo>
                  <a:pt x="172212" y="336803"/>
                </a:lnTo>
                <a:lnTo>
                  <a:pt x="170687" y="326135"/>
                </a:lnTo>
                <a:lnTo>
                  <a:pt x="169163" y="313944"/>
                </a:lnTo>
                <a:lnTo>
                  <a:pt x="167639" y="301751"/>
                </a:lnTo>
                <a:lnTo>
                  <a:pt x="167639" y="289560"/>
                </a:lnTo>
                <a:lnTo>
                  <a:pt x="169163" y="277368"/>
                </a:lnTo>
                <a:lnTo>
                  <a:pt x="169163" y="268223"/>
                </a:lnTo>
                <a:lnTo>
                  <a:pt x="170687" y="262127"/>
                </a:lnTo>
                <a:lnTo>
                  <a:pt x="173736" y="256032"/>
                </a:lnTo>
                <a:lnTo>
                  <a:pt x="173736" y="242315"/>
                </a:lnTo>
                <a:lnTo>
                  <a:pt x="172212" y="236220"/>
                </a:lnTo>
                <a:lnTo>
                  <a:pt x="169163" y="231648"/>
                </a:lnTo>
                <a:lnTo>
                  <a:pt x="164592" y="227075"/>
                </a:lnTo>
                <a:lnTo>
                  <a:pt x="158496" y="217932"/>
                </a:lnTo>
                <a:lnTo>
                  <a:pt x="156972" y="214884"/>
                </a:lnTo>
                <a:lnTo>
                  <a:pt x="156972" y="210311"/>
                </a:lnTo>
                <a:lnTo>
                  <a:pt x="155448" y="204215"/>
                </a:lnTo>
                <a:lnTo>
                  <a:pt x="153924" y="198120"/>
                </a:lnTo>
                <a:lnTo>
                  <a:pt x="152400" y="192023"/>
                </a:lnTo>
                <a:lnTo>
                  <a:pt x="150875" y="184403"/>
                </a:lnTo>
                <a:lnTo>
                  <a:pt x="147827" y="175260"/>
                </a:lnTo>
                <a:lnTo>
                  <a:pt x="144780" y="164591"/>
                </a:lnTo>
                <a:lnTo>
                  <a:pt x="140208" y="155448"/>
                </a:lnTo>
                <a:lnTo>
                  <a:pt x="137160" y="144779"/>
                </a:lnTo>
                <a:lnTo>
                  <a:pt x="126492" y="123444"/>
                </a:lnTo>
                <a:lnTo>
                  <a:pt x="121920" y="112775"/>
                </a:lnTo>
                <a:lnTo>
                  <a:pt x="117348" y="99059"/>
                </a:lnTo>
                <a:lnTo>
                  <a:pt x="111251" y="88391"/>
                </a:lnTo>
                <a:lnTo>
                  <a:pt x="106680" y="77724"/>
                </a:lnTo>
                <a:lnTo>
                  <a:pt x="100584" y="68579"/>
                </a:lnTo>
                <a:lnTo>
                  <a:pt x="96012" y="60959"/>
                </a:lnTo>
                <a:lnTo>
                  <a:pt x="89916" y="56388"/>
                </a:lnTo>
                <a:lnTo>
                  <a:pt x="83820" y="50291"/>
                </a:lnTo>
                <a:lnTo>
                  <a:pt x="79248" y="47244"/>
                </a:lnTo>
                <a:lnTo>
                  <a:pt x="76200" y="44195"/>
                </a:lnTo>
                <a:lnTo>
                  <a:pt x="70104" y="36576"/>
                </a:lnTo>
                <a:lnTo>
                  <a:pt x="70104" y="22859"/>
                </a:lnTo>
                <a:lnTo>
                  <a:pt x="71627" y="16763"/>
                </a:lnTo>
                <a:lnTo>
                  <a:pt x="71627" y="12191"/>
                </a:lnTo>
                <a:lnTo>
                  <a:pt x="68580" y="6095"/>
                </a:lnTo>
                <a:lnTo>
                  <a:pt x="64008" y="1524"/>
                </a:lnTo>
                <a:lnTo>
                  <a:pt x="65532" y="12191"/>
                </a:lnTo>
                <a:lnTo>
                  <a:pt x="64008" y="21335"/>
                </a:lnTo>
                <a:lnTo>
                  <a:pt x="60960" y="28956"/>
                </a:lnTo>
                <a:lnTo>
                  <a:pt x="54863" y="35051"/>
                </a:lnTo>
                <a:lnTo>
                  <a:pt x="53339" y="32003"/>
                </a:lnTo>
                <a:lnTo>
                  <a:pt x="53339" y="25907"/>
                </a:lnTo>
                <a:lnTo>
                  <a:pt x="54863" y="16763"/>
                </a:lnTo>
                <a:lnTo>
                  <a:pt x="56387" y="10668"/>
                </a:lnTo>
                <a:lnTo>
                  <a:pt x="56387" y="6095"/>
                </a:lnTo>
                <a:lnTo>
                  <a:pt x="53339" y="1524"/>
                </a:lnTo>
                <a:lnTo>
                  <a:pt x="51816" y="0"/>
                </a:lnTo>
                <a:lnTo>
                  <a:pt x="51816" y="7619"/>
                </a:lnTo>
                <a:lnTo>
                  <a:pt x="48768" y="18288"/>
                </a:lnTo>
                <a:lnTo>
                  <a:pt x="44196" y="25907"/>
                </a:lnTo>
                <a:lnTo>
                  <a:pt x="39624" y="30479"/>
                </a:lnTo>
                <a:lnTo>
                  <a:pt x="32004" y="32003"/>
                </a:lnTo>
                <a:lnTo>
                  <a:pt x="25908" y="30479"/>
                </a:lnTo>
                <a:lnTo>
                  <a:pt x="19812" y="27432"/>
                </a:lnTo>
                <a:lnTo>
                  <a:pt x="15239" y="25907"/>
                </a:lnTo>
                <a:lnTo>
                  <a:pt x="10668" y="21335"/>
                </a:lnTo>
                <a:lnTo>
                  <a:pt x="6096" y="18288"/>
                </a:lnTo>
                <a:lnTo>
                  <a:pt x="3048" y="13715"/>
                </a:lnTo>
                <a:lnTo>
                  <a:pt x="0" y="10668"/>
                </a:lnTo>
                <a:lnTo>
                  <a:pt x="1524" y="16763"/>
                </a:lnTo>
                <a:lnTo>
                  <a:pt x="3048" y="19812"/>
                </a:lnTo>
                <a:lnTo>
                  <a:pt x="4572" y="24383"/>
                </a:lnTo>
                <a:lnTo>
                  <a:pt x="6096" y="27432"/>
                </a:lnTo>
                <a:lnTo>
                  <a:pt x="10668" y="30479"/>
                </a:lnTo>
                <a:lnTo>
                  <a:pt x="19812" y="33527"/>
                </a:lnTo>
                <a:lnTo>
                  <a:pt x="27432" y="36576"/>
                </a:lnTo>
                <a:lnTo>
                  <a:pt x="32004" y="36576"/>
                </a:lnTo>
                <a:lnTo>
                  <a:pt x="36575" y="38100"/>
                </a:lnTo>
                <a:lnTo>
                  <a:pt x="39624" y="38100"/>
                </a:lnTo>
                <a:lnTo>
                  <a:pt x="45720" y="39624"/>
                </a:lnTo>
                <a:lnTo>
                  <a:pt x="54863" y="42671"/>
                </a:lnTo>
                <a:lnTo>
                  <a:pt x="59436" y="45719"/>
                </a:lnTo>
                <a:lnTo>
                  <a:pt x="65532" y="48768"/>
                </a:lnTo>
                <a:lnTo>
                  <a:pt x="70104" y="53339"/>
                </a:lnTo>
                <a:lnTo>
                  <a:pt x="76200" y="57912"/>
                </a:lnTo>
                <a:lnTo>
                  <a:pt x="86868" y="68579"/>
                </a:lnTo>
                <a:lnTo>
                  <a:pt x="96012" y="83819"/>
                </a:lnTo>
                <a:lnTo>
                  <a:pt x="102108" y="92963"/>
                </a:lnTo>
                <a:lnTo>
                  <a:pt x="111251" y="114299"/>
                </a:lnTo>
                <a:lnTo>
                  <a:pt x="114300" y="123444"/>
                </a:lnTo>
                <a:lnTo>
                  <a:pt x="118872" y="134111"/>
                </a:lnTo>
                <a:lnTo>
                  <a:pt x="123444" y="143256"/>
                </a:lnTo>
                <a:lnTo>
                  <a:pt x="126492" y="152399"/>
                </a:lnTo>
                <a:lnTo>
                  <a:pt x="132587" y="170687"/>
                </a:lnTo>
                <a:lnTo>
                  <a:pt x="141732" y="202691"/>
                </a:lnTo>
                <a:lnTo>
                  <a:pt x="143256" y="213360"/>
                </a:lnTo>
                <a:lnTo>
                  <a:pt x="146304" y="225551"/>
                </a:lnTo>
                <a:lnTo>
                  <a:pt x="149351" y="239268"/>
                </a:lnTo>
                <a:lnTo>
                  <a:pt x="150875" y="252984"/>
                </a:lnTo>
                <a:lnTo>
                  <a:pt x="152400" y="268223"/>
                </a:lnTo>
                <a:lnTo>
                  <a:pt x="153924" y="284987"/>
                </a:lnTo>
                <a:lnTo>
                  <a:pt x="158496" y="313944"/>
                </a:lnTo>
                <a:lnTo>
                  <a:pt x="161544" y="336803"/>
                </a:lnTo>
                <a:lnTo>
                  <a:pt x="164592" y="352044"/>
                </a:lnTo>
                <a:lnTo>
                  <a:pt x="167639" y="364235"/>
                </a:lnTo>
                <a:lnTo>
                  <a:pt x="173736" y="379475"/>
                </a:lnTo>
                <a:lnTo>
                  <a:pt x="176784" y="384048"/>
                </a:lnTo>
                <a:lnTo>
                  <a:pt x="179832" y="390144"/>
                </a:lnTo>
                <a:lnTo>
                  <a:pt x="179832" y="393191"/>
                </a:lnTo>
                <a:lnTo>
                  <a:pt x="182880" y="397763"/>
                </a:lnTo>
                <a:lnTo>
                  <a:pt x="184404" y="403860"/>
                </a:lnTo>
                <a:lnTo>
                  <a:pt x="185927" y="409956"/>
                </a:lnTo>
                <a:lnTo>
                  <a:pt x="188975" y="417575"/>
                </a:lnTo>
                <a:lnTo>
                  <a:pt x="190500" y="425196"/>
                </a:lnTo>
                <a:lnTo>
                  <a:pt x="193548" y="432815"/>
                </a:lnTo>
                <a:lnTo>
                  <a:pt x="196596" y="441960"/>
                </a:lnTo>
                <a:lnTo>
                  <a:pt x="201168" y="449579"/>
                </a:lnTo>
                <a:lnTo>
                  <a:pt x="204216" y="455675"/>
                </a:lnTo>
                <a:lnTo>
                  <a:pt x="208787" y="461772"/>
                </a:lnTo>
                <a:lnTo>
                  <a:pt x="211836" y="466344"/>
                </a:lnTo>
                <a:lnTo>
                  <a:pt x="216408" y="470915"/>
                </a:lnTo>
                <a:lnTo>
                  <a:pt x="222504" y="472439"/>
                </a:lnTo>
                <a:lnTo>
                  <a:pt x="227075" y="472439"/>
                </a:lnTo>
                <a:lnTo>
                  <a:pt x="231648" y="470915"/>
                </a:lnTo>
                <a:lnTo>
                  <a:pt x="233172" y="469391"/>
                </a:lnTo>
                <a:lnTo>
                  <a:pt x="231648" y="464820"/>
                </a:lnTo>
                <a:lnTo>
                  <a:pt x="231648" y="458723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8704085" y="6989585"/>
            <a:ext cx="67056" cy="117348"/>
          </a:xfrm>
          <a:custGeom>
            <a:avLst/>
            <a:gdLst/>
            <a:ahLst/>
            <a:cxnLst/>
            <a:rect l="l" t="t" r="r" b="b"/>
            <a:pathLst>
              <a:path w="67056" h="117348">
                <a:moveTo>
                  <a:pt x="19812" y="3048"/>
                </a:moveTo>
                <a:lnTo>
                  <a:pt x="24384" y="0"/>
                </a:lnTo>
                <a:lnTo>
                  <a:pt x="32003" y="0"/>
                </a:lnTo>
                <a:lnTo>
                  <a:pt x="35051" y="1524"/>
                </a:lnTo>
                <a:lnTo>
                  <a:pt x="44196" y="10667"/>
                </a:lnTo>
                <a:lnTo>
                  <a:pt x="47244" y="16764"/>
                </a:lnTo>
                <a:lnTo>
                  <a:pt x="48768" y="21336"/>
                </a:lnTo>
                <a:lnTo>
                  <a:pt x="51815" y="27431"/>
                </a:lnTo>
                <a:lnTo>
                  <a:pt x="53339" y="33527"/>
                </a:lnTo>
                <a:lnTo>
                  <a:pt x="54864" y="39624"/>
                </a:lnTo>
                <a:lnTo>
                  <a:pt x="56388" y="45719"/>
                </a:lnTo>
                <a:lnTo>
                  <a:pt x="59436" y="51815"/>
                </a:lnTo>
                <a:lnTo>
                  <a:pt x="60960" y="56388"/>
                </a:lnTo>
                <a:lnTo>
                  <a:pt x="60960" y="59436"/>
                </a:lnTo>
                <a:lnTo>
                  <a:pt x="62484" y="62484"/>
                </a:lnTo>
                <a:lnTo>
                  <a:pt x="64008" y="65531"/>
                </a:lnTo>
                <a:lnTo>
                  <a:pt x="65532" y="68579"/>
                </a:lnTo>
                <a:lnTo>
                  <a:pt x="67056" y="71627"/>
                </a:lnTo>
                <a:lnTo>
                  <a:pt x="67056" y="79248"/>
                </a:lnTo>
                <a:lnTo>
                  <a:pt x="65532" y="83819"/>
                </a:lnTo>
                <a:lnTo>
                  <a:pt x="62484" y="86867"/>
                </a:lnTo>
                <a:lnTo>
                  <a:pt x="59436" y="91439"/>
                </a:lnTo>
                <a:lnTo>
                  <a:pt x="53339" y="97536"/>
                </a:lnTo>
                <a:lnTo>
                  <a:pt x="50291" y="102107"/>
                </a:lnTo>
                <a:lnTo>
                  <a:pt x="45720" y="105155"/>
                </a:lnTo>
                <a:lnTo>
                  <a:pt x="42672" y="106679"/>
                </a:lnTo>
                <a:lnTo>
                  <a:pt x="38100" y="109727"/>
                </a:lnTo>
                <a:lnTo>
                  <a:pt x="32003" y="112776"/>
                </a:lnTo>
                <a:lnTo>
                  <a:pt x="27432" y="117348"/>
                </a:lnTo>
                <a:lnTo>
                  <a:pt x="21336" y="117348"/>
                </a:lnTo>
                <a:lnTo>
                  <a:pt x="19812" y="115824"/>
                </a:lnTo>
                <a:lnTo>
                  <a:pt x="19812" y="111251"/>
                </a:lnTo>
                <a:lnTo>
                  <a:pt x="16764" y="114300"/>
                </a:lnTo>
                <a:lnTo>
                  <a:pt x="15239" y="115824"/>
                </a:lnTo>
                <a:lnTo>
                  <a:pt x="10668" y="115824"/>
                </a:lnTo>
                <a:lnTo>
                  <a:pt x="7620" y="114300"/>
                </a:lnTo>
                <a:lnTo>
                  <a:pt x="7620" y="112776"/>
                </a:lnTo>
                <a:lnTo>
                  <a:pt x="6096" y="111251"/>
                </a:lnTo>
                <a:lnTo>
                  <a:pt x="7620" y="106679"/>
                </a:lnTo>
                <a:lnTo>
                  <a:pt x="4572" y="109727"/>
                </a:lnTo>
                <a:lnTo>
                  <a:pt x="1524" y="108203"/>
                </a:lnTo>
                <a:lnTo>
                  <a:pt x="1524" y="100584"/>
                </a:lnTo>
                <a:lnTo>
                  <a:pt x="0" y="99060"/>
                </a:lnTo>
                <a:lnTo>
                  <a:pt x="0" y="91439"/>
                </a:lnTo>
                <a:lnTo>
                  <a:pt x="3048" y="80772"/>
                </a:lnTo>
                <a:lnTo>
                  <a:pt x="6096" y="73151"/>
                </a:lnTo>
                <a:lnTo>
                  <a:pt x="6096" y="45719"/>
                </a:lnTo>
                <a:lnTo>
                  <a:pt x="4572" y="39624"/>
                </a:lnTo>
                <a:lnTo>
                  <a:pt x="4572" y="33527"/>
                </a:lnTo>
                <a:lnTo>
                  <a:pt x="3048" y="28955"/>
                </a:lnTo>
                <a:lnTo>
                  <a:pt x="4572" y="24384"/>
                </a:lnTo>
                <a:lnTo>
                  <a:pt x="6096" y="18288"/>
                </a:lnTo>
                <a:lnTo>
                  <a:pt x="9144" y="13715"/>
                </a:lnTo>
                <a:lnTo>
                  <a:pt x="13715" y="7619"/>
                </a:lnTo>
                <a:lnTo>
                  <a:pt x="19812" y="3048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8722373" y="7004824"/>
            <a:ext cx="48768" cy="70104"/>
          </a:xfrm>
          <a:custGeom>
            <a:avLst/>
            <a:gdLst/>
            <a:ahLst/>
            <a:cxnLst/>
            <a:rect l="l" t="t" r="r" b="b"/>
            <a:pathLst>
              <a:path w="48768" h="70104">
                <a:moveTo>
                  <a:pt x="30480" y="0"/>
                </a:moveTo>
                <a:lnTo>
                  <a:pt x="32003" y="4573"/>
                </a:lnTo>
                <a:lnTo>
                  <a:pt x="33527" y="10668"/>
                </a:lnTo>
                <a:lnTo>
                  <a:pt x="36576" y="16764"/>
                </a:lnTo>
                <a:lnTo>
                  <a:pt x="38100" y="22861"/>
                </a:lnTo>
                <a:lnTo>
                  <a:pt x="39624" y="28956"/>
                </a:lnTo>
                <a:lnTo>
                  <a:pt x="41148" y="35052"/>
                </a:lnTo>
                <a:lnTo>
                  <a:pt x="42672" y="39625"/>
                </a:lnTo>
                <a:lnTo>
                  <a:pt x="45720" y="45721"/>
                </a:lnTo>
                <a:lnTo>
                  <a:pt x="47244" y="48768"/>
                </a:lnTo>
                <a:lnTo>
                  <a:pt x="47244" y="51816"/>
                </a:lnTo>
                <a:lnTo>
                  <a:pt x="48768" y="54864"/>
                </a:lnTo>
                <a:lnTo>
                  <a:pt x="48768" y="62485"/>
                </a:lnTo>
                <a:lnTo>
                  <a:pt x="47244" y="67056"/>
                </a:lnTo>
                <a:lnTo>
                  <a:pt x="45720" y="70104"/>
                </a:lnTo>
                <a:lnTo>
                  <a:pt x="45720" y="65533"/>
                </a:lnTo>
                <a:lnTo>
                  <a:pt x="44196" y="62485"/>
                </a:lnTo>
                <a:lnTo>
                  <a:pt x="42672" y="57912"/>
                </a:lnTo>
                <a:lnTo>
                  <a:pt x="41148" y="54864"/>
                </a:lnTo>
                <a:lnTo>
                  <a:pt x="39624" y="53340"/>
                </a:lnTo>
                <a:lnTo>
                  <a:pt x="39624" y="51816"/>
                </a:lnTo>
                <a:lnTo>
                  <a:pt x="38100" y="51816"/>
                </a:lnTo>
                <a:lnTo>
                  <a:pt x="36576" y="50292"/>
                </a:lnTo>
                <a:lnTo>
                  <a:pt x="33527" y="50292"/>
                </a:lnTo>
                <a:lnTo>
                  <a:pt x="30480" y="51816"/>
                </a:lnTo>
                <a:lnTo>
                  <a:pt x="27432" y="54864"/>
                </a:lnTo>
                <a:lnTo>
                  <a:pt x="30480" y="50292"/>
                </a:lnTo>
                <a:lnTo>
                  <a:pt x="32003" y="45721"/>
                </a:lnTo>
                <a:lnTo>
                  <a:pt x="35051" y="36576"/>
                </a:lnTo>
                <a:lnTo>
                  <a:pt x="33527" y="39625"/>
                </a:lnTo>
                <a:lnTo>
                  <a:pt x="30480" y="41149"/>
                </a:lnTo>
                <a:lnTo>
                  <a:pt x="28956" y="44197"/>
                </a:lnTo>
                <a:lnTo>
                  <a:pt x="25908" y="47245"/>
                </a:lnTo>
                <a:lnTo>
                  <a:pt x="22860" y="48768"/>
                </a:lnTo>
                <a:lnTo>
                  <a:pt x="18288" y="51816"/>
                </a:lnTo>
                <a:lnTo>
                  <a:pt x="15239" y="53340"/>
                </a:lnTo>
                <a:lnTo>
                  <a:pt x="12192" y="53340"/>
                </a:lnTo>
                <a:lnTo>
                  <a:pt x="15239" y="48768"/>
                </a:lnTo>
                <a:lnTo>
                  <a:pt x="21336" y="42673"/>
                </a:lnTo>
                <a:lnTo>
                  <a:pt x="25908" y="35052"/>
                </a:lnTo>
                <a:lnTo>
                  <a:pt x="28956" y="27433"/>
                </a:lnTo>
                <a:lnTo>
                  <a:pt x="30480" y="24385"/>
                </a:lnTo>
                <a:lnTo>
                  <a:pt x="28956" y="22861"/>
                </a:lnTo>
                <a:lnTo>
                  <a:pt x="25908" y="25909"/>
                </a:lnTo>
                <a:lnTo>
                  <a:pt x="22860" y="30480"/>
                </a:lnTo>
                <a:lnTo>
                  <a:pt x="18288" y="35052"/>
                </a:lnTo>
                <a:lnTo>
                  <a:pt x="9144" y="39625"/>
                </a:lnTo>
                <a:lnTo>
                  <a:pt x="3048" y="39625"/>
                </a:lnTo>
                <a:lnTo>
                  <a:pt x="0" y="38100"/>
                </a:lnTo>
                <a:lnTo>
                  <a:pt x="3048" y="36576"/>
                </a:lnTo>
                <a:lnTo>
                  <a:pt x="7620" y="33528"/>
                </a:lnTo>
                <a:lnTo>
                  <a:pt x="13715" y="30480"/>
                </a:lnTo>
                <a:lnTo>
                  <a:pt x="24384" y="19812"/>
                </a:lnTo>
                <a:lnTo>
                  <a:pt x="28956" y="13716"/>
                </a:lnTo>
                <a:lnTo>
                  <a:pt x="30480" y="6097"/>
                </a:lnTo>
                <a:lnTo>
                  <a:pt x="3048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8723897" y="7082549"/>
            <a:ext cx="18288" cy="25908"/>
          </a:xfrm>
          <a:custGeom>
            <a:avLst/>
            <a:gdLst/>
            <a:ahLst/>
            <a:cxnLst/>
            <a:rect l="l" t="t" r="r" b="b"/>
            <a:pathLst>
              <a:path w="18288" h="25908">
                <a:moveTo>
                  <a:pt x="1524" y="18287"/>
                </a:moveTo>
                <a:lnTo>
                  <a:pt x="0" y="21336"/>
                </a:lnTo>
                <a:lnTo>
                  <a:pt x="1524" y="24384"/>
                </a:lnTo>
                <a:lnTo>
                  <a:pt x="3048" y="24384"/>
                </a:lnTo>
                <a:lnTo>
                  <a:pt x="6096" y="25908"/>
                </a:lnTo>
                <a:lnTo>
                  <a:pt x="7620" y="24384"/>
                </a:lnTo>
                <a:lnTo>
                  <a:pt x="13715" y="21336"/>
                </a:lnTo>
                <a:lnTo>
                  <a:pt x="18288" y="12191"/>
                </a:lnTo>
                <a:lnTo>
                  <a:pt x="18288" y="6096"/>
                </a:lnTo>
                <a:lnTo>
                  <a:pt x="15239" y="1524"/>
                </a:lnTo>
                <a:lnTo>
                  <a:pt x="12191" y="0"/>
                </a:lnTo>
                <a:lnTo>
                  <a:pt x="9144" y="0"/>
                </a:lnTo>
                <a:lnTo>
                  <a:pt x="6096" y="4572"/>
                </a:lnTo>
                <a:lnTo>
                  <a:pt x="4572" y="12191"/>
                </a:lnTo>
                <a:lnTo>
                  <a:pt x="1524" y="18287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8707133" y="7074928"/>
            <a:ext cx="12191" cy="24384"/>
          </a:xfrm>
          <a:custGeom>
            <a:avLst/>
            <a:gdLst/>
            <a:ahLst/>
            <a:cxnLst/>
            <a:rect l="l" t="t" r="r" b="b"/>
            <a:pathLst>
              <a:path w="12191" h="24384">
                <a:moveTo>
                  <a:pt x="1524" y="15241"/>
                </a:moveTo>
                <a:lnTo>
                  <a:pt x="0" y="19812"/>
                </a:lnTo>
                <a:lnTo>
                  <a:pt x="0" y="22860"/>
                </a:lnTo>
                <a:lnTo>
                  <a:pt x="3048" y="24384"/>
                </a:lnTo>
                <a:lnTo>
                  <a:pt x="6096" y="21336"/>
                </a:lnTo>
                <a:lnTo>
                  <a:pt x="9143" y="15241"/>
                </a:lnTo>
                <a:lnTo>
                  <a:pt x="10667" y="9145"/>
                </a:lnTo>
                <a:lnTo>
                  <a:pt x="12191" y="3048"/>
                </a:lnTo>
                <a:lnTo>
                  <a:pt x="10667" y="0"/>
                </a:lnTo>
                <a:lnTo>
                  <a:pt x="7620" y="1524"/>
                </a:lnTo>
                <a:lnTo>
                  <a:pt x="4572" y="4572"/>
                </a:lnTo>
                <a:lnTo>
                  <a:pt x="1524" y="10669"/>
                </a:lnTo>
                <a:lnTo>
                  <a:pt x="1524" y="15241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8711705" y="7082549"/>
            <a:ext cx="15240" cy="22860"/>
          </a:xfrm>
          <a:custGeom>
            <a:avLst/>
            <a:gdLst/>
            <a:ahLst/>
            <a:cxnLst/>
            <a:rect l="l" t="t" r="r" b="b"/>
            <a:pathLst>
              <a:path w="15240" h="22860">
                <a:moveTo>
                  <a:pt x="1524" y="13715"/>
                </a:moveTo>
                <a:lnTo>
                  <a:pt x="0" y="16763"/>
                </a:lnTo>
                <a:lnTo>
                  <a:pt x="0" y="19812"/>
                </a:lnTo>
                <a:lnTo>
                  <a:pt x="1524" y="21336"/>
                </a:lnTo>
                <a:lnTo>
                  <a:pt x="3048" y="22860"/>
                </a:lnTo>
                <a:lnTo>
                  <a:pt x="7619" y="22860"/>
                </a:lnTo>
                <a:lnTo>
                  <a:pt x="10668" y="21336"/>
                </a:lnTo>
                <a:lnTo>
                  <a:pt x="13716" y="18287"/>
                </a:lnTo>
                <a:lnTo>
                  <a:pt x="15240" y="9143"/>
                </a:lnTo>
                <a:lnTo>
                  <a:pt x="15240" y="1524"/>
                </a:lnTo>
                <a:lnTo>
                  <a:pt x="10668" y="0"/>
                </a:lnTo>
                <a:lnTo>
                  <a:pt x="1524" y="13715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8708657" y="6913385"/>
            <a:ext cx="74676" cy="115824"/>
          </a:xfrm>
          <a:custGeom>
            <a:avLst/>
            <a:gdLst/>
            <a:ahLst/>
            <a:cxnLst/>
            <a:rect l="l" t="t" r="r" b="b"/>
            <a:pathLst>
              <a:path w="74676" h="115824">
                <a:moveTo>
                  <a:pt x="54864" y="1524"/>
                </a:moveTo>
                <a:lnTo>
                  <a:pt x="64008" y="4572"/>
                </a:lnTo>
                <a:lnTo>
                  <a:pt x="68579" y="7619"/>
                </a:lnTo>
                <a:lnTo>
                  <a:pt x="71628" y="12191"/>
                </a:lnTo>
                <a:lnTo>
                  <a:pt x="74676" y="21336"/>
                </a:lnTo>
                <a:lnTo>
                  <a:pt x="74676" y="27431"/>
                </a:lnTo>
                <a:lnTo>
                  <a:pt x="73152" y="33527"/>
                </a:lnTo>
                <a:lnTo>
                  <a:pt x="60960" y="60960"/>
                </a:lnTo>
                <a:lnTo>
                  <a:pt x="54864" y="73151"/>
                </a:lnTo>
                <a:lnTo>
                  <a:pt x="50292" y="80772"/>
                </a:lnTo>
                <a:lnTo>
                  <a:pt x="48767" y="85343"/>
                </a:lnTo>
                <a:lnTo>
                  <a:pt x="47243" y="91439"/>
                </a:lnTo>
                <a:lnTo>
                  <a:pt x="44196" y="97536"/>
                </a:lnTo>
                <a:lnTo>
                  <a:pt x="39624" y="103631"/>
                </a:lnTo>
                <a:lnTo>
                  <a:pt x="36576" y="108203"/>
                </a:lnTo>
                <a:lnTo>
                  <a:pt x="30479" y="112776"/>
                </a:lnTo>
                <a:lnTo>
                  <a:pt x="22860" y="115824"/>
                </a:lnTo>
                <a:lnTo>
                  <a:pt x="15240" y="115824"/>
                </a:lnTo>
                <a:lnTo>
                  <a:pt x="3048" y="109727"/>
                </a:lnTo>
                <a:lnTo>
                  <a:pt x="1524" y="106679"/>
                </a:lnTo>
                <a:lnTo>
                  <a:pt x="0" y="102107"/>
                </a:lnTo>
                <a:lnTo>
                  <a:pt x="0" y="96012"/>
                </a:lnTo>
                <a:lnTo>
                  <a:pt x="3048" y="83819"/>
                </a:lnTo>
                <a:lnTo>
                  <a:pt x="6096" y="79248"/>
                </a:lnTo>
                <a:lnTo>
                  <a:pt x="9143" y="65531"/>
                </a:lnTo>
                <a:lnTo>
                  <a:pt x="13716" y="50291"/>
                </a:lnTo>
                <a:lnTo>
                  <a:pt x="18288" y="36576"/>
                </a:lnTo>
                <a:lnTo>
                  <a:pt x="21336" y="25907"/>
                </a:lnTo>
                <a:lnTo>
                  <a:pt x="22860" y="21336"/>
                </a:lnTo>
                <a:lnTo>
                  <a:pt x="24384" y="16764"/>
                </a:lnTo>
                <a:lnTo>
                  <a:pt x="38100" y="3048"/>
                </a:lnTo>
                <a:lnTo>
                  <a:pt x="44196" y="1524"/>
                </a:lnTo>
                <a:lnTo>
                  <a:pt x="48767" y="0"/>
                </a:lnTo>
                <a:lnTo>
                  <a:pt x="54864" y="1524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8725421" y="6914909"/>
            <a:ext cx="59436" cy="114300"/>
          </a:xfrm>
          <a:custGeom>
            <a:avLst/>
            <a:gdLst/>
            <a:ahLst/>
            <a:cxnLst/>
            <a:rect l="l" t="t" r="r" b="b"/>
            <a:pathLst>
              <a:path w="59436" h="114300">
                <a:moveTo>
                  <a:pt x="0" y="114300"/>
                </a:moveTo>
                <a:lnTo>
                  <a:pt x="7620" y="114300"/>
                </a:lnTo>
                <a:lnTo>
                  <a:pt x="13715" y="111252"/>
                </a:lnTo>
                <a:lnTo>
                  <a:pt x="19812" y="106679"/>
                </a:lnTo>
                <a:lnTo>
                  <a:pt x="24384" y="102107"/>
                </a:lnTo>
                <a:lnTo>
                  <a:pt x="28955" y="96012"/>
                </a:lnTo>
                <a:lnTo>
                  <a:pt x="30479" y="89915"/>
                </a:lnTo>
                <a:lnTo>
                  <a:pt x="33528" y="83819"/>
                </a:lnTo>
                <a:lnTo>
                  <a:pt x="35052" y="79248"/>
                </a:lnTo>
                <a:lnTo>
                  <a:pt x="38100" y="70103"/>
                </a:lnTo>
                <a:lnTo>
                  <a:pt x="44196" y="59436"/>
                </a:lnTo>
                <a:lnTo>
                  <a:pt x="51815" y="45719"/>
                </a:lnTo>
                <a:lnTo>
                  <a:pt x="56388" y="32003"/>
                </a:lnTo>
                <a:lnTo>
                  <a:pt x="57912" y="24383"/>
                </a:lnTo>
                <a:lnTo>
                  <a:pt x="59436" y="19812"/>
                </a:lnTo>
                <a:lnTo>
                  <a:pt x="57912" y="15240"/>
                </a:lnTo>
                <a:lnTo>
                  <a:pt x="51815" y="6095"/>
                </a:lnTo>
                <a:lnTo>
                  <a:pt x="47244" y="3048"/>
                </a:lnTo>
                <a:lnTo>
                  <a:pt x="42672" y="1524"/>
                </a:lnTo>
                <a:lnTo>
                  <a:pt x="39624" y="0"/>
                </a:lnTo>
                <a:lnTo>
                  <a:pt x="42672" y="3048"/>
                </a:lnTo>
                <a:lnTo>
                  <a:pt x="44196" y="6095"/>
                </a:lnTo>
                <a:lnTo>
                  <a:pt x="47244" y="9143"/>
                </a:lnTo>
                <a:lnTo>
                  <a:pt x="48767" y="12191"/>
                </a:lnTo>
                <a:lnTo>
                  <a:pt x="50291" y="16764"/>
                </a:lnTo>
                <a:lnTo>
                  <a:pt x="50291" y="21336"/>
                </a:lnTo>
                <a:lnTo>
                  <a:pt x="48767" y="25907"/>
                </a:lnTo>
                <a:lnTo>
                  <a:pt x="45720" y="30479"/>
                </a:lnTo>
                <a:lnTo>
                  <a:pt x="41148" y="38100"/>
                </a:lnTo>
                <a:lnTo>
                  <a:pt x="41148" y="47243"/>
                </a:lnTo>
                <a:lnTo>
                  <a:pt x="38100" y="54864"/>
                </a:lnTo>
                <a:lnTo>
                  <a:pt x="35052" y="59436"/>
                </a:lnTo>
                <a:lnTo>
                  <a:pt x="32003" y="67055"/>
                </a:lnTo>
                <a:lnTo>
                  <a:pt x="30479" y="76200"/>
                </a:lnTo>
                <a:lnTo>
                  <a:pt x="27432" y="83819"/>
                </a:lnTo>
                <a:lnTo>
                  <a:pt x="24384" y="92964"/>
                </a:lnTo>
                <a:lnTo>
                  <a:pt x="18288" y="102107"/>
                </a:lnTo>
                <a:lnTo>
                  <a:pt x="10667" y="108203"/>
                </a:lnTo>
                <a:lnTo>
                  <a:pt x="0" y="11430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8716276" y="6800609"/>
            <a:ext cx="73153" cy="149352"/>
          </a:xfrm>
          <a:custGeom>
            <a:avLst/>
            <a:gdLst/>
            <a:ahLst/>
            <a:cxnLst/>
            <a:rect l="l" t="t" r="r" b="b"/>
            <a:pathLst>
              <a:path w="73153" h="149352">
                <a:moveTo>
                  <a:pt x="56389" y="149352"/>
                </a:moveTo>
                <a:lnTo>
                  <a:pt x="62485" y="146303"/>
                </a:lnTo>
                <a:lnTo>
                  <a:pt x="67057" y="141731"/>
                </a:lnTo>
                <a:lnTo>
                  <a:pt x="70105" y="135636"/>
                </a:lnTo>
                <a:lnTo>
                  <a:pt x="71629" y="129540"/>
                </a:lnTo>
                <a:lnTo>
                  <a:pt x="73153" y="124967"/>
                </a:lnTo>
                <a:lnTo>
                  <a:pt x="73153" y="112776"/>
                </a:lnTo>
                <a:lnTo>
                  <a:pt x="71629" y="108203"/>
                </a:lnTo>
                <a:lnTo>
                  <a:pt x="70105" y="100583"/>
                </a:lnTo>
                <a:lnTo>
                  <a:pt x="68581" y="92964"/>
                </a:lnTo>
                <a:lnTo>
                  <a:pt x="53341" y="39624"/>
                </a:lnTo>
                <a:lnTo>
                  <a:pt x="48769" y="32003"/>
                </a:lnTo>
                <a:lnTo>
                  <a:pt x="45721" y="25907"/>
                </a:lnTo>
                <a:lnTo>
                  <a:pt x="44197" y="18288"/>
                </a:lnTo>
                <a:lnTo>
                  <a:pt x="39624" y="13715"/>
                </a:lnTo>
                <a:lnTo>
                  <a:pt x="36577" y="7619"/>
                </a:lnTo>
                <a:lnTo>
                  <a:pt x="33529" y="4571"/>
                </a:lnTo>
                <a:lnTo>
                  <a:pt x="28957" y="1524"/>
                </a:lnTo>
                <a:lnTo>
                  <a:pt x="24385" y="0"/>
                </a:lnTo>
                <a:lnTo>
                  <a:pt x="18289" y="1524"/>
                </a:lnTo>
                <a:lnTo>
                  <a:pt x="13717" y="1524"/>
                </a:lnTo>
                <a:lnTo>
                  <a:pt x="10669" y="4571"/>
                </a:lnTo>
                <a:lnTo>
                  <a:pt x="9145" y="4571"/>
                </a:lnTo>
                <a:lnTo>
                  <a:pt x="4573" y="9143"/>
                </a:lnTo>
                <a:lnTo>
                  <a:pt x="0" y="12191"/>
                </a:lnTo>
                <a:lnTo>
                  <a:pt x="4573" y="9143"/>
                </a:lnTo>
                <a:lnTo>
                  <a:pt x="9145" y="7619"/>
                </a:lnTo>
                <a:lnTo>
                  <a:pt x="16765" y="7619"/>
                </a:lnTo>
                <a:lnTo>
                  <a:pt x="21336" y="9143"/>
                </a:lnTo>
                <a:lnTo>
                  <a:pt x="24385" y="10667"/>
                </a:lnTo>
                <a:lnTo>
                  <a:pt x="28957" y="13715"/>
                </a:lnTo>
                <a:lnTo>
                  <a:pt x="32005" y="19812"/>
                </a:lnTo>
                <a:lnTo>
                  <a:pt x="35053" y="24383"/>
                </a:lnTo>
                <a:lnTo>
                  <a:pt x="39624" y="28955"/>
                </a:lnTo>
                <a:lnTo>
                  <a:pt x="41148" y="33527"/>
                </a:lnTo>
                <a:lnTo>
                  <a:pt x="44197" y="36576"/>
                </a:lnTo>
                <a:lnTo>
                  <a:pt x="45721" y="41148"/>
                </a:lnTo>
                <a:lnTo>
                  <a:pt x="47245" y="45719"/>
                </a:lnTo>
                <a:lnTo>
                  <a:pt x="47245" y="62483"/>
                </a:lnTo>
                <a:lnTo>
                  <a:pt x="48769" y="65531"/>
                </a:lnTo>
                <a:lnTo>
                  <a:pt x="48769" y="71627"/>
                </a:lnTo>
                <a:lnTo>
                  <a:pt x="50293" y="73152"/>
                </a:lnTo>
                <a:lnTo>
                  <a:pt x="51817" y="76200"/>
                </a:lnTo>
                <a:lnTo>
                  <a:pt x="54865" y="77724"/>
                </a:lnTo>
                <a:lnTo>
                  <a:pt x="56389" y="80771"/>
                </a:lnTo>
                <a:lnTo>
                  <a:pt x="59436" y="85343"/>
                </a:lnTo>
                <a:lnTo>
                  <a:pt x="64009" y="92964"/>
                </a:lnTo>
                <a:lnTo>
                  <a:pt x="65533" y="102107"/>
                </a:lnTo>
                <a:lnTo>
                  <a:pt x="67057" y="112776"/>
                </a:lnTo>
                <a:lnTo>
                  <a:pt x="65533" y="124967"/>
                </a:lnTo>
                <a:lnTo>
                  <a:pt x="62485" y="135636"/>
                </a:lnTo>
                <a:lnTo>
                  <a:pt x="56389" y="149352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8696465" y="6809752"/>
            <a:ext cx="83820" cy="150876"/>
          </a:xfrm>
          <a:custGeom>
            <a:avLst/>
            <a:gdLst/>
            <a:ahLst/>
            <a:cxnLst/>
            <a:rect l="l" t="t" r="r" b="b"/>
            <a:pathLst>
              <a:path w="83820" h="150876">
                <a:moveTo>
                  <a:pt x="30480" y="0"/>
                </a:moveTo>
                <a:lnTo>
                  <a:pt x="41147" y="0"/>
                </a:lnTo>
                <a:lnTo>
                  <a:pt x="48768" y="7621"/>
                </a:lnTo>
                <a:lnTo>
                  <a:pt x="54864" y="16764"/>
                </a:lnTo>
                <a:lnTo>
                  <a:pt x="57911" y="24384"/>
                </a:lnTo>
                <a:lnTo>
                  <a:pt x="60959" y="30481"/>
                </a:lnTo>
                <a:lnTo>
                  <a:pt x="64008" y="38100"/>
                </a:lnTo>
                <a:lnTo>
                  <a:pt x="70104" y="59436"/>
                </a:lnTo>
                <a:lnTo>
                  <a:pt x="74676" y="70105"/>
                </a:lnTo>
                <a:lnTo>
                  <a:pt x="76200" y="80772"/>
                </a:lnTo>
                <a:lnTo>
                  <a:pt x="79247" y="91440"/>
                </a:lnTo>
                <a:lnTo>
                  <a:pt x="82296" y="100584"/>
                </a:lnTo>
                <a:lnTo>
                  <a:pt x="82296" y="106681"/>
                </a:lnTo>
                <a:lnTo>
                  <a:pt x="83820" y="112776"/>
                </a:lnTo>
                <a:lnTo>
                  <a:pt x="83820" y="123445"/>
                </a:lnTo>
                <a:lnTo>
                  <a:pt x="82296" y="129540"/>
                </a:lnTo>
                <a:lnTo>
                  <a:pt x="80771" y="134112"/>
                </a:lnTo>
                <a:lnTo>
                  <a:pt x="77723" y="140209"/>
                </a:lnTo>
                <a:lnTo>
                  <a:pt x="73152" y="144781"/>
                </a:lnTo>
                <a:lnTo>
                  <a:pt x="67056" y="149352"/>
                </a:lnTo>
                <a:lnTo>
                  <a:pt x="59435" y="150876"/>
                </a:lnTo>
                <a:lnTo>
                  <a:pt x="53340" y="150876"/>
                </a:lnTo>
                <a:lnTo>
                  <a:pt x="48768" y="149352"/>
                </a:lnTo>
                <a:lnTo>
                  <a:pt x="42671" y="144781"/>
                </a:lnTo>
                <a:lnTo>
                  <a:pt x="38100" y="138684"/>
                </a:lnTo>
                <a:lnTo>
                  <a:pt x="33528" y="134112"/>
                </a:lnTo>
                <a:lnTo>
                  <a:pt x="30480" y="126493"/>
                </a:lnTo>
                <a:lnTo>
                  <a:pt x="28956" y="120397"/>
                </a:lnTo>
                <a:lnTo>
                  <a:pt x="25908" y="114300"/>
                </a:lnTo>
                <a:lnTo>
                  <a:pt x="22859" y="108205"/>
                </a:lnTo>
                <a:lnTo>
                  <a:pt x="19811" y="103633"/>
                </a:lnTo>
                <a:lnTo>
                  <a:pt x="16764" y="97536"/>
                </a:lnTo>
                <a:lnTo>
                  <a:pt x="12192" y="92964"/>
                </a:lnTo>
                <a:lnTo>
                  <a:pt x="6096" y="83821"/>
                </a:lnTo>
                <a:lnTo>
                  <a:pt x="4571" y="79248"/>
                </a:lnTo>
                <a:lnTo>
                  <a:pt x="0" y="70105"/>
                </a:lnTo>
                <a:lnTo>
                  <a:pt x="0" y="57912"/>
                </a:lnTo>
                <a:lnTo>
                  <a:pt x="3047" y="44197"/>
                </a:lnTo>
                <a:lnTo>
                  <a:pt x="7620" y="32005"/>
                </a:lnTo>
                <a:lnTo>
                  <a:pt x="13716" y="19812"/>
                </a:lnTo>
                <a:lnTo>
                  <a:pt x="21335" y="10669"/>
                </a:lnTo>
                <a:lnTo>
                  <a:pt x="25908" y="3048"/>
                </a:lnTo>
                <a:lnTo>
                  <a:pt x="30480" y="0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8932685" y="6745745"/>
            <a:ext cx="172212" cy="262128"/>
          </a:xfrm>
          <a:custGeom>
            <a:avLst/>
            <a:gdLst/>
            <a:ahLst/>
            <a:cxnLst/>
            <a:rect l="l" t="t" r="r" b="b"/>
            <a:pathLst>
              <a:path w="172212" h="262128">
                <a:moveTo>
                  <a:pt x="131064" y="9143"/>
                </a:moveTo>
                <a:lnTo>
                  <a:pt x="135636" y="12191"/>
                </a:lnTo>
                <a:lnTo>
                  <a:pt x="140208" y="13716"/>
                </a:lnTo>
                <a:lnTo>
                  <a:pt x="144780" y="16764"/>
                </a:lnTo>
                <a:lnTo>
                  <a:pt x="153924" y="25907"/>
                </a:lnTo>
                <a:lnTo>
                  <a:pt x="158496" y="32004"/>
                </a:lnTo>
                <a:lnTo>
                  <a:pt x="163068" y="39624"/>
                </a:lnTo>
                <a:lnTo>
                  <a:pt x="166115" y="45719"/>
                </a:lnTo>
                <a:lnTo>
                  <a:pt x="169164" y="53340"/>
                </a:lnTo>
                <a:lnTo>
                  <a:pt x="172212" y="62483"/>
                </a:lnTo>
                <a:lnTo>
                  <a:pt x="172212" y="82295"/>
                </a:lnTo>
                <a:lnTo>
                  <a:pt x="170688" y="92964"/>
                </a:lnTo>
                <a:lnTo>
                  <a:pt x="169164" y="103631"/>
                </a:lnTo>
                <a:lnTo>
                  <a:pt x="164591" y="115824"/>
                </a:lnTo>
                <a:lnTo>
                  <a:pt x="158496" y="129540"/>
                </a:lnTo>
                <a:lnTo>
                  <a:pt x="146303" y="152400"/>
                </a:lnTo>
                <a:lnTo>
                  <a:pt x="135636" y="169164"/>
                </a:lnTo>
                <a:lnTo>
                  <a:pt x="124968" y="182879"/>
                </a:lnTo>
                <a:lnTo>
                  <a:pt x="117348" y="195071"/>
                </a:lnTo>
                <a:lnTo>
                  <a:pt x="108203" y="204216"/>
                </a:lnTo>
                <a:lnTo>
                  <a:pt x="102108" y="213359"/>
                </a:lnTo>
                <a:lnTo>
                  <a:pt x="94488" y="224028"/>
                </a:lnTo>
                <a:lnTo>
                  <a:pt x="88391" y="236219"/>
                </a:lnTo>
                <a:lnTo>
                  <a:pt x="80772" y="248412"/>
                </a:lnTo>
                <a:lnTo>
                  <a:pt x="73151" y="256031"/>
                </a:lnTo>
                <a:lnTo>
                  <a:pt x="64008" y="260604"/>
                </a:lnTo>
                <a:lnTo>
                  <a:pt x="54864" y="262128"/>
                </a:lnTo>
                <a:lnTo>
                  <a:pt x="38100" y="262128"/>
                </a:lnTo>
                <a:lnTo>
                  <a:pt x="32003" y="260604"/>
                </a:lnTo>
                <a:lnTo>
                  <a:pt x="27432" y="257555"/>
                </a:lnTo>
                <a:lnTo>
                  <a:pt x="22860" y="256031"/>
                </a:lnTo>
                <a:lnTo>
                  <a:pt x="18288" y="251459"/>
                </a:lnTo>
                <a:lnTo>
                  <a:pt x="12191" y="246888"/>
                </a:lnTo>
                <a:lnTo>
                  <a:pt x="3048" y="234695"/>
                </a:lnTo>
                <a:lnTo>
                  <a:pt x="0" y="227076"/>
                </a:lnTo>
                <a:lnTo>
                  <a:pt x="0" y="210312"/>
                </a:lnTo>
                <a:lnTo>
                  <a:pt x="3048" y="198119"/>
                </a:lnTo>
                <a:lnTo>
                  <a:pt x="4572" y="184404"/>
                </a:lnTo>
                <a:lnTo>
                  <a:pt x="6096" y="169164"/>
                </a:lnTo>
                <a:lnTo>
                  <a:pt x="7620" y="150876"/>
                </a:lnTo>
                <a:lnTo>
                  <a:pt x="9144" y="134112"/>
                </a:lnTo>
                <a:lnTo>
                  <a:pt x="9144" y="88391"/>
                </a:lnTo>
                <a:lnTo>
                  <a:pt x="7620" y="83819"/>
                </a:lnTo>
                <a:lnTo>
                  <a:pt x="7620" y="76200"/>
                </a:lnTo>
                <a:lnTo>
                  <a:pt x="9144" y="68579"/>
                </a:lnTo>
                <a:lnTo>
                  <a:pt x="10668" y="59435"/>
                </a:lnTo>
                <a:lnTo>
                  <a:pt x="12191" y="50291"/>
                </a:lnTo>
                <a:lnTo>
                  <a:pt x="15239" y="41147"/>
                </a:lnTo>
                <a:lnTo>
                  <a:pt x="19812" y="32004"/>
                </a:lnTo>
                <a:lnTo>
                  <a:pt x="25908" y="24383"/>
                </a:lnTo>
                <a:lnTo>
                  <a:pt x="33527" y="16764"/>
                </a:lnTo>
                <a:lnTo>
                  <a:pt x="41148" y="10667"/>
                </a:lnTo>
                <a:lnTo>
                  <a:pt x="51815" y="6095"/>
                </a:lnTo>
                <a:lnTo>
                  <a:pt x="64008" y="1524"/>
                </a:lnTo>
                <a:lnTo>
                  <a:pt x="77724" y="0"/>
                </a:lnTo>
                <a:lnTo>
                  <a:pt x="92964" y="1524"/>
                </a:lnTo>
                <a:lnTo>
                  <a:pt x="111251" y="4571"/>
                </a:lnTo>
                <a:lnTo>
                  <a:pt x="131064" y="9143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8932685" y="6767080"/>
            <a:ext cx="27432" cy="219456"/>
          </a:xfrm>
          <a:custGeom>
            <a:avLst/>
            <a:gdLst/>
            <a:ahLst/>
            <a:cxnLst/>
            <a:rect l="l" t="t" r="r" b="b"/>
            <a:pathLst>
              <a:path w="27432" h="219456">
                <a:moveTo>
                  <a:pt x="7620" y="219456"/>
                </a:moveTo>
                <a:lnTo>
                  <a:pt x="4572" y="216408"/>
                </a:lnTo>
                <a:lnTo>
                  <a:pt x="3048" y="213360"/>
                </a:lnTo>
                <a:lnTo>
                  <a:pt x="1524" y="208789"/>
                </a:lnTo>
                <a:lnTo>
                  <a:pt x="0" y="205741"/>
                </a:lnTo>
                <a:lnTo>
                  <a:pt x="0" y="187453"/>
                </a:lnTo>
                <a:lnTo>
                  <a:pt x="1524" y="176784"/>
                </a:lnTo>
                <a:lnTo>
                  <a:pt x="4572" y="163069"/>
                </a:lnTo>
                <a:lnTo>
                  <a:pt x="6096" y="147829"/>
                </a:lnTo>
                <a:lnTo>
                  <a:pt x="6096" y="129541"/>
                </a:lnTo>
                <a:lnTo>
                  <a:pt x="7620" y="112777"/>
                </a:lnTo>
                <a:lnTo>
                  <a:pt x="7620" y="68581"/>
                </a:lnTo>
                <a:lnTo>
                  <a:pt x="6096" y="62484"/>
                </a:lnTo>
                <a:lnTo>
                  <a:pt x="6096" y="53341"/>
                </a:lnTo>
                <a:lnTo>
                  <a:pt x="7620" y="45720"/>
                </a:lnTo>
                <a:lnTo>
                  <a:pt x="9144" y="36577"/>
                </a:lnTo>
                <a:lnTo>
                  <a:pt x="12191" y="27432"/>
                </a:lnTo>
                <a:lnTo>
                  <a:pt x="15239" y="16765"/>
                </a:lnTo>
                <a:lnTo>
                  <a:pt x="21336" y="7620"/>
                </a:lnTo>
                <a:lnTo>
                  <a:pt x="27432" y="0"/>
                </a:lnTo>
                <a:lnTo>
                  <a:pt x="22860" y="15241"/>
                </a:lnTo>
                <a:lnTo>
                  <a:pt x="16764" y="33529"/>
                </a:lnTo>
                <a:lnTo>
                  <a:pt x="13715" y="50293"/>
                </a:lnTo>
                <a:lnTo>
                  <a:pt x="12191" y="64008"/>
                </a:lnTo>
                <a:lnTo>
                  <a:pt x="12191" y="120396"/>
                </a:lnTo>
                <a:lnTo>
                  <a:pt x="10668" y="138684"/>
                </a:lnTo>
                <a:lnTo>
                  <a:pt x="9144" y="155448"/>
                </a:lnTo>
                <a:lnTo>
                  <a:pt x="7620" y="169165"/>
                </a:lnTo>
                <a:lnTo>
                  <a:pt x="6096" y="176784"/>
                </a:lnTo>
                <a:lnTo>
                  <a:pt x="3048" y="182881"/>
                </a:lnTo>
                <a:lnTo>
                  <a:pt x="3048" y="187453"/>
                </a:lnTo>
                <a:lnTo>
                  <a:pt x="1524" y="192024"/>
                </a:lnTo>
                <a:lnTo>
                  <a:pt x="3048" y="196596"/>
                </a:lnTo>
                <a:lnTo>
                  <a:pt x="3048" y="207265"/>
                </a:lnTo>
                <a:lnTo>
                  <a:pt x="6096" y="213360"/>
                </a:lnTo>
                <a:lnTo>
                  <a:pt x="7620" y="219456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8957069" y="6771652"/>
            <a:ext cx="137160" cy="234696"/>
          </a:xfrm>
          <a:custGeom>
            <a:avLst/>
            <a:gdLst/>
            <a:ahLst/>
            <a:cxnLst/>
            <a:rect l="l" t="t" r="r" b="b"/>
            <a:pathLst>
              <a:path w="137160" h="234696">
                <a:moveTo>
                  <a:pt x="0" y="233172"/>
                </a:moveTo>
                <a:lnTo>
                  <a:pt x="6096" y="234697"/>
                </a:lnTo>
                <a:lnTo>
                  <a:pt x="12192" y="233172"/>
                </a:lnTo>
                <a:lnTo>
                  <a:pt x="21336" y="233172"/>
                </a:lnTo>
                <a:lnTo>
                  <a:pt x="39624" y="224028"/>
                </a:lnTo>
                <a:lnTo>
                  <a:pt x="48767" y="216409"/>
                </a:lnTo>
                <a:lnTo>
                  <a:pt x="57912" y="207264"/>
                </a:lnTo>
                <a:lnTo>
                  <a:pt x="65531" y="195072"/>
                </a:lnTo>
                <a:lnTo>
                  <a:pt x="71628" y="184405"/>
                </a:lnTo>
                <a:lnTo>
                  <a:pt x="76200" y="175260"/>
                </a:lnTo>
                <a:lnTo>
                  <a:pt x="80772" y="169164"/>
                </a:lnTo>
                <a:lnTo>
                  <a:pt x="92964" y="153924"/>
                </a:lnTo>
                <a:lnTo>
                  <a:pt x="100584" y="143257"/>
                </a:lnTo>
                <a:lnTo>
                  <a:pt x="109728" y="126493"/>
                </a:lnTo>
                <a:lnTo>
                  <a:pt x="121919" y="103633"/>
                </a:lnTo>
                <a:lnTo>
                  <a:pt x="132588" y="79248"/>
                </a:lnTo>
                <a:lnTo>
                  <a:pt x="137160" y="59436"/>
                </a:lnTo>
                <a:lnTo>
                  <a:pt x="137160" y="41148"/>
                </a:lnTo>
                <a:lnTo>
                  <a:pt x="135636" y="27433"/>
                </a:lnTo>
                <a:lnTo>
                  <a:pt x="129540" y="16764"/>
                </a:lnTo>
                <a:lnTo>
                  <a:pt x="123443" y="7621"/>
                </a:lnTo>
                <a:lnTo>
                  <a:pt x="115824" y="3048"/>
                </a:lnTo>
                <a:lnTo>
                  <a:pt x="111252" y="0"/>
                </a:lnTo>
                <a:lnTo>
                  <a:pt x="115824" y="7621"/>
                </a:lnTo>
                <a:lnTo>
                  <a:pt x="118872" y="15240"/>
                </a:lnTo>
                <a:lnTo>
                  <a:pt x="120396" y="24384"/>
                </a:lnTo>
                <a:lnTo>
                  <a:pt x="121919" y="35052"/>
                </a:lnTo>
                <a:lnTo>
                  <a:pt x="120396" y="47245"/>
                </a:lnTo>
                <a:lnTo>
                  <a:pt x="118872" y="60960"/>
                </a:lnTo>
                <a:lnTo>
                  <a:pt x="109728" y="88393"/>
                </a:lnTo>
                <a:lnTo>
                  <a:pt x="102107" y="102109"/>
                </a:lnTo>
                <a:lnTo>
                  <a:pt x="96012" y="112776"/>
                </a:lnTo>
                <a:lnTo>
                  <a:pt x="91440" y="121921"/>
                </a:lnTo>
                <a:lnTo>
                  <a:pt x="82296" y="134112"/>
                </a:lnTo>
                <a:lnTo>
                  <a:pt x="74676" y="141733"/>
                </a:lnTo>
                <a:lnTo>
                  <a:pt x="71628" y="143257"/>
                </a:lnTo>
                <a:lnTo>
                  <a:pt x="65531" y="149352"/>
                </a:lnTo>
                <a:lnTo>
                  <a:pt x="59436" y="160021"/>
                </a:lnTo>
                <a:lnTo>
                  <a:pt x="56388" y="172212"/>
                </a:lnTo>
                <a:lnTo>
                  <a:pt x="59436" y="182881"/>
                </a:lnTo>
                <a:lnTo>
                  <a:pt x="59436" y="188976"/>
                </a:lnTo>
                <a:lnTo>
                  <a:pt x="57912" y="196597"/>
                </a:lnTo>
                <a:lnTo>
                  <a:pt x="53340" y="205740"/>
                </a:lnTo>
                <a:lnTo>
                  <a:pt x="36576" y="222505"/>
                </a:lnTo>
                <a:lnTo>
                  <a:pt x="25907" y="227076"/>
                </a:lnTo>
                <a:lnTo>
                  <a:pt x="13716" y="231648"/>
                </a:lnTo>
                <a:lnTo>
                  <a:pt x="0" y="233172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8952497" y="7096264"/>
            <a:ext cx="76200" cy="83820"/>
          </a:xfrm>
          <a:custGeom>
            <a:avLst/>
            <a:gdLst/>
            <a:ahLst/>
            <a:cxnLst/>
            <a:rect l="l" t="t" r="r" b="b"/>
            <a:pathLst>
              <a:path w="76200" h="83820">
                <a:moveTo>
                  <a:pt x="45720" y="0"/>
                </a:moveTo>
                <a:lnTo>
                  <a:pt x="56388" y="0"/>
                </a:lnTo>
                <a:lnTo>
                  <a:pt x="62484" y="3048"/>
                </a:lnTo>
                <a:lnTo>
                  <a:pt x="65532" y="7621"/>
                </a:lnTo>
                <a:lnTo>
                  <a:pt x="67056" y="12193"/>
                </a:lnTo>
                <a:lnTo>
                  <a:pt x="68579" y="16764"/>
                </a:lnTo>
                <a:lnTo>
                  <a:pt x="70103" y="27433"/>
                </a:lnTo>
                <a:lnTo>
                  <a:pt x="71627" y="32005"/>
                </a:lnTo>
                <a:lnTo>
                  <a:pt x="71627" y="35052"/>
                </a:lnTo>
                <a:lnTo>
                  <a:pt x="73152" y="39624"/>
                </a:lnTo>
                <a:lnTo>
                  <a:pt x="74676" y="44197"/>
                </a:lnTo>
                <a:lnTo>
                  <a:pt x="76200" y="47245"/>
                </a:lnTo>
                <a:lnTo>
                  <a:pt x="76200" y="67057"/>
                </a:lnTo>
                <a:lnTo>
                  <a:pt x="74676" y="70105"/>
                </a:lnTo>
                <a:lnTo>
                  <a:pt x="73152" y="74676"/>
                </a:lnTo>
                <a:lnTo>
                  <a:pt x="70103" y="76200"/>
                </a:lnTo>
                <a:lnTo>
                  <a:pt x="65532" y="80772"/>
                </a:lnTo>
                <a:lnTo>
                  <a:pt x="62484" y="82297"/>
                </a:lnTo>
                <a:lnTo>
                  <a:pt x="60960" y="83821"/>
                </a:lnTo>
                <a:lnTo>
                  <a:pt x="45720" y="83821"/>
                </a:lnTo>
                <a:lnTo>
                  <a:pt x="44196" y="82297"/>
                </a:lnTo>
                <a:lnTo>
                  <a:pt x="32003" y="82297"/>
                </a:lnTo>
                <a:lnTo>
                  <a:pt x="30479" y="80772"/>
                </a:lnTo>
                <a:lnTo>
                  <a:pt x="27432" y="80772"/>
                </a:lnTo>
                <a:lnTo>
                  <a:pt x="27432" y="79248"/>
                </a:lnTo>
                <a:lnTo>
                  <a:pt x="25908" y="76200"/>
                </a:lnTo>
                <a:lnTo>
                  <a:pt x="22860" y="77724"/>
                </a:lnTo>
                <a:lnTo>
                  <a:pt x="21336" y="77724"/>
                </a:lnTo>
                <a:lnTo>
                  <a:pt x="18288" y="76200"/>
                </a:lnTo>
                <a:lnTo>
                  <a:pt x="16764" y="76200"/>
                </a:lnTo>
                <a:lnTo>
                  <a:pt x="13715" y="74676"/>
                </a:lnTo>
                <a:lnTo>
                  <a:pt x="12191" y="73152"/>
                </a:lnTo>
                <a:lnTo>
                  <a:pt x="10668" y="71628"/>
                </a:lnTo>
                <a:lnTo>
                  <a:pt x="6096" y="70105"/>
                </a:lnTo>
                <a:lnTo>
                  <a:pt x="3048" y="70105"/>
                </a:lnTo>
                <a:lnTo>
                  <a:pt x="0" y="64009"/>
                </a:lnTo>
                <a:lnTo>
                  <a:pt x="6096" y="51816"/>
                </a:lnTo>
                <a:lnTo>
                  <a:pt x="9144" y="47245"/>
                </a:lnTo>
                <a:lnTo>
                  <a:pt x="13715" y="42672"/>
                </a:lnTo>
                <a:lnTo>
                  <a:pt x="18288" y="39624"/>
                </a:lnTo>
                <a:lnTo>
                  <a:pt x="21336" y="35052"/>
                </a:lnTo>
                <a:lnTo>
                  <a:pt x="24384" y="28957"/>
                </a:lnTo>
                <a:lnTo>
                  <a:pt x="25908" y="24385"/>
                </a:lnTo>
                <a:lnTo>
                  <a:pt x="25908" y="18288"/>
                </a:lnTo>
                <a:lnTo>
                  <a:pt x="28956" y="9145"/>
                </a:lnTo>
                <a:lnTo>
                  <a:pt x="32003" y="6097"/>
                </a:lnTo>
                <a:lnTo>
                  <a:pt x="36576" y="3048"/>
                </a:lnTo>
                <a:lnTo>
                  <a:pt x="39624" y="0"/>
                </a:lnTo>
                <a:lnTo>
                  <a:pt x="45720" y="0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8990597" y="7094740"/>
            <a:ext cx="38100" cy="85344"/>
          </a:xfrm>
          <a:custGeom>
            <a:avLst/>
            <a:gdLst/>
            <a:ahLst/>
            <a:cxnLst/>
            <a:rect l="l" t="t" r="r" b="b"/>
            <a:pathLst>
              <a:path w="38100" h="85344">
                <a:moveTo>
                  <a:pt x="12191" y="85345"/>
                </a:moveTo>
                <a:lnTo>
                  <a:pt x="22860" y="85345"/>
                </a:lnTo>
                <a:lnTo>
                  <a:pt x="24384" y="83821"/>
                </a:lnTo>
                <a:lnTo>
                  <a:pt x="27432" y="82296"/>
                </a:lnTo>
                <a:lnTo>
                  <a:pt x="35052" y="74676"/>
                </a:lnTo>
                <a:lnTo>
                  <a:pt x="36576" y="71629"/>
                </a:lnTo>
                <a:lnTo>
                  <a:pt x="38100" y="67057"/>
                </a:lnTo>
                <a:lnTo>
                  <a:pt x="38100" y="48769"/>
                </a:lnTo>
                <a:lnTo>
                  <a:pt x="36576" y="44196"/>
                </a:lnTo>
                <a:lnTo>
                  <a:pt x="35052" y="41148"/>
                </a:lnTo>
                <a:lnTo>
                  <a:pt x="33527" y="36576"/>
                </a:lnTo>
                <a:lnTo>
                  <a:pt x="33527" y="33529"/>
                </a:lnTo>
                <a:lnTo>
                  <a:pt x="32003" y="28957"/>
                </a:lnTo>
                <a:lnTo>
                  <a:pt x="30479" y="18288"/>
                </a:lnTo>
                <a:lnTo>
                  <a:pt x="28956" y="12193"/>
                </a:lnTo>
                <a:lnTo>
                  <a:pt x="27432" y="7621"/>
                </a:lnTo>
                <a:lnTo>
                  <a:pt x="24384" y="4572"/>
                </a:lnTo>
                <a:lnTo>
                  <a:pt x="15239" y="0"/>
                </a:lnTo>
                <a:lnTo>
                  <a:pt x="7620" y="0"/>
                </a:lnTo>
                <a:lnTo>
                  <a:pt x="12191" y="1524"/>
                </a:lnTo>
                <a:lnTo>
                  <a:pt x="18288" y="7621"/>
                </a:lnTo>
                <a:lnTo>
                  <a:pt x="19812" y="10669"/>
                </a:lnTo>
                <a:lnTo>
                  <a:pt x="19812" y="15240"/>
                </a:lnTo>
                <a:lnTo>
                  <a:pt x="16764" y="19812"/>
                </a:lnTo>
                <a:lnTo>
                  <a:pt x="10668" y="22860"/>
                </a:lnTo>
                <a:lnTo>
                  <a:pt x="3048" y="24384"/>
                </a:lnTo>
                <a:lnTo>
                  <a:pt x="16764" y="24384"/>
                </a:lnTo>
                <a:lnTo>
                  <a:pt x="19812" y="25909"/>
                </a:lnTo>
                <a:lnTo>
                  <a:pt x="19812" y="27433"/>
                </a:lnTo>
                <a:lnTo>
                  <a:pt x="18288" y="30481"/>
                </a:lnTo>
                <a:lnTo>
                  <a:pt x="10668" y="35052"/>
                </a:lnTo>
                <a:lnTo>
                  <a:pt x="0" y="41148"/>
                </a:lnTo>
                <a:lnTo>
                  <a:pt x="9144" y="41148"/>
                </a:lnTo>
                <a:lnTo>
                  <a:pt x="15239" y="38100"/>
                </a:lnTo>
                <a:lnTo>
                  <a:pt x="18288" y="38100"/>
                </a:lnTo>
                <a:lnTo>
                  <a:pt x="21336" y="35052"/>
                </a:lnTo>
                <a:lnTo>
                  <a:pt x="24384" y="35052"/>
                </a:lnTo>
                <a:lnTo>
                  <a:pt x="25908" y="33529"/>
                </a:lnTo>
                <a:lnTo>
                  <a:pt x="24384" y="38100"/>
                </a:lnTo>
                <a:lnTo>
                  <a:pt x="13715" y="48769"/>
                </a:lnTo>
                <a:lnTo>
                  <a:pt x="16764" y="47245"/>
                </a:lnTo>
                <a:lnTo>
                  <a:pt x="18288" y="48769"/>
                </a:lnTo>
                <a:lnTo>
                  <a:pt x="21336" y="47245"/>
                </a:lnTo>
                <a:lnTo>
                  <a:pt x="24384" y="48769"/>
                </a:lnTo>
                <a:lnTo>
                  <a:pt x="25908" y="48769"/>
                </a:lnTo>
                <a:lnTo>
                  <a:pt x="25908" y="50293"/>
                </a:lnTo>
                <a:lnTo>
                  <a:pt x="22860" y="51817"/>
                </a:lnTo>
                <a:lnTo>
                  <a:pt x="18288" y="56388"/>
                </a:lnTo>
                <a:lnTo>
                  <a:pt x="21336" y="57912"/>
                </a:lnTo>
                <a:lnTo>
                  <a:pt x="22860" y="60960"/>
                </a:lnTo>
                <a:lnTo>
                  <a:pt x="22860" y="70105"/>
                </a:lnTo>
                <a:lnTo>
                  <a:pt x="21336" y="74676"/>
                </a:lnTo>
                <a:lnTo>
                  <a:pt x="19812" y="79248"/>
                </a:lnTo>
                <a:lnTo>
                  <a:pt x="16764" y="82296"/>
                </a:lnTo>
                <a:lnTo>
                  <a:pt x="12191" y="85345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8978405" y="7160273"/>
            <a:ext cx="16764" cy="18288"/>
          </a:xfrm>
          <a:custGeom>
            <a:avLst/>
            <a:gdLst/>
            <a:ahLst/>
            <a:cxnLst/>
            <a:rect l="l" t="t" r="r" b="b"/>
            <a:pathLst>
              <a:path w="16764" h="18288">
                <a:moveTo>
                  <a:pt x="0" y="12191"/>
                </a:moveTo>
                <a:lnTo>
                  <a:pt x="0" y="15239"/>
                </a:lnTo>
                <a:lnTo>
                  <a:pt x="1524" y="16763"/>
                </a:lnTo>
                <a:lnTo>
                  <a:pt x="3048" y="16763"/>
                </a:lnTo>
                <a:lnTo>
                  <a:pt x="6095" y="18288"/>
                </a:lnTo>
                <a:lnTo>
                  <a:pt x="15240" y="18288"/>
                </a:lnTo>
                <a:lnTo>
                  <a:pt x="16764" y="13715"/>
                </a:lnTo>
                <a:lnTo>
                  <a:pt x="16764" y="4572"/>
                </a:lnTo>
                <a:lnTo>
                  <a:pt x="15240" y="1524"/>
                </a:lnTo>
                <a:lnTo>
                  <a:pt x="12192" y="0"/>
                </a:lnTo>
                <a:lnTo>
                  <a:pt x="9144" y="0"/>
                </a:lnTo>
                <a:lnTo>
                  <a:pt x="4571" y="4572"/>
                </a:lnTo>
                <a:lnTo>
                  <a:pt x="0" y="12191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8952497" y="7151128"/>
            <a:ext cx="13715" cy="16764"/>
          </a:xfrm>
          <a:custGeom>
            <a:avLst/>
            <a:gdLst/>
            <a:ahLst/>
            <a:cxnLst/>
            <a:rect l="l" t="t" r="r" b="b"/>
            <a:pathLst>
              <a:path w="13715" h="16764">
                <a:moveTo>
                  <a:pt x="0" y="9145"/>
                </a:moveTo>
                <a:lnTo>
                  <a:pt x="3048" y="15241"/>
                </a:lnTo>
                <a:lnTo>
                  <a:pt x="6096" y="16764"/>
                </a:lnTo>
                <a:lnTo>
                  <a:pt x="10668" y="16764"/>
                </a:lnTo>
                <a:lnTo>
                  <a:pt x="13715" y="7621"/>
                </a:lnTo>
                <a:lnTo>
                  <a:pt x="13715" y="1524"/>
                </a:lnTo>
                <a:lnTo>
                  <a:pt x="10668" y="0"/>
                </a:lnTo>
                <a:lnTo>
                  <a:pt x="9144" y="0"/>
                </a:lnTo>
                <a:lnTo>
                  <a:pt x="4572" y="3048"/>
                </a:lnTo>
                <a:lnTo>
                  <a:pt x="0" y="9145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8963165" y="7154176"/>
            <a:ext cx="16764" cy="19812"/>
          </a:xfrm>
          <a:custGeom>
            <a:avLst/>
            <a:gdLst/>
            <a:ahLst/>
            <a:cxnLst/>
            <a:rect l="l" t="t" r="r" b="b"/>
            <a:pathLst>
              <a:path w="16764" h="19812">
                <a:moveTo>
                  <a:pt x="0" y="13716"/>
                </a:moveTo>
                <a:lnTo>
                  <a:pt x="1523" y="15240"/>
                </a:lnTo>
                <a:lnTo>
                  <a:pt x="3047" y="16764"/>
                </a:lnTo>
                <a:lnTo>
                  <a:pt x="6096" y="18288"/>
                </a:lnTo>
                <a:lnTo>
                  <a:pt x="10668" y="18288"/>
                </a:lnTo>
                <a:lnTo>
                  <a:pt x="12192" y="19812"/>
                </a:lnTo>
                <a:lnTo>
                  <a:pt x="15240" y="18288"/>
                </a:lnTo>
                <a:lnTo>
                  <a:pt x="16764" y="13716"/>
                </a:lnTo>
                <a:lnTo>
                  <a:pt x="16764" y="4573"/>
                </a:lnTo>
                <a:lnTo>
                  <a:pt x="15240" y="1524"/>
                </a:lnTo>
                <a:lnTo>
                  <a:pt x="13716" y="0"/>
                </a:lnTo>
                <a:lnTo>
                  <a:pt x="9144" y="1524"/>
                </a:lnTo>
                <a:lnTo>
                  <a:pt x="4571" y="6097"/>
                </a:lnTo>
                <a:lnTo>
                  <a:pt x="0" y="13716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8931161" y="6948436"/>
            <a:ext cx="86868" cy="176784"/>
          </a:xfrm>
          <a:custGeom>
            <a:avLst/>
            <a:gdLst/>
            <a:ahLst/>
            <a:cxnLst/>
            <a:rect l="l" t="t" r="r" b="b"/>
            <a:pathLst>
              <a:path w="86868" h="176784">
                <a:moveTo>
                  <a:pt x="0" y="36576"/>
                </a:moveTo>
                <a:lnTo>
                  <a:pt x="1524" y="30480"/>
                </a:lnTo>
                <a:lnTo>
                  <a:pt x="3048" y="25909"/>
                </a:lnTo>
                <a:lnTo>
                  <a:pt x="9144" y="16764"/>
                </a:lnTo>
                <a:lnTo>
                  <a:pt x="15239" y="12192"/>
                </a:lnTo>
                <a:lnTo>
                  <a:pt x="19812" y="7621"/>
                </a:lnTo>
                <a:lnTo>
                  <a:pt x="25908" y="3049"/>
                </a:lnTo>
                <a:lnTo>
                  <a:pt x="33527" y="0"/>
                </a:lnTo>
                <a:lnTo>
                  <a:pt x="45720" y="0"/>
                </a:lnTo>
                <a:lnTo>
                  <a:pt x="53339" y="1525"/>
                </a:lnTo>
                <a:lnTo>
                  <a:pt x="60960" y="4573"/>
                </a:lnTo>
                <a:lnTo>
                  <a:pt x="68580" y="10668"/>
                </a:lnTo>
                <a:lnTo>
                  <a:pt x="74675" y="18288"/>
                </a:lnTo>
                <a:lnTo>
                  <a:pt x="79248" y="28956"/>
                </a:lnTo>
                <a:lnTo>
                  <a:pt x="82296" y="41149"/>
                </a:lnTo>
                <a:lnTo>
                  <a:pt x="83820" y="56388"/>
                </a:lnTo>
                <a:lnTo>
                  <a:pt x="85344" y="73152"/>
                </a:lnTo>
                <a:lnTo>
                  <a:pt x="85344" y="89916"/>
                </a:lnTo>
                <a:lnTo>
                  <a:pt x="86868" y="108204"/>
                </a:lnTo>
                <a:lnTo>
                  <a:pt x="86868" y="158497"/>
                </a:lnTo>
                <a:lnTo>
                  <a:pt x="85344" y="163068"/>
                </a:lnTo>
                <a:lnTo>
                  <a:pt x="83820" y="166116"/>
                </a:lnTo>
                <a:lnTo>
                  <a:pt x="82296" y="170688"/>
                </a:lnTo>
                <a:lnTo>
                  <a:pt x="77724" y="173737"/>
                </a:lnTo>
                <a:lnTo>
                  <a:pt x="73151" y="175261"/>
                </a:lnTo>
                <a:lnTo>
                  <a:pt x="67056" y="176785"/>
                </a:lnTo>
                <a:lnTo>
                  <a:pt x="59436" y="176785"/>
                </a:lnTo>
                <a:lnTo>
                  <a:pt x="53339" y="173737"/>
                </a:lnTo>
                <a:lnTo>
                  <a:pt x="48768" y="170688"/>
                </a:lnTo>
                <a:lnTo>
                  <a:pt x="45720" y="166116"/>
                </a:lnTo>
                <a:lnTo>
                  <a:pt x="44196" y="161544"/>
                </a:lnTo>
                <a:lnTo>
                  <a:pt x="42672" y="155449"/>
                </a:lnTo>
                <a:lnTo>
                  <a:pt x="42672" y="149352"/>
                </a:lnTo>
                <a:lnTo>
                  <a:pt x="39624" y="141733"/>
                </a:lnTo>
                <a:lnTo>
                  <a:pt x="38100" y="135637"/>
                </a:lnTo>
                <a:lnTo>
                  <a:pt x="33527" y="128016"/>
                </a:lnTo>
                <a:lnTo>
                  <a:pt x="28956" y="118873"/>
                </a:lnTo>
                <a:lnTo>
                  <a:pt x="15239" y="86868"/>
                </a:lnTo>
                <a:lnTo>
                  <a:pt x="10668" y="77725"/>
                </a:lnTo>
                <a:lnTo>
                  <a:pt x="7620" y="70104"/>
                </a:lnTo>
                <a:lnTo>
                  <a:pt x="6096" y="65533"/>
                </a:lnTo>
                <a:lnTo>
                  <a:pt x="4572" y="64009"/>
                </a:lnTo>
                <a:lnTo>
                  <a:pt x="3048" y="62485"/>
                </a:lnTo>
                <a:lnTo>
                  <a:pt x="3048" y="59437"/>
                </a:lnTo>
                <a:lnTo>
                  <a:pt x="0" y="50292"/>
                </a:lnTo>
                <a:lnTo>
                  <a:pt x="0" y="36576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8970785" y="6959104"/>
            <a:ext cx="47244" cy="166116"/>
          </a:xfrm>
          <a:custGeom>
            <a:avLst/>
            <a:gdLst/>
            <a:ahLst/>
            <a:cxnLst/>
            <a:rect l="l" t="t" r="r" b="b"/>
            <a:pathLst>
              <a:path w="47244" h="166116">
                <a:moveTo>
                  <a:pt x="19812" y="166117"/>
                </a:moveTo>
                <a:lnTo>
                  <a:pt x="27432" y="166117"/>
                </a:lnTo>
                <a:lnTo>
                  <a:pt x="33527" y="164593"/>
                </a:lnTo>
                <a:lnTo>
                  <a:pt x="38100" y="163069"/>
                </a:lnTo>
                <a:lnTo>
                  <a:pt x="41148" y="160020"/>
                </a:lnTo>
                <a:lnTo>
                  <a:pt x="44196" y="155448"/>
                </a:lnTo>
                <a:lnTo>
                  <a:pt x="45720" y="152400"/>
                </a:lnTo>
                <a:lnTo>
                  <a:pt x="47244" y="147829"/>
                </a:lnTo>
                <a:lnTo>
                  <a:pt x="47244" y="112776"/>
                </a:lnTo>
                <a:lnTo>
                  <a:pt x="45720" y="97536"/>
                </a:lnTo>
                <a:lnTo>
                  <a:pt x="45720" y="80772"/>
                </a:lnTo>
                <a:lnTo>
                  <a:pt x="44196" y="62484"/>
                </a:lnTo>
                <a:lnTo>
                  <a:pt x="44196" y="45720"/>
                </a:lnTo>
                <a:lnTo>
                  <a:pt x="41148" y="30481"/>
                </a:lnTo>
                <a:lnTo>
                  <a:pt x="41148" y="25908"/>
                </a:lnTo>
                <a:lnTo>
                  <a:pt x="38100" y="16765"/>
                </a:lnTo>
                <a:lnTo>
                  <a:pt x="36576" y="13717"/>
                </a:lnTo>
                <a:lnTo>
                  <a:pt x="35051" y="9145"/>
                </a:lnTo>
                <a:lnTo>
                  <a:pt x="32003" y="6096"/>
                </a:lnTo>
                <a:lnTo>
                  <a:pt x="30480" y="3048"/>
                </a:lnTo>
                <a:lnTo>
                  <a:pt x="27432" y="0"/>
                </a:lnTo>
                <a:lnTo>
                  <a:pt x="28956" y="4572"/>
                </a:lnTo>
                <a:lnTo>
                  <a:pt x="27432" y="7620"/>
                </a:lnTo>
                <a:lnTo>
                  <a:pt x="24384" y="9145"/>
                </a:lnTo>
                <a:lnTo>
                  <a:pt x="18288" y="7620"/>
                </a:lnTo>
                <a:lnTo>
                  <a:pt x="15239" y="6096"/>
                </a:lnTo>
                <a:lnTo>
                  <a:pt x="12191" y="6096"/>
                </a:lnTo>
                <a:lnTo>
                  <a:pt x="9144" y="4572"/>
                </a:lnTo>
                <a:lnTo>
                  <a:pt x="7620" y="4572"/>
                </a:lnTo>
                <a:lnTo>
                  <a:pt x="6096" y="6096"/>
                </a:lnTo>
                <a:lnTo>
                  <a:pt x="4572" y="6096"/>
                </a:lnTo>
                <a:lnTo>
                  <a:pt x="0" y="10669"/>
                </a:lnTo>
                <a:lnTo>
                  <a:pt x="4572" y="10669"/>
                </a:lnTo>
                <a:lnTo>
                  <a:pt x="9144" y="12193"/>
                </a:lnTo>
                <a:lnTo>
                  <a:pt x="13715" y="12193"/>
                </a:lnTo>
                <a:lnTo>
                  <a:pt x="18288" y="13717"/>
                </a:lnTo>
                <a:lnTo>
                  <a:pt x="22860" y="16765"/>
                </a:lnTo>
                <a:lnTo>
                  <a:pt x="25908" y="19812"/>
                </a:lnTo>
                <a:lnTo>
                  <a:pt x="27432" y="22860"/>
                </a:lnTo>
                <a:lnTo>
                  <a:pt x="27432" y="25908"/>
                </a:lnTo>
                <a:lnTo>
                  <a:pt x="25908" y="27432"/>
                </a:lnTo>
                <a:lnTo>
                  <a:pt x="24384" y="28957"/>
                </a:lnTo>
                <a:lnTo>
                  <a:pt x="15239" y="28957"/>
                </a:lnTo>
                <a:lnTo>
                  <a:pt x="10668" y="30481"/>
                </a:lnTo>
                <a:lnTo>
                  <a:pt x="9144" y="32005"/>
                </a:lnTo>
                <a:lnTo>
                  <a:pt x="10668" y="33529"/>
                </a:lnTo>
                <a:lnTo>
                  <a:pt x="16764" y="35053"/>
                </a:lnTo>
                <a:lnTo>
                  <a:pt x="21336" y="36576"/>
                </a:lnTo>
                <a:lnTo>
                  <a:pt x="24384" y="38100"/>
                </a:lnTo>
                <a:lnTo>
                  <a:pt x="25908" y="39624"/>
                </a:lnTo>
                <a:lnTo>
                  <a:pt x="27432" y="42672"/>
                </a:lnTo>
                <a:lnTo>
                  <a:pt x="27432" y="45720"/>
                </a:lnTo>
                <a:lnTo>
                  <a:pt x="25908" y="48769"/>
                </a:lnTo>
                <a:lnTo>
                  <a:pt x="24384" y="48769"/>
                </a:lnTo>
                <a:lnTo>
                  <a:pt x="19812" y="50293"/>
                </a:lnTo>
                <a:lnTo>
                  <a:pt x="18288" y="53341"/>
                </a:lnTo>
                <a:lnTo>
                  <a:pt x="18288" y="56388"/>
                </a:lnTo>
                <a:lnTo>
                  <a:pt x="22860" y="59436"/>
                </a:lnTo>
                <a:lnTo>
                  <a:pt x="25908" y="62484"/>
                </a:lnTo>
                <a:lnTo>
                  <a:pt x="28956" y="67057"/>
                </a:lnTo>
                <a:lnTo>
                  <a:pt x="30480" y="70105"/>
                </a:lnTo>
                <a:lnTo>
                  <a:pt x="33527" y="76200"/>
                </a:lnTo>
                <a:lnTo>
                  <a:pt x="35051" y="80772"/>
                </a:lnTo>
                <a:lnTo>
                  <a:pt x="36576" y="86869"/>
                </a:lnTo>
                <a:lnTo>
                  <a:pt x="38100" y="91441"/>
                </a:lnTo>
                <a:lnTo>
                  <a:pt x="38100" y="106681"/>
                </a:lnTo>
                <a:lnTo>
                  <a:pt x="39624" y="112776"/>
                </a:lnTo>
                <a:lnTo>
                  <a:pt x="39624" y="118872"/>
                </a:lnTo>
                <a:lnTo>
                  <a:pt x="38100" y="124969"/>
                </a:lnTo>
                <a:lnTo>
                  <a:pt x="39624" y="129541"/>
                </a:lnTo>
                <a:lnTo>
                  <a:pt x="39624" y="144781"/>
                </a:lnTo>
                <a:lnTo>
                  <a:pt x="38100" y="149353"/>
                </a:lnTo>
                <a:lnTo>
                  <a:pt x="35051" y="158496"/>
                </a:lnTo>
                <a:lnTo>
                  <a:pt x="32003" y="163069"/>
                </a:lnTo>
                <a:lnTo>
                  <a:pt x="27432" y="164593"/>
                </a:lnTo>
                <a:lnTo>
                  <a:pt x="19812" y="166117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8926588" y="6980440"/>
            <a:ext cx="25909" cy="33528"/>
          </a:xfrm>
          <a:custGeom>
            <a:avLst/>
            <a:gdLst/>
            <a:ahLst/>
            <a:cxnLst/>
            <a:rect l="l" t="t" r="r" b="b"/>
            <a:pathLst>
              <a:path w="25909" h="33528">
                <a:moveTo>
                  <a:pt x="4573" y="32005"/>
                </a:moveTo>
                <a:lnTo>
                  <a:pt x="4573" y="30481"/>
                </a:lnTo>
                <a:lnTo>
                  <a:pt x="1524" y="24384"/>
                </a:lnTo>
                <a:lnTo>
                  <a:pt x="0" y="19812"/>
                </a:lnTo>
                <a:lnTo>
                  <a:pt x="0" y="0"/>
                </a:lnTo>
                <a:lnTo>
                  <a:pt x="1524" y="4572"/>
                </a:lnTo>
                <a:lnTo>
                  <a:pt x="3048" y="7621"/>
                </a:lnTo>
                <a:lnTo>
                  <a:pt x="6097" y="12193"/>
                </a:lnTo>
                <a:lnTo>
                  <a:pt x="12193" y="18288"/>
                </a:lnTo>
                <a:lnTo>
                  <a:pt x="15241" y="22860"/>
                </a:lnTo>
                <a:lnTo>
                  <a:pt x="19812" y="24384"/>
                </a:lnTo>
                <a:lnTo>
                  <a:pt x="25909" y="27433"/>
                </a:lnTo>
                <a:lnTo>
                  <a:pt x="25909" y="30481"/>
                </a:lnTo>
                <a:lnTo>
                  <a:pt x="22861" y="32005"/>
                </a:lnTo>
                <a:lnTo>
                  <a:pt x="18288" y="33529"/>
                </a:lnTo>
                <a:lnTo>
                  <a:pt x="9145" y="33529"/>
                </a:lnTo>
                <a:lnTo>
                  <a:pt x="4573" y="32005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9139949" y="6759461"/>
            <a:ext cx="280416" cy="419100"/>
          </a:xfrm>
          <a:custGeom>
            <a:avLst/>
            <a:gdLst/>
            <a:ahLst/>
            <a:cxnLst/>
            <a:rect l="l" t="t" r="r" b="b"/>
            <a:pathLst>
              <a:path w="280416" h="419100">
                <a:moveTo>
                  <a:pt x="237744" y="358139"/>
                </a:moveTo>
                <a:lnTo>
                  <a:pt x="237744" y="356615"/>
                </a:lnTo>
                <a:lnTo>
                  <a:pt x="233172" y="347472"/>
                </a:lnTo>
                <a:lnTo>
                  <a:pt x="230124" y="339851"/>
                </a:lnTo>
                <a:lnTo>
                  <a:pt x="225551" y="330708"/>
                </a:lnTo>
                <a:lnTo>
                  <a:pt x="220980" y="321563"/>
                </a:lnTo>
                <a:lnTo>
                  <a:pt x="216408" y="309372"/>
                </a:lnTo>
                <a:lnTo>
                  <a:pt x="210312" y="297179"/>
                </a:lnTo>
                <a:lnTo>
                  <a:pt x="205739" y="284988"/>
                </a:lnTo>
                <a:lnTo>
                  <a:pt x="193548" y="260603"/>
                </a:lnTo>
                <a:lnTo>
                  <a:pt x="187451" y="246888"/>
                </a:lnTo>
                <a:lnTo>
                  <a:pt x="181356" y="236219"/>
                </a:lnTo>
                <a:lnTo>
                  <a:pt x="172212" y="214884"/>
                </a:lnTo>
                <a:lnTo>
                  <a:pt x="166116" y="207263"/>
                </a:lnTo>
                <a:lnTo>
                  <a:pt x="153924" y="185927"/>
                </a:lnTo>
                <a:lnTo>
                  <a:pt x="126492" y="143255"/>
                </a:lnTo>
                <a:lnTo>
                  <a:pt x="111251" y="124967"/>
                </a:lnTo>
                <a:lnTo>
                  <a:pt x="97536" y="106679"/>
                </a:lnTo>
                <a:lnTo>
                  <a:pt x="70104" y="73151"/>
                </a:lnTo>
                <a:lnTo>
                  <a:pt x="45720" y="45719"/>
                </a:lnTo>
                <a:lnTo>
                  <a:pt x="9144" y="9143"/>
                </a:lnTo>
                <a:lnTo>
                  <a:pt x="3048" y="4572"/>
                </a:lnTo>
                <a:lnTo>
                  <a:pt x="0" y="1524"/>
                </a:lnTo>
                <a:lnTo>
                  <a:pt x="0" y="0"/>
                </a:lnTo>
                <a:lnTo>
                  <a:pt x="0" y="1524"/>
                </a:lnTo>
                <a:lnTo>
                  <a:pt x="3048" y="6096"/>
                </a:lnTo>
                <a:lnTo>
                  <a:pt x="9144" y="10667"/>
                </a:lnTo>
                <a:lnTo>
                  <a:pt x="15239" y="18288"/>
                </a:lnTo>
                <a:lnTo>
                  <a:pt x="22860" y="28955"/>
                </a:lnTo>
                <a:lnTo>
                  <a:pt x="32004" y="38100"/>
                </a:lnTo>
                <a:lnTo>
                  <a:pt x="41148" y="50291"/>
                </a:lnTo>
                <a:lnTo>
                  <a:pt x="51816" y="62484"/>
                </a:lnTo>
                <a:lnTo>
                  <a:pt x="60960" y="76200"/>
                </a:lnTo>
                <a:lnTo>
                  <a:pt x="82296" y="100584"/>
                </a:lnTo>
                <a:lnTo>
                  <a:pt x="100584" y="124967"/>
                </a:lnTo>
                <a:lnTo>
                  <a:pt x="115824" y="143255"/>
                </a:lnTo>
                <a:lnTo>
                  <a:pt x="120396" y="150875"/>
                </a:lnTo>
                <a:lnTo>
                  <a:pt x="128016" y="160019"/>
                </a:lnTo>
                <a:lnTo>
                  <a:pt x="135636" y="172212"/>
                </a:lnTo>
                <a:lnTo>
                  <a:pt x="150875" y="199643"/>
                </a:lnTo>
                <a:lnTo>
                  <a:pt x="158496" y="214884"/>
                </a:lnTo>
                <a:lnTo>
                  <a:pt x="167639" y="228600"/>
                </a:lnTo>
                <a:lnTo>
                  <a:pt x="190500" y="274319"/>
                </a:lnTo>
                <a:lnTo>
                  <a:pt x="202692" y="301751"/>
                </a:lnTo>
                <a:lnTo>
                  <a:pt x="208787" y="313943"/>
                </a:lnTo>
                <a:lnTo>
                  <a:pt x="213360" y="326136"/>
                </a:lnTo>
                <a:lnTo>
                  <a:pt x="217932" y="335279"/>
                </a:lnTo>
                <a:lnTo>
                  <a:pt x="220980" y="344424"/>
                </a:lnTo>
                <a:lnTo>
                  <a:pt x="224027" y="348996"/>
                </a:lnTo>
                <a:lnTo>
                  <a:pt x="225551" y="355091"/>
                </a:lnTo>
                <a:lnTo>
                  <a:pt x="227075" y="359663"/>
                </a:lnTo>
                <a:lnTo>
                  <a:pt x="230124" y="364236"/>
                </a:lnTo>
                <a:lnTo>
                  <a:pt x="231648" y="368808"/>
                </a:lnTo>
                <a:lnTo>
                  <a:pt x="234696" y="371855"/>
                </a:lnTo>
                <a:lnTo>
                  <a:pt x="237744" y="376427"/>
                </a:lnTo>
                <a:lnTo>
                  <a:pt x="240792" y="379475"/>
                </a:lnTo>
                <a:lnTo>
                  <a:pt x="243839" y="384048"/>
                </a:lnTo>
                <a:lnTo>
                  <a:pt x="248412" y="388619"/>
                </a:lnTo>
                <a:lnTo>
                  <a:pt x="251460" y="393191"/>
                </a:lnTo>
                <a:lnTo>
                  <a:pt x="256032" y="397763"/>
                </a:lnTo>
                <a:lnTo>
                  <a:pt x="260604" y="400812"/>
                </a:lnTo>
                <a:lnTo>
                  <a:pt x="269748" y="409955"/>
                </a:lnTo>
                <a:lnTo>
                  <a:pt x="275844" y="414527"/>
                </a:lnTo>
                <a:lnTo>
                  <a:pt x="280416" y="419100"/>
                </a:lnTo>
                <a:lnTo>
                  <a:pt x="278892" y="417575"/>
                </a:lnTo>
                <a:lnTo>
                  <a:pt x="277368" y="414527"/>
                </a:lnTo>
                <a:lnTo>
                  <a:pt x="274320" y="413003"/>
                </a:lnTo>
                <a:lnTo>
                  <a:pt x="271272" y="408431"/>
                </a:lnTo>
                <a:lnTo>
                  <a:pt x="269748" y="406908"/>
                </a:lnTo>
                <a:lnTo>
                  <a:pt x="268224" y="403860"/>
                </a:lnTo>
                <a:lnTo>
                  <a:pt x="266700" y="403860"/>
                </a:lnTo>
                <a:lnTo>
                  <a:pt x="260604" y="394715"/>
                </a:lnTo>
                <a:lnTo>
                  <a:pt x="254508" y="387096"/>
                </a:lnTo>
                <a:lnTo>
                  <a:pt x="249936" y="379475"/>
                </a:lnTo>
                <a:lnTo>
                  <a:pt x="245363" y="373379"/>
                </a:lnTo>
                <a:lnTo>
                  <a:pt x="242316" y="367284"/>
                </a:lnTo>
                <a:lnTo>
                  <a:pt x="239268" y="362712"/>
                </a:lnTo>
                <a:lnTo>
                  <a:pt x="237744" y="359663"/>
                </a:lnTo>
                <a:lnTo>
                  <a:pt x="237744" y="358139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47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3816" y="468388"/>
            <a:ext cx="1650492" cy="903732"/>
          </a:xfrm>
          <a:prstGeom prst="rect">
            <a:avLst/>
          </a:prstGeom>
        </p:spPr>
      </p:pic>
      <p:sp>
        <p:nvSpPr>
          <p:cNvPr id="134" name="object 134"/>
          <p:cNvSpPr/>
          <p:nvPr/>
        </p:nvSpPr>
        <p:spPr>
          <a:xfrm>
            <a:off x="1393456" y="2317000"/>
            <a:ext cx="35052" cy="16764"/>
          </a:xfrm>
          <a:custGeom>
            <a:avLst/>
            <a:gdLst/>
            <a:ahLst/>
            <a:cxnLst/>
            <a:rect l="l" t="t" r="r" b="b"/>
            <a:pathLst>
              <a:path w="35052" h="16764">
                <a:moveTo>
                  <a:pt x="10668" y="13716"/>
                </a:moveTo>
                <a:lnTo>
                  <a:pt x="12192" y="15240"/>
                </a:lnTo>
                <a:lnTo>
                  <a:pt x="19812" y="15240"/>
                </a:lnTo>
                <a:lnTo>
                  <a:pt x="22860" y="16764"/>
                </a:lnTo>
                <a:lnTo>
                  <a:pt x="32004" y="16764"/>
                </a:lnTo>
                <a:lnTo>
                  <a:pt x="35052" y="13716"/>
                </a:lnTo>
                <a:lnTo>
                  <a:pt x="35052" y="9144"/>
                </a:lnTo>
                <a:lnTo>
                  <a:pt x="33528" y="7620"/>
                </a:lnTo>
                <a:lnTo>
                  <a:pt x="24384" y="4572"/>
                </a:lnTo>
                <a:lnTo>
                  <a:pt x="18288" y="1524"/>
                </a:lnTo>
                <a:lnTo>
                  <a:pt x="13716" y="0"/>
                </a:lnTo>
                <a:lnTo>
                  <a:pt x="7620" y="0"/>
                </a:lnTo>
                <a:lnTo>
                  <a:pt x="4572" y="4572"/>
                </a:lnTo>
                <a:lnTo>
                  <a:pt x="1524" y="7620"/>
                </a:lnTo>
                <a:lnTo>
                  <a:pt x="0" y="10668"/>
                </a:lnTo>
                <a:lnTo>
                  <a:pt x="3048" y="13716"/>
                </a:lnTo>
                <a:lnTo>
                  <a:pt x="10668" y="13716"/>
                </a:lnTo>
              </a:path>
            </a:pathLst>
          </a:custGeom>
          <a:solidFill>
            <a:srgbClr val="284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393456" y="2317000"/>
            <a:ext cx="28956" cy="16764"/>
          </a:xfrm>
          <a:custGeom>
            <a:avLst/>
            <a:gdLst/>
            <a:ahLst/>
            <a:cxnLst/>
            <a:rect l="l" t="t" r="r" b="b"/>
            <a:pathLst>
              <a:path w="28956" h="16764">
                <a:moveTo>
                  <a:pt x="21336" y="3048"/>
                </a:moveTo>
                <a:lnTo>
                  <a:pt x="18288" y="1524"/>
                </a:lnTo>
                <a:lnTo>
                  <a:pt x="13716" y="0"/>
                </a:lnTo>
                <a:lnTo>
                  <a:pt x="7620" y="0"/>
                </a:lnTo>
                <a:lnTo>
                  <a:pt x="4572" y="4572"/>
                </a:lnTo>
                <a:lnTo>
                  <a:pt x="1524" y="7620"/>
                </a:lnTo>
                <a:lnTo>
                  <a:pt x="0" y="10668"/>
                </a:lnTo>
                <a:lnTo>
                  <a:pt x="1524" y="13716"/>
                </a:lnTo>
                <a:lnTo>
                  <a:pt x="6096" y="13716"/>
                </a:lnTo>
                <a:lnTo>
                  <a:pt x="7620" y="15240"/>
                </a:lnTo>
                <a:lnTo>
                  <a:pt x="12192" y="15240"/>
                </a:lnTo>
                <a:lnTo>
                  <a:pt x="15240" y="16764"/>
                </a:lnTo>
                <a:lnTo>
                  <a:pt x="28956" y="16764"/>
                </a:lnTo>
                <a:lnTo>
                  <a:pt x="28956" y="10668"/>
                </a:lnTo>
                <a:lnTo>
                  <a:pt x="25908" y="6096"/>
                </a:lnTo>
                <a:lnTo>
                  <a:pt x="21336" y="3048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949716" y="2281948"/>
            <a:ext cx="44196" cy="28956"/>
          </a:xfrm>
          <a:custGeom>
            <a:avLst/>
            <a:gdLst/>
            <a:ahLst/>
            <a:cxnLst/>
            <a:rect l="l" t="t" r="r" b="b"/>
            <a:pathLst>
              <a:path w="44196" h="28956">
                <a:moveTo>
                  <a:pt x="35052" y="28956"/>
                </a:moveTo>
                <a:lnTo>
                  <a:pt x="27432" y="28956"/>
                </a:lnTo>
                <a:lnTo>
                  <a:pt x="22860" y="27432"/>
                </a:lnTo>
                <a:lnTo>
                  <a:pt x="18288" y="27432"/>
                </a:lnTo>
                <a:lnTo>
                  <a:pt x="9144" y="22860"/>
                </a:lnTo>
                <a:lnTo>
                  <a:pt x="6096" y="19812"/>
                </a:lnTo>
                <a:lnTo>
                  <a:pt x="0" y="19812"/>
                </a:lnTo>
                <a:lnTo>
                  <a:pt x="1524" y="18288"/>
                </a:lnTo>
                <a:lnTo>
                  <a:pt x="4572" y="16764"/>
                </a:lnTo>
                <a:lnTo>
                  <a:pt x="6096" y="15240"/>
                </a:lnTo>
                <a:lnTo>
                  <a:pt x="7620" y="12192"/>
                </a:lnTo>
                <a:lnTo>
                  <a:pt x="12192" y="7620"/>
                </a:lnTo>
                <a:lnTo>
                  <a:pt x="13716" y="4572"/>
                </a:lnTo>
                <a:lnTo>
                  <a:pt x="16764" y="3048"/>
                </a:lnTo>
                <a:lnTo>
                  <a:pt x="18288" y="0"/>
                </a:lnTo>
                <a:lnTo>
                  <a:pt x="24384" y="0"/>
                </a:lnTo>
                <a:lnTo>
                  <a:pt x="30480" y="3048"/>
                </a:lnTo>
                <a:lnTo>
                  <a:pt x="32004" y="3048"/>
                </a:lnTo>
                <a:lnTo>
                  <a:pt x="42672" y="13716"/>
                </a:lnTo>
                <a:lnTo>
                  <a:pt x="44196" y="16764"/>
                </a:lnTo>
                <a:lnTo>
                  <a:pt x="42672" y="16764"/>
                </a:lnTo>
                <a:lnTo>
                  <a:pt x="38100" y="18288"/>
                </a:lnTo>
                <a:lnTo>
                  <a:pt x="36576" y="19812"/>
                </a:lnTo>
                <a:lnTo>
                  <a:pt x="35052" y="22860"/>
                </a:lnTo>
                <a:lnTo>
                  <a:pt x="35052" y="28956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48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2104" y="511060"/>
            <a:ext cx="1347216" cy="897636"/>
          </a:xfrm>
          <a:prstGeom prst="rect">
            <a:avLst/>
          </a:prstGeom>
        </p:spPr>
      </p:pic>
      <p:sp>
        <p:nvSpPr>
          <p:cNvPr id="149" name="text 1"/>
          <p:cNvSpPr txBox="1"/>
          <p:nvPr/>
        </p:nvSpPr>
        <p:spPr>
          <a:xfrm>
            <a:off x="3190247" y="743156"/>
            <a:ext cx="4376390" cy="48421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b="1" spc="10" dirty="0">
                <a:solidFill>
                  <a:srgbClr val="006500"/>
                </a:solidFill>
                <a:latin typeface="Arial"/>
                <a:cs typeface="Arial"/>
              </a:rPr>
              <a:t>Chapter 4:  Processes</a:t>
            </a:r>
            <a:endParaRPr sz="3200">
              <a:latin typeface="Arial"/>
              <a:cs typeface="Arial"/>
            </a:endParaRPr>
          </a:p>
        </p:txBody>
      </p:sp>
      <p:sp>
        <p:nvSpPr>
          <p:cNvPr id="150" name="text 1"/>
          <p:cNvSpPr txBox="1"/>
          <p:nvPr/>
        </p:nvSpPr>
        <p:spPr>
          <a:xfrm>
            <a:off x="2109731" y="2149503"/>
            <a:ext cx="2346592" cy="40287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650065"/>
                </a:solidFill>
                <a:latin typeface="Arial"/>
                <a:cs typeface="Arial"/>
              </a:rPr>
              <a:t>Process Concept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1" name="text 1"/>
          <p:cNvSpPr txBox="1"/>
          <p:nvPr/>
        </p:nvSpPr>
        <p:spPr>
          <a:xfrm>
            <a:off x="2109731" y="2515263"/>
            <a:ext cx="2659705" cy="40287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650065"/>
                </a:solidFill>
                <a:latin typeface="Arial"/>
                <a:cs typeface="Arial"/>
              </a:rPr>
              <a:t>Process Scheduling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2" name="text 1"/>
          <p:cNvSpPr txBox="1"/>
          <p:nvPr/>
        </p:nvSpPr>
        <p:spPr>
          <a:xfrm>
            <a:off x="2109731" y="2879499"/>
            <a:ext cx="3261805" cy="40287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650065"/>
                </a:solidFill>
                <a:latin typeface="Arial"/>
                <a:cs typeface="Arial"/>
              </a:rPr>
              <a:t>Operations on Processes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3" name="text 1"/>
          <p:cNvSpPr txBox="1"/>
          <p:nvPr/>
        </p:nvSpPr>
        <p:spPr>
          <a:xfrm>
            <a:off x="2109731" y="3245259"/>
            <a:ext cx="3053521" cy="40287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650065"/>
                </a:solidFill>
                <a:latin typeface="Arial"/>
                <a:cs typeface="Arial"/>
              </a:rPr>
              <a:t>Cooperating Processes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4" name="text 1"/>
          <p:cNvSpPr txBox="1"/>
          <p:nvPr/>
        </p:nvSpPr>
        <p:spPr>
          <a:xfrm>
            <a:off x="2109731" y="3609495"/>
            <a:ext cx="3641725" cy="40287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650065"/>
                </a:solidFill>
                <a:latin typeface="Arial"/>
                <a:cs typeface="Arial"/>
              </a:rPr>
              <a:t>Interprocess Communication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5" name="text 1"/>
          <p:cNvSpPr txBox="1"/>
          <p:nvPr/>
        </p:nvSpPr>
        <p:spPr>
          <a:xfrm>
            <a:off x="2109731" y="3975255"/>
            <a:ext cx="5041483" cy="40287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70" spc="10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1970" spc="10" dirty="0">
                <a:solidFill>
                  <a:srgbClr val="650065"/>
                </a:solidFill>
                <a:latin typeface="Arial"/>
                <a:cs typeface="Arial"/>
              </a:rPr>
              <a:t>Communication in Client-Server Systems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object 1233"/>
          <p:cNvSpPr/>
          <p:nvPr/>
        </p:nvSpPr>
        <p:spPr>
          <a:xfrm>
            <a:off x="540016" y="540016"/>
            <a:ext cx="9067800" cy="6781800"/>
          </a:xfrm>
          <a:custGeom>
            <a:avLst/>
            <a:gdLst/>
            <a:ahLst/>
            <a:cxnLst/>
            <a:rect l="l" t="t" r="r" b="b"/>
            <a:pathLst>
              <a:path w="9067800" h="6781800">
                <a:moveTo>
                  <a:pt x="0" y="0"/>
                </a:moveTo>
                <a:lnTo>
                  <a:pt x="9067801" y="0"/>
                </a:lnTo>
                <a:lnTo>
                  <a:pt x="9067801" y="6781800"/>
                </a:lnTo>
                <a:lnTo>
                  <a:pt x="0" y="67818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4" name="object 1234"/>
          <p:cNvSpPr/>
          <p:nvPr/>
        </p:nvSpPr>
        <p:spPr>
          <a:xfrm>
            <a:off x="463816" y="463816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0"/>
                </a:moveTo>
                <a:lnTo>
                  <a:pt x="9144001" y="0"/>
                </a:lnTo>
                <a:lnTo>
                  <a:pt x="9144001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5" name="object 1235"/>
          <p:cNvSpPr/>
          <p:nvPr/>
        </p:nvSpPr>
        <p:spPr>
          <a:xfrm>
            <a:off x="463816" y="463816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9A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6" name="object 1236"/>
          <p:cNvSpPr/>
          <p:nvPr/>
        </p:nvSpPr>
        <p:spPr>
          <a:xfrm>
            <a:off x="463816" y="570496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9A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7" name="object 1237"/>
          <p:cNvSpPr/>
          <p:nvPr/>
        </p:nvSpPr>
        <p:spPr>
          <a:xfrm>
            <a:off x="463816" y="678700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9A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8" name="object 1238"/>
          <p:cNvSpPr/>
          <p:nvPr/>
        </p:nvSpPr>
        <p:spPr>
          <a:xfrm>
            <a:off x="463816" y="785380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9ACC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9" name="object 1239"/>
          <p:cNvSpPr/>
          <p:nvPr/>
        </p:nvSpPr>
        <p:spPr>
          <a:xfrm>
            <a:off x="463816" y="892060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9BCC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0" name="object 1240"/>
          <p:cNvSpPr/>
          <p:nvPr/>
        </p:nvSpPr>
        <p:spPr>
          <a:xfrm>
            <a:off x="463816" y="1000264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9CCCF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1" name="object 1241"/>
          <p:cNvSpPr/>
          <p:nvPr/>
        </p:nvSpPr>
        <p:spPr>
          <a:xfrm>
            <a:off x="463816" y="1106944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9DCCF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2" name="object 1242"/>
          <p:cNvSpPr/>
          <p:nvPr/>
        </p:nvSpPr>
        <p:spPr>
          <a:xfrm>
            <a:off x="463816" y="1213624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9ECCF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3" name="object 1243"/>
          <p:cNvSpPr/>
          <p:nvPr/>
        </p:nvSpPr>
        <p:spPr>
          <a:xfrm>
            <a:off x="463816" y="1320304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9FCCF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4" name="object 1244"/>
          <p:cNvSpPr/>
          <p:nvPr/>
        </p:nvSpPr>
        <p:spPr>
          <a:xfrm>
            <a:off x="463816" y="1428508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A0CCF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5" name="object 1245"/>
          <p:cNvSpPr/>
          <p:nvPr/>
        </p:nvSpPr>
        <p:spPr>
          <a:xfrm>
            <a:off x="463816" y="1535188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A1CCF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6" name="object 1246"/>
          <p:cNvSpPr/>
          <p:nvPr/>
        </p:nvSpPr>
        <p:spPr>
          <a:xfrm>
            <a:off x="463816" y="1641868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A3CC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7" name="object 1247"/>
          <p:cNvSpPr/>
          <p:nvPr/>
        </p:nvSpPr>
        <p:spPr>
          <a:xfrm>
            <a:off x="463816" y="1750072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A5CCF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8" name="object 1248"/>
          <p:cNvSpPr/>
          <p:nvPr/>
        </p:nvSpPr>
        <p:spPr>
          <a:xfrm>
            <a:off x="463816" y="1856752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A6CC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9" name="object 1249"/>
          <p:cNvSpPr/>
          <p:nvPr/>
        </p:nvSpPr>
        <p:spPr>
          <a:xfrm>
            <a:off x="463816" y="1963432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A8CC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0" name="object 1250"/>
          <p:cNvSpPr/>
          <p:nvPr/>
        </p:nvSpPr>
        <p:spPr>
          <a:xfrm>
            <a:off x="463816" y="2071636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AACCF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1" name="object 1251"/>
          <p:cNvSpPr/>
          <p:nvPr/>
        </p:nvSpPr>
        <p:spPr>
          <a:xfrm>
            <a:off x="463816" y="2178316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ABCCF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2" name="object 1252"/>
          <p:cNvSpPr/>
          <p:nvPr/>
        </p:nvSpPr>
        <p:spPr>
          <a:xfrm>
            <a:off x="463816" y="2284996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AECCF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3" name="object 1253"/>
          <p:cNvSpPr/>
          <p:nvPr/>
        </p:nvSpPr>
        <p:spPr>
          <a:xfrm>
            <a:off x="463816" y="2393200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B0CC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4" name="object 1254"/>
          <p:cNvSpPr/>
          <p:nvPr/>
        </p:nvSpPr>
        <p:spPr>
          <a:xfrm>
            <a:off x="463816" y="2499880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B2CC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5" name="object 1255"/>
          <p:cNvSpPr/>
          <p:nvPr/>
        </p:nvSpPr>
        <p:spPr>
          <a:xfrm>
            <a:off x="463816" y="2606560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B5CC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6" name="object 1256"/>
          <p:cNvSpPr/>
          <p:nvPr/>
        </p:nvSpPr>
        <p:spPr>
          <a:xfrm>
            <a:off x="463816" y="2714764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B7CCE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7" name="object 1257"/>
          <p:cNvSpPr/>
          <p:nvPr/>
        </p:nvSpPr>
        <p:spPr>
          <a:xfrm>
            <a:off x="463816" y="2821444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B9CCE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8" name="object 1258"/>
          <p:cNvSpPr/>
          <p:nvPr/>
        </p:nvSpPr>
        <p:spPr>
          <a:xfrm>
            <a:off x="463816" y="2928124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BBCC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9" name="object 1259"/>
          <p:cNvSpPr/>
          <p:nvPr/>
        </p:nvSpPr>
        <p:spPr>
          <a:xfrm>
            <a:off x="463816" y="3034804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BECC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0" name="object 1260"/>
          <p:cNvSpPr/>
          <p:nvPr/>
        </p:nvSpPr>
        <p:spPr>
          <a:xfrm>
            <a:off x="463816" y="3143008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C1CC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1" name="object 1261"/>
          <p:cNvSpPr/>
          <p:nvPr/>
        </p:nvSpPr>
        <p:spPr>
          <a:xfrm>
            <a:off x="463816" y="3249688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C3CC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2" name="object 1262"/>
          <p:cNvSpPr/>
          <p:nvPr/>
        </p:nvSpPr>
        <p:spPr>
          <a:xfrm>
            <a:off x="463816" y="3356368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C6CC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3" name="object 1263"/>
          <p:cNvSpPr/>
          <p:nvPr/>
        </p:nvSpPr>
        <p:spPr>
          <a:xfrm>
            <a:off x="463816" y="3464572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C9CC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4" name="object 1264"/>
          <p:cNvSpPr/>
          <p:nvPr/>
        </p:nvSpPr>
        <p:spPr>
          <a:xfrm>
            <a:off x="463816" y="3571252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CB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5" name="object 1265"/>
          <p:cNvSpPr/>
          <p:nvPr/>
        </p:nvSpPr>
        <p:spPr>
          <a:xfrm>
            <a:off x="463816" y="3677932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CECC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6" name="object 1266"/>
          <p:cNvSpPr/>
          <p:nvPr/>
        </p:nvSpPr>
        <p:spPr>
          <a:xfrm>
            <a:off x="463816" y="3786136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D1CC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7" name="object 1267"/>
          <p:cNvSpPr/>
          <p:nvPr/>
        </p:nvSpPr>
        <p:spPr>
          <a:xfrm>
            <a:off x="463816" y="3892816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D3CC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8" name="object 1268"/>
          <p:cNvSpPr/>
          <p:nvPr/>
        </p:nvSpPr>
        <p:spPr>
          <a:xfrm>
            <a:off x="463816" y="3999496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D6CC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9" name="object 1269"/>
          <p:cNvSpPr/>
          <p:nvPr/>
        </p:nvSpPr>
        <p:spPr>
          <a:xfrm>
            <a:off x="463816" y="4107700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D8CC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0" name="object 1270"/>
          <p:cNvSpPr/>
          <p:nvPr/>
        </p:nvSpPr>
        <p:spPr>
          <a:xfrm>
            <a:off x="463816" y="4214380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DACC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1" name="object 1271"/>
          <p:cNvSpPr/>
          <p:nvPr/>
        </p:nvSpPr>
        <p:spPr>
          <a:xfrm>
            <a:off x="463816" y="4321060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DDCC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2" name="object 1272"/>
          <p:cNvSpPr/>
          <p:nvPr/>
        </p:nvSpPr>
        <p:spPr>
          <a:xfrm>
            <a:off x="463816" y="4429264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E0CC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3" name="object 1273"/>
          <p:cNvSpPr/>
          <p:nvPr/>
        </p:nvSpPr>
        <p:spPr>
          <a:xfrm>
            <a:off x="463816" y="4535945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E2CC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4" name="object 1274"/>
          <p:cNvSpPr/>
          <p:nvPr/>
        </p:nvSpPr>
        <p:spPr>
          <a:xfrm>
            <a:off x="463816" y="4642625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79"/>
                </a:lnTo>
                <a:lnTo>
                  <a:pt x="0" y="106679"/>
                </a:lnTo>
                <a:lnTo>
                  <a:pt x="0" y="0"/>
                </a:lnTo>
                <a:close/>
              </a:path>
            </a:pathLst>
          </a:custGeom>
          <a:solidFill>
            <a:srgbClr val="E4CC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5" name="object 1275"/>
          <p:cNvSpPr/>
          <p:nvPr/>
        </p:nvSpPr>
        <p:spPr>
          <a:xfrm>
            <a:off x="463816" y="4749304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E6C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6" name="object 1276"/>
          <p:cNvSpPr/>
          <p:nvPr/>
        </p:nvSpPr>
        <p:spPr>
          <a:xfrm>
            <a:off x="463816" y="4857508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E8CC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7" name="object 1277"/>
          <p:cNvSpPr/>
          <p:nvPr/>
        </p:nvSpPr>
        <p:spPr>
          <a:xfrm>
            <a:off x="463816" y="4964189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EACC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8" name="object 1278"/>
          <p:cNvSpPr/>
          <p:nvPr/>
        </p:nvSpPr>
        <p:spPr>
          <a:xfrm>
            <a:off x="463816" y="5070869"/>
            <a:ext cx="9144000" cy="108203"/>
          </a:xfrm>
          <a:custGeom>
            <a:avLst/>
            <a:gdLst/>
            <a:ahLst/>
            <a:cxnLst/>
            <a:rect l="l" t="t" r="r" b="b"/>
            <a:pathLst>
              <a:path w="9144000" h="108203">
                <a:moveTo>
                  <a:pt x="0" y="0"/>
                </a:moveTo>
                <a:lnTo>
                  <a:pt x="9144001" y="0"/>
                </a:lnTo>
                <a:lnTo>
                  <a:pt x="9144001" y="108203"/>
                </a:lnTo>
                <a:lnTo>
                  <a:pt x="0" y="108203"/>
                </a:lnTo>
                <a:lnTo>
                  <a:pt x="0" y="0"/>
                </a:lnTo>
                <a:close/>
              </a:path>
            </a:pathLst>
          </a:custGeom>
          <a:solidFill>
            <a:srgbClr val="EBCC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9" name="object 1279"/>
          <p:cNvSpPr/>
          <p:nvPr/>
        </p:nvSpPr>
        <p:spPr>
          <a:xfrm>
            <a:off x="463816" y="5179072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EECC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0" name="object 1280"/>
          <p:cNvSpPr/>
          <p:nvPr/>
        </p:nvSpPr>
        <p:spPr>
          <a:xfrm>
            <a:off x="463816" y="5285752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EFCC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1" name="object 1281"/>
          <p:cNvSpPr/>
          <p:nvPr/>
        </p:nvSpPr>
        <p:spPr>
          <a:xfrm>
            <a:off x="463816" y="5392433"/>
            <a:ext cx="9144000" cy="108203"/>
          </a:xfrm>
          <a:custGeom>
            <a:avLst/>
            <a:gdLst/>
            <a:ahLst/>
            <a:cxnLst/>
            <a:rect l="l" t="t" r="r" b="b"/>
            <a:pathLst>
              <a:path w="9144000" h="108203">
                <a:moveTo>
                  <a:pt x="0" y="0"/>
                </a:moveTo>
                <a:lnTo>
                  <a:pt x="9144001" y="0"/>
                </a:lnTo>
                <a:lnTo>
                  <a:pt x="9144001" y="108203"/>
                </a:lnTo>
                <a:lnTo>
                  <a:pt x="0" y="108203"/>
                </a:lnTo>
                <a:lnTo>
                  <a:pt x="0" y="0"/>
                </a:lnTo>
                <a:close/>
              </a:path>
            </a:pathLst>
          </a:custGeom>
          <a:solidFill>
            <a:srgbClr val="F1CC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2" name="object 1282"/>
          <p:cNvSpPr/>
          <p:nvPr/>
        </p:nvSpPr>
        <p:spPr>
          <a:xfrm>
            <a:off x="463816" y="5500636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2CC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3" name="object 1283"/>
          <p:cNvSpPr/>
          <p:nvPr/>
        </p:nvSpPr>
        <p:spPr>
          <a:xfrm>
            <a:off x="463816" y="5607316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3CC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4" name="object 1284"/>
          <p:cNvSpPr/>
          <p:nvPr/>
        </p:nvSpPr>
        <p:spPr>
          <a:xfrm>
            <a:off x="463816" y="5713996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F5CC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5" name="object 1285"/>
          <p:cNvSpPr/>
          <p:nvPr/>
        </p:nvSpPr>
        <p:spPr>
          <a:xfrm>
            <a:off x="463816" y="5822201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79"/>
                </a:lnTo>
                <a:lnTo>
                  <a:pt x="0" y="106679"/>
                </a:lnTo>
                <a:lnTo>
                  <a:pt x="0" y="0"/>
                </a:lnTo>
                <a:close/>
              </a:path>
            </a:pathLst>
          </a:custGeom>
          <a:solidFill>
            <a:srgbClr val="F6CC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6" name="object 1286"/>
          <p:cNvSpPr/>
          <p:nvPr/>
        </p:nvSpPr>
        <p:spPr>
          <a:xfrm>
            <a:off x="463816" y="5928880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7CC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7" name="object 1287"/>
          <p:cNvSpPr/>
          <p:nvPr/>
        </p:nvSpPr>
        <p:spPr>
          <a:xfrm>
            <a:off x="463816" y="6035560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F8CC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8" name="object 1288"/>
          <p:cNvSpPr/>
          <p:nvPr/>
        </p:nvSpPr>
        <p:spPr>
          <a:xfrm>
            <a:off x="463816" y="6143764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9CC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9" name="object 1289"/>
          <p:cNvSpPr/>
          <p:nvPr/>
        </p:nvSpPr>
        <p:spPr>
          <a:xfrm>
            <a:off x="463816" y="6250445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ACC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0" name="object 1290"/>
          <p:cNvSpPr/>
          <p:nvPr/>
        </p:nvSpPr>
        <p:spPr>
          <a:xfrm>
            <a:off x="463816" y="6357125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79"/>
                </a:lnTo>
                <a:lnTo>
                  <a:pt x="0" y="106679"/>
                </a:lnTo>
                <a:lnTo>
                  <a:pt x="0" y="0"/>
                </a:lnTo>
                <a:close/>
              </a:path>
            </a:pathLst>
          </a:custGeom>
          <a:solidFill>
            <a:srgbClr val="FACC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1" name="object 1291"/>
          <p:cNvSpPr/>
          <p:nvPr/>
        </p:nvSpPr>
        <p:spPr>
          <a:xfrm>
            <a:off x="463816" y="6463804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5"/>
                </a:lnTo>
                <a:lnTo>
                  <a:pt x="0" y="108205"/>
                </a:lnTo>
                <a:lnTo>
                  <a:pt x="0" y="0"/>
                </a:lnTo>
                <a:close/>
              </a:path>
            </a:pathLst>
          </a:custGeom>
          <a:solidFill>
            <a:srgbClr val="FBCC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2" name="object 1292"/>
          <p:cNvSpPr/>
          <p:nvPr/>
        </p:nvSpPr>
        <p:spPr>
          <a:xfrm>
            <a:off x="463816" y="6572009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CCC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3" name="object 1293"/>
          <p:cNvSpPr/>
          <p:nvPr/>
        </p:nvSpPr>
        <p:spPr>
          <a:xfrm>
            <a:off x="463816" y="6678688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1"/>
                </a:lnTo>
                <a:lnTo>
                  <a:pt x="0" y="106681"/>
                </a:lnTo>
                <a:lnTo>
                  <a:pt x="0" y="0"/>
                </a:lnTo>
                <a:close/>
              </a:path>
            </a:pathLst>
          </a:custGeom>
          <a:solidFill>
            <a:srgbClr val="FCC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4" name="object 1294"/>
          <p:cNvSpPr/>
          <p:nvPr/>
        </p:nvSpPr>
        <p:spPr>
          <a:xfrm>
            <a:off x="463816" y="6785369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FDCC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5" name="object 1295"/>
          <p:cNvSpPr/>
          <p:nvPr/>
        </p:nvSpPr>
        <p:spPr>
          <a:xfrm>
            <a:off x="463816" y="6893573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DCC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6" name="object 1296"/>
          <p:cNvSpPr/>
          <p:nvPr/>
        </p:nvSpPr>
        <p:spPr>
          <a:xfrm>
            <a:off x="463816" y="7000252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1"/>
                </a:lnTo>
                <a:lnTo>
                  <a:pt x="0" y="106681"/>
                </a:lnTo>
                <a:lnTo>
                  <a:pt x="0" y="0"/>
                </a:lnTo>
                <a:close/>
              </a:path>
            </a:pathLst>
          </a:custGeom>
          <a:solidFill>
            <a:srgbClr val="FECC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7" name="object 1297"/>
          <p:cNvSpPr/>
          <p:nvPr/>
        </p:nvSpPr>
        <p:spPr>
          <a:xfrm>
            <a:off x="463816" y="7106933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FECC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8" name="object 1298"/>
          <p:cNvSpPr/>
          <p:nvPr/>
        </p:nvSpPr>
        <p:spPr>
          <a:xfrm>
            <a:off x="463816" y="7215136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ECC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69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9244" y="459244"/>
            <a:ext cx="9153143" cy="6867144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6152903" y="7080119"/>
            <a:ext cx="1845627" cy="14621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solidFill>
                  <a:srgbClr val="650065"/>
                </a:solidFill>
                <a:latin typeface="Arial"/>
                <a:cs typeface="Arial"/>
              </a:rPr>
              <a:t>Silberschatz, Galvin and  Gagne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7996943" y="7080119"/>
            <a:ext cx="415912" cy="25563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solidFill>
                  <a:srgbClr val="650065"/>
                </a:solidFill>
                <a:latin typeface="Arial"/>
                <a:cs typeface="Arial"/>
              </a:rPr>
              <a:t>2002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4779783" y="7087733"/>
            <a:ext cx="280292" cy="14621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solidFill>
                  <a:srgbClr val="650065"/>
                </a:solidFill>
                <a:latin typeface="Arial"/>
                <a:cs typeface="Arial"/>
              </a:rPr>
              <a:t>4.10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636037" y="7078588"/>
            <a:ext cx="1612856" cy="14621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70" spc="10" dirty="0">
                <a:solidFill>
                  <a:srgbClr val="650065"/>
                </a:solidFill>
                <a:latin typeface="Arial"/>
                <a:cs typeface="Arial"/>
              </a:rPr>
              <a:t>Operating System Concepts</a:t>
            </a:r>
            <a:endParaRPr sz="900">
              <a:latin typeface="Arial"/>
              <a:cs typeface="Arial"/>
            </a:endParaRPr>
          </a:p>
        </p:txBody>
      </p:sp>
      <p:pic>
        <p:nvPicPr>
          <p:cNvPr id="70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5673" y="6250445"/>
            <a:ext cx="1152144" cy="1037843"/>
          </a:xfrm>
          <a:prstGeom prst="rect">
            <a:avLst/>
          </a:prstGeom>
        </p:spPr>
      </p:pic>
      <p:pic>
        <p:nvPicPr>
          <p:cNvPr id="71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5673" y="6706121"/>
            <a:ext cx="1152144" cy="574548"/>
          </a:xfrm>
          <a:prstGeom prst="rect">
            <a:avLst/>
          </a:prstGeom>
        </p:spPr>
      </p:pic>
      <p:pic>
        <p:nvPicPr>
          <p:cNvPr id="72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359405" y="6186436"/>
            <a:ext cx="248412" cy="550164"/>
          </a:xfrm>
          <a:prstGeom prst="rect">
            <a:avLst/>
          </a:prstGeom>
        </p:spPr>
      </p:pic>
      <p:sp>
        <p:nvSpPr>
          <p:cNvPr id="1299" name="object 1299"/>
          <p:cNvSpPr/>
          <p:nvPr/>
        </p:nvSpPr>
        <p:spPr>
          <a:xfrm>
            <a:off x="9365500" y="7141985"/>
            <a:ext cx="41149" cy="24384"/>
          </a:xfrm>
          <a:custGeom>
            <a:avLst/>
            <a:gdLst/>
            <a:ahLst/>
            <a:cxnLst/>
            <a:rect l="l" t="t" r="r" b="b"/>
            <a:pathLst>
              <a:path w="41149" h="24384">
                <a:moveTo>
                  <a:pt x="30481" y="19812"/>
                </a:moveTo>
                <a:lnTo>
                  <a:pt x="27433" y="21336"/>
                </a:lnTo>
                <a:lnTo>
                  <a:pt x="22861" y="21336"/>
                </a:lnTo>
                <a:lnTo>
                  <a:pt x="18288" y="22860"/>
                </a:lnTo>
                <a:lnTo>
                  <a:pt x="13717" y="22860"/>
                </a:lnTo>
                <a:lnTo>
                  <a:pt x="9145" y="24384"/>
                </a:lnTo>
                <a:lnTo>
                  <a:pt x="3049" y="24384"/>
                </a:lnTo>
                <a:lnTo>
                  <a:pt x="1524" y="22860"/>
                </a:lnTo>
                <a:lnTo>
                  <a:pt x="0" y="19812"/>
                </a:lnTo>
                <a:lnTo>
                  <a:pt x="0" y="12191"/>
                </a:lnTo>
                <a:lnTo>
                  <a:pt x="1524" y="10667"/>
                </a:lnTo>
                <a:lnTo>
                  <a:pt x="6097" y="9143"/>
                </a:lnTo>
                <a:lnTo>
                  <a:pt x="12193" y="7619"/>
                </a:lnTo>
                <a:lnTo>
                  <a:pt x="16765" y="6095"/>
                </a:lnTo>
                <a:lnTo>
                  <a:pt x="19812" y="3048"/>
                </a:lnTo>
                <a:lnTo>
                  <a:pt x="24385" y="1524"/>
                </a:lnTo>
                <a:lnTo>
                  <a:pt x="30481" y="0"/>
                </a:lnTo>
                <a:lnTo>
                  <a:pt x="33529" y="1524"/>
                </a:lnTo>
                <a:lnTo>
                  <a:pt x="36576" y="7619"/>
                </a:lnTo>
                <a:lnTo>
                  <a:pt x="39624" y="10667"/>
                </a:lnTo>
                <a:lnTo>
                  <a:pt x="41149" y="15239"/>
                </a:lnTo>
                <a:lnTo>
                  <a:pt x="39624" y="18288"/>
                </a:lnTo>
                <a:lnTo>
                  <a:pt x="38100" y="19812"/>
                </a:lnTo>
                <a:lnTo>
                  <a:pt x="30481" y="19812"/>
                </a:lnTo>
              </a:path>
            </a:pathLst>
          </a:custGeom>
          <a:solidFill>
            <a:srgbClr val="284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0" name="object 1300"/>
          <p:cNvSpPr/>
          <p:nvPr/>
        </p:nvSpPr>
        <p:spPr>
          <a:xfrm>
            <a:off x="9310636" y="7167892"/>
            <a:ext cx="60961" cy="41148"/>
          </a:xfrm>
          <a:custGeom>
            <a:avLst/>
            <a:gdLst/>
            <a:ahLst/>
            <a:cxnLst/>
            <a:rect l="l" t="t" r="r" b="b"/>
            <a:pathLst>
              <a:path w="60961" h="41148">
                <a:moveTo>
                  <a:pt x="28957" y="0"/>
                </a:moveTo>
                <a:lnTo>
                  <a:pt x="33529" y="0"/>
                </a:lnTo>
                <a:lnTo>
                  <a:pt x="38100" y="1524"/>
                </a:lnTo>
                <a:lnTo>
                  <a:pt x="41149" y="3048"/>
                </a:lnTo>
                <a:lnTo>
                  <a:pt x="45721" y="4572"/>
                </a:lnTo>
                <a:lnTo>
                  <a:pt x="53340" y="12193"/>
                </a:lnTo>
                <a:lnTo>
                  <a:pt x="54864" y="18288"/>
                </a:lnTo>
                <a:lnTo>
                  <a:pt x="56388" y="21336"/>
                </a:lnTo>
                <a:lnTo>
                  <a:pt x="57913" y="22860"/>
                </a:lnTo>
                <a:lnTo>
                  <a:pt x="59437" y="24384"/>
                </a:lnTo>
                <a:lnTo>
                  <a:pt x="60961" y="27432"/>
                </a:lnTo>
                <a:lnTo>
                  <a:pt x="60961" y="32005"/>
                </a:lnTo>
                <a:lnTo>
                  <a:pt x="59437" y="36577"/>
                </a:lnTo>
                <a:lnTo>
                  <a:pt x="56388" y="38100"/>
                </a:lnTo>
                <a:lnTo>
                  <a:pt x="51817" y="38100"/>
                </a:lnTo>
                <a:lnTo>
                  <a:pt x="45721" y="36577"/>
                </a:lnTo>
                <a:lnTo>
                  <a:pt x="38100" y="36577"/>
                </a:lnTo>
                <a:lnTo>
                  <a:pt x="38100" y="38100"/>
                </a:lnTo>
                <a:lnTo>
                  <a:pt x="36576" y="39624"/>
                </a:lnTo>
                <a:lnTo>
                  <a:pt x="35052" y="41148"/>
                </a:lnTo>
                <a:lnTo>
                  <a:pt x="10669" y="41148"/>
                </a:lnTo>
                <a:lnTo>
                  <a:pt x="6097" y="39624"/>
                </a:lnTo>
                <a:lnTo>
                  <a:pt x="4573" y="36577"/>
                </a:lnTo>
                <a:lnTo>
                  <a:pt x="1525" y="35053"/>
                </a:lnTo>
                <a:lnTo>
                  <a:pt x="0" y="28957"/>
                </a:lnTo>
                <a:lnTo>
                  <a:pt x="3049" y="16765"/>
                </a:lnTo>
                <a:lnTo>
                  <a:pt x="6097" y="10669"/>
                </a:lnTo>
                <a:lnTo>
                  <a:pt x="10669" y="6096"/>
                </a:lnTo>
                <a:lnTo>
                  <a:pt x="16764" y="3048"/>
                </a:lnTo>
                <a:lnTo>
                  <a:pt x="21337" y="1524"/>
                </a:lnTo>
                <a:lnTo>
                  <a:pt x="28957" y="0"/>
                </a:lnTo>
              </a:path>
            </a:pathLst>
          </a:custGeom>
          <a:solidFill>
            <a:srgbClr val="284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1" name="object 1301"/>
          <p:cNvSpPr/>
          <p:nvPr/>
        </p:nvSpPr>
        <p:spPr>
          <a:xfrm>
            <a:off x="9371597" y="7141985"/>
            <a:ext cx="35052" cy="22860"/>
          </a:xfrm>
          <a:custGeom>
            <a:avLst/>
            <a:gdLst/>
            <a:ahLst/>
            <a:cxnLst/>
            <a:rect l="l" t="t" r="r" b="b"/>
            <a:pathLst>
              <a:path w="35052" h="22860">
                <a:moveTo>
                  <a:pt x="9144" y="6095"/>
                </a:moveTo>
                <a:lnTo>
                  <a:pt x="12191" y="3048"/>
                </a:lnTo>
                <a:lnTo>
                  <a:pt x="18288" y="1524"/>
                </a:lnTo>
                <a:lnTo>
                  <a:pt x="22860" y="0"/>
                </a:lnTo>
                <a:lnTo>
                  <a:pt x="25908" y="1524"/>
                </a:lnTo>
                <a:lnTo>
                  <a:pt x="28956" y="7619"/>
                </a:lnTo>
                <a:lnTo>
                  <a:pt x="33527" y="10667"/>
                </a:lnTo>
                <a:lnTo>
                  <a:pt x="35052" y="15239"/>
                </a:lnTo>
                <a:lnTo>
                  <a:pt x="33527" y="18288"/>
                </a:lnTo>
                <a:lnTo>
                  <a:pt x="32003" y="19812"/>
                </a:lnTo>
                <a:lnTo>
                  <a:pt x="22860" y="19812"/>
                </a:lnTo>
                <a:lnTo>
                  <a:pt x="19812" y="21336"/>
                </a:lnTo>
                <a:lnTo>
                  <a:pt x="13715" y="21336"/>
                </a:lnTo>
                <a:lnTo>
                  <a:pt x="9144" y="22860"/>
                </a:lnTo>
                <a:lnTo>
                  <a:pt x="6096" y="22860"/>
                </a:lnTo>
                <a:lnTo>
                  <a:pt x="3048" y="21336"/>
                </a:lnTo>
                <a:lnTo>
                  <a:pt x="1524" y="21336"/>
                </a:lnTo>
                <a:lnTo>
                  <a:pt x="0" y="19812"/>
                </a:lnTo>
                <a:lnTo>
                  <a:pt x="0" y="13715"/>
                </a:lnTo>
                <a:lnTo>
                  <a:pt x="3048" y="9143"/>
                </a:lnTo>
                <a:lnTo>
                  <a:pt x="9144" y="6095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2" name="object 1302"/>
          <p:cNvSpPr/>
          <p:nvPr/>
        </p:nvSpPr>
        <p:spPr>
          <a:xfrm>
            <a:off x="8690369" y="7096264"/>
            <a:ext cx="53340" cy="39624"/>
          </a:xfrm>
          <a:custGeom>
            <a:avLst/>
            <a:gdLst/>
            <a:ahLst/>
            <a:cxnLst/>
            <a:rect l="l" t="t" r="r" b="b"/>
            <a:pathLst>
              <a:path w="53340" h="39624">
                <a:moveTo>
                  <a:pt x="10667" y="39624"/>
                </a:moveTo>
                <a:lnTo>
                  <a:pt x="15240" y="39624"/>
                </a:lnTo>
                <a:lnTo>
                  <a:pt x="19812" y="38100"/>
                </a:lnTo>
                <a:lnTo>
                  <a:pt x="25907" y="38100"/>
                </a:lnTo>
                <a:lnTo>
                  <a:pt x="32004" y="36576"/>
                </a:lnTo>
                <a:lnTo>
                  <a:pt x="36576" y="33528"/>
                </a:lnTo>
                <a:lnTo>
                  <a:pt x="42672" y="30481"/>
                </a:lnTo>
                <a:lnTo>
                  <a:pt x="44196" y="28957"/>
                </a:lnTo>
                <a:lnTo>
                  <a:pt x="47243" y="27433"/>
                </a:lnTo>
                <a:lnTo>
                  <a:pt x="53340" y="27433"/>
                </a:lnTo>
                <a:lnTo>
                  <a:pt x="47243" y="21336"/>
                </a:lnTo>
                <a:lnTo>
                  <a:pt x="44196" y="16764"/>
                </a:lnTo>
                <a:lnTo>
                  <a:pt x="42672" y="13716"/>
                </a:lnTo>
                <a:lnTo>
                  <a:pt x="39624" y="10669"/>
                </a:lnTo>
                <a:lnTo>
                  <a:pt x="30480" y="1524"/>
                </a:lnTo>
                <a:lnTo>
                  <a:pt x="27431" y="0"/>
                </a:lnTo>
                <a:lnTo>
                  <a:pt x="24384" y="0"/>
                </a:lnTo>
                <a:lnTo>
                  <a:pt x="19812" y="3048"/>
                </a:lnTo>
                <a:lnTo>
                  <a:pt x="16764" y="4572"/>
                </a:lnTo>
                <a:lnTo>
                  <a:pt x="15240" y="6097"/>
                </a:lnTo>
                <a:lnTo>
                  <a:pt x="10667" y="7621"/>
                </a:lnTo>
                <a:lnTo>
                  <a:pt x="9143" y="10669"/>
                </a:lnTo>
                <a:lnTo>
                  <a:pt x="4572" y="15240"/>
                </a:lnTo>
                <a:lnTo>
                  <a:pt x="1524" y="19812"/>
                </a:lnTo>
                <a:lnTo>
                  <a:pt x="0" y="22860"/>
                </a:lnTo>
                <a:lnTo>
                  <a:pt x="3048" y="22860"/>
                </a:lnTo>
                <a:lnTo>
                  <a:pt x="9143" y="25909"/>
                </a:lnTo>
                <a:lnTo>
                  <a:pt x="10667" y="32005"/>
                </a:lnTo>
                <a:lnTo>
                  <a:pt x="10667" y="39624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3" name="object 1303"/>
          <p:cNvSpPr/>
          <p:nvPr/>
        </p:nvSpPr>
        <p:spPr>
          <a:xfrm>
            <a:off x="9467609" y="6948436"/>
            <a:ext cx="129540" cy="195072"/>
          </a:xfrm>
          <a:custGeom>
            <a:avLst/>
            <a:gdLst/>
            <a:ahLst/>
            <a:cxnLst/>
            <a:rect l="l" t="t" r="r" b="b"/>
            <a:pathLst>
              <a:path w="129540" h="195072">
                <a:moveTo>
                  <a:pt x="129540" y="12192"/>
                </a:moveTo>
                <a:lnTo>
                  <a:pt x="128015" y="10668"/>
                </a:lnTo>
                <a:lnTo>
                  <a:pt x="123444" y="4573"/>
                </a:lnTo>
                <a:lnTo>
                  <a:pt x="117348" y="0"/>
                </a:lnTo>
                <a:lnTo>
                  <a:pt x="114300" y="0"/>
                </a:lnTo>
                <a:lnTo>
                  <a:pt x="105156" y="4573"/>
                </a:lnTo>
                <a:lnTo>
                  <a:pt x="91440" y="4573"/>
                </a:lnTo>
                <a:lnTo>
                  <a:pt x="85344" y="7621"/>
                </a:lnTo>
                <a:lnTo>
                  <a:pt x="83820" y="10668"/>
                </a:lnTo>
                <a:lnTo>
                  <a:pt x="79248" y="15240"/>
                </a:lnTo>
                <a:lnTo>
                  <a:pt x="74676" y="21337"/>
                </a:lnTo>
                <a:lnTo>
                  <a:pt x="68579" y="25909"/>
                </a:lnTo>
                <a:lnTo>
                  <a:pt x="64008" y="32004"/>
                </a:lnTo>
                <a:lnTo>
                  <a:pt x="57912" y="38100"/>
                </a:lnTo>
                <a:lnTo>
                  <a:pt x="53340" y="41149"/>
                </a:lnTo>
                <a:lnTo>
                  <a:pt x="51815" y="42673"/>
                </a:lnTo>
                <a:lnTo>
                  <a:pt x="47244" y="44197"/>
                </a:lnTo>
                <a:lnTo>
                  <a:pt x="45720" y="44197"/>
                </a:lnTo>
                <a:lnTo>
                  <a:pt x="38100" y="51816"/>
                </a:lnTo>
                <a:lnTo>
                  <a:pt x="33527" y="57913"/>
                </a:lnTo>
                <a:lnTo>
                  <a:pt x="28956" y="62485"/>
                </a:lnTo>
                <a:lnTo>
                  <a:pt x="24384" y="68580"/>
                </a:lnTo>
                <a:lnTo>
                  <a:pt x="21336" y="73152"/>
                </a:lnTo>
                <a:lnTo>
                  <a:pt x="16764" y="76200"/>
                </a:lnTo>
                <a:lnTo>
                  <a:pt x="13715" y="77725"/>
                </a:lnTo>
                <a:lnTo>
                  <a:pt x="13715" y="88392"/>
                </a:lnTo>
                <a:lnTo>
                  <a:pt x="15240" y="99061"/>
                </a:lnTo>
                <a:lnTo>
                  <a:pt x="16764" y="108204"/>
                </a:lnTo>
                <a:lnTo>
                  <a:pt x="19812" y="111252"/>
                </a:lnTo>
                <a:lnTo>
                  <a:pt x="22860" y="112776"/>
                </a:lnTo>
                <a:lnTo>
                  <a:pt x="25908" y="115825"/>
                </a:lnTo>
                <a:lnTo>
                  <a:pt x="35052" y="120397"/>
                </a:lnTo>
                <a:lnTo>
                  <a:pt x="36576" y="121921"/>
                </a:lnTo>
                <a:lnTo>
                  <a:pt x="38100" y="124968"/>
                </a:lnTo>
                <a:lnTo>
                  <a:pt x="38100" y="126492"/>
                </a:lnTo>
                <a:lnTo>
                  <a:pt x="35052" y="129540"/>
                </a:lnTo>
                <a:lnTo>
                  <a:pt x="32003" y="134113"/>
                </a:lnTo>
                <a:lnTo>
                  <a:pt x="27432" y="137161"/>
                </a:lnTo>
                <a:lnTo>
                  <a:pt x="21336" y="140209"/>
                </a:lnTo>
                <a:lnTo>
                  <a:pt x="18288" y="138685"/>
                </a:lnTo>
                <a:lnTo>
                  <a:pt x="13715" y="138685"/>
                </a:lnTo>
                <a:lnTo>
                  <a:pt x="10667" y="141733"/>
                </a:lnTo>
                <a:lnTo>
                  <a:pt x="4572" y="149352"/>
                </a:lnTo>
                <a:lnTo>
                  <a:pt x="1524" y="158497"/>
                </a:lnTo>
                <a:lnTo>
                  <a:pt x="0" y="167640"/>
                </a:lnTo>
                <a:lnTo>
                  <a:pt x="7620" y="170688"/>
                </a:lnTo>
                <a:lnTo>
                  <a:pt x="10667" y="175261"/>
                </a:lnTo>
                <a:lnTo>
                  <a:pt x="12191" y="179833"/>
                </a:lnTo>
                <a:lnTo>
                  <a:pt x="13715" y="181356"/>
                </a:lnTo>
                <a:lnTo>
                  <a:pt x="19812" y="181356"/>
                </a:lnTo>
                <a:lnTo>
                  <a:pt x="27432" y="182880"/>
                </a:lnTo>
                <a:lnTo>
                  <a:pt x="35052" y="185928"/>
                </a:lnTo>
                <a:lnTo>
                  <a:pt x="42672" y="187452"/>
                </a:lnTo>
                <a:lnTo>
                  <a:pt x="48767" y="190500"/>
                </a:lnTo>
                <a:lnTo>
                  <a:pt x="60960" y="193549"/>
                </a:lnTo>
                <a:lnTo>
                  <a:pt x="64008" y="195073"/>
                </a:lnTo>
                <a:lnTo>
                  <a:pt x="105156" y="195073"/>
                </a:lnTo>
                <a:lnTo>
                  <a:pt x="114300" y="193549"/>
                </a:lnTo>
                <a:lnTo>
                  <a:pt x="129540" y="187452"/>
                </a:lnTo>
                <a:lnTo>
                  <a:pt x="129540" y="12192"/>
                </a:lnTo>
              </a:path>
            </a:pathLst>
          </a:custGeom>
          <a:solidFill>
            <a:srgbClr val="284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4" name="object 1304"/>
          <p:cNvSpPr/>
          <p:nvPr/>
        </p:nvSpPr>
        <p:spPr>
          <a:xfrm>
            <a:off x="9386836" y="7058164"/>
            <a:ext cx="73152" cy="80772"/>
          </a:xfrm>
          <a:custGeom>
            <a:avLst/>
            <a:gdLst/>
            <a:ahLst/>
            <a:cxnLst/>
            <a:rect l="l" t="t" r="r" b="b"/>
            <a:pathLst>
              <a:path w="73152" h="80772">
                <a:moveTo>
                  <a:pt x="71629" y="16764"/>
                </a:moveTo>
                <a:lnTo>
                  <a:pt x="71629" y="24385"/>
                </a:lnTo>
                <a:lnTo>
                  <a:pt x="73152" y="36576"/>
                </a:lnTo>
                <a:lnTo>
                  <a:pt x="73152" y="54864"/>
                </a:lnTo>
                <a:lnTo>
                  <a:pt x="70105" y="54864"/>
                </a:lnTo>
                <a:lnTo>
                  <a:pt x="67057" y="56388"/>
                </a:lnTo>
                <a:lnTo>
                  <a:pt x="53340" y="56388"/>
                </a:lnTo>
                <a:lnTo>
                  <a:pt x="50293" y="57912"/>
                </a:lnTo>
                <a:lnTo>
                  <a:pt x="48769" y="59436"/>
                </a:lnTo>
                <a:lnTo>
                  <a:pt x="47245" y="59436"/>
                </a:lnTo>
                <a:lnTo>
                  <a:pt x="45721" y="60960"/>
                </a:lnTo>
                <a:lnTo>
                  <a:pt x="44197" y="64009"/>
                </a:lnTo>
                <a:lnTo>
                  <a:pt x="41149" y="67057"/>
                </a:lnTo>
                <a:lnTo>
                  <a:pt x="38100" y="71628"/>
                </a:lnTo>
                <a:lnTo>
                  <a:pt x="32005" y="77724"/>
                </a:lnTo>
                <a:lnTo>
                  <a:pt x="28957" y="79248"/>
                </a:lnTo>
                <a:lnTo>
                  <a:pt x="28957" y="80772"/>
                </a:lnTo>
                <a:lnTo>
                  <a:pt x="25909" y="79248"/>
                </a:lnTo>
                <a:lnTo>
                  <a:pt x="13717" y="67057"/>
                </a:lnTo>
                <a:lnTo>
                  <a:pt x="10669" y="62485"/>
                </a:lnTo>
                <a:lnTo>
                  <a:pt x="6097" y="56388"/>
                </a:lnTo>
                <a:lnTo>
                  <a:pt x="3049" y="50293"/>
                </a:lnTo>
                <a:lnTo>
                  <a:pt x="3049" y="47245"/>
                </a:lnTo>
                <a:lnTo>
                  <a:pt x="1525" y="41148"/>
                </a:lnTo>
                <a:lnTo>
                  <a:pt x="0" y="36576"/>
                </a:lnTo>
                <a:lnTo>
                  <a:pt x="0" y="32005"/>
                </a:lnTo>
                <a:lnTo>
                  <a:pt x="1525" y="27433"/>
                </a:lnTo>
                <a:lnTo>
                  <a:pt x="6097" y="18288"/>
                </a:lnTo>
                <a:lnTo>
                  <a:pt x="12193" y="9145"/>
                </a:lnTo>
                <a:lnTo>
                  <a:pt x="15240" y="3048"/>
                </a:lnTo>
                <a:lnTo>
                  <a:pt x="16764" y="3048"/>
                </a:lnTo>
                <a:lnTo>
                  <a:pt x="19813" y="1524"/>
                </a:lnTo>
                <a:lnTo>
                  <a:pt x="33529" y="1524"/>
                </a:lnTo>
                <a:lnTo>
                  <a:pt x="38100" y="0"/>
                </a:lnTo>
                <a:lnTo>
                  <a:pt x="42673" y="0"/>
                </a:lnTo>
                <a:lnTo>
                  <a:pt x="44197" y="1524"/>
                </a:lnTo>
                <a:lnTo>
                  <a:pt x="47245" y="1524"/>
                </a:lnTo>
                <a:lnTo>
                  <a:pt x="50293" y="3048"/>
                </a:lnTo>
                <a:lnTo>
                  <a:pt x="64009" y="12193"/>
                </a:lnTo>
                <a:lnTo>
                  <a:pt x="70105" y="15240"/>
                </a:lnTo>
                <a:lnTo>
                  <a:pt x="71629" y="16764"/>
                </a:lnTo>
              </a:path>
            </a:pathLst>
          </a:custGeom>
          <a:solidFill>
            <a:srgbClr val="284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5" name="object 1305"/>
          <p:cNvSpPr/>
          <p:nvPr/>
        </p:nvSpPr>
        <p:spPr>
          <a:xfrm>
            <a:off x="9429509" y="6771652"/>
            <a:ext cx="167640" cy="236220"/>
          </a:xfrm>
          <a:custGeom>
            <a:avLst/>
            <a:gdLst/>
            <a:ahLst/>
            <a:cxnLst/>
            <a:rect l="l" t="t" r="r" b="b"/>
            <a:pathLst>
              <a:path w="167640" h="236220">
                <a:moveTo>
                  <a:pt x="167640" y="44197"/>
                </a:moveTo>
                <a:lnTo>
                  <a:pt x="160020" y="42672"/>
                </a:lnTo>
                <a:lnTo>
                  <a:pt x="152400" y="39624"/>
                </a:lnTo>
                <a:lnTo>
                  <a:pt x="146303" y="36576"/>
                </a:lnTo>
                <a:lnTo>
                  <a:pt x="140208" y="35052"/>
                </a:lnTo>
                <a:lnTo>
                  <a:pt x="135636" y="32005"/>
                </a:lnTo>
                <a:lnTo>
                  <a:pt x="131064" y="30481"/>
                </a:lnTo>
                <a:lnTo>
                  <a:pt x="128015" y="27433"/>
                </a:lnTo>
                <a:lnTo>
                  <a:pt x="126491" y="27433"/>
                </a:lnTo>
                <a:lnTo>
                  <a:pt x="123444" y="25909"/>
                </a:lnTo>
                <a:lnTo>
                  <a:pt x="120396" y="22860"/>
                </a:lnTo>
                <a:lnTo>
                  <a:pt x="117348" y="21336"/>
                </a:lnTo>
                <a:lnTo>
                  <a:pt x="114300" y="18288"/>
                </a:lnTo>
                <a:lnTo>
                  <a:pt x="111252" y="16764"/>
                </a:lnTo>
                <a:lnTo>
                  <a:pt x="108203" y="13717"/>
                </a:lnTo>
                <a:lnTo>
                  <a:pt x="106679" y="13717"/>
                </a:lnTo>
                <a:lnTo>
                  <a:pt x="106679" y="4572"/>
                </a:lnTo>
                <a:lnTo>
                  <a:pt x="105156" y="1524"/>
                </a:lnTo>
                <a:lnTo>
                  <a:pt x="100584" y="1524"/>
                </a:lnTo>
                <a:lnTo>
                  <a:pt x="97536" y="0"/>
                </a:lnTo>
                <a:lnTo>
                  <a:pt x="76200" y="0"/>
                </a:lnTo>
                <a:lnTo>
                  <a:pt x="73152" y="1524"/>
                </a:lnTo>
                <a:lnTo>
                  <a:pt x="68579" y="3048"/>
                </a:lnTo>
                <a:lnTo>
                  <a:pt x="60960" y="7621"/>
                </a:lnTo>
                <a:lnTo>
                  <a:pt x="51815" y="10669"/>
                </a:lnTo>
                <a:lnTo>
                  <a:pt x="44196" y="16764"/>
                </a:lnTo>
                <a:lnTo>
                  <a:pt x="35052" y="21336"/>
                </a:lnTo>
                <a:lnTo>
                  <a:pt x="28956" y="27433"/>
                </a:lnTo>
                <a:lnTo>
                  <a:pt x="22860" y="30481"/>
                </a:lnTo>
                <a:lnTo>
                  <a:pt x="19812" y="33528"/>
                </a:lnTo>
                <a:lnTo>
                  <a:pt x="16764" y="42672"/>
                </a:lnTo>
                <a:lnTo>
                  <a:pt x="12191" y="54864"/>
                </a:lnTo>
                <a:lnTo>
                  <a:pt x="9144" y="68581"/>
                </a:lnTo>
                <a:lnTo>
                  <a:pt x="7620" y="79248"/>
                </a:lnTo>
                <a:lnTo>
                  <a:pt x="6096" y="97536"/>
                </a:lnTo>
                <a:lnTo>
                  <a:pt x="4572" y="126493"/>
                </a:lnTo>
                <a:lnTo>
                  <a:pt x="4572" y="155448"/>
                </a:lnTo>
                <a:lnTo>
                  <a:pt x="3048" y="172212"/>
                </a:lnTo>
                <a:lnTo>
                  <a:pt x="0" y="181357"/>
                </a:lnTo>
                <a:lnTo>
                  <a:pt x="0" y="187452"/>
                </a:lnTo>
                <a:lnTo>
                  <a:pt x="3048" y="192024"/>
                </a:lnTo>
                <a:lnTo>
                  <a:pt x="6096" y="193548"/>
                </a:lnTo>
                <a:lnTo>
                  <a:pt x="12191" y="195072"/>
                </a:lnTo>
                <a:lnTo>
                  <a:pt x="16764" y="196597"/>
                </a:lnTo>
                <a:lnTo>
                  <a:pt x="22860" y="199645"/>
                </a:lnTo>
                <a:lnTo>
                  <a:pt x="27432" y="202693"/>
                </a:lnTo>
                <a:lnTo>
                  <a:pt x="30479" y="204217"/>
                </a:lnTo>
                <a:lnTo>
                  <a:pt x="33527" y="207264"/>
                </a:lnTo>
                <a:lnTo>
                  <a:pt x="39624" y="210312"/>
                </a:lnTo>
                <a:lnTo>
                  <a:pt x="48767" y="216409"/>
                </a:lnTo>
                <a:lnTo>
                  <a:pt x="57912" y="220981"/>
                </a:lnTo>
                <a:lnTo>
                  <a:pt x="67056" y="227076"/>
                </a:lnTo>
                <a:lnTo>
                  <a:pt x="77724" y="231648"/>
                </a:lnTo>
                <a:lnTo>
                  <a:pt x="88391" y="234697"/>
                </a:lnTo>
                <a:lnTo>
                  <a:pt x="99060" y="236221"/>
                </a:lnTo>
                <a:lnTo>
                  <a:pt x="106679" y="233172"/>
                </a:lnTo>
                <a:lnTo>
                  <a:pt x="114300" y="231648"/>
                </a:lnTo>
                <a:lnTo>
                  <a:pt x="123444" y="230124"/>
                </a:lnTo>
                <a:lnTo>
                  <a:pt x="131064" y="227076"/>
                </a:lnTo>
                <a:lnTo>
                  <a:pt x="147827" y="227076"/>
                </a:lnTo>
                <a:lnTo>
                  <a:pt x="163067" y="230124"/>
                </a:lnTo>
                <a:lnTo>
                  <a:pt x="167640" y="231648"/>
                </a:lnTo>
                <a:lnTo>
                  <a:pt x="167640" y="44197"/>
                </a:lnTo>
              </a:path>
            </a:pathLst>
          </a:custGeom>
          <a:solidFill>
            <a:srgbClr val="7E9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6" name="object 1306"/>
          <p:cNvSpPr/>
          <p:nvPr/>
        </p:nvSpPr>
        <p:spPr>
          <a:xfrm>
            <a:off x="9429509" y="6771652"/>
            <a:ext cx="128015" cy="236220"/>
          </a:xfrm>
          <a:custGeom>
            <a:avLst/>
            <a:gdLst/>
            <a:ahLst/>
            <a:cxnLst/>
            <a:rect l="l" t="t" r="r" b="b"/>
            <a:pathLst>
              <a:path w="128015" h="236220">
                <a:moveTo>
                  <a:pt x="106679" y="233172"/>
                </a:moveTo>
                <a:lnTo>
                  <a:pt x="97536" y="236221"/>
                </a:lnTo>
                <a:lnTo>
                  <a:pt x="88391" y="234697"/>
                </a:lnTo>
                <a:lnTo>
                  <a:pt x="77724" y="231648"/>
                </a:lnTo>
                <a:lnTo>
                  <a:pt x="67056" y="227076"/>
                </a:lnTo>
                <a:lnTo>
                  <a:pt x="57912" y="220981"/>
                </a:lnTo>
                <a:lnTo>
                  <a:pt x="42672" y="213360"/>
                </a:lnTo>
                <a:lnTo>
                  <a:pt x="39624" y="210312"/>
                </a:lnTo>
                <a:lnTo>
                  <a:pt x="33527" y="207264"/>
                </a:lnTo>
                <a:lnTo>
                  <a:pt x="30479" y="204217"/>
                </a:lnTo>
                <a:lnTo>
                  <a:pt x="25908" y="202693"/>
                </a:lnTo>
                <a:lnTo>
                  <a:pt x="22860" y="199645"/>
                </a:lnTo>
                <a:lnTo>
                  <a:pt x="16764" y="196597"/>
                </a:lnTo>
                <a:lnTo>
                  <a:pt x="12191" y="195072"/>
                </a:lnTo>
                <a:lnTo>
                  <a:pt x="6096" y="193548"/>
                </a:lnTo>
                <a:lnTo>
                  <a:pt x="3048" y="192024"/>
                </a:lnTo>
                <a:lnTo>
                  <a:pt x="0" y="187452"/>
                </a:lnTo>
                <a:lnTo>
                  <a:pt x="0" y="181357"/>
                </a:lnTo>
                <a:lnTo>
                  <a:pt x="3048" y="172212"/>
                </a:lnTo>
                <a:lnTo>
                  <a:pt x="4572" y="155448"/>
                </a:lnTo>
                <a:lnTo>
                  <a:pt x="4572" y="126493"/>
                </a:lnTo>
                <a:lnTo>
                  <a:pt x="6096" y="97536"/>
                </a:lnTo>
                <a:lnTo>
                  <a:pt x="7620" y="79248"/>
                </a:lnTo>
                <a:lnTo>
                  <a:pt x="9144" y="68581"/>
                </a:lnTo>
                <a:lnTo>
                  <a:pt x="12191" y="54864"/>
                </a:lnTo>
                <a:lnTo>
                  <a:pt x="16764" y="42672"/>
                </a:lnTo>
                <a:lnTo>
                  <a:pt x="19812" y="33528"/>
                </a:lnTo>
                <a:lnTo>
                  <a:pt x="22860" y="30481"/>
                </a:lnTo>
                <a:lnTo>
                  <a:pt x="28956" y="27433"/>
                </a:lnTo>
                <a:lnTo>
                  <a:pt x="35052" y="21336"/>
                </a:lnTo>
                <a:lnTo>
                  <a:pt x="44196" y="16764"/>
                </a:lnTo>
                <a:lnTo>
                  <a:pt x="51815" y="10669"/>
                </a:lnTo>
                <a:lnTo>
                  <a:pt x="60960" y="7621"/>
                </a:lnTo>
                <a:lnTo>
                  <a:pt x="68579" y="3048"/>
                </a:lnTo>
                <a:lnTo>
                  <a:pt x="73152" y="1524"/>
                </a:lnTo>
                <a:lnTo>
                  <a:pt x="76200" y="0"/>
                </a:lnTo>
                <a:lnTo>
                  <a:pt x="96012" y="0"/>
                </a:lnTo>
                <a:lnTo>
                  <a:pt x="100584" y="1524"/>
                </a:lnTo>
                <a:lnTo>
                  <a:pt x="102108" y="1524"/>
                </a:lnTo>
                <a:lnTo>
                  <a:pt x="103632" y="3048"/>
                </a:lnTo>
                <a:lnTo>
                  <a:pt x="103632" y="4572"/>
                </a:lnTo>
                <a:lnTo>
                  <a:pt x="102108" y="4572"/>
                </a:lnTo>
                <a:lnTo>
                  <a:pt x="102108" y="6097"/>
                </a:lnTo>
                <a:lnTo>
                  <a:pt x="99060" y="7621"/>
                </a:lnTo>
                <a:lnTo>
                  <a:pt x="96012" y="7621"/>
                </a:lnTo>
                <a:lnTo>
                  <a:pt x="92964" y="9145"/>
                </a:lnTo>
                <a:lnTo>
                  <a:pt x="91440" y="12193"/>
                </a:lnTo>
                <a:lnTo>
                  <a:pt x="86867" y="15240"/>
                </a:lnTo>
                <a:lnTo>
                  <a:pt x="82296" y="21336"/>
                </a:lnTo>
                <a:lnTo>
                  <a:pt x="76200" y="28957"/>
                </a:lnTo>
                <a:lnTo>
                  <a:pt x="74676" y="33528"/>
                </a:lnTo>
                <a:lnTo>
                  <a:pt x="82296" y="48769"/>
                </a:lnTo>
                <a:lnTo>
                  <a:pt x="88391" y="59436"/>
                </a:lnTo>
                <a:lnTo>
                  <a:pt x="89915" y="67057"/>
                </a:lnTo>
                <a:lnTo>
                  <a:pt x="91440" y="77724"/>
                </a:lnTo>
                <a:lnTo>
                  <a:pt x="91440" y="92964"/>
                </a:lnTo>
                <a:lnTo>
                  <a:pt x="92964" y="105157"/>
                </a:lnTo>
                <a:lnTo>
                  <a:pt x="94488" y="112776"/>
                </a:lnTo>
                <a:lnTo>
                  <a:pt x="97536" y="115824"/>
                </a:lnTo>
                <a:lnTo>
                  <a:pt x="102108" y="117348"/>
                </a:lnTo>
                <a:lnTo>
                  <a:pt x="111252" y="123445"/>
                </a:lnTo>
                <a:lnTo>
                  <a:pt x="117348" y="128017"/>
                </a:lnTo>
                <a:lnTo>
                  <a:pt x="121920" y="131064"/>
                </a:lnTo>
                <a:lnTo>
                  <a:pt x="126491" y="135636"/>
                </a:lnTo>
                <a:lnTo>
                  <a:pt x="126491" y="141733"/>
                </a:lnTo>
                <a:lnTo>
                  <a:pt x="128015" y="150876"/>
                </a:lnTo>
                <a:lnTo>
                  <a:pt x="128015" y="163069"/>
                </a:lnTo>
                <a:lnTo>
                  <a:pt x="126491" y="176784"/>
                </a:lnTo>
                <a:lnTo>
                  <a:pt x="124967" y="192024"/>
                </a:lnTo>
                <a:lnTo>
                  <a:pt x="121920" y="208788"/>
                </a:lnTo>
                <a:lnTo>
                  <a:pt x="114300" y="222505"/>
                </a:lnTo>
                <a:lnTo>
                  <a:pt x="106679" y="233172"/>
                </a:lnTo>
              </a:path>
            </a:pathLst>
          </a:custGeom>
          <a:solidFill>
            <a:srgbClr val="284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7" name="object 1307"/>
          <p:cNvSpPr/>
          <p:nvPr/>
        </p:nvSpPr>
        <p:spPr>
          <a:xfrm>
            <a:off x="8641600" y="7212088"/>
            <a:ext cx="91441" cy="39624"/>
          </a:xfrm>
          <a:custGeom>
            <a:avLst/>
            <a:gdLst/>
            <a:ahLst/>
            <a:cxnLst/>
            <a:rect l="l" t="t" r="r" b="b"/>
            <a:pathLst>
              <a:path w="91441" h="39624">
                <a:moveTo>
                  <a:pt x="0" y="33528"/>
                </a:moveTo>
                <a:lnTo>
                  <a:pt x="1524" y="28957"/>
                </a:lnTo>
                <a:lnTo>
                  <a:pt x="3049" y="25909"/>
                </a:lnTo>
                <a:lnTo>
                  <a:pt x="6097" y="22861"/>
                </a:lnTo>
                <a:lnTo>
                  <a:pt x="9145" y="21336"/>
                </a:lnTo>
                <a:lnTo>
                  <a:pt x="10669" y="19812"/>
                </a:lnTo>
                <a:lnTo>
                  <a:pt x="13717" y="18288"/>
                </a:lnTo>
                <a:lnTo>
                  <a:pt x="28957" y="18288"/>
                </a:lnTo>
                <a:lnTo>
                  <a:pt x="33529" y="16764"/>
                </a:lnTo>
                <a:lnTo>
                  <a:pt x="38100" y="16764"/>
                </a:lnTo>
                <a:lnTo>
                  <a:pt x="44197" y="13716"/>
                </a:lnTo>
                <a:lnTo>
                  <a:pt x="54865" y="3048"/>
                </a:lnTo>
                <a:lnTo>
                  <a:pt x="57912" y="1524"/>
                </a:lnTo>
                <a:lnTo>
                  <a:pt x="62485" y="0"/>
                </a:lnTo>
                <a:lnTo>
                  <a:pt x="65533" y="0"/>
                </a:lnTo>
                <a:lnTo>
                  <a:pt x="68581" y="1524"/>
                </a:lnTo>
                <a:lnTo>
                  <a:pt x="74676" y="7621"/>
                </a:lnTo>
                <a:lnTo>
                  <a:pt x="76200" y="10669"/>
                </a:lnTo>
                <a:lnTo>
                  <a:pt x="80773" y="13716"/>
                </a:lnTo>
                <a:lnTo>
                  <a:pt x="82297" y="16764"/>
                </a:lnTo>
                <a:lnTo>
                  <a:pt x="85345" y="21336"/>
                </a:lnTo>
                <a:lnTo>
                  <a:pt x="86869" y="22861"/>
                </a:lnTo>
                <a:lnTo>
                  <a:pt x="88393" y="25909"/>
                </a:lnTo>
                <a:lnTo>
                  <a:pt x="91441" y="27433"/>
                </a:lnTo>
                <a:lnTo>
                  <a:pt x="83821" y="27433"/>
                </a:lnTo>
                <a:lnTo>
                  <a:pt x="80773" y="30481"/>
                </a:lnTo>
                <a:lnTo>
                  <a:pt x="77724" y="32004"/>
                </a:lnTo>
                <a:lnTo>
                  <a:pt x="73153" y="33528"/>
                </a:lnTo>
                <a:lnTo>
                  <a:pt x="68581" y="36576"/>
                </a:lnTo>
                <a:lnTo>
                  <a:pt x="64009" y="38100"/>
                </a:lnTo>
                <a:lnTo>
                  <a:pt x="57912" y="38100"/>
                </a:lnTo>
                <a:lnTo>
                  <a:pt x="53341" y="39624"/>
                </a:lnTo>
                <a:lnTo>
                  <a:pt x="48769" y="39624"/>
                </a:lnTo>
                <a:lnTo>
                  <a:pt x="48769" y="38100"/>
                </a:lnTo>
                <a:lnTo>
                  <a:pt x="47245" y="35052"/>
                </a:lnTo>
                <a:lnTo>
                  <a:pt x="45721" y="32004"/>
                </a:lnTo>
                <a:lnTo>
                  <a:pt x="28957" y="32004"/>
                </a:lnTo>
                <a:lnTo>
                  <a:pt x="22861" y="33528"/>
                </a:lnTo>
                <a:lnTo>
                  <a:pt x="0" y="33528"/>
                </a:lnTo>
              </a:path>
            </a:pathLst>
          </a:custGeom>
          <a:solidFill>
            <a:srgbClr val="284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8" name="object 1308"/>
          <p:cNvSpPr/>
          <p:nvPr/>
        </p:nvSpPr>
        <p:spPr>
          <a:xfrm>
            <a:off x="9499612" y="6948436"/>
            <a:ext cx="97537" cy="195072"/>
          </a:xfrm>
          <a:custGeom>
            <a:avLst/>
            <a:gdLst/>
            <a:ahLst/>
            <a:cxnLst/>
            <a:rect l="l" t="t" r="r" b="b"/>
            <a:pathLst>
              <a:path w="97537" h="195072">
                <a:moveTo>
                  <a:pt x="33529" y="195073"/>
                </a:moveTo>
                <a:lnTo>
                  <a:pt x="73153" y="195073"/>
                </a:lnTo>
                <a:lnTo>
                  <a:pt x="82297" y="193549"/>
                </a:lnTo>
                <a:lnTo>
                  <a:pt x="97537" y="187452"/>
                </a:lnTo>
                <a:lnTo>
                  <a:pt x="97537" y="12192"/>
                </a:lnTo>
                <a:lnTo>
                  <a:pt x="96012" y="10668"/>
                </a:lnTo>
                <a:lnTo>
                  <a:pt x="91441" y="4573"/>
                </a:lnTo>
                <a:lnTo>
                  <a:pt x="85345" y="0"/>
                </a:lnTo>
                <a:lnTo>
                  <a:pt x="82297" y="0"/>
                </a:lnTo>
                <a:lnTo>
                  <a:pt x="76200" y="6097"/>
                </a:lnTo>
                <a:lnTo>
                  <a:pt x="73153" y="10668"/>
                </a:lnTo>
                <a:lnTo>
                  <a:pt x="70105" y="12192"/>
                </a:lnTo>
                <a:lnTo>
                  <a:pt x="67057" y="16764"/>
                </a:lnTo>
                <a:lnTo>
                  <a:pt x="64009" y="18288"/>
                </a:lnTo>
                <a:lnTo>
                  <a:pt x="62485" y="21337"/>
                </a:lnTo>
                <a:lnTo>
                  <a:pt x="62485" y="28956"/>
                </a:lnTo>
                <a:lnTo>
                  <a:pt x="65533" y="38100"/>
                </a:lnTo>
                <a:lnTo>
                  <a:pt x="65533" y="57913"/>
                </a:lnTo>
                <a:lnTo>
                  <a:pt x="62485" y="74676"/>
                </a:lnTo>
                <a:lnTo>
                  <a:pt x="57912" y="83821"/>
                </a:lnTo>
                <a:lnTo>
                  <a:pt x="54864" y="86868"/>
                </a:lnTo>
                <a:lnTo>
                  <a:pt x="53341" y="91440"/>
                </a:lnTo>
                <a:lnTo>
                  <a:pt x="50293" y="99061"/>
                </a:lnTo>
                <a:lnTo>
                  <a:pt x="45721" y="109728"/>
                </a:lnTo>
                <a:lnTo>
                  <a:pt x="39624" y="118873"/>
                </a:lnTo>
                <a:lnTo>
                  <a:pt x="35053" y="123444"/>
                </a:lnTo>
                <a:lnTo>
                  <a:pt x="32005" y="124968"/>
                </a:lnTo>
                <a:lnTo>
                  <a:pt x="27433" y="126492"/>
                </a:lnTo>
                <a:lnTo>
                  <a:pt x="22861" y="131064"/>
                </a:lnTo>
                <a:lnTo>
                  <a:pt x="10669" y="140209"/>
                </a:lnTo>
                <a:lnTo>
                  <a:pt x="6097" y="146304"/>
                </a:lnTo>
                <a:lnTo>
                  <a:pt x="1524" y="150876"/>
                </a:lnTo>
                <a:lnTo>
                  <a:pt x="0" y="153925"/>
                </a:lnTo>
                <a:lnTo>
                  <a:pt x="0" y="160021"/>
                </a:lnTo>
                <a:lnTo>
                  <a:pt x="1524" y="164592"/>
                </a:lnTo>
                <a:lnTo>
                  <a:pt x="4573" y="167640"/>
                </a:lnTo>
                <a:lnTo>
                  <a:pt x="9145" y="169164"/>
                </a:lnTo>
                <a:lnTo>
                  <a:pt x="12193" y="170688"/>
                </a:lnTo>
                <a:lnTo>
                  <a:pt x="13717" y="175261"/>
                </a:lnTo>
                <a:lnTo>
                  <a:pt x="21337" y="182880"/>
                </a:lnTo>
                <a:lnTo>
                  <a:pt x="27433" y="192025"/>
                </a:lnTo>
                <a:lnTo>
                  <a:pt x="33529" y="195073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9" name="object 1309"/>
          <p:cNvSpPr/>
          <p:nvPr/>
        </p:nvSpPr>
        <p:spPr>
          <a:xfrm>
            <a:off x="9499612" y="7070357"/>
            <a:ext cx="97537" cy="73152"/>
          </a:xfrm>
          <a:custGeom>
            <a:avLst/>
            <a:gdLst/>
            <a:ahLst/>
            <a:cxnLst/>
            <a:rect l="l" t="t" r="r" b="b"/>
            <a:pathLst>
              <a:path w="97537" h="73152">
                <a:moveTo>
                  <a:pt x="35053" y="0"/>
                </a:moveTo>
                <a:lnTo>
                  <a:pt x="32005" y="1523"/>
                </a:lnTo>
                <a:lnTo>
                  <a:pt x="22861" y="7619"/>
                </a:lnTo>
                <a:lnTo>
                  <a:pt x="16764" y="13716"/>
                </a:lnTo>
                <a:lnTo>
                  <a:pt x="10669" y="18288"/>
                </a:lnTo>
                <a:lnTo>
                  <a:pt x="6097" y="22859"/>
                </a:lnTo>
                <a:lnTo>
                  <a:pt x="1524" y="28955"/>
                </a:lnTo>
                <a:lnTo>
                  <a:pt x="0" y="32004"/>
                </a:lnTo>
                <a:lnTo>
                  <a:pt x="0" y="38100"/>
                </a:lnTo>
                <a:lnTo>
                  <a:pt x="1524" y="41147"/>
                </a:lnTo>
                <a:lnTo>
                  <a:pt x="4573" y="44195"/>
                </a:lnTo>
                <a:lnTo>
                  <a:pt x="9145" y="47243"/>
                </a:lnTo>
                <a:lnTo>
                  <a:pt x="12193" y="48767"/>
                </a:lnTo>
                <a:lnTo>
                  <a:pt x="13717" y="51816"/>
                </a:lnTo>
                <a:lnTo>
                  <a:pt x="16764" y="54864"/>
                </a:lnTo>
                <a:lnTo>
                  <a:pt x="21337" y="60959"/>
                </a:lnTo>
                <a:lnTo>
                  <a:pt x="27433" y="70104"/>
                </a:lnTo>
                <a:lnTo>
                  <a:pt x="33529" y="73152"/>
                </a:lnTo>
                <a:lnTo>
                  <a:pt x="73153" y="73152"/>
                </a:lnTo>
                <a:lnTo>
                  <a:pt x="82297" y="71628"/>
                </a:lnTo>
                <a:lnTo>
                  <a:pt x="97537" y="65531"/>
                </a:lnTo>
                <a:lnTo>
                  <a:pt x="97537" y="22859"/>
                </a:lnTo>
                <a:lnTo>
                  <a:pt x="94488" y="21335"/>
                </a:lnTo>
                <a:lnTo>
                  <a:pt x="80773" y="16764"/>
                </a:lnTo>
                <a:lnTo>
                  <a:pt x="77724" y="15240"/>
                </a:lnTo>
                <a:lnTo>
                  <a:pt x="73153" y="13716"/>
                </a:lnTo>
                <a:lnTo>
                  <a:pt x="70105" y="12192"/>
                </a:lnTo>
                <a:lnTo>
                  <a:pt x="67057" y="12192"/>
                </a:lnTo>
                <a:lnTo>
                  <a:pt x="65533" y="10667"/>
                </a:lnTo>
                <a:lnTo>
                  <a:pt x="62485" y="9143"/>
                </a:lnTo>
                <a:lnTo>
                  <a:pt x="57912" y="7619"/>
                </a:lnTo>
                <a:lnTo>
                  <a:pt x="53341" y="4571"/>
                </a:lnTo>
                <a:lnTo>
                  <a:pt x="39624" y="0"/>
                </a:lnTo>
                <a:lnTo>
                  <a:pt x="35053" y="0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0" name="object 1310"/>
          <p:cNvSpPr/>
          <p:nvPr/>
        </p:nvSpPr>
        <p:spPr>
          <a:xfrm>
            <a:off x="9409697" y="7068833"/>
            <a:ext cx="50291" cy="70103"/>
          </a:xfrm>
          <a:custGeom>
            <a:avLst/>
            <a:gdLst/>
            <a:ahLst/>
            <a:cxnLst/>
            <a:rect l="l" t="t" r="r" b="b"/>
            <a:pathLst>
              <a:path w="50291" h="70103">
                <a:moveTo>
                  <a:pt x="6096" y="70103"/>
                </a:moveTo>
                <a:lnTo>
                  <a:pt x="7620" y="68579"/>
                </a:lnTo>
                <a:lnTo>
                  <a:pt x="15239" y="60959"/>
                </a:lnTo>
                <a:lnTo>
                  <a:pt x="18288" y="56388"/>
                </a:lnTo>
                <a:lnTo>
                  <a:pt x="25908" y="48767"/>
                </a:lnTo>
                <a:lnTo>
                  <a:pt x="27432" y="48767"/>
                </a:lnTo>
                <a:lnTo>
                  <a:pt x="30479" y="47243"/>
                </a:lnTo>
                <a:lnTo>
                  <a:pt x="35052" y="47243"/>
                </a:lnTo>
                <a:lnTo>
                  <a:pt x="39624" y="45719"/>
                </a:lnTo>
                <a:lnTo>
                  <a:pt x="50291" y="45719"/>
                </a:lnTo>
                <a:lnTo>
                  <a:pt x="50291" y="25907"/>
                </a:lnTo>
                <a:lnTo>
                  <a:pt x="48768" y="15240"/>
                </a:lnTo>
                <a:lnTo>
                  <a:pt x="48768" y="7619"/>
                </a:lnTo>
                <a:lnTo>
                  <a:pt x="36576" y="1524"/>
                </a:lnTo>
                <a:lnTo>
                  <a:pt x="33527" y="1524"/>
                </a:lnTo>
                <a:lnTo>
                  <a:pt x="32003" y="0"/>
                </a:lnTo>
                <a:lnTo>
                  <a:pt x="30479" y="0"/>
                </a:lnTo>
                <a:lnTo>
                  <a:pt x="27432" y="3047"/>
                </a:lnTo>
                <a:lnTo>
                  <a:pt x="18288" y="6095"/>
                </a:lnTo>
                <a:lnTo>
                  <a:pt x="15239" y="7619"/>
                </a:lnTo>
                <a:lnTo>
                  <a:pt x="12191" y="10667"/>
                </a:lnTo>
                <a:lnTo>
                  <a:pt x="9144" y="15240"/>
                </a:lnTo>
                <a:lnTo>
                  <a:pt x="6096" y="21336"/>
                </a:lnTo>
                <a:lnTo>
                  <a:pt x="4572" y="25907"/>
                </a:lnTo>
                <a:lnTo>
                  <a:pt x="4572" y="32003"/>
                </a:lnTo>
                <a:lnTo>
                  <a:pt x="3048" y="35052"/>
                </a:lnTo>
                <a:lnTo>
                  <a:pt x="3048" y="39624"/>
                </a:lnTo>
                <a:lnTo>
                  <a:pt x="0" y="42671"/>
                </a:lnTo>
                <a:lnTo>
                  <a:pt x="0" y="53340"/>
                </a:lnTo>
                <a:lnTo>
                  <a:pt x="1524" y="62483"/>
                </a:lnTo>
                <a:lnTo>
                  <a:pt x="6096" y="70103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73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321305" y="7283716"/>
            <a:ext cx="38100" cy="38100"/>
          </a:xfrm>
          <a:prstGeom prst="rect">
            <a:avLst/>
          </a:prstGeom>
        </p:spPr>
      </p:pic>
      <p:sp>
        <p:nvSpPr>
          <p:cNvPr id="1311" name="object 1311"/>
          <p:cNvSpPr/>
          <p:nvPr/>
        </p:nvSpPr>
        <p:spPr>
          <a:xfrm>
            <a:off x="8454149" y="7166369"/>
            <a:ext cx="112775" cy="82295"/>
          </a:xfrm>
          <a:custGeom>
            <a:avLst/>
            <a:gdLst/>
            <a:ahLst/>
            <a:cxnLst/>
            <a:rect l="l" t="t" r="r" b="b"/>
            <a:pathLst>
              <a:path w="112775" h="82295">
                <a:moveTo>
                  <a:pt x="0" y="82295"/>
                </a:moveTo>
                <a:lnTo>
                  <a:pt x="4572" y="80771"/>
                </a:lnTo>
                <a:lnTo>
                  <a:pt x="12192" y="77723"/>
                </a:lnTo>
                <a:lnTo>
                  <a:pt x="21336" y="74676"/>
                </a:lnTo>
                <a:lnTo>
                  <a:pt x="42672" y="68580"/>
                </a:lnTo>
                <a:lnTo>
                  <a:pt x="51816" y="67055"/>
                </a:lnTo>
                <a:lnTo>
                  <a:pt x="59436" y="65531"/>
                </a:lnTo>
                <a:lnTo>
                  <a:pt x="64008" y="65531"/>
                </a:lnTo>
                <a:lnTo>
                  <a:pt x="65532" y="67055"/>
                </a:lnTo>
                <a:lnTo>
                  <a:pt x="71627" y="67055"/>
                </a:lnTo>
                <a:lnTo>
                  <a:pt x="79248" y="65531"/>
                </a:lnTo>
                <a:lnTo>
                  <a:pt x="85344" y="65531"/>
                </a:lnTo>
                <a:lnTo>
                  <a:pt x="94487" y="64007"/>
                </a:lnTo>
                <a:lnTo>
                  <a:pt x="100584" y="62483"/>
                </a:lnTo>
                <a:lnTo>
                  <a:pt x="108204" y="60959"/>
                </a:lnTo>
                <a:lnTo>
                  <a:pt x="112775" y="57911"/>
                </a:lnTo>
                <a:lnTo>
                  <a:pt x="105156" y="45719"/>
                </a:lnTo>
                <a:lnTo>
                  <a:pt x="97536" y="39623"/>
                </a:lnTo>
                <a:lnTo>
                  <a:pt x="96012" y="39623"/>
                </a:lnTo>
                <a:lnTo>
                  <a:pt x="96012" y="36576"/>
                </a:lnTo>
                <a:lnTo>
                  <a:pt x="91439" y="22859"/>
                </a:lnTo>
                <a:lnTo>
                  <a:pt x="88392" y="16764"/>
                </a:lnTo>
                <a:lnTo>
                  <a:pt x="85344" y="15240"/>
                </a:lnTo>
                <a:lnTo>
                  <a:pt x="83820" y="15240"/>
                </a:lnTo>
                <a:lnTo>
                  <a:pt x="80772" y="12192"/>
                </a:lnTo>
                <a:lnTo>
                  <a:pt x="77724" y="10667"/>
                </a:lnTo>
                <a:lnTo>
                  <a:pt x="73151" y="6095"/>
                </a:lnTo>
                <a:lnTo>
                  <a:pt x="68580" y="4571"/>
                </a:lnTo>
                <a:lnTo>
                  <a:pt x="64008" y="1523"/>
                </a:lnTo>
                <a:lnTo>
                  <a:pt x="60960" y="0"/>
                </a:lnTo>
                <a:lnTo>
                  <a:pt x="59436" y="0"/>
                </a:lnTo>
                <a:lnTo>
                  <a:pt x="56387" y="1523"/>
                </a:lnTo>
                <a:lnTo>
                  <a:pt x="51816" y="6095"/>
                </a:lnTo>
                <a:lnTo>
                  <a:pt x="47244" y="12192"/>
                </a:lnTo>
                <a:lnTo>
                  <a:pt x="41148" y="18288"/>
                </a:lnTo>
                <a:lnTo>
                  <a:pt x="33527" y="24383"/>
                </a:lnTo>
                <a:lnTo>
                  <a:pt x="21336" y="36576"/>
                </a:lnTo>
                <a:lnTo>
                  <a:pt x="18287" y="38100"/>
                </a:lnTo>
                <a:lnTo>
                  <a:pt x="12192" y="39623"/>
                </a:lnTo>
                <a:lnTo>
                  <a:pt x="6096" y="42671"/>
                </a:lnTo>
                <a:lnTo>
                  <a:pt x="6096" y="62483"/>
                </a:lnTo>
                <a:lnTo>
                  <a:pt x="4572" y="67055"/>
                </a:lnTo>
                <a:lnTo>
                  <a:pt x="3048" y="70104"/>
                </a:lnTo>
                <a:lnTo>
                  <a:pt x="0" y="74676"/>
                </a:lnTo>
                <a:lnTo>
                  <a:pt x="0" y="82295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2" name="object 1312"/>
          <p:cNvSpPr/>
          <p:nvPr/>
        </p:nvSpPr>
        <p:spPr>
          <a:xfrm>
            <a:off x="8470912" y="6966724"/>
            <a:ext cx="272797" cy="208788"/>
          </a:xfrm>
          <a:custGeom>
            <a:avLst/>
            <a:gdLst/>
            <a:ahLst/>
            <a:cxnLst/>
            <a:rect l="l" t="t" r="r" b="b"/>
            <a:pathLst>
              <a:path w="272797" h="208788">
                <a:moveTo>
                  <a:pt x="0" y="32004"/>
                </a:moveTo>
                <a:lnTo>
                  <a:pt x="3049" y="30480"/>
                </a:lnTo>
                <a:lnTo>
                  <a:pt x="7621" y="30480"/>
                </a:lnTo>
                <a:lnTo>
                  <a:pt x="13717" y="27433"/>
                </a:lnTo>
                <a:lnTo>
                  <a:pt x="21337" y="25909"/>
                </a:lnTo>
                <a:lnTo>
                  <a:pt x="39624" y="19812"/>
                </a:lnTo>
                <a:lnTo>
                  <a:pt x="50293" y="16764"/>
                </a:lnTo>
                <a:lnTo>
                  <a:pt x="59437" y="13716"/>
                </a:lnTo>
                <a:lnTo>
                  <a:pt x="70105" y="12192"/>
                </a:lnTo>
                <a:lnTo>
                  <a:pt x="80773" y="7621"/>
                </a:lnTo>
                <a:lnTo>
                  <a:pt x="88393" y="6097"/>
                </a:lnTo>
                <a:lnTo>
                  <a:pt x="97537" y="3049"/>
                </a:lnTo>
                <a:lnTo>
                  <a:pt x="105157" y="1525"/>
                </a:lnTo>
                <a:lnTo>
                  <a:pt x="111253" y="0"/>
                </a:lnTo>
                <a:lnTo>
                  <a:pt x="138685" y="0"/>
                </a:lnTo>
                <a:lnTo>
                  <a:pt x="144781" y="1525"/>
                </a:lnTo>
                <a:lnTo>
                  <a:pt x="149353" y="1525"/>
                </a:lnTo>
                <a:lnTo>
                  <a:pt x="152400" y="3049"/>
                </a:lnTo>
                <a:lnTo>
                  <a:pt x="155449" y="3049"/>
                </a:lnTo>
                <a:lnTo>
                  <a:pt x="156973" y="6097"/>
                </a:lnTo>
                <a:lnTo>
                  <a:pt x="160021" y="7621"/>
                </a:lnTo>
                <a:lnTo>
                  <a:pt x="170688" y="18288"/>
                </a:lnTo>
                <a:lnTo>
                  <a:pt x="173737" y="19812"/>
                </a:lnTo>
                <a:lnTo>
                  <a:pt x="175261" y="22861"/>
                </a:lnTo>
                <a:lnTo>
                  <a:pt x="176785" y="24385"/>
                </a:lnTo>
                <a:lnTo>
                  <a:pt x="179833" y="25909"/>
                </a:lnTo>
                <a:lnTo>
                  <a:pt x="190500" y="36576"/>
                </a:lnTo>
                <a:lnTo>
                  <a:pt x="193549" y="42673"/>
                </a:lnTo>
                <a:lnTo>
                  <a:pt x="199645" y="51816"/>
                </a:lnTo>
                <a:lnTo>
                  <a:pt x="204217" y="57912"/>
                </a:lnTo>
                <a:lnTo>
                  <a:pt x="205741" y="60961"/>
                </a:lnTo>
                <a:lnTo>
                  <a:pt x="208788" y="64009"/>
                </a:lnTo>
                <a:lnTo>
                  <a:pt x="211837" y="65533"/>
                </a:lnTo>
                <a:lnTo>
                  <a:pt x="216409" y="68580"/>
                </a:lnTo>
                <a:lnTo>
                  <a:pt x="228600" y="74676"/>
                </a:lnTo>
                <a:lnTo>
                  <a:pt x="236221" y="77725"/>
                </a:lnTo>
                <a:lnTo>
                  <a:pt x="242317" y="80773"/>
                </a:lnTo>
                <a:lnTo>
                  <a:pt x="246888" y="82297"/>
                </a:lnTo>
                <a:lnTo>
                  <a:pt x="251461" y="86868"/>
                </a:lnTo>
                <a:lnTo>
                  <a:pt x="254509" y="91440"/>
                </a:lnTo>
                <a:lnTo>
                  <a:pt x="257557" y="97537"/>
                </a:lnTo>
                <a:lnTo>
                  <a:pt x="266700" y="109728"/>
                </a:lnTo>
                <a:lnTo>
                  <a:pt x="269749" y="114300"/>
                </a:lnTo>
                <a:lnTo>
                  <a:pt x="272797" y="117349"/>
                </a:lnTo>
                <a:lnTo>
                  <a:pt x="272797" y="120397"/>
                </a:lnTo>
                <a:lnTo>
                  <a:pt x="263653" y="126492"/>
                </a:lnTo>
                <a:lnTo>
                  <a:pt x="242317" y="137161"/>
                </a:lnTo>
                <a:lnTo>
                  <a:pt x="231649" y="141733"/>
                </a:lnTo>
                <a:lnTo>
                  <a:pt x="222505" y="146304"/>
                </a:lnTo>
                <a:lnTo>
                  <a:pt x="214885" y="149352"/>
                </a:lnTo>
                <a:lnTo>
                  <a:pt x="208788" y="152400"/>
                </a:lnTo>
                <a:lnTo>
                  <a:pt x="205741" y="152400"/>
                </a:lnTo>
                <a:lnTo>
                  <a:pt x="196597" y="149352"/>
                </a:lnTo>
                <a:lnTo>
                  <a:pt x="187453" y="149352"/>
                </a:lnTo>
                <a:lnTo>
                  <a:pt x="181357" y="150876"/>
                </a:lnTo>
                <a:lnTo>
                  <a:pt x="175261" y="153925"/>
                </a:lnTo>
                <a:lnTo>
                  <a:pt x="166117" y="156973"/>
                </a:lnTo>
                <a:lnTo>
                  <a:pt x="158497" y="160021"/>
                </a:lnTo>
                <a:lnTo>
                  <a:pt x="150876" y="161545"/>
                </a:lnTo>
                <a:lnTo>
                  <a:pt x="146305" y="163068"/>
                </a:lnTo>
                <a:lnTo>
                  <a:pt x="143257" y="164592"/>
                </a:lnTo>
                <a:lnTo>
                  <a:pt x="141733" y="167640"/>
                </a:lnTo>
                <a:lnTo>
                  <a:pt x="132588" y="172212"/>
                </a:lnTo>
                <a:lnTo>
                  <a:pt x="129541" y="172212"/>
                </a:lnTo>
                <a:lnTo>
                  <a:pt x="123445" y="173737"/>
                </a:lnTo>
                <a:lnTo>
                  <a:pt x="120397" y="173737"/>
                </a:lnTo>
                <a:lnTo>
                  <a:pt x="118873" y="175261"/>
                </a:lnTo>
                <a:lnTo>
                  <a:pt x="123445" y="181356"/>
                </a:lnTo>
                <a:lnTo>
                  <a:pt x="118873" y="184404"/>
                </a:lnTo>
                <a:lnTo>
                  <a:pt x="112776" y="185928"/>
                </a:lnTo>
                <a:lnTo>
                  <a:pt x="105157" y="188976"/>
                </a:lnTo>
                <a:lnTo>
                  <a:pt x="97537" y="190500"/>
                </a:lnTo>
                <a:lnTo>
                  <a:pt x="89917" y="190500"/>
                </a:lnTo>
                <a:lnTo>
                  <a:pt x="83821" y="192025"/>
                </a:lnTo>
                <a:lnTo>
                  <a:pt x="77724" y="192025"/>
                </a:lnTo>
                <a:lnTo>
                  <a:pt x="74676" y="190500"/>
                </a:lnTo>
                <a:lnTo>
                  <a:pt x="70105" y="190500"/>
                </a:lnTo>
                <a:lnTo>
                  <a:pt x="64009" y="192025"/>
                </a:lnTo>
                <a:lnTo>
                  <a:pt x="54864" y="193549"/>
                </a:lnTo>
                <a:lnTo>
                  <a:pt x="22861" y="202692"/>
                </a:lnTo>
                <a:lnTo>
                  <a:pt x="16764" y="205740"/>
                </a:lnTo>
                <a:lnTo>
                  <a:pt x="10669" y="207264"/>
                </a:lnTo>
                <a:lnTo>
                  <a:pt x="7621" y="208788"/>
                </a:lnTo>
                <a:lnTo>
                  <a:pt x="0" y="208788"/>
                </a:lnTo>
                <a:lnTo>
                  <a:pt x="0" y="32004"/>
                </a:lnTo>
              </a:path>
            </a:pathLst>
          </a:custGeom>
          <a:solidFill>
            <a:srgbClr val="284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3" name="object 1313"/>
          <p:cNvSpPr/>
          <p:nvPr/>
        </p:nvSpPr>
        <p:spPr>
          <a:xfrm>
            <a:off x="8542541" y="7029209"/>
            <a:ext cx="201168" cy="108203"/>
          </a:xfrm>
          <a:custGeom>
            <a:avLst/>
            <a:gdLst/>
            <a:ahLst/>
            <a:cxnLst/>
            <a:rect l="l" t="t" r="r" b="b"/>
            <a:pathLst>
              <a:path w="201168" h="108203">
                <a:moveTo>
                  <a:pt x="137159" y="0"/>
                </a:moveTo>
                <a:lnTo>
                  <a:pt x="140208" y="1524"/>
                </a:lnTo>
                <a:lnTo>
                  <a:pt x="144780" y="4571"/>
                </a:lnTo>
                <a:lnTo>
                  <a:pt x="156971" y="10667"/>
                </a:lnTo>
                <a:lnTo>
                  <a:pt x="164592" y="13715"/>
                </a:lnTo>
                <a:lnTo>
                  <a:pt x="170688" y="16764"/>
                </a:lnTo>
                <a:lnTo>
                  <a:pt x="175259" y="19812"/>
                </a:lnTo>
                <a:lnTo>
                  <a:pt x="179832" y="24383"/>
                </a:lnTo>
                <a:lnTo>
                  <a:pt x="182880" y="28955"/>
                </a:lnTo>
                <a:lnTo>
                  <a:pt x="185928" y="35052"/>
                </a:lnTo>
                <a:lnTo>
                  <a:pt x="195071" y="47243"/>
                </a:lnTo>
                <a:lnTo>
                  <a:pt x="198120" y="51815"/>
                </a:lnTo>
                <a:lnTo>
                  <a:pt x="201168" y="54864"/>
                </a:lnTo>
                <a:lnTo>
                  <a:pt x="201168" y="56388"/>
                </a:lnTo>
                <a:lnTo>
                  <a:pt x="192024" y="62483"/>
                </a:lnTo>
                <a:lnTo>
                  <a:pt x="170688" y="73152"/>
                </a:lnTo>
                <a:lnTo>
                  <a:pt x="160020" y="77724"/>
                </a:lnTo>
                <a:lnTo>
                  <a:pt x="150876" y="82295"/>
                </a:lnTo>
                <a:lnTo>
                  <a:pt x="143256" y="86867"/>
                </a:lnTo>
                <a:lnTo>
                  <a:pt x="137159" y="88391"/>
                </a:lnTo>
                <a:lnTo>
                  <a:pt x="134112" y="88391"/>
                </a:lnTo>
                <a:lnTo>
                  <a:pt x="129540" y="86867"/>
                </a:lnTo>
                <a:lnTo>
                  <a:pt x="124968" y="86867"/>
                </a:lnTo>
                <a:lnTo>
                  <a:pt x="120395" y="85343"/>
                </a:lnTo>
                <a:lnTo>
                  <a:pt x="118871" y="85343"/>
                </a:lnTo>
                <a:lnTo>
                  <a:pt x="115824" y="86867"/>
                </a:lnTo>
                <a:lnTo>
                  <a:pt x="109728" y="88391"/>
                </a:lnTo>
                <a:lnTo>
                  <a:pt x="103632" y="91440"/>
                </a:lnTo>
                <a:lnTo>
                  <a:pt x="94488" y="92964"/>
                </a:lnTo>
                <a:lnTo>
                  <a:pt x="86868" y="96012"/>
                </a:lnTo>
                <a:lnTo>
                  <a:pt x="79247" y="97536"/>
                </a:lnTo>
                <a:lnTo>
                  <a:pt x="74676" y="99060"/>
                </a:lnTo>
                <a:lnTo>
                  <a:pt x="71628" y="100583"/>
                </a:lnTo>
                <a:lnTo>
                  <a:pt x="70104" y="103631"/>
                </a:lnTo>
                <a:lnTo>
                  <a:pt x="60959" y="108203"/>
                </a:lnTo>
                <a:lnTo>
                  <a:pt x="56388" y="106679"/>
                </a:lnTo>
                <a:lnTo>
                  <a:pt x="51816" y="106679"/>
                </a:lnTo>
                <a:lnTo>
                  <a:pt x="48768" y="105155"/>
                </a:lnTo>
                <a:lnTo>
                  <a:pt x="47244" y="105155"/>
                </a:lnTo>
                <a:lnTo>
                  <a:pt x="44195" y="103631"/>
                </a:lnTo>
                <a:lnTo>
                  <a:pt x="41147" y="100583"/>
                </a:lnTo>
                <a:lnTo>
                  <a:pt x="39624" y="97536"/>
                </a:lnTo>
                <a:lnTo>
                  <a:pt x="36576" y="92964"/>
                </a:lnTo>
                <a:lnTo>
                  <a:pt x="35052" y="88391"/>
                </a:lnTo>
                <a:lnTo>
                  <a:pt x="32004" y="76200"/>
                </a:lnTo>
                <a:lnTo>
                  <a:pt x="28956" y="71627"/>
                </a:lnTo>
                <a:lnTo>
                  <a:pt x="25908" y="70103"/>
                </a:lnTo>
                <a:lnTo>
                  <a:pt x="22859" y="67055"/>
                </a:lnTo>
                <a:lnTo>
                  <a:pt x="18288" y="64007"/>
                </a:lnTo>
                <a:lnTo>
                  <a:pt x="13716" y="62483"/>
                </a:lnTo>
                <a:lnTo>
                  <a:pt x="9144" y="59436"/>
                </a:lnTo>
                <a:lnTo>
                  <a:pt x="4571" y="57912"/>
                </a:lnTo>
                <a:lnTo>
                  <a:pt x="1524" y="56388"/>
                </a:lnTo>
                <a:lnTo>
                  <a:pt x="0" y="56388"/>
                </a:lnTo>
                <a:lnTo>
                  <a:pt x="1524" y="47243"/>
                </a:lnTo>
                <a:lnTo>
                  <a:pt x="4571" y="42671"/>
                </a:lnTo>
                <a:lnTo>
                  <a:pt x="12192" y="35052"/>
                </a:lnTo>
                <a:lnTo>
                  <a:pt x="15240" y="33527"/>
                </a:lnTo>
                <a:lnTo>
                  <a:pt x="22859" y="25907"/>
                </a:lnTo>
                <a:lnTo>
                  <a:pt x="27432" y="22860"/>
                </a:lnTo>
                <a:lnTo>
                  <a:pt x="35052" y="15240"/>
                </a:lnTo>
                <a:lnTo>
                  <a:pt x="39624" y="13715"/>
                </a:lnTo>
                <a:lnTo>
                  <a:pt x="41147" y="12191"/>
                </a:lnTo>
                <a:lnTo>
                  <a:pt x="42671" y="13715"/>
                </a:lnTo>
                <a:lnTo>
                  <a:pt x="54864" y="19812"/>
                </a:lnTo>
                <a:lnTo>
                  <a:pt x="64008" y="28955"/>
                </a:lnTo>
                <a:lnTo>
                  <a:pt x="64008" y="32003"/>
                </a:lnTo>
                <a:lnTo>
                  <a:pt x="67056" y="35052"/>
                </a:lnTo>
                <a:lnTo>
                  <a:pt x="71628" y="36576"/>
                </a:lnTo>
                <a:lnTo>
                  <a:pt x="74676" y="38100"/>
                </a:lnTo>
                <a:lnTo>
                  <a:pt x="79247" y="41148"/>
                </a:lnTo>
                <a:lnTo>
                  <a:pt x="82295" y="41148"/>
                </a:lnTo>
                <a:lnTo>
                  <a:pt x="85344" y="42671"/>
                </a:lnTo>
                <a:lnTo>
                  <a:pt x="86868" y="42671"/>
                </a:lnTo>
                <a:lnTo>
                  <a:pt x="88392" y="41148"/>
                </a:lnTo>
                <a:lnTo>
                  <a:pt x="88392" y="38100"/>
                </a:lnTo>
                <a:lnTo>
                  <a:pt x="91440" y="32003"/>
                </a:lnTo>
                <a:lnTo>
                  <a:pt x="92964" y="27431"/>
                </a:lnTo>
                <a:lnTo>
                  <a:pt x="94488" y="24383"/>
                </a:lnTo>
                <a:lnTo>
                  <a:pt x="96012" y="24383"/>
                </a:lnTo>
                <a:lnTo>
                  <a:pt x="99059" y="21336"/>
                </a:lnTo>
                <a:lnTo>
                  <a:pt x="105156" y="18288"/>
                </a:lnTo>
                <a:lnTo>
                  <a:pt x="114300" y="9143"/>
                </a:lnTo>
                <a:lnTo>
                  <a:pt x="120395" y="6095"/>
                </a:lnTo>
                <a:lnTo>
                  <a:pt x="123444" y="3048"/>
                </a:lnTo>
                <a:lnTo>
                  <a:pt x="126492" y="1524"/>
                </a:lnTo>
                <a:lnTo>
                  <a:pt x="128016" y="1524"/>
                </a:lnTo>
                <a:lnTo>
                  <a:pt x="131064" y="0"/>
                </a:lnTo>
                <a:lnTo>
                  <a:pt x="137159" y="0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4" name="object 1314"/>
          <p:cNvSpPr/>
          <p:nvPr/>
        </p:nvSpPr>
        <p:spPr>
          <a:xfrm>
            <a:off x="8880869" y="6703073"/>
            <a:ext cx="650748" cy="560831"/>
          </a:xfrm>
          <a:custGeom>
            <a:avLst/>
            <a:gdLst/>
            <a:ahLst/>
            <a:cxnLst/>
            <a:rect l="l" t="t" r="r" b="b"/>
            <a:pathLst>
              <a:path w="650748" h="560831">
                <a:moveTo>
                  <a:pt x="640080" y="518160"/>
                </a:moveTo>
                <a:lnTo>
                  <a:pt x="646176" y="496824"/>
                </a:lnTo>
                <a:lnTo>
                  <a:pt x="650748" y="480060"/>
                </a:lnTo>
                <a:lnTo>
                  <a:pt x="650748" y="449579"/>
                </a:lnTo>
                <a:lnTo>
                  <a:pt x="649224" y="443484"/>
                </a:lnTo>
                <a:lnTo>
                  <a:pt x="647700" y="437388"/>
                </a:lnTo>
                <a:lnTo>
                  <a:pt x="646176" y="431291"/>
                </a:lnTo>
                <a:lnTo>
                  <a:pt x="644652" y="426719"/>
                </a:lnTo>
                <a:lnTo>
                  <a:pt x="641604" y="420624"/>
                </a:lnTo>
                <a:lnTo>
                  <a:pt x="629412" y="402336"/>
                </a:lnTo>
                <a:lnTo>
                  <a:pt x="624840" y="399288"/>
                </a:lnTo>
                <a:lnTo>
                  <a:pt x="621792" y="394715"/>
                </a:lnTo>
                <a:lnTo>
                  <a:pt x="617219" y="391667"/>
                </a:lnTo>
                <a:lnTo>
                  <a:pt x="609600" y="384048"/>
                </a:lnTo>
                <a:lnTo>
                  <a:pt x="605028" y="381000"/>
                </a:lnTo>
                <a:lnTo>
                  <a:pt x="600455" y="376427"/>
                </a:lnTo>
                <a:lnTo>
                  <a:pt x="592836" y="370331"/>
                </a:lnTo>
                <a:lnTo>
                  <a:pt x="586740" y="365760"/>
                </a:lnTo>
                <a:lnTo>
                  <a:pt x="556260" y="353567"/>
                </a:lnTo>
                <a:lnTo>
                  <a:pt x="548640" y="352043"/>
                </a:lnTo>
                <a:lnTo>
                  <a:pt x="539496" y="350519"/>
                </a:lnTo>
                <a:lnTo>
                  <a:pt x="495300" y="350519"/>
                </a:lnTo>
                <a:lnTo>
                  <a:pt x="477012" y="353567"/>
                </a:lnTo>
                <a:lnTo>
                  <a:pt x="466343" y="355091"/>
                </a:lnTo>
                <a:lnTo>
                  <a:pt x="475488" y="373379"/>
                </a:lnTo>
                <a:lnTo>
                  <a:pt x="480060" y="384048"/>
                </a:lnTo>
                <a:lnTo>
                  <a:pt x="484631" y="391667"/>
                </a:lnTo>
                <a:lnTo>
                  <a:pt x="489204" y="400812"/>
                </a:lnTo>
                <a:lnTo>
                  <a:pt x="492252" y="408431"/>
                </a:lnTo>
                <a:lnTo>
                  <a:pt x="496824" y="414527"/>
                </a:lnTo>
                <a:lnTo>
                  <a:pt x="499872" y="422148"/>
                </a:lnTo>
                <a:lnTo>
                  <a:pt x="504443" y="422148"/>
                </a:lnTo>
                <a:lnTo>
                  <a:pt x="510540" y="420624"/>
                </a:lnTo>
                <a:lnTo>
                  <a:pt x="516636" y="422148"/>
                </a:lnTo>
                <a:lnTo>
                  <a:pt x="522731" y="422148"/>
                </a:lnTo>
                <a:lnTo>
                  <a:pt x="530352" y="423672"/>
                </a:lnTo>
                <a:lnTo>
                  <a:pt x="536448" y="426719"/>
                </a:lnTo>
                <a:lnTo>
                  <a:pt x="551688" y="432815"/>
                </a:lnTo>
                <a:lnTo>
                  <a:pt x="556260" y="437388"/>
                </a:lnTo>
                <a:lnTo>
                  <a:pt x="562355" y="441960"/>
                </a:lnTo>
                <a:lnTo>
                  <a:pt x="571500" y="454151"/>
                </a:lnTo>
                <a:lnTo>
                  <a:pt x="574548" y="458724"/>
                </a:lnTo>
                <a:lnTo>
                  <a:pt x="576072" y="467867"/>
                </a:lnTo>
                <a:lnTo>
                  <a:pt x="577596" y="473963"/>
                </a:lnTo>
                <a:lnTo>
                  <a:pt x="574548" y="483107"/>
                </a:lnTo>
                <a:lnTo>
                  <a:pt x="574548" y="484631"/>
                </a:lnTo>
                <a:lnTo>
                  <a:pt x="573024" y="486155"/>
                </a:lnTo>
                <a:lnTo>
                  <a:pt x="571500" y="487679"/>
                </a:lnTo>
                <a:lnTo>
                  <a:pt x="560831" y="487679"/>
                </a:lnTo>
                <a:lnTo>
                  <a:pt x="556260" y="486155"/>
                </a:lnTo>
                <a:lnTo>
                  <a:pt x="547116" y="480060"/>
                </a:lnTo>
                <a:lnTo>
                  <a:pt x="541019" y="475488"/>
                </a:lnTo>
                <a:lnTo>
                  <a:pt x="528828" y="463296"/>
                </a:lnTo>
                <a:lnTo>
                  <a:pt x="522731" y="454151"/>
                </a:lnTo>
                <a:lnTo>
                  <a:pt x="515112" y="445007"/>
                </a:lnTo>
                <a:lnTo>
                  <a:pt x="507492" y="434339"/>
                </a:lnTo>
                <a:lnTo>
                  <a:pt x="499872" y="422148"/>
                </a:lnTo>
                <a:lnTo>
                  <a:pt x="498348" y="420624"/>
                </a:lnTo>
                <a:lnTo>
                  <a:pt x="498348" y="417576"/>
                </a:lnTo>
                <a:lnTo>
                  <a:pt x="496824" y="416051"/>
                </a:lnTo>
                <a:lnTo>
                  <a:pt x="495300" y="414527"/>
                </a:lnTo>
                <a:lnTo>
                  <a:pt x="493776" y="411479"/>
                </a:lnTo>
                <a:lnTo>
                  <a:pt x="492252" y="406907"/>
                </a:lnTo>
                <a:lnTo>
                  <a:pt x="490728" y="403860"/>
                </a:lnTo>
                <a:lnTo>
                  <a:pt x="487680" y="400812"/>
                </a:lnTo>
                <a:lnTo>
                  <a:pt x="484631" y="394715"/>
                </a:lnTo>
                <a:lnTo>
                  <a:pt x="483107" y="390143"/>
                </a:lnTo>
                <a:lnTo>
                  <a:pt x="480060" y="384048"/>
                </a:lnTo>
                <a:lnTo>
                  <a:pt x="477012" y="379476"/>
                </a:lnTo>
                <a:lnTo>
                  <a:pt x="475488" y="373379"/>
                </a:lnTo>
                <a:lnTo>
                  <a:pt x="466343" y="355091"/>
                </a:lnTo>
                <a:lnTo>
                  <a:pt x="460248" y="339851"/>
                </a:lnTo>
                <a:lnTo>
                  <a:pt x="452628" y="324612"/>
                </a:lnTo>
                <a:lnTo>
                  <a:pt x="446531" y="310896"/>
                </a:lnTo>
                <a:lnTo>
                  <a:pt x="438912" y="297179"/>
                </a:lnTo>
                <a:lnTo>
                  <a:pt x="431292" y="281939"/>
                </a:lnTo>
                <a:lnTo>
                  <a:pt x="422148" y="268224"/>
                </a:lnTo>
                <a:lnTo>
                  <a:pt x="414528" y="254507"/>
                </a:lnTo>
                <a:lnTo>
                  <a:pt x="405384" y="240791"/>
                </a:lnTo>
                <a:lnTo>
                  <a:pt x="396240" y="228600"/>
                </a:lnTo>
                <a:lnTo>
                  <a:pt x="387096" y="214884"/>
                </a:lnTo>
                <a:lnTo>
                  <a:pt x="379476" y="202691"/>
                </a:lnTo>
                <a:lnTo>
                  <a:pt x="370331" y="188976"/>
                </a:lnTo>
                <a:lnTo>
                  <a:pt x="352043" y="164591"/>
                </a:lnTo>
                <a:lnTo>
                  <a:pt x="342900" y="153924"/>
                </a:lnTo>
                <a:lnTo>
                  <a:pt x="333755" y="141731"/>
                </a:lnTo>
                <a:lnTo>
                  <a:pt x="324612" y="131063"/>
                </a:lnTo>
                <a:lnTo>
                  <a:pt x="316992" y="121919"/>
                </a:lnTo>
                <a:lnTo>
                  <a:pt x="307848" y="111251"/>
                </a:lnTo>
                <a:lnTo>
                  <a:pt x="300228" y="102107"/>
                </a:lnTo>
                <a:lnTo>
                  <a:pt x="291084" y="92963"/>
                </a:lnTo>
                <a:lnTo>
                  <a:pt x="283464" y="83819"/>
                </a:lnTo>
                <a:lnTo>
                  <a:pt x="277367" y="76200"/>
                </a:lnTo>
                <a:lnTo>
                  <a:pt x="269748" y="68579"/>
                </a:lnTo>
                <a:lnTo>
                  <a:pt x="262128" y="62484"/>
                </a:lnTo>
                <a:lnTo>
                  <a:pt x="233172" y="33527"/>
                </a:lnTo>
                <a:lnTo>
                  <a:pt x="228600" y="32003"/>
                </a:lnTo>
                <a:lnTo>
                  <a:pt x="205740" y="16763"/>
                </a:lnTo>
                <a:lnTo>
                  <a:pt x="184404" y="7619"/>
                </a:lnTo>
                <a:lnTo>
                  <a:pt x="164592" y="1524"/>
                </a:lnTo>
                <a:lnTo>
                  <a:pt x="144780" y="0"/>
                </a:lnTo>
                <a:lnTo>
                  <a:pt x="124967" y="1524"/>
                </a:lnTo>
                <a:lnTo>
                  <a:pt x="108204" y="6096"/>
                </a:lnTo>
                <a:lnTo>
                  <a:pt x="91440" y="13715"/>
                </a:lnTo>
                <a:lnTo>
                  <a:pt x="77724" y="22860"/>
                </a:lnTo>
                <a:lnTo>
                  <a:pt x="64007" y="33527"/>
                </a:lnTo>
                <a:lnTo>
                  <a:pt x="50292" y="45719"/>
                </a:lnTo>
                <a:lnTo>
                  <a:pt x="39624" y="57912"/>
                </a:lnTo>
                <a:lnTo>
                  <a:pt x="21336" y="85343"/>
                </a:lnTo>
                <a:lnTo>
                  <a:pt x="7619" y="112776"/>
                </a:lnTo>
                <a:lnTo>
                  <a:pt x="4572" y="126491"/>
                </a:lnTo>
                <a:lnTo>
                  <a:pt x="3048" y="131063"/>
                </a:lnTo>
                <a:lnTo>
                  <a:pt x="1524" y="140207"/>
                </a:lnTo>
                <a:lnTo>
                  <a:pt x="0" y="149351"/>
                </a:lnTo>
                <a:lnTo>
                  <a:pt x="0" y="187451"/>
                </a:lnTo>
                <a:lnTo>
                  <a:pt x="1524" y="202691"/>
                </a:lnTo>
                <a:lnTo>
                  <a:pt x="4572" y="217931"/>
                </a:lnTo>
                <a:lnTo>
                  <a:pt x="9143" y="233172"/>
                </a:lnTo>
                <a:lnTo>
                  <a:pt x="21336" y="260603"/>
                </a:lnTo>
                <a:lnTo>
                  <a:pt x="30480" y="271272"/>
                </a:lnTo>
                <a:lnTo>
                  <a:pt x="42672" y="283463"/>
                </a:lnTo>
                <a:lnTo>
                  <a:pt x="54864" y="291084"/>
                </a:lnTo>
                <a:lnTo>
                  <a:pt x="71628" y="297179"/>
                </a:lnTo>
                <a:lnTo>
                  <a:pt x="88392" y="300227"/>
                </a:lnTo>
                <a:lnTo>
                  <a:pt x="108204" y="301751"/>
                </a:lnTo>
                <a:lnTo>
                  <a:pt x="144780" y="304800"/>
                </a:lnTo>
                <a:lnTo>
                  <a:pt x="178307" y="307848"/>
                </a:lnTo>
                <a:lnTo>
                  <a:pt x="192024" y="309372"/>
                </a:lnTo>
                <a:lnTo>
                  <a:pt x="207264" y="309372"/>
                </a:lnTo>
                <a:lnTo>
                  <a:pt x="220980" y="310896"/>
                </a:lnTo>
                <a:lnTo>
                  <a:pt x="233172" y="312419"/>
                </a:lnTo>
                <a:lnTo>
                  <a:pt x="254507" y="315467"/>
                </a:lnTo>
                <a:lnTo>
                  <a:pt x="263652" y="316991"/>
                </a:lnTo>
                <a:lnTo>
                  <a:pt x="271272" y="320039"/>
                </a:lnTo>
                <a:lnTo>
                  <a:pt x="283464" y="323088"/>
                </a:lnTo>
                <a:lnTo>
                  <a:pt x="286512" y="324612"/>
                </a:lnTo>
                <a:lnTo>
                  <a:pt x="281940" y="324612"/>
                </a:lnTo>
                <a:lnTo>
                  <a:pt x="278892" y="326136"/>
                </a:lnTo>
                <a:lnTo>
                  <a:pt x="277367" y="326136"/>
                </a:lnTo>
                <a:lnTo>
                  <a:pt x="274319" y="327660"/>
                </a:lnTo>
                <a:lnTo>
                  <a:pt x="271272" y="330707"/>
                </a:lnTo>
                <a:lnTo>
                  <a:pt x="277367" y="333755"/>
                </a:lnTo>
                <a:lnTo>
                  <a:pt x="284988" y="336803"/>
                </a:lnTo>
                <a:lnTo>
                  <a:pt x="291084" y="341376"/>
                </a:lnTo>
                <a:lnTo>
                  <a:pt x="300228" y="345948"/>
                </a:lnTo>
                <a:lnTo>
                  <a:pt x="307848" y="350519"/>
                </a:lnTo>
                <a:lnTo>
                  <a:pt x="316992" y="356615"/>
                </a:lnTo>
                <a:lnTo>
                  <a:pt x="324612" y="362712"/>
                </a:lnTo>
                <a:lnTo>
                  <a:pt x="333755" y="368807"/>
                </a:lnTo>
                <a:lnTo>
                  <a:pt x="344424" y="376427"/>
                </a:lnTo>
                <a:lnTo>
                  <a:pt x="353567" y="384048"/>
                </a:lnTo>
                <a:lnTo>
                  <a:pt x="387096" y="417576"/>
                </a:lnTo>
                <a:lnTo>
                  <a:pt x="394716" y="426719"/>
                </a:lnTo>
                <a:lnTo>
                  <a:pt x="400812" y="434339"/>
                </a:lnTo>
                <a:lnTo>
                  <a:pt x="409955" y="445007"/>
                </a:lnTo>
                <a:lnTo>
                  <a:pt x="417576" y="457200"/>
                </a:lnTo>
                <a:lnTo>
                  <a:pt x="426719" y="467867"/>
                </a:lnTo>
                <a:lnTo>
                  <a:pt x="434340" y="478536"/>
                </a:lnTo>
                <a:lnTo>
                  <a:pt x="443484" y="489203"/>
                </a:lnTo>
                <a:lnTo>
                  <a:pt x="451104" y="499872"/>
                </a:lnTo>
                <a:lnTo>
                  <a:pt x="460248" y="509015"/>
                </a:lnTo>
                <a:lnTo>
                  <a:pt x="469392" y="516636"/>
                </a:lnTo>
                <a:lnTo>
                  <a:pt x="478536" y="525779"/>
                </a:lnTo>
                <a:lnTo>
                  <a:pt x="487680" y="533400"/>
                </a:lnTo>
                <a:lnTo>
                  <a:pt x="498348" y="539496"/>
                </a:lnTo>
                <a:lnTo>
                  <a:pt x="507492" y="545591"/>
                </a:lnTo>
                <a:lnTo>
                  <a:pt x="518160" y="551688"/>
                </a:lnTo>
                <a:lnTo>
                  <a:pt x="527304" y="556260"/>
                </a:lnTo>
                <a:lnTo>
                  <a:pt x="537972" y="559307"/>
                </a:lnTo>
                <a:lnTo>
                  <a:pt x="548640" y="560831"/>
                </a:lnTo>
                <a:lnTo>
                  <a:pt x="576072" y="560831"/>
                </a:lnTo>
                <a:lnTo>
                  <a:pt x="583692" y="559307"/>
                </a:lnTo>
                <a:lnTo>
                  <a:pt x="589788" y="557784"/>
                </a:lnTo>
                <a:lnTo>
                  <a:pt x="597407" y="554736"/>
                </a:lnTo>
                <a:lnTo>
                  <a:pt x="615696" y="545591"/>
                </a:lnTo>
                <a:lnTo>
                  <a:pt x="621792" y="541019"/>
                </a:lnTo>
                <a:lnTo>
                  <a:pt x="626364" y="537972"/>
                </a:lnTo>
                <a:lnTo>
                  <a:pt x="630936" y="533400"/>
                </a:lnTo>
                <a:lnTo>
                  <a:pt x="633984" y="528827"/>
                </a:lnTo>
                <a:lnTo>
                  <a:pt x="638555" y="522731"/>
                </a:lnTo>
                <a:lnTo>
                  <a:pt x="640080" y="518160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5" name="object 1315"/>
          <p:cNvSpPr/>
          <p:nvPr/>
        </p:nvSpPr>
        <p:spPr>
          <a:xfrm>
            <a:off x="9085085" y="7100836"/>
            <a:ext cx="192024" cy="54864"/>
          </a:xfrm>
          <a:custGeom>
            <a:avLst/>
            <a:gdLst/>
            <a:ahLst/>
            <a:cxnLst/>
            <a:rect l="l" t="t" r="r" b="b"/>
            <a:pathLst>
              <a:path w="192024" h="54864">
                <a:moveTo>
                  <a:pt x="0" y="54864"/>
                </a:moveTo>
                <a:lnTo>
                  <a:pt x="12191" y="54864"/>
                </a:lnTo>
                <a:lnTo>
                  <a:pt x="21336" y="53340"/>
                </a:lnTo>
                <a:lnTo>
                  <a:pt x="32003" y="50292"/>
                </a:lnTo>
                <a:lnTo>
                  <a:pt x="44196" y="47244"/>
                </a:lnTo>
                <a:lnTo>
                  <a:pt x="57912" y="42673"/>
                </a:lnTo>
                <a:lnTo>
                  <a:pt x="71627" y="39625"/>
                </a:lnTo>
                <a:lnTo>
                  <a:pt x="85344" y="35052"/>
                </a:lnTo>
                <a:lnTo>
                  <a:pt x="99060" y="28956"/>
                </a:lnTo>
                <a:lnTo>
                  <a:pt x="126491" y="19813"/>
                </a:lnTo>
                <a:lnTo>
                  <a:pt x="138684" y="15240"/>
                </a:lnTo>
                <a:lnTo>
                  <a:pt x="149351" y="10668"/>
                </a:lnTo>
                <a:lnTo>
                  <a:pt x="158496" y="6097"/>
                </a:lnTo>
                <a:lnTo>
                  <a:pt x="166115" y="3049"/>
                </a:lnTo>
                <a:lnTo>
                  <a:pt x="170688" y="0"/>
                </a:lnTo>
                <a:lnTo>
                  <a:pt x="182880" y="12192"/>
                </a:lnTo>
                <a:lnTo>
                  <a:pt x="184403" y="15240"/>
                </a:lnTo>
                <a:lnTo>
                  <a:pt x="192024" y="22861"/>
                </a:lnTo>
                <a:lnTo>
                  <a:pt x="187451" y="24385"/>
                </a:lnTo>
                <a:lnTo>
                  <a:pt x="182880" y="27433"/>
                </a:lnTo>
                <a:lnTo>
                  <a:pt x="175260" y="28956"/>
                </a:lnTo>
                <a:lnTo>
                  <a:pt x="153924" y="35052"/>
                </a:lnTo>
                <a:lnTo>
                  <a:pt x="141732" y="38100"/>
                </a:lnTo>
                <a:lnTo>
                  <a:pt x="128015" y="39625"/>
                </a:lnTo>
                <a:lnTo>
                  <a:pt x="114300" y="44197"/>
                </a:lnTo>
                <a:lnTo>
                  <a:pt x="100584" y="45721"/>
                </a:lnTo>
                <a:lnTo>
                  <a:pt x="85344" y="48768"/>
                </a:lnTo>
                <a:lnTo>
                  <a:pt x="54864" y="51816"/>
                </a:lnTo>
                <a:lnTo>
                  <a:pt x="41148" y="54864"/>
                </a:lnTo>
                <a:lnTo>
                  <a:pt x="0" y="54864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6" name="object 1316"/>
          <p:cNvSpPr/>
          <p:nvPr/>
        </p:nvSpPr>
        <p:spPr>
          <a:xfrm>
            <a:off x="8605024" y="6980440"/>
            <a:ext cx="80773" cy="99060"/>
          </a:xfrm>
          <a:custGeom>
            <a:avLst/>
            <a:gdLst/>
            <a:ahLst/>
            <a:cxnLst/>
            <a:rect l="l" t="t" r="r" b="b"/>
            <a:pathLst>
              <a:path w="80773" h="99060">
                <a:moveTo>
                  <a:pt x="68581" y="3048"/>
                </a:moveTo>
                <a:lnTo>
                  <a:pt x="74676" y="6096"/>
                </a:lnTo>
                <a:lnTo>
                  <a:pt x="79249" y="10669"/>
                </a:lnTo>
                <a:lnTo>
                  <a:pt x="80773" y="15240"/>
                </a:lnTo>
                <a:lnTo>
                  <a:pt x="80773" y="27433"/>
                </a:lnTo>
                <a:lnTo>
                  <a:pt x="79249" y="33529"/>
                </a:lnTo>
                <a:lnTo>
                  <a:pt x="77725" y="38100"/>
                </a:lnTo>
                <a:lnTo>
                  <a:pt x="74676" y="47245"/>
                </a:lnTo>
                <a:lnTo>
                  <a:pt x="71629" y="57912"/>
                </a:lnTo>
                <a:lnTo>
                  <a:pt x="65533" y="76200"/>
                </a:lnTo>
                <a:lnTo>
                  <a:pt x="64009" y="82296"/>
                </a:lnTo>
                <a:lnTo>
                  <a:pt x="62485" y="88393"/>
                </a:lnTo>
                <a:lnTo>
                  <a:pt x="56388" y="97536"/>
                </a:lnTo>
                <a:lnTo>
                  <a:pt x="50293" y="99060"/>
                </a:lnTo>
                <a:lnTo>
                  <a:pt x="47245" y="99060"/>
                </a:lnTo>
                <a:lnTo>
                  <a:pt x="44197" y="97536"/>
                </a:lnTo>
                <a:lnTo>
                  <a:pt x="36576" y="97536"/>
                </a:lnTo>
                <a:lnTo>
                  <a:pt x="35052" y="96012"/>
                </a:lnTo>
                <a:lnTo>
                  <a:pt x="32005" y="94488"/>
                </a:lnTo>
                <a:lnTo>
                  <a:pt x="28957" y="94488"/>
                </a:lnTo>
                <a:lnTo>
                  <a:pt x="27433" y="96012"/>
                </a:lnTo>
                <a:lnTo>
                  <a:pt x="24385" y="96012"/>
                </a:lnTo>
                <a:lnTo>
                  <a:pt x="22861" y="94488"/>
                </a:lnTo>
                <a:lnTo>
                  <a:pt x="21337" y="94488"/>
                </a:lnTo>
                <a:lnTo>
                  <a:pt x="19812" y="92964"/>
                </a:lnTo>
                <a:lnTo>
                  <a:pt x="19812" y="89917"/>
                </a:lnTo>
                <a:lnTo>
                  <a:pt x="12193" y="89917"/>
                </a:lnTo>
                <a:lnTo>
                  <a:pt x="10669" y="88393"/>
                </a:lnTo>
                <a:lnTo>
                  <a:pt x="9145" y="86869"/>
                </a:lnTo>
                <a:lnTo>
                  <a:pt x="9145" y="82296"/>
                </a:lnTo>
                <a:lnTo>
                  <a:pt x="4573" y="82296"/>
                </a:lnTo>
                <a:lnTo>
                  <a:pt x="1525" y="80772"/>
                </a:lnTo>
                <a:lnTo>
                  <a:pt x="0" y="77724"/>
                </a:lnTo>
                <a:lnTo>
                  <a:pt x="1525" y="73152"/>
                </a:lnTo>
                <a:lnTo>
                  <a:pt x="3049" y="71629"/>
                </a:lnTo>
                <a:lnTo>
                  <a:pt x="6097" y="65533"/>
                </a:lnTo>
                <a:lnTo>
                  <a:pt x="12193" y="59436"/>
                </a:lnTo>
                <a:lnTo>
                  <a:pt x="13717" y="54864"/>
                </a:lnTo>
                <a:lnTo>
                  <a:pt x="16764" y="50293"/>
                </a:lnTo>
                <a:lnTo>
                  <a:pt x="22861" y="44196"/>
                </a:lnTo>
                <a:lnTo>
                  <a:pt x="27433" y="35052"/>
                </a:lnTo>
                <a:lnTo>
                  <a:pt x="28957" y="28957"/>
                </a:lnTo>
                <a:lnTo>
                  <a:pt x="32005" y="24384"/>
                </a:lnTo>
                <a:lnTo>
                  <a:pt x="32005" y="21336"/>
                </a:lnTo>
                <a:lnTo>
                  <a:pt x="33529" y="18288"/>
                </a:lnTo>
                <a:lnTo>
                  <a:pt x="36576" y="13717"/>
                </a:lnTo>
                <a:lnTo>
                  <a:pt x="39625" y="7621"/>
                </a:lnTo>
                <a:lnTo>
                  <a:pt x="45721" y="3048"/>
                </a:lnTo>
                <a:lnTo>
                  <a:pt x="57912" y="0"/>
                </a:lnTo>
                <a:lnTo>
                  <a:pt x="68581" y="3048"/>
                </a:lnTo>
              </a:path>
            </a:pathLst>
          </a:custGeom>
          <a:solidFill>
            <a:srgbClr val="B5595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7" name="object 1317"/>
          <p:cNvSpPr/>
          <p:nvPr/>
        </p:nvSpPr>
        <p:spPr>
          <a:xfrm>
            <a:off x="8649221" y="6983488"/>
            <a:ext cx="36576" cy="96012"/>
          </a:xfrm>
          <a:custGeom>
            <a:avLst/>
            <a:gdLst/>
            <a:ahLst/>
            <a:cxnLst/>
            <a:rect l="l" t="t" r="r" b="b"/>
            <a:pathLst>
              <a:path w="36576" h="96012">
                <a:moveTo>
                  <a:pt x="6096" y="96012"/>
                </a:moveTo>
                <a:lnTo>
                  <a:pt x="12191" y="92964"/>
                </a:lnTo>
                <a:lnTo>
                  <a:pt x="15240" y="89916"/>
                </a:lnTo>
                <a:lnTo>
                  <a:pt x="18288" y="85345"/>
                </a:lnTo>
                <a:lnTo>
                  <a:pt x="19812" y="79248"/>
                </a:lnTo>
                <a:lnTo>
                  <a:pt x="21336" y="73152"/>
                </a:lnTo>
                <a:lnTo>
                  <a:pt x="27432" y="54864"/>
                </a:lnTo>
                <a:lnTo>
                  <a:pt x="30479" y="44197"/>
                </a:lnTo>
                <a:lnTo>
                  <a:pt x="33528" y="35052"/>
                </a:lnTo>
                <a:lnTo>
                  <a:pt x="35052" y="30481"/>
                </a:lnTo>
                <a:lnTo>
                  <a:pt x="36576" y="24385"/>
                </a:lnTo>
                <a:lnTo>
                  <a:pt x="36576" y="10669"/>
                </a:lnTo>
                <a:lnTo>
                  <a:pt x="35052" y="7621"/>
                </a:lnTo>
                <a:lnTo>
                  <a:pt x="30479" y="3048"/>
                </a:lnTo>
                <a:lnTo>
                  <a:pt x="24384" y="0"/>
                </a:lnTo>
                <a:lnTo>
                  <a:pt x="27432" y="3048"/>
                </a:lnTo>
                <a:lnTo>
                  <a:pt x="30479" y="7621"/>
                </a:lnTo>
                <a:lnTo>
                  <a:pt x="32003" y="13716"/>
                </a:lnTo>
                <a:lnTo>
                  <a:pt x="30479" y="21336"/>
                </a:lnTo>
                <a:lnTo>
                  <a:pt x="28955" y="25909"/>
                </a:lnTo>
                <a:lnTo>
                  <a:pt x="24384" y="30481"/>
                </a:lnTo>
                <a:lnTo>
                  <a:pt x="16764" y="32004"/>
                </a:lnTo>
                <a:lnTo>
                  <a:pt x="4572" y="28957"/>
                </a:lnTo>
                <a:lnTo>
                  <a:pt x="7620" y="32004"/>
                </a:lnTo>
                <a:lnTo>
                  <a:pt x="10667" y="33528"/>
                </a:lnTo>
                <a:lnTo>
                  <a:pt x="12191" y="33528"/>
                </a:lnTo>
                <a:lnTo>
                  <a:pt x="13715" y="35052"/>
                </a:lnTo>
                <a:lnTo>
                  <a:pt x="16764" y="36576"/>
                </a:lnTo>
                <a:lnTo>
                  <a:pt x="22860" y="36576"/>
                </a:lnTo>
                <a:lnTo>
                  <a:pt x="22860" y="38100"/>
                </a:lnTo>
                <a:lnTo>
                  <a:pt x="18288" y="38100"/>
                </a:lnTo>
                <a:lnTo>
                  <a:pt x="13715" y="39624"/>
                </a:lnTo>
                <a:lnTo>
                  <a:pt x="6096" y="39624"/>
                </a:lnTo>
                <a:lnTo>
                  <a:pt x="1524" y="38100"/>
                </a:lnTo>
                <a:lnTo>
                  <a:pt x="0" y="38100"/>
                </a:lnTo>
                <a:lnTo>
                  <a:pt x="0" y="39624"/>
                </a:lnTo>
                <a:lnTo>
                  <a:pt x="1524" y="39624"/>
                </a:lnTo>
                <a:lnTo>
                  <a:pt x="4572" y="42673"/>
                </a:lnTo>
                <a:lnTo>
                  <a:pt x="7620" y="44197"/>
                </a:lnTo>
                <a:lnTo>
                  <a:pt x="12191" y="44197"/>
                </a:lnTo>
                <a:lnTo>
                  <a:pt x="16764" y="45721"/>
                </a:lnTo>
                <a:lnTo>
                  <a:pt x="18288" y="50292"/>
                </a:lnTo>
                <a:lnTo>
                  <a:pt x="16764" y="53340"/>
                </a:lnTo>
                <a:lnTo>
                  <a:pt x="12191" y="57912"/>
                </a:lnTo>
                <a:lnTo>
                  <a:pt x="13715" y="59436"/>
                </a:lnTo>
                <a:lnTo>
                  <a:pt x="15240" y="62485"/>
                </a:lnTo>
                <a:lnTo>
                  <a:pt x="16764" y="67057"/>
                </a:lnTo>
                <a:lnTo>
                  <a:pt x="16764" y="79248"/>
                </a:lnTo>
                <a:lnTo>
                  <a:pt x="15240" y="85345"/>
                </a:lnTo>
                <a:lnTo>
                  <a:pt x="12191" y="91440"/>
                </a:lnTo>
                <a:lnTo>
                  <a:pt x="6096" y="96012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8" name="object 1318"/>
          <p:cNvSpPr/>
          <p:nvPr/>
        </p:nvSpPr>
        <p:spPr>
          <a:xfrm>
            <a:off x="8624836" y="7053592"/>
            <a:ext cx="19813" cy="21336"/>
          </a:xfrm>
          <a:custGeom>
            <a:avLst/>
            <a:gdLst/>
            <a:ahLst/>
            <a:cxnLst/>
            <a:rect l="l" t="t" r="r" b="b"/>
            <a:pathLst>
              <a:path w="19813" h="21336">
                <a:moveTo>
                  <a:pt x="12193" y="19812"/>
                </a:moveTo>
                <a:lnTo>
                  <a:pt x="10669" y="21336"/>
                </a:lnTo>
                <a:lnTo>
                  <a:pt x="3049" y="21336"/>
                </a:lnTo>
                <a:lnTo>
                  <a:pt x="1525" y="19812"/>
                </a:lnTo>
                <a:lnTo>
                  <a:pt x="0" y="19812"/>
                </a:lnTo>
                <a:lnTo>
                  <a:pt x="0" y="15241"/>
                </a:lnTo>
                <a:lnTo>
                  <a:pt x="3049" y="10669"/>
                </a:lnTo>
                <a:lnTo>
                  <a:pt x="7621" y="4572"/>
                </a:lnTo>
                <a:lnTo>
                  <a:pt x="13717" y="0"/>
                </a:lnTo>
                <a:lnTo>
                  <a:pt x="16764" y="0"/>
                </a:lnTo>
                <a:lnTo>
                  <a:pt x="19813" y="4572"/>
                </a:lnTo>
                <a:lnTo>
                  <a:pt x="18288" y="10669"/>
                </a:lnTo>
                <a:lnTo>
                  <a:pt x="12193" y="19812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9" name="object 1319"/>
          <p:cNvSpPr/>
          <p:nvPr/>
        </p:nvSpPr>
        <p:spPr>
          <a:xfrm>
            <a:off x="8603500" y="7039876"/>
            <a:ext cx="16765" cy="22860"/>
          </a:xfrm>
          <a:custGeom>
            <a:avLst/>
            <a:gdLst/>
            <a:ahLst/>
            <a:cxnLst/>
            <a:rect l="l" t="t" r="r" b="b"/>
            <a:pathLst>
              <a:path w="16765" h="22860">
                <a:moveTo>
                  <a:pt x="9145" y="22860"/>
                </a:moveTo>
                <a:lnTo>
                  <a:pt x="4573" y="22860"/>
                </a:lnTo>
                <a:lnTo>
                  <a:pt x="1524" y="21336"/>
                </a:lnTo>
                <a:lnTo>
                  <a:pt x="0" y="18288"/>
                </a:lnTo>
                <a:lnTo>
                  <a:pt x="1524" y="13716"/>
                </a:lnTo>
                <a:lnTo>
                  <a:pt x="3049" y="10669"/>
                </a:lnTo>
                <a:lnTo>
                  <a:pt x="6097" y="6097"/>
                </a:lnTo>
                <a:lnTo>
                  <a:pt x="12193" y="0"/>
                </a:lnTo>
                <a:lnTo>
                  <a:pt x="15241" y="1524"/>
                </a:lnTo>
                <a:lnTo>
                  <a:pt x="16765" y="4573"/>
                </a:lnTo>
                <a:lnTo>
                  <a:pt x="15241" y="12193"/>
                </a:lnTo>
                <a:lnTo>
                  <a:pt x="9145" y="2286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0" name="object 1320"/>
          <p:cNvSpPr/>
          <p:nvPr/>
        </p:nvSpPr>
        <p:spPr>
          <a:xfrm>
            <a:off x="8612645" y="7045973"/>
            <a:ext cx="21336" cy="24384"/>
          </a:xfrm>
          <a:custGeom>
            <a:avLst/>
            <a:gdLst/>
            <a:ahLst/>
            <a:cxnLst/>
            <a:rect l="l" t="t" r="r" b="b"/>
            <a:pathLst>
              <a:path w="21336" h="24384">
                <a:moveTo>
                  <a:pt x="12191" y="24384"/>
                </a:moveTo>
                <a:lnTo>
                  <a:pt x="4572" y="24384"/>
                </a:lnTo>
                <a:lnTo>
                  <a:pt x="3048" y="22860"/>
                </a:lnTo>
                <a:lnTo>
                  <a:pt x="1524" y="21336"/>
                </a:lnTo>
                <a:lnTo>
                  <a:pt x="1524" y="19812"/>
                </a:lnTo>
                <a:lnTo>
                  <a:pt x="0" y="18288"/>
                </a:lnTo>
                <a:lnTo>
                  <a:pt x="1524" y="16763"/>
                </a:lnTo>
                <a:lnTo>
                  <a:pt x="10667" y="4572"/>
                </a:lnTo>
                <a:lnTo>
                  <a:pt x="15240" y="1524"/>
                </a:lnTo>
                <a:lnTo>
                  <a:pt x="19812" y="0"/>
                </a:lnTo>
                <a:lnTo>
                  <a:pt x="21336" y="3048"/>
                </a:lnTo>
                <a:lnTo>
                  <a:pt x="19812" y="10667"/>
                </a:lnTo>
                <a:lnTo>
                  <a:pt x="15240" y="18288"/>
                </a:lnTo>
                <a:lnTo>
                  <a:pt x="12191" y="24384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1" name="object 1321"/>
          <p:cNvSpPr/>
          <p:nvPr/>
        </p:nvSpPr>
        <p:spPr>
          <a:xfrm>
            <a:off x="8643124" y="6884428"/>
            <a:ext cx="80773" cy="129540"/>
          </a:xfrm>
          <a:custGeom>
            <a:avLst/>
            <a:gdLst/>
            <a:ahLst/>
            <a:cxnLst/>
            <a:rect l="l" t="t" r="r" b="b"/>
            <a:pathLst>
              <a:path w="80773" h="129540">
                <a:moveTo>
                  <a:pt x="76200" y="44196"/>
                </a:moveTo>
                <a:lnTo>
                  <a:pt x="73152" y="51817"/>
                </a:lnTo>
                <a:lnTo>
                  <a:pt x="70105" y="60960"/>
                </a:lnTo>
                <a:lnTo>
                  <a:pt x="65533" y="68581"/>
                </a:lnTo>
                <a:lnTo>
                  <a:pt x="62485" y="76200"/>
                </a:lnTo>
                <a:lnTo>
                  <a:pt x="57912" y="83821"/>
                </a:lnTo>
                <a:lnTo>
                  <a:pt x="54864" y="92964"/>
                </a:lnTo>
                <a:lnTo>
                  <a:pt x="50293" y="103633"/>
                </a:lnTo>
                <a:lnTo>
                  <a:pt x="47245" y="112776"/>
                </a:lnTo>
                <a:lnTo>
                  <a:pt x="45721" y="115824"/>
                </a:lnTo>
                <a:lnTo>
                  <a:pt x="42673" y="120396"/>
                </a:lnTo>
                <a:lnTo>
                  <a:pt x="36576" y="126493"/>
                </a:lnTo>
                <a:lnTo>
                  <a:pt x="33529" y="128017"/>
                </a:lnTo>
                <a:lnTo>
                  <a:pt x="28957" y="129541"/>
                </a:lnTo>
                <a:lnTo>
                  <a:pt x="22861" y="128017"/>
                </a:lnTo>
                <a:lnTo>
                  <a:pt x="18288" y="126493"/>
                </a:lnTo>
                <a:lnTo>
                  <a:pt x="15241" y="126493"/>
                </a:lnTo>
                <a:lnTo>
                  <a:pt x="12193" y="124969"/>
                </a:lnTo>
                <a:lnTo>
                  <a:pt x="9145" y="121921"/>
                </a:lnTo>
                <a:lnTo>
                  <a:pt x="4573" y="118872"/>
                </a:lnTo>
                <a:lnTo>
                  <a:pt x="3049" y="115824"/>
                </a:lnTo>
                <a:lnTo>
                  <a:pt x="0" y="111252"/>
                </a:lnTo>
                <a:lnTo>
                  <a:pt x="0" y="105157"/>
                </a:lnTo>
                <a:lnTo>
                  <a:pt x="1525" y="97536"/>
                </a:lnTo>
                <a:lnTo>
                  <a:pt x="9145" y="83821"/>
                </a:lnTo>
                <a:lnTo>
                  <a:pt x="13717" y="70105"/>
                </a:lnTo>
                <a:lnTo>
                  <a:pt x="18288" y="59436"/>
                </a:lnTo>
                <a:lnTo>
                  <a:pt x="21337" y="45721"/>
                </a:lnTo>
                <a:lnTo>
                  <a:pt x="22861" y="33529"/>
                </a:lnTo>
                <a:lnTo>
                  <a:pt x="25909" y="25908"/>
                </a:lnTo>
                <a:lnTo>
                  <a:pt x="28957" y="16764"/>
                </a:lnTo>
                <a:lnTo>
                  <a:pt x="32005" y="9145"/>
                </a:lnTo>
                <a:lnTo>
                  <a:pt x="38100" y="3048"/>
                </a:lnTo>
                <a:lnTo>
                  <a:pt x="47245" y="0"/>
                </a:lnTo>
                <a:lnTo>
                  <a:pt x="50293" y="0"/>
                </a:lnTo>
                <a:lnTo>
                  <a:pt x="54864" y="1524"/>
                </a:lnTo>
                <a:lnTo>
                  <a:pt x="59437" y="1524"/>
                </a:lnTo>
                <a:lnTo>
                  <a:pt x="64009" y="3048"/>
                </a:lnTo>
                <a:lnTo>
                  <a:pt x="73152" y="9145"/>
                </a:lnTo>
                <a:lnTo>
                  <a:pt x="76200" y="13717"/>
                </a:lnTo>
                <a:lnTo>
                  <a:pt x="77725" y="19812"/>
                </a:lnTo>
                <a:lnTo>
                  <a:pt x="79249" y="24384"/>
                </a:lnTo>
                <a:lnTo>
                  <a:pt x="80773" y="32005"/>
                </a:lnTo>
                <a:lnTo>
                  <a:pt x="79249" y="38100"/>
                </a:lnTo>
                <a:lnTo>
                  <a:pt x="76200" y="44196"/>
                </a:lnTo>
              </a:path>
            </a:pathLst>
          </a:custGeom>
          <a:solidFill>
            <a:srgbClr val="B5595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2" name="object 1322"/>
          <p:cNvSpPr/>
          <p:nvPr/>
        </p:nvSpPr>
        <p:spPr>
          <a:xfrm>
            <a:off x="8661412" y="6887476"/>
            <a:ext cx="62485" cy="126492"/>
          </a:xfrm>
          <a:custGeom>
            <a:avLst/>
            <a:gdLst/>
            <a:ahLst/>
            <a:cxnLst/>
            <a:rect l="l" t="t" r="r" b="b"/>
            <a:pathLst>
              <a:path w="62485" h="126492">
                <a:moveTo>
                  <a:pt x="0" y="123445"/>
                </a:moveTo>
                <a:lnTo>
                  <a:pt x="12193" y="126493"/>
                </a:lnTo>
                <a:lnTo>
                  <a:pt x="15241" y="124969"/>
                </a:lnTo>
                <a:lnTo>
                  <a:pt x="19812" y="123445"/>
                </a:lnTo>
                <a:lnTo>
                  <a:pt x="25909" y="117348"/>
                </a:lnTo>
                <a:lnTo>
                  <a:pt x="28957" y="108204"/>
                </a:lnTo>
                <a:lnTo>
                  <a:pt x="32005" y="100585"/>
                </a:lnTo>
                <a:lnTo>
                  <a:pt x="36576" y="89916"/>
                </a:lnTo>
                <a:lnTo>
                  <a:pt x="41149" y="80773"/>
                </a:lnTo>
                <a:lnTo>
                  <a:pt x="45721" y="73152"/>
                </a:lnTo>
                <a:lnTo>
                  <a:pt x="51817" y="57912"/>
                </a:lnTo>
                <a:lnTo>
                  <a:pt x="56388" y="48769"/>
                </a:lnTo>
                <a:lnTo>
                  <a:pt x="59437" y="41148"/>
                </a:lnTo>
                <a:lnTo>
                  <a:pt x="60961" y="35052"/>
                </a:lnTo>
                <a:lnTo>
                  <a:pt x="62485" y="27433"/>
                </a:lnTo>
                <a:lnTo>
                  <a:pt x="62485" y="21336"/>
                </a:lnTo>
                <a:lnTo>
                  <a:pt x="60961" y="16764"/>
                </a:lnTo>
                <a:lnTo>
                  <a:pt x="57912" y="10669"/>
                </a:lnTo>
                <a:lnTo>
                  <a:pt x="54864" y="6097"/>
                </a:lnTo>
                <a:lnTo>
                  <a:pt x="51817" y="3048"/>
                </a:lnTo>
                <a:lnTo>
                  <a:pt x="47245" y="0"/>
                </a:lnTo>
                <a:lnTo>
                  <a:pt x="48769" y="3048"/>
                </a:lnTo>
                <a:lnTo>
                  <a:pt x="51817" y="6097"/>
                </a:lnTo>
                <a:lnTo>
                  <a:pt x="53341" y="9145"/>
                </a:lnTo>
                <a:lnTo>
                  <a:pt x="54864" y="13716"/>
                </a:lnTo>
                <a:lnTo>
                  <a:pt x="57912" y="18288"/>
                </a:lnTo>
                <a:lnTo>
                  <a:pt x="57912" y="27433"/>
                </a:lnTo>
                <a:lnTo>
                  <a:pt x="54864" y="32004"/>
                </a:lnTo>
                <a:lnTo>
                  <a:pt x="45721" y="38100"/>
                </a:lnTo>
                <a:lnTo>
                  <a:pt x="42673" y="42673"/>
                </a:lnTo>
                <a:lnTo>
                  <a:pt x="39624" y="54864"/>
                </a:lnTo>
                <a:lnTo>
                  <a:pt x="36576" y="64009"/>
                </a:lnTo>
                <a:lnTo>
                  <a:pt x="33529" y="74676"/>
                </a:lnTo>
                <a:lnTo>
                  <a:pt x="30481" y="85345"/>
                </a:lnTo>
                <a:lnTo>
                  <a:pt x="24385" y="97536"/>
                </a:lnTo>
                <a:lnTo>
                  <a:pt x="12193" y="115824"/>
                </a:lnTo>
                <a:lnTo>
                  <a:pt x="6097" y="120397"/>
                </a:lnTo>
                <a:lnTo>
                  <a:pt x="0" y="123445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3" name="object 1323"/>
          <p:cNvSpPr/>
          <p:nvPr/>
        </p:nvSpPr>
        <p:spPr>
          <a:xfrm>
            <a:off x="8822957" y="7053592"/>
            <a:ext cx="79248" cy="85344"/>
          </a:xfrm>
          <a:custGeom>
            <a:avLst/>
            <a:gdLst/>
            <a:ahLst/>
            <a:cxnLst/>
            <a:rect l="l" t="t" r="r" b="b"/>
            <a:pathLst>
              <a:path w="79248" h="85344">
                <a:moveTo>
                  <a:pt x="59436" y="1524"/>
                </a:moveTo>
                <a:lnTo>
                  <a:pt x="62484" y="3048"/>
                </a:lnTo>
                <a:lnTo>
                  <a:pt x="67055" y="3048"/>
                </a:lnTo>
                <a:lnTo>
                  <a:pt x="70104" y="4572"/>
                </a:lnTo>
                <a:lnTo>
                  <a:pt x="79248" y="13717"/>
                </a:lnTo>
                <a:lnTo>
                  <a:pt x="79248" y="22860"/>
                </a:lnTo>
                <a:lnTo>
                  <a:pt x="76200" y="32005"/>
                </a:lnTo>
                <a:lnTo>
                  <a:pt x="74676" y="36577"/>
                </a:lnTo>
                <a:lnTo>
                  <a:pt x="76200" y="38100"/>
                </a:lnTo>
                <a:lnTo>
                  <a:pt x="76200" y="53341"/>
                </a:lnTo>
                <a:lnTo>
                  <a:pt x="74676" y="64008"/>
                </a:lnTo>
                <a:lnTo>
                  <a:pt x="70104" y="76200"/>
                </a:lnTo>
                <a:lnTo>
                  <a:pt x="64008" y="82296"/>
                </a:lnTo>
                <a:lnTo>
                  <a:pt x="60960" y="83820"/>
                </a:lnTo>
                <a:lnTo>
                  <a:pt x="59436" y="83820"/>
                </a:lnTo>
                <a:lnTo>
                  <a:pt x="56388" y="85344"/>
                </a:lnTo>
                <a:lnTo>
                  <a:pt x="50292" y="85344"/>
                </a:lnTo>
                <a:lnTo>
                  <a:pt x="47243" y="83820"/>
                </a:lnTo>
                <a:lnTo>
                  <a:pt x="44196" y="83820"/>
                </a:lnTo>
                <a:lnTo>
                  <a:pt x="39624" y="82296"/>
                </a:lnTo>
                <a:lnTo>
                  <a:pt x="36576" y="79248"/>
                </a:lnTo>
                <a:lnTo>
                  <a:pt x="35052" y="79248"/>
                </a:lnTo>
                <a:lnTo>
                  <a:pt x="33528" y="80772"/>
                </a:lnTo>
                <a:lnTo>
                  <a:pt x="30479" y="80772"/>
                </a:lnTo>
                <a:lnTo>
                  <a:pt x="27431" y="79248"/>
                </a:lnTo>
                <a:lnTo>
                  <a:pt x="22860" y="74677"/>
                </a:lnTo>
                <a:lnTo>
                  <a:pt x="22860" y="73153"/>
                </a:lnTo>
                <a:lnTo>
                  <a:pt x="18288" y="73153"/>
                </a:lnTo>
                <a:lnTo>
                  <a:pt x="15240" y="71629"/>
                </a:lnTo>
                <a:lnTo>
                  <a:pt x="13716" y="70105"/>
                </a:lnTo>
                <a:lnTo>
                  <a:pt x="10667" y="70105"/>
                </a:lnTo>
                <a:lnTo>
                  <a:pt x="9143" y="68581"/>
                </a:lnTo>
                <a:lnTo>
                  <a:pt x="9143" y="65532"/>
                </a:lnTo>
                <a:lnTo>
                  <a:pt x="4572" y="64008"/>
                </a:lnTo>
                <a:lnTo>
                  <a:pt x="1524" y="62484"/>
                </a:lnTo>
                <a:lnTo>
                  <a:pt x="0" y="59436"/>
                </a:lnTo>
                <a:lnTo>
                  <a:pt x="0" y="56388"/>
                </a:lnTo>
                <a:lnTo>
                  <a:pt x="3048" y="50293"/>
                </a:lnTo>
                <a:lnTo>
                  <a:pt x="7619" y="44196"/>
                </a:lnTo>
                <a:lnTo>
                  <a:pt x="10667" y="39624"/>
                </a:lnTo>
                <a:lnTo>
                  <a:pt x="15240" y="36577"/>
                </a:lnTo>
                <a:lnTo>
                  <a:pt x="18288" y="33529"/>
                </a:lnTo>
                <a:lnTo>
                  <a:pt x="22860" y="27432"/>
                </a:lnTo>
                <a:lnTo>
                  <a:pt x="28955" y="22860"/>
                </a:lnTo>
                <a:lnTo>
                  <a:pt x="33528" y="16765"/>
                </a:lnTo>
                <a:lnTo>
                  <a:pt x="33528" y="13717"/>
                </a:lnTo>
                <a:lnTo>
                  <a:pt x="35052" y="12193"/>
                </a:lnTo>
                <a:lnTo>
                  <a:pt x="38100" y="7620"/>
                </a:lnTo>
                <a:lnTo>
                  <a:pt x="42672" y="3048"/>
                </a:lnTo>
                <a:lnTo>
                  <a:pt x="47243" y="0"/>
                </a:lnTo>
                <a:lnTo>
                  <a:pt x="51816" y="0"/>
                </a:lnTo>
                <a:lnTo>
                  <a:pt x="59436" y="1524"/>
                </a:lnTo>
              </a:path>
            </a:pathLst>
          </a:custGeom>
          <a:solidFill>
            <a:srgbClr val="B5595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4" name="object 1324"/>
          <p:cNvSpPr/>
          <p:nvPr/>
        </p:nvSpPr>
        <p:spPr>
          <a:xfrm>
            <a:off x="8865629" y="7055116"/>
            <a:ext cx="36576" cy="83820"/>
          </a:xfrm>
          <a:custGeom>
            <a:avLst/>
            <a:gdLst/>
            <a:ahLst/>
            <a:cxnLst/>
            <a:rect l="l" t="t" r="r" b="b"/>
            <a:pathLst>
              <a:path w="36576" h="83820">
                <a:moveTo>
                  <a:pt x="0" y="82296"/>
                </a:moveTo>
                <a:lnTo>
                  <a:pt x="4571" y="82296"/>
                </a:lnTo>
                <a:lnTo>
                  <a:pt x="7620" y="83820"/>
                </a:lnTo>
                <a:lnTo>
                  <a:pt x="13716" y="83820"/>
                </a:lnTo>
                <a:lnTo>
                  <a:pt x="15240" y="82296"/>
                </a:lnTo>
                <a:lnTo>
                  <a:pt x="18288" y="82296"/>
                </a:lnTo>
                <a:lnTo>
                  <a:pt x="21336" y="80772"/>
                </a:lnTo>
                <a:lnTo>
                  <a:pt x="27432" y="74676"/>
                </a:lnTo>
                <a:lnTo>
                  <a:pt x="30480" y="64008"/>
                </a:lnTo>
                <a:lnTo>
                  <a:pt x="33528" y="51817"/>
                </a:lnTo>
                <a:lnTo>
                  <a:pt x="33528" y="42672"/>
                </a:lnTo>
                <a:lnTo>
                  <a:pt x="32004" y="38100"/>
                </a:lnTo>
                <a:lnTo>
                  <a:pt x="32004" y="35053"/>
                </a:lnTo>
                <a:lnTo>
                  <a:pt x="33528" y="30481"/>
                </a:lnTo>
                <a:lnTo>
                  <a:pt x="35052" y="21336"/>
                </a:lnTo>
                <a:lnTo>
                  <a:pt x="36576" y="16764"/>
                </a:lnTo>
                <a:lnTo>
                  <a:pt x="35052" y="13717"/>
                </a:lnTo>
                <a:lnTo>
                  <a:pt x="33528" y="9145"/>
                </a:lnTo>
                <a:lnTo>
                  <a:pt x="30480" y="6096"/>
                </a:lnTo>
                <a:lnTo>
                  <a:pt x="27432" y="4572"/>
                </a:lnTo>
                <a:lnTo>
                  <a:pt x="22859" y="3048"/>
                </a:lnTo>
                <a:lnTo>
                  <a:pt x="19812" y="1524"/>
                </a:lnTo>
                <a:lnTo>
                  <a:pt x="15240" y="0"/>
                </a:lnTo>
                <a:lnTo>
                  <a:pt x="19812" y="3048"/>
                </a:lnTo>
                <a:lnTo>
                  <a:pt x="22859" y="9145"/>
                </a:lnTo>
                <a:lnTo>
                  <a:pt x="25907" y="16764"/>
                </a:lnTo>
                <a:lnTo>
                  <a:pt x="27432" y="24384"/>
                </a:lnTo>
                <a:lnTo>
                  <a:pt x="25907" y="32005"/>
                </a:lnTo>
                <a:lnTo>
                  <a:pt x="21336" y="38100"/>
                </a:lnTo>
                <a:lnTo>
                  <a:pt x="15240" y="41148"/>
                </a:lnTo>
                <a:lnTo>
                  <a:pt x="3047" y="39624"/>
                </a:lnTo>
                <a:lnTo>
                  <a:pt x="4571" y="42672"/>
                </a:lnTo>
                <a:lnTo>
                  <a:pt x="7620" y="44196"/>
                </a:lnTo>
                <a:lnTo>
                  <a:pt x="9144" y="45720"/>
                </a:lnTo>
                <a:lnTo>
                  <a:pt x="12192" y="45720"/>
                </a:lnTo>
                <a:lnTo>
                  <a:pt x="13716" y="47245"/>
                </a:lnTo>
                <a:lnTo>
                  <a:pt x="16764" y="48769"/>
                </a:lnTo>
                <a:lnTo>
                  <a:pt x="22859" y="48769"/>
                </a:lnTo>
                <a:lnTo>
                  <a:pt x="19812" y="51817"/>
                </a:lnTo>
                <a:lnTo>
                  <a:pt x="15240" y="54864"/>
                </a:lnTo>
                <a:lnTo>
                  <a:pt x="9144" y="54864"/>
                </a:lnTo>
                <a:lnTo>
                  <a:pt x="10668" y="56388"/>
                </a:lnTo>
                <a:lnTo>
                  <a:pt x="13716" y="60960"/>
                </a:lnTo>
                <a:lnTo>
                  <a:pt x="15240" y="64008"/>
                </a:lnTo>
                <a:lnTo>
                  <a:pt x="16764" y="68581"/>
                </a:lnTo>
                <a:lnTo>
                  <a:pt x="15240" y="73153"/>
                </a:lnTo>
                <a:lnTo>
                  <a:pt x="12192" y="77724"/>
                </a:lnTo>
                <a:lnTo>
                  <a:pt x="7620" y="80772"/>
                </a:lnTo>
                <a:lnTo>
                  <a:pt x="0" y="82296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5" name="object 1325"/>
          <p:cNvSpPr/>
          <p:nvPr/>
        </p:nvSpPr>
        <p:spPr>
          <a:xfrm>
            <a:off x="8844293" y="7114552"/>
            <a:ext cx="16764" cy="19812"/>
          </a:xfrm>
          <a:custGeom>
            <a:avLst/>
            <a:gdLst/>
            <a:ahLst/>
            <a:cxnLst/>
            <a:rect l="l" t="t" r="r" b="b"/>
            <a:pathLst>
              <a:path w="16764" h="19812">
                <a:moveTo>
                  <a:pt x="0" y="12193"/>
                </a:moveTo>
                <a:lnTo>
                  <a:pt x="0" y="13717"/>
                </a:lnTo>
                <a:lnTo>
                  <a:pt x="1524" y="16764"/>
                </a:lnTo>
                <a:lnTo>
                  <a:pt x="3048" y="18288"/>
                </a:lnTo>
                <a:lnTo>
                  <a:pt x="6095" y="18288"/>
                </a:lnTo>
                <a:lnTo>
                  <a:pt x="7619" y="19812"/>
                </a:lnTo>
                <a:lnTo>
                  <a:pt x="15240" y="19812"/>
                </a:lnTo>
                <a:lnTo>
                  <a:pt x="15240" y="15240"/>
                </a:lnTo>
                <a:lnTo>
                  <a:pt x="16764" y="10669"/>
                </a:lnTo>
                <a:lnTo>
                  <a:pt x="16764" y="1524"/>
                </a:lnTo>
                <a:lnTo>
                  <a:pt x="13716" y="0"/>
                </a:lnTo>
                <a:lnTo>
                  <a:pt x="12192" y="0"/>
                </a:lnTo>
                <a:lnTo>
                  <a:pt x="0" y="12193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6" name="object 1326"/>
          <p:cNvSpPr/>
          <p:nvPr/>
        </p:nvSpPr>
        <p:spPr>
          <a:xfrm>
            <a:off x="8822957" y="7100836"/>
            <a:ext cx="12192" cy="18288"/>
          </a:xfrm>
          <a:custGeom>
            <a:avLst/>
            <a:gdLst/>
            <a:ahLst/>
            <a:cxnLst/>
            <a:rect l="l" t="t" r="r" b="b"/>
            <a:pathLst>
              <a:path w="12192" h="18288">
                <a:moveTo>
                  <a:pt x="0" y="9144"/>
                </a:moveTo>
                <a:lnTo>
                  <a:pt x="0" y="12192"/>
                </a:lnTo>
                <a:lnTo>
                  <a:pt x="1524" y="16764"/>
                </a:lnTo>
                <a:lnTo>
                  <a:pt x="4572" y="18288"/>
                </a:lnTo>
                <a:lnTo>
                  <a:pt x="7619" y="18288"/>
                </a:lnTo>
                <a:lnTo>
                  <a:pt x="10667" y="13716"/>
                </a:lnTo>
                <a:lnTo>
                  <a:pt x="12192" y="9144"/>
                </a:lnTo>
                <a:lnTo>
                  <a:pt x="12192" y="1525"/>
                </a:lnTo>
                <a:lnTo>
                  <a:pt x="10667" y="0"/>
                </a:lnTo>
                <a:lnTo>
                  <a:pt x="9143" y="0"/>
                </a:lnTo>
                <a:lnTo>
                  <a:pt x="4572" y="3049"/>
                </a:lnTo>
                <a:lnTo>
                  <a:pt x="0" y="9144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7" name="object 1327"/>
          <p:cNvSpPr/>
          <p:nvPr/>
        </p:nvSpPr>
        <p:spPr>
          <a:xfrm>
            <a:off x="8832100" y="7106933"/>
            <a:ext cx="16765" cy="19812"/>
          </a:xfrm>
          <a:custGeom>
            <a:avLst/>
            <a:gdLst/>
            <a:ahLst/>
            <a:cxnLst/>
            <a:rect l="l" t="t" r="r" b="b"/>
            <a:pathLst>
              <a:path w="16765" h="19812">
                <a:moveTo>
                  <a:pt x="0" y="12191"/>
                </a:moveTo>
                <a:lnTo>
                  <a:pt x="0" y="15240"/>
                </a:lnTo>
                <a:lnTo>
                  <a:pt x="3049" y="16764"/>
                </a:lnTo>
                <a:lnTo>
                  <a:pt x="4573" y="18288"/>
                </a:lnTo>
                <a:lnTo>
                  <a:pt x="6097" y="19812"/>
                </a:lnTo>
                <a:lnTo>
                  <a:pt x="13717" y="19812"/>
                </a:lnTo>
                <a:lnTo>
                  <a:pt x="16765" y="10667"/>
                </a:lnTo>
                <a:lnTo>
                  <a:pt x="16765" y="6095"/>
                </a:lnTo>
                <a:lnTo>
                  <a:pt x="15241" y="1524"/>
                </a:lnTo>
                <a:lnTo>
                  <a:pt x="13717" y="0"/>
                </a:lnTo>
                <a:lnTo>
                  <a:pt x="10669" y="1524"/>
                </a:lnTo>
                <a:lnTo>
                  <a:pt x="6097" y="4571"/>
                </a:lnTo>
                <a:lnTo>
                  <a:pt x="0" y="12191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8" name="object 1328"/>
          <p:cNvSpPr/>
          <p:nvPr/>
        </p:nvSpPr>
        <p:spPr>
          <a:xfrm>
            <a:off x="8856485" y="6911861"/>
            <a:ext cx="111251" cy="179831"/>
          </a:xfrm>
          <a:custGeom>
            <a:avLst/>
            <a:gdLst/>
            <a:ahLst/>
            <a:cxnLst/>
            <a:rect l="l" t="t" r="r" b="b"/>
            <a:pathLst>
              <a:path w="111251" h="179831">
                <a:moveTo>
                  <a:pt x="53339" y="7619"/>
                </a:moveTo>
                <a:lnTo>
                  <a:pt x="56388" y="4572"/>
                </a:lnTo>
                <a:lnTo>
                  <a:pt x="60960" y="3048"/>
                </a:lnTo>
                <a:lnTo>
                  <a:pt x="64008" y="1524"/>
                </a:lnTo>
                <a:lnTo>
                  <a:pt x="70103" y="0"/>
                </a:lnTo>
                <a:lnTo>
                  <a:pt x="74676" y="0"/>
                </a:lnTo>
                <a:lnTo>
                  <a:pt x="80772" y="1524"/>
                </a:lnTo>
                <a:lnTo>
                  <a:pt x="88391" y="4572"/>
                </a:lnTo>
                <a:lnTo>
                  <a:pt x="94488" y="7619"/>
                </a:lnTo>
                <a:lnTo>
                  <a:pt x="99060" y="12191"/>
                </a:lnTo>
                <a:lnTo>
                  <a:pt x="103632" y="18288"/>
                </a:lnTo>
                <a:lnTo>
                  <a:pt x="108203" y="27431"/>
                </a:lnTo>
                <a:lnTo>
                  <a:pt x="111251" y="38100"/>
                </a:lnTo>
                <a:lnTo>
                  <a:pt x="111251" y="59436"/>
                </a:lnTo>
                <a:lnTo>
                  <a:pt x="106680" y="71627"/>
                </a:lnTo>
                <a:lnTo>
                  <a:pt x="99060" y="83819"/>
                </a:lnTo>
                <a:lnTo>
                  <a:pt x="88391" y="99060"/>
                </a:lnTo>
                <a:lnTo>
                  <a:pt x="77724" y="112775"/>
                </a:lnTo>
                <a:lnTo>
                  <a:pt x="68580" y="124967"/>
                </a:lnTo>
                <a:lnTo>
                  <a:pt x="62484" y="135636"/>
                </a:lnTo>
                <a:lnTo>
                  <a:pt x="56388" y="144779"/>
                </a:lnTo>
                <a:lnTo>
                  <a:pt x="51815" y="153924"/>
                </a:lnTo>
                <a:lnTo>
                  <a:pt x="48768" y="161543"/>
                </a:lnTo>
                <a:lnTo>
                  <a:pt x="44196" y="170688"/>
                </a:lnTo>
                <a:lnTo>
                  <a:pt x="41148" y="175260"/>
                </a:lnTo>
                <a:lnTo>
                  <a:pt x="39624" y="176784"/>
                </a:lnTo>
                <a:lnTo>
                  <a:pt x="36576" y="178308"/>
                </a:lnTo>
                <a:lnTo>
                  <a:pt x="32003" y="179831"/>
                </a:lnTo>
                <a:lnTo>
                  <a:pt x="27432" y="179831"/>
                </a:lnTo>
                <a:lnTo>
                  <a:pt x="15239" y="176784"/>
                </a:lnTo>
                <a:lnTo>
                  <a:pt x="7620" y="172212"/>
                </a:lnTo>
                <a:lnTo>
                  <a:pt x="3048" y="167639"/>
                </a:lnTo>
                <a:lnTo>
                  <a:pt x="0" y="160019"/>
                </a:lnTo>
                <a:lnTo>
                  <a:pt x="1524" y="152400"/>
                </a:lnTo>
                <a:lnTo>
                  <a:pt x="1524" y="144779"/>
                </a:lnTo>
                <a:lnTo>
                  <a:pt x="4572" y="137160"/>
                </a:lnTo>
                <a:lnTo>
                  <a:pt x="6096" y="128015"/>
                </a:lnTo>
                <a:lnTo>
                  <a:pt x="9144" y="120396"/>
                </a:lnTo>
                <a:lnTo>
                  <a:pt x="16764" y="99060"/>
                </a:lnTo>
                <a:lnTo>
                  <a:pt x="25908" y="73151"/>
                </a:lnTo>
                <a:lnTo>
                  <a:pt x="33527" y="48767"/>
                </a:lnTo>
                <a:lnTo>
                  <a:pt x="39624" y="30479"/>
                </a:lnTo>
                <a:lnTo>
                  <a:pt x="41148" y="22860"/>
                </a:lnTo>
                <a:lnTo>
                  <a:pt x="45720" y="15239"/>
                </a:lnTo>
                <a:lnTo>
                  <a:pt x="53339" y="7619"/>
                </a:lnTo>
              </a:path>
            </a:pathLst>
          </a:custGeom>
          <a:solidFill>
            <a:srgbClr val="B5595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9" name="object 1329"/>
          <p:cNvSpPr/>
          <p:nvPr/>
        </p:nvSpPr>
        <p:spPr>
          <a:xfrm>
            <a:off x="8871724" y="6921004"/>
            <a:ext cx="96012" cy="170688"/>
          </a:xfrm>
          <a:custGeom>
            <a:avLst/>
            <a:gdLst/>
            <a:ahLst/>
            <a:cxnLst/>
            <a:rect l="l" t="t" r="r" b="b"/>
            <a:pathLst>
              <a:path w="96012" h="170688">
                <a:moveTo>
                  <a:pt x="30481" y="158496"/>
                </a:moveTo>
                <a:lnTo>
                  <a:pt x="33529" y="152400"/>
                </a:lnTo>
                <a:lnTo>
                  <a:pt x="36576" y="144781"/>
                </a:lnTo>
                <a:lnTo>
                  <a:pt x="41149" y="135636"/>
                </a:lnTo>
                <a:lnTo>
                  <a:pt x="47245" y="126493"/>
                </a:lnTo>
                <a:lnTo>
                  <a:pt x="53341" y="115824"/>
                </a:lnTo>
                <a:lnTo>
                  <a:pt x="60961" y="103632"/>
                </a:lnTo>
                <a:lnTo>
                  <a:pt x="71629" y="89917"/>
                </a:lnTo>
                <a:lnTo>
                  <a:pt x="83821" y="74676"/>
                </a:lnTo>
                <a:lnTo>
                  <a:pt x="91441" y="62484"/>
                </a:lnTo>
                <a:lnTo>
                  <a:pt x="94488" y="51817"/>
                </a:lnTo>
                <a:lnTo>
                  <a:pt x="96012" y="39624"/>
                </a:lnTo>
                <a:lnTo>
                  <a:pt x="94488" y="28957"/>
                </a:lnTo>
                <a:lnTo>
                  <a:pt x="92964" y="18288"/>
                </a:lnTo>
                <a:lnTo>
                  <a:pt x="83821" y="3048"/>
                </a:lnTo>
                <a:lnTo>
                  <a:pt x="79249" y="0"/>
                </a:lnTo>
                <a:lnTo>
                  <a:pt x="85345" y="12193"/>
                </a:lnTo>
                <a:lnTo>
                  <a:pt x="86869" y="18288"/>
                </a:lnTo>
                <a:lnTo>
                  <a:pt x="88393" y="24384"/>
                </a:lnTo>
                <a:lnTo>
                  <a:pt x="89917" y="30481"/>
                </a:lnTo>
                <a:lnTo>
                  <a:pt x="89917" y="36576"/>
                </a:lnTo>
                <a:lnTo>
                  <a:pt x="86869" y="42672"/>
                </a:lnTo>
                <a:lnTo>
                  <a:pt x="80773" y="54865"/>
                </a:lnTo>
                <a:lnTo>
                  <a:pt x="76200" y="60960"/>
                </a:lnTo>
                <a:lnTo>
                  <a:pt x="73152" y="67057"/>
                </a:lnTo>
                <a:lnTo>
                  <a:pt x="68581" y="74676"/>
                </a:lnTo>
                <a:lnTo>
                  <a:pt x="64009" y="79248"/>
                </a:lnTo>
                <a:lnTo>
                  <a:pt x="60961" y="85345"/>
                </a:lnTo>
                <a:lnTo>
                  <a:pt x="56388" y="89917"/>
                </a:lnTo>
                <a:lnTo>
                  <a:pt x="54864" y="94488"/>
                </a:lnTo>
                <a:lnTo>
                  <a:pt x="48769" y="103632"/>
                </a:lnTo>
                <a:lnTo>
                  <a:pt x="41149" y="117348"/>
                </a:lnTo>
                <a:lnTo>
                  <a:pt x="35052" y="132588"/>
                </a:lnTo>
                <a:lnTo>
                  <a:pt x="28957" y="143257"/>
                </a:lnTo>
                <a:lnTo>
                  <a:pt x="25909" y="147829"/>
                </a:lnTo>
                <a:lnTo>
                  <a:pt x="22861" y="153924"/>
                </a:lnTo>
                <a:lnTo>
                  <a:pt x="19812" y="156972"/>
                </a:lnTo>
                <a:lnTo>
                  <a:pt x="16764" y="161545"/>
                </a:lnTo>
                <a:lnTo>
                  <a:pt x="13717" y="164593"/>
                </a:lnTo>
                <a:lnTo>
                  <a:pt x="4573" y="167641"/>
                </a:lnTo>
                <a:lnTo>
                  <a:pt x="0" y="167641"/>
                </a:lnTo>
                <a:lnTo>
                  <a:pt x="7621" y="170688"/>
                </a:lnTo>
                <a:lnTo>
                  <a:pt x="18288" y="170688"/>
                </a:lnTo>
                <a:lnTo>
                  <a:pt x="24385" y="167641"/>
                </a:lnTo>
                <a:lnTo>
                  <a:pt x="25909" y="166117"/>
                </a:lnTo>
                <a:lnTo>
                  <a:pt x="28957" y="161545"/>
                </a:lnTo>
                <a:lnTo>
                  <a:pt x="30481" y="158496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0" name="object 1330"/>
          <p:cNvSpPr/>
          <p:nvPr/>
        </p:nvSpPr>
        <p:spPr>
          <a:xfrm>
            <a:off x="8623312" y="6652780"/>
            <a:ext cx="499873" cy="368808"/>
          </a:xfrm>
          <a:custGeom>
            <a:avLst/>
            <a:gdLst/>
            <a:ahLst/>
            <a:cxnLst/>
            <a:rect l="l" t="t" r="r" b="b"/>
            <a:pathLst>
              <a:path w="499873" h="368808">
                <a:moveTo>
                  <a:pt x="170688" y="312420"/>
                </a:moveTo>
                <a:lnTo>
                  <a:pt x="172212" y="315469"/>
                </a:lnTo>
                <a:lnTo>
                  <a:pt x="178309" y="318517"/>
                </a:lnTo>
                <a:lnTo>
                  <a:pt x="192024" y="327660"/>
                </a:lnTo>
                <a:lnTo>
                  <a:pt x="204217" y="333756"/>
                </a:lnTo>
                <a:lnTo>
                  <a:pt x="211837" y="336805"/>
                </a:lnTo>
                <a:lnTo>
                  <a:pt x="219457" y="341377"/>
                </a:lnTo>
                <a:lnTo>
                  <a:pt x="228600" y="344424"/>
                </a:lnTo>
                <a:lnTo>
                  <a:pt x="239269" y="348996"/>
                </a:lnTo>
                <a:lnTo>
                  <a:pt x="249937" y="352044"/>
                </a:lnTo>
                <a:lnTo>
                  <a:pt x="262129" y="356617"/>
                </a:lnTo>
                <a:lnTo>
                  <a:pt x="275845" y="359665"/>
                </a:lnTo>
                <a:lnTo>
                  <a:pt x="289561" y="364236"/>
                </a:lnTo>
                <a:lnTo>
                  <a:pt x="309373" y="367284"/>
                </a:lnTo>
                <a:lnTo>
                  <a:pt x="327661" y="368808"/>
                </a:lnTo>
                <a:lnTo>
                  <a:pt x="344424" y="368808"/>
                </a:lnTo>
                <a:lnTo>
                  <a:pt x="359664" y="367284"/>
                </a:lnTo>
                <a:lnTo>
                  <a:pt x="371857" y="364236"/>
                </a:lnTo>
                <a:lnTo>
                  <a:pt x="384049" y="359665"/>
                </a:lnTo>
                <a:lnTo>
                  <a:pt x="396241" y="353569"/>
                </a:lnTo>
                <a:lnTo>
                  <a:pt x="405385" y="347472"/>
                </a:lnTo>
                <a:lnTo>
                  <a:pt x="414529" y="339853"/>
                </a:lnTo>
                <a:lnTo>
                  <a:pt x="429769" y="324612"/>
                </a:lnTo>
                <a:lnTo>
                  <a:pt x="434341" y="318517"/>
                </a:lnTo>
                <a:lnTo>
                  <a:pt x="438912" y="310896"/>
                </a:lnTo>
                <a:lnTo>
                  <a:pt x="443485" y="304800"/>
                </a:lnTo>
                <a:lnTo>
                  <a:pt x="449581" y="295656"/>
                </a:lnTo>
                <a:lnTo>
                  <a:pt x="455676" y="288036"/>
                </a:lnTo>
                <a:lnTo>
                  <a:pt x="463297" y="275844"/>
                </a:lnTo>
                <a:lnTo>
                  <a:pt x="478537" y="242317"/>
                </a:lnTo>
                <a:lnTo>
                  <a:pt x="486157" y="220981"/>
                </a:lnTo>
                <a:lnTo>
                  <a:pt x="492253" y="199644"/>
                </a:lnTo>
                <a:lnTo>
                  <a:pt x="496824" y="178308"/>
                </a:lnTo>
                <a:lnTo>
                  <a:pt x="499873" y="156972"/>
                </a:lnTo>
                <a:lnTo>
                  <a:pt x="499873" y="140208"/>
                </a:lnTo>
                <a:lnTo>
                  <a:pt x="498349" y="124969"/>
                </a:lnTo>
                <a:lnTo>
                  <a:pt x="496824" y="112777"/>
                </a:lnTo>
                <a:lnTo>
                  <a:pt x="492253" y="99060"/>
                </a:lnTo>
                <a:lnTo>
                  <a:pt x="487681" y="86869"/>
                </a:lnTo>
                <a:lnTo>
                  <a:pt x="483109" y="76200"/>
                </a:lnTo>
                <a:lnTo>
                  <a:pt x="477012" y="67056"/>
                </a:lnTo>
                <a:lnTo>
                  <a:pt x="469393" y="57912"/>
                </a:lnTo>
                <a:lnTo>
                  <a:pt x="446533" y="35053"/>
                </a:lnTo>
                <a:lnTo>
                  <a:pt x="437388" y="28956"/>
                </a:lnTo>
                <a:lnTo>
                  <a:pt x="428245" y="24384"/>
                </a:lnTo>
                <a:lnTo>
                  <a:pt x="417576" y="19812"/>
                </a:lnTo>
                <a:lnTo>
                  <a:pt x="408433" y="15241"/>
                </a:lnTo>
                <a:lnTo>
                  <a:pt x="399288" y="12193"/>
                </a:lnTo>
                <a:lnTo>
                  <a:pt x="388621" y="9144"/>
                </a:lnTo>
                <a:lnTo>
                  <a:pt x="379476" y="6096"/>
                </a:lnTo>
                <a:lnTo>
                  <a:pt x="368809" y="4572"/>
                </a:lnTo>
                <a:lnTo>
                  <a:pt x="359664" y="3048"/>
                </a:lnTo>
                <a:lnTo>
                  <a:pt x="348997" y="1524"/>
                </a:lnTo>
                <a:lnTo>
                  <a:pt x="339853" y="1524"/>
                </a:lnTo>
                <a:lnTo>
                  <a:pt x="330709" y="0"/>
                </a:lnTo>
                <a:lnTo>
                  <a:pt x="304800" y="0"/>
                </a:lnTo>
                <a:lnTo>
                  <a:pt x="297181" y="1524"/>
                </a:lnTo>
                <a:lnTo>
                  <a:pt x="283464" y="1524"/>
                </a:lnTo>
                <a:lnTo>
                  <a:pt x="278893" y="3048"/>
                </a:lnTo>
                <a:lnTo>
                  <a:pt x="274321" y="3048"/>
                </a:lnTo>
                <a:lnTo>
                  <a:pt x="269749" y="4572"/>
                </a:lnTo>
                <a:lnTo>
                  <a:pt x="263653" y="4572"/>
                </a:lnTo>
                <a:lnTo>
                  <a:pt x="259081" y="6096"/>
                </a:lnTo>
                <a:lnTo>
                  <a:pt x="252985" y="6096"/>
                </a:lnTo>
                <a:lnTo>
                  <a:pt x="240793" y="9144"/>
                </a:lnTo>
                <a:lnTo>
                  <a:pt x="233173" y="10669"/>
                </a:lnTo>
                <a:lnTo>
                  <a:pt x="227076" y="12193"/>
                </a:lnTo>
                <a:lnTo>
                  <a:pt x="217933" y="15241"/>
                </a:lnTo>
                <a:lnTo>
                  <a:pt x="207264" y="18289"/>
                </a:lnTo>
                <a:lnTo>
                  <a:pt x="196597" y="22860"/>
                </a:lnTo>
                <a:lnTo>
                  <a:pt x="184405" y="25908"/>
                </a:lnTo>
                <a:lnTo>
                  <a:pt x="163069" y="32005"/>
                </a:lnTo>
                <a:lnTo>
                  <a:pt x="153924" y="35053"/>
                </a:lnTo>
                <a:lnTo>
                  <a:pt x="147829" y="36577"/>
                </a:lnTo>
                <a:lnTo>
                  <a:pt x="96012" y="36577"/>
                </a:lnTo>
                <a:lnTo>
                  <a:pt x="91441" y="38100"/>
                </a:lnTo>
                <a:lnTo>
                  <a:pt x="83821" y="39624"/>
                </a:lnTo>
                <a:lnTo>
                  <a:pt x="79249" y="41148"/>
                </a:lnTo>
                <a:lnTo>
                  <a:pt x="71629" y="45720"/>
                </a:lnTo>
                <a:lnTo>
                  <a:pt x="67057" y="48769"/>
                </a:lnTo>
                <a:lnTo>
                  <a:pt x="60961" y="53341"/>
                </a:lnTo>
                <a:lnTo>
                  <a:pt x="54864" y="60960"/>
                </a:lnTo>
                <a:lnTo>
                  <a:pt x="48769" y="67056"/>
                </a:lnTo>
                <a:lnTo>
                  <a:pt x="42673" y="74677"/>
                </a:lnTo>
                <a:lnTo>
                  <a:pt x="35053" y="85344"/>
                </a:lnTo>
                <a:lnTo>
                  <a:pt x="27433" y="97536"/>
                </a:lnTo>
                <a:lnTo>
                  <a:pt x="21337" y="109729"/>
                </a:lnTo>
                <a:lnTo>
                  <a:pt x="13717" y="123444"/>
                </a:lnTo>
                <a:lnTo>
                  <a:pt x="9145" y="137160"/>
                </a:lnTo>
                <a:lnTo>
                  <a:pt x="4573" y="152400"/>
                </a:lnTo>
                <a:lnTo>
                  <a:pt x="1524" y="167641"/>
                </a:lnTo>
                <a:lnTo>
                  <a:pt x="0" y="175260"/>
                </a:lnTo>
                <a:lnTo>
                  <a:pt x="1524" y="181356"/>
                </a:lnTo>
                <a:lnTo>
                  <a:pt x="3049" y="188977"/>
                </a:lnTo>
                <a:lnTo>
                  <a:pt x="4573" y="195072"/>
                </a:lnTo>
                <a:lnTo>
                  <a:pt x="7621" y="201169"/>
                </a:lnTo>
                <a:lnTo>
                  <a:pt x="12193" y="207265"/>
                </a:lnTo>
                <a:lnTo>
                  <a:pt x="22861" y="219456"/>
                </a:lnTo>
                <a:lnTo>
                  <a:pt x="32005" y="230124"/>
                </a:lnTo>
                <a:lnTo>
                  <a:pt x="36576" y="237744"/>
                </a:lnTo>
                <a:lnTo>
                  <a:pt x="41149" y="243841"/>
                </a:lnTo>
                <a:lnTo>
                  <a:pt x="44197" y="246889"/>
                </a:lnTo>
                <a:lnTo>
                  <a:pt x="45721" y="251460"/>
                </a:lnTo>
                <a:lnTo>
                  <a:pt x="48769" y="254508"/>
                </a:lnTo>
                <a:lnTo>
                  <a:pt x="50293" y="257556"/>
                </a:lnTo>
                <a:lnTo>
                  <a:pt x="56388" y="263653"/>
                </a:lnTo>
                <a:lnTo>
                  <a:pt x="59437" y="268224"/>
                </a:lnTo>
                <a:lnTo>
                  <a:pt x="62485" y="271272"/>
                </a:lnTo>
                <a:lnTo>
                  <a:pt x="67057" y="272796"/>
                </a:lnTo>
                <a:lnTo>
                  <a:pt x="73153" y="275844"/>
                </a:lnTo>
                <a:lnTo>
                  <a:pt x="79249" y="277369"/>
                </a:lnTo>
                <a:lnTo>
                  <a:pt x="86869" y="278893"/>
                </a:lnTo>
                <a:lnTo>
                  <a:pt x="91441" y="278893"/>
                </a:lnTo>
                <a:lnTo>
                  <a:pt x="96012" y="280417"/>
                </a:lnTo>
                <a:lnTo>
                  <a:pt x="102109" y="281941"/>
                </a:lnTo>
                <a:lnTo>
                  <a:pt x="106681" y="283465"/>
                </a:lnTo>
                <a:lnTo>
                  <a:pt x="118873" y="286512"/>
                </a:lnTo>
                <a:lnTo>
                  <a:pt x="123445" y="288036"/>
                </a:lnTo>
                <a:lnTo>
                  <a:pt x="131064" y="291084"/>
                </a:lnTo>
                <a:lnTo>
                  <a:pt x="135637" y="294132"/>
                </a:lnTo>
                <a:lnTo>
                  <a:pt x="141733" y="297181"/>
                </a:lnTo>
                <a:lnTo>
                  <a:pt x="146305" y="298705"/>
                </a:lnTo>
                <a:lnTo>
                  <a:pt x="152400" y="301753"/>
                </a:lnTo>
                <a:lnTo>
                  <a:pt x="166117" y="310896"/>
                </a:lnTo>
                <a:lnTo>
                  <a:pt x="170688" y="312420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1" name="object 1331"/>
          <p:cNvSpPr/>
          <p:nvPr/>
        </p:nvSpPr>
        <p:spPr>
          <a:xfrm>
            <a:off x="8422145" y="6364745"/>
            <a:ext cx="315467" cy="498347"/>
          </a:xfrm>
          <a:custGeom>
            <a:avLst/>
            <a:gdLst/>
            <a:ahLst/>
            <a:cxnLst/>
            <a:rect l="l" t="t" r="r" b="b"/>
            <a:pathLst>
              <a:path w="315467" h="498347">
                <a:moveTo>
                  <a:pt x="22860" y="64007"/>
                </a:moveTo>
                <a:lnTo>
                  <a:pt x="13716" y="60959"/>
                </a:lnTo>
                <a:lnTo>
                  <a:pt x="9143" y="57912"/>
                </a:lnTo>
                <a:lnTo>
                  <a:pt x="6096" y="54863"/>
                </a:lnTo>
                <a:lnTo>
                  <a:pt x="3048" y="50291"/>
                </a:lnTo>
                <a:lnTo>
                  <a:pt x="1524" y="44195"/>
                </a:lnTo>
                <a:lnTo>
                  <a:pt x="0" y="39624"/>
                </a:lnTo>
                <a:lnTo>
                  <a:pt x="0" y="33527"/>
                </a:lnTo>
                <a:lnTo>
                  <a:pt x="1524" y="25907"/>
                </a:lnTo>
                <a:lnTo>
                  <a:pt x="3048" y="21335"/>
                </a:lnTo>
                <a:lnTo>
                  <a:pt x="6096" y="15239"/>
                </a:lnTo>
                <a:lnTo>
                  <a:pt x="9143" y="10668"/>
                </a:lnTo>
                <a:lnTo>
                  <a:pt x="13716" y="6095"/>
                </a:lnTo>
                <a:lnTo>
                  <a:pt x="18288" y="3047"/>
                </a:lnTo>
                <a:lnTo>
                  <a:pt x="22860" y="1524"/>
                </a:lnTo>
                <a:lnTo>
                  <a:pt x="28955" y="0"/>
                </a:lnTo>
                <a:lnTo>
                  <a:pt x="38100" y="0"/>
                </a:lnTo>
                <a:lnTo>
                  <a:pt x="45720" y="1524"/>
                </a:lnTo>
                <a:lnTo>
                  <a:pt x="51816" y="3047"/>
                </a:lnTo>
                <a:lnTo>
                  <a:pt x="59436" y="4571"/>
                </a:lnTo>
                <a:lnTo>
                  <a:pt x="68579" y="7619"/>
                </a:lnTo>
                <a:lnTo>
                  <a:pt x="76200" y="10668"/>
                </a:lnTo>
                <a:lnTo>
                  <a:pt x="85343" y="15239"/>
                </a:lnTo>
                <a:lnTo>
                  <a:pt x="94488" y="21335"/>
                </a:lnTo>
                <a:lnTo>
                  <a:pt x="100584" y="25907"/>
                </a:lnTo>
                <a:lnTo>
                  <a:pt x="105155" y="28956"/>
                </a:lnTo>
                <a:lnTo>
                  <a:pt x="123443" y="47244"/>
                </a:lnTo>
                <a:lnTo>
                  <a:pt x="128016" y="54863"/>
                </a:lnTo>
                <a:lnTo>
                  <a:pt x="146304" y="82295"/>
                </a:lnTo>
                <a:lnTo>
                  <a:pt x="152400" y="92963"/>
                </a:lnTo>
                <a:lnTo>
                  <a:pt x="156972" y="105156"/>
                </a:lnTo>
                <a:lnTo>
                  <a:pt x="169164" y="129539"/>
                </a:lnTo>
                <a:lnTo>
                  <a:pt x="173736" y="143255"/>
                </a:lnTo>
                <a:lnTo>
                  <a:pt x="178308" y="158495"/>
                </a:lnTo>
                <a:lnTo>
                  <a:pt x="182879" y="172212"/>
                </a:lnTo>
                <a:lnTo>
                  <a:pt x="185928" y="185928"/>
                </a:lnTo>
                <a:lnTo>
                  <a:pt x="190500" y="199643"/>
                </a:lnTo>
                <a:lnTo>
                  <a:pt x="193548" y="211835"/>
                </a:lnTo>
                <a:lnTo>
                  <a:pt x="196596" y="224028"/>
                </a:lnTo>
                <a:lnTo>
                  <a:pt x="201167" y="236219"/>
                </a:lnTo>
                <a:lnTo>
                  <a:pt x="204216" y="246888"/>
                </a:lnTo>
                <a:lnTo>
                  <a:pt x="213360" y="268224"/>
                </a:lnTo>
                <a:lnTo>
                  <a:pt x="216408" y="277367"/>
                </a:lnTo>
                <a:lnTo>
                  <a:pt x="222504" y="286512"/>
                </a:lnTo>
                <a:lnTo>
                  <a:pt x="227076" y="294131"/>
                </a:lnTo>
                <a:lnTo>
                  <a:pt x="239267" y="309371"/>
                </a:lnTo>
                <a:lnTo>
                  <a:pt x="245364" y="315467"/>
                </a:lnTo>
                <a:lnTo>
                  <a:pt x="259079" y="324612"/>
                </a:lnTo>
                <a:lnTo>
                  <a:pt x="266700" y="330707"/>
                </a:lnTo>
                <a:lnTo>
                  <a:pt x="272796" y="335279"/>
                </a:lnTo>
                <a:lnTo>
                  <a:pt x="277367" y="336804"/>
                </a:lnTo>
                <a:lnTo>
                  <a:pt x="284988" y="336804"/>
                </a:lnTo>
                <a:lnTo>
                  <a:pt x="300228" y="344424"/>
                </a:lnTo>
                <a:lnTo>
                  <a:pt x="306324" y="352043"/>
                </a:lnTo>
                <a:lnTo>
                  <a:pt x="310896" y="361188"/>
                </a:lnTo>
                <a:lnTo>
                  <a:pt x="313943" y="371855"/>
                </a:lnTo>
                <a:lnTo>
                  <a:pt x="315467" y="385571"/>
                </a:lnTo>
                <a:lnTo>
                  <a:pt x="315467" y="399288"/>
                </a:lnTo>
                <a:lnTo>
                  <a:pt x="310896" y="416052"/>
                </a:lnTo>
                <a:lnTo>
                  <a:pt x="303276" y="434340"/>
                </a:lnTo>
                <a:lnTo>
                  <a:pt x="301752" y="438912"/>
                </a:lnTo>
                <a:lnTo>
                  <a:pt x="292608" y="452628"/>
                </a:lnTo>
                <a:lnTo>
                  <a:pt x="284988" y="463295"/>
                </a:lnTo>
                <a:lnTo>
                  <a:pt x="278891" y="472440"/>
                </a:lnTo>
                <a:lnTo>
                  <a:pt x="271272" y="480059"/>
                </a:lnTo>
                <a:lnTo>
                  <a:pt x="265176" y="484631"/>
                </a:lnTo>
                <a:lnTo>
                  <a:pt x="257555" y="490728"/>
                </a:lnTo>
                <a:lnTo>
                  <a:pt x="251460" y="493776"/>
                </a:lnTo>
                <a:lnTo>
                  <a:pt x="245364" y="495300"/>
                </a:lnTo>
                <a:lnTo>
                  <a:pt x="240791" y="496824"/>
                </a:lnTo>
                <a:lnTo>
                  <a:pt x="234696" y="498347"/>
                </a:lnTo>
                <a:lnTo>
                  <a:pt x="230124" y="498347"/>
                </a:lnTo>
                <a:lnTo>
                  <a:pt x="224028" y="496824"/>
                </a:lnTo>
                <a:lnTo>
                  <a:pt x="220979" y="495300"/>
                </a:lnTo>
                <a:lnTo>
                  <a:pt x="216408" y="493776"/>
                </a:lnTo>
                <a:lnTo>
                  <a:pt x="213360" y="490728"/>
                </a:lnTo>
                <a:lnTo>
                  <a:pt x="210312" y="489204"/>
                </a:lnTo>
                <a:lnTo>
                  <a:pt x="207264" y="486155"/>
                </a:lnTo>
                <a:lnTo>
                  <a:pt x="202691" y="480059"/>
                </a:lnTo>
                <a:lnTo>
                  <a:pt x="196596" y="470916"/>
                </a:lnTo>
                <a:lnTo>
                  <a:pt x="190500" y="460247"/>
                </a:lnTo>
                <a:lnTo>
                  <a:pt x="185928" y="449579"/>
                </a:lnTo>
                <a:lnTo>
                  <a:pt x="181355" y="437388"/>
                </a:lnTo>
                <a:lnTo>
                  <a:pt x="176784" y="425195"/>
                </a:lnTo>
                <a:lnTo>
                  <a:pt x="172212" y="414528"/>
                </a:lnTo>
                <a:lnTo>
                  <a:pt x="169164" y="405383"/>
                </a:lnTo>
                <a:lnTo>
                  <a:pt x="164591" y="396240"/>
                </a:lnTo>
                <a:lnTo>
                  <a:pt x="161543" y="385571"/>
                </a:lnTo>
                <a:lnTo>
                  <a:pt x="158496" y="373379"/>
                </a:lnTo>
                <a:lnTo>
                  <a:pt x="155448" y="361188"/>
                </a:lnTo>
                <a:lnTo>
                  <a:pt x="153924" y="347471"/>
                </a:lnTo>
                <a:lnTo>
                  <a:pt x="152400" y="335279"/>
                </a:lnTo>
                <a:lnTo>
                  <a:pt x="150876" y="321564"/>
                </a:lnTo>
                <a:lnTo>
                  <a:pt x="149352" y="307847"/>
                </a:lnTo>
                <a:lnTo>
                  <a:pt x="149352" y="301752"/>
                </a:lnTo>
                <a:lnTo>
                  <a:pt x="147828" y="295655"/>
                </a:lnTo>
                <a:lnTo>
                  <a:pt x="147828" y="288035"/>
                </a:lnTo>
                <a:lnTo>
                  <a:pt x="146304" y="277367"/>
                </a:lnTo>
                <a:lnTo>
                  <a:pt x="143255" y="266700"/>
                </a:lnTo>
                <a:lnTo>
                  <a:pt x="141731" y="256031"/>
                </a:lnTo>
                <a:lnTo>
                  <a:pt x="138684" y="243840"/>
                </a:lnTo>
                <a:lnTo>
                  <a:pt x="135636" y="230124"/>
                </a:lnTo>
                <a:lnTo>
                  <a:pt x="132588" y="217931"/>
                </a:lnTo>
                <a:lnTo>
                  <a:pt x="129540" y="204216"/>
                </a:lnTo>
                <a:lnTo>
                  <a:pt x="120396" y="176783"/>
                </a:lnTo>
                <a:lnTo>
                  <a:pt x="115824" y="164591"/>
                </a:lnTo>
                <a:lnTo>
                  <a:pt x="111252" y="150876"/>
                </a:lnTo>
                <a:lnTo>
                  <a:pt x="105155" y="140207"/>
                </a:lnTo>
                <a:lnTo>
                  <a:pt x="100584" y="128015"/>
                </a:lnTo>
                <a:lnTo>
                  <a:pt x="96012" y="121919"/>
                </a:lnTo>
                <a:lnTo>
                  <a:pt x="92964" y="114300"/>
                </a:lnTo>
                <a:lnTo>
                  <a:pt x="88391" y="108203"/>
                </a:lnTo>
                <a:lnTo>
                  <a:pt x="85343" y="102107"/>
                </a:lnTo>
                <a:lnTo>
                  <a:pt x="79248" y="92963"/>
                </a:lnTo>
                <a:lnTo>
                  <a:pt x="67055" y="80771"/>
                </a:lnTo>
                <a:lnTo>
                  <a:pt x="57912" y="74675"/>
                </a:lnTo>
                <a:lnTo>
                  <a:pt x="51816" y="73151"/>
                </a:lnTo>
                <a:lnTo>
                  <a:pt x="45720" y="70103"/>
                </a:lnTo>
                <a:lnTo>
                  <a:pt x="39624" y="68580"/>
                </a:lnTo>
                <a:lnTo>
                  <a:pt x="32004" y="67056"/>
                </a:lnTo>
                <a:lnTo>
                  <a:pt x="22860" y="64007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2" name="object 1332"/>
          <p:cNvSpPr/>
          <p:nvPr/>
        </p:nvSpPr>
        <p:spPr>
          <a:xfrm>
            <a:off x="8384045" y="6361696"/>
            <a:ext cx="79248" cy="67056"/>
          </a:xfrm>
          <a:custGeom>
            <a:avLst/>
            <a:gdLst/>
            <a:ahLst/>
            <a:cxnLst/>
            <a:rect l="l" t="t" r="r" b="b"/>
            <a:pathLst>
              <a:path w="79248" h="67056">
                <a:moveTo>
                  <a:pt x="62484" y="3049"/>
                </a:moveTo>
                <a:lnTo>
                  <a:pt x="65531" y="3049"/>
                </a:lnTo>
                <a:lnTo>
                  <a:pt x="67055" y="1524"/>
                </a:lnTo>
                <a:lnTo>
                  <a:pt x="70104" y="1524"/>
                </a:lnTo>
                <a:lnTo>
                  <a:pt x="73152" y="3049"/>
                </a:lnTo>
                <a:lnTo>
                  <a:pt x="74676" y="3049"/>
                </a:lnTo>
                <a:lnTo>
                  <a:pt x="76200" y="6096"/>
                </a:lnTo>
                <a:lnTo>
                  <a:pt x="76200" y="22861"/>
                </a:lnTo>
                <a:lnTo>
                  <a:pt x="77724" y="27432"/>
                </a:lnTo>
                <a:lnTo>
                  <a:pt x="77724" y="32005"/>
                </a:lnTo>
                <a:lnTo>
                  <a:pt x="79248" y="41149"/>
                </a:lnTo>
                <a:lnTo>
                  <a:pt x="76200" y="48768"/>
                </a:lnTo>
                <a:lnTo>
                  <a:pt x="71628" y="53340"/>
                </a:lnTo>
                <a:lnTo>
                  <a:pt x="70104" y="57912"/>
                </a:lnTo>
                <a:lnTo>
                  <a:pt x="67055" y="62484"/>
                </a:lnTo>
                <a:lnTo>
                  <a:pt x="64008" y="65532"/>
                </a:lnTo>
                <a:lnTo>
                  <a:pt x="57912" y="67056"/>
                </a:lnTo>
                <a:lnTo>
                  <a:pt x="54864" y="67056"/>
                </a:lnTo>
                <a:lnTo>
                  <a:pt x="51816" y="65532"/>
                </a:lnTo>
                <a:lnTo>
                  <a:pt x="48767" y="65532"/>
                </a:lnTo>
                <a:lnTo>
                  <a:pt x="47243" y="64008"/>
                </a:lnTo>
                <a:lnTo>
                  <a:pt x="44196" y="62484"/>
                </a:lnTo>
                <a:lnTo>
                  <a:pt x="42672" y="62484"/>
                </a:lnTo>
                <a:lnTo>
                  <a:pt x="41148" y="60961"/>
                </a:lnTo>
                <a:lnTo>
                  <a:pt x="39624" y="60961"/>
                </a:lnTo>
                <a:lnTo>
                  <a:pt x="38100" y="59437"/>
                </a:lnTo>
                <a:lnTo>
                  <a:pt x="33528" y="59437"/>
                </a:lnTo>
                <a:lnTo>
                  <a:pt x="30479" y="57912"/>
                </a:lnTo>
                <a:lnTo>
                  <a:pt x="25908" y="57912"/>
                </a:lnTo>
                <a:lnTo>
                  <a:pt x="24384" y="59437"/>
                </a:lnTo>
                <a:lnTo>
                  <a:pt x="22860" y="57912"/>
                </a:lnTo>
                <a:lnTo>
                  <a:pt x="16764" y="57912"/>
                </a:lnTo>
                <a:lnTo>
                  <a:pt x="13716" y="56388"/>
                </a:lnTo>
                <a:lnTo>
                  <a:pt x="10667" y="56388"/>
                </a:lnTo>
                <a:lnTo>
                  <a:pt x="4572" y="53340"/>
                </a:lnTo>
                <a:lnTo>
                  <a:pt x="3047" y="50293"/>
                </a:lnTo>
                <a:lnTo>
                  <a:pt x="4572" y="47244"/>
                </a:lnTo>
                <a:lnTo>
                  <a:pt x="1524" y="47244"/>
                </a:lnTo>
                <a:lnTo>
                  <a:pt x="1524" y="45720"/>
                </a:lnTo>
                <a:lnTo>
                  <a:pt x="0" y="44196"/>
                </a:lnTo>
                <a:lnTo>
                  <a:pt x="0" y="38100"/>
                </a:lnTo>
                <a:lnTo>
                  <a:pt x="3047" y="32005"/>
                </a:lnTo>
                <a:lnTo>
                  <a:pt x="4572" y="28956"/>
                </a:lnTo>
                <a:lnTo>
                  <a:pt x="6096" y="25908"/>
                </a:lnTo>
                <a:lnTo>
                  <a:pt x="9143" y="21337"/>
                </a:lnTo>
                <a:lnTo>
                  <a:pt x="10667" y="16764"/>
                </a:lnTo>
                <a:lnTo>
                  <a:pt x="12191" y="13717"/>
                </a:lnTo>
                <a:lnTo>
                  <a:pt x="15240" y="10668"/>
                </a:lnTo>
                <a:lnTo>
                  <a:pt x="16764" y="10668"/>
                </a:lnTo>
                <a:lnTo>
                  <a:pt x="19812" y="9144"/>
                </a:lnTo>
                <a:lnTo>
                  <a:pt x="21336" y="9144"/>
                </a:lnTo>
                <a:lnTo>
                  <a:pt x="24384" y="7620"/>
                </a:lnTo>
                <a:lnTo>
                  <a:pt x="33528" y="7620"/>
                </a:lnTo>
                <a:lnTo>
                  <a:pt x="36576" y="6096"/>
                </a:lnTo>
                <a:lnTo>
                  <a:pt x="39624" y="6096"/>
                </a:lnTo>
                <a:lnTo>
                  <a:pt x="51816" y="0"/>
                </a:lnTo>
                <a:lnTo>
                  <a:pt x="53340" y="1524"/>
                </a:lnTo>
                <a:lnTo>
                  <a:pt x="56388" y="1524"/>
                </a:lnTo>
                <a:lnTo>
                  <a:pt x="59436" y="4573"/>
                </a:lnTo>
                <a:lnTo>
                  <a:pt x="62484" y="3049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3" name="object 1333"/>
          <p:cNvSpPr/>
          <p:nvPr/>
        </p:nvSpPr>
        <p:spPr>
          <a:xfrm>
            <a:off x="8387092" y="6369316"/>
            <a:ext cx="74676" cy="59436"/>
          </a:xfrm>
          <a:custGeom>
            <a:avLst/>
            <a:gdLst/>
            <a:ahLst/>
            <a:cxnLst/>
            <a:rect l="l" t="t" r="r" b="b"/>
            <a:pathLst>
              <a:path w="74676" h="59436">
                <a:moveTo>
                  <a:pt x="73153" y="0"/>
                </a:moveTo>
                <a:lnTo>
                  <a:pt x="71629" y="4573"/>
                </a:lnTo>
                <a:lnTo>
                  <a:pt x="70105" y="7620"/>
                </a:lnTo>
                <a:lnTo>
                  <a:pt x="70105" y="30480"/>
                </a:lnTo>
                <a:lnTo>
                  <a:pt x="67057" y="33529"/>
                </a:lnTo>
                <a:lnTo>
                  <a:pt x="64008" y="33529"/>
                </a:lnTo>
                <a:lnTo>
                  <a:pt x="62484" y="30480"/>
                </a:lnTo>
                <a:lnTo>
                  <a:pt x="62484" y="25909"/>
                </a:lnTo>
                <a:lnTo>
                  <a:pt x="64008" y="24385"/>
                </a:lnTo>
                <a:lnTo>
                  <a:pt x="67057" y="12192"/>
                </a:lnTo>
                <a:lnTo>
                  <a:pt x="64008" y="7620"/>
                </a:lnTo>
                <a:lnTo>
                  <a:pt x="64008" y="12192"/>
                </a:lnTo>
                <a:lnTo>
                  <a:pt x="60961" y="16764"/>
                </a:lnTo>
                <a:lnTo>
                  <a:pt x="59437" y="19812"/>
                </a:lnTo>
                <a:lnTo>
                  <a:pt x="54865" y="21336"/>
                </a:lnTo>
                <a:lnTo>
                  <a:pt x="56389" y="25909"/>
                </a:lnTo>
                <a:lnTo>
                  <a:pt x="56389" y="32004"/>
                </a:lnTo>
                <a:lnTo>
                  <a:pt x="53341" y="33529"/>
                </a:lnTo>
                <a:lnTo>
                  <a:pt x="50293" y="32004"/>
                </a:lnTo>
                <a:lnTo>
                  <a:pt x="47244" y="28956"/>
                </a:lnTo>
                <a:lnTo>
                  <a:pt x="41149" y="25909"/>
                </a:lnTo>
                <a:lnTo>
                  <a:pt x="38101" y="22861"/>
                </a:lnTo>
                <a:lnTo>
                  <a:pt x="35053" y="21336"/>
                </a:lnTo>
                <a:lnTo>
                  <a:pt x="30481" y="21336"/>
                </a:lnTo>
                <a:lnTo>
                  <a:pt x="32005" y="22861"/>
                </a:lnTo>
                <a:lnTo>
                  <a:pt x="36577" y="24385"/>
                </a:lnTo>
                <a:lnTo>
                  <a:pt x="50293" y="33529"/>
                </a:lnTo>
                <a:lnTo>
                  <a:pt x="53341" y="42673"/>
                </a:lnTo>
                <a:lnTo>
                  <a:pt x="53341" y="48768"/>
                </a:lnTo>
                <a:lnTo>
                  <a:pt x="50293" y="51817"/>
                </a:lnTo>
                <a:lnTo>
                  <a:pt x="47244" y="50292"/>
                </a:lnTo>
                <a:lnTo>
                  <a:pt x="44196" y="50292"/>
                </a:lnTo>
                <a:lnTo>
                  <a:pt x="38101" y="47244"/>
                </a:lnTo>
                <a:lnTo>
                  <a:pt x="35053" y="47244"/>
                </a:lnTo>
                <a:lnTo>
                  <a:pt x="32005" y="44197"/>
                </a:lnTo>
                <a:lnTo>
                  <a:pt x="30481" y="44197"/>
                </a:lnTo>
                <a:lnTo>
                  <a:pt x="27432" y="42673"/>
                </a:lnTo>
                <a:lnTo>
                  <a:pt x="18289" y="42673"/>
                </a:lnTo>
                <a:lnTo>
                  <a:pt x="15241" y="44197"/>
                </a:lnTo>
                <a:lnTo>
                  <a:pt x="9144" y="44197"/>
                </a:lnTo>
                <a:lnTo>
                  <a:pt x="6096" y="42673"/>
                </a:lnTo>
                <a:lnTo>
                  <a:pt x="3049" y="42673"/>
                </a:lnTo>
                <a:lnTo>
                  <a:pt x="1525" y="41148"/>
                </a:lnTo>
                <a:lnTo>
                  <a:pt x="0" y="41148"/>
                </a:lnTo>
                <a:lnTo>
                  <a:pt x="0" y="39624"/>
                </a:lnTo>
                <a:lnTo>
                  <a:pt x="0" y="45720"/>
                </a:lnTo>
                <a:lnTo>
                  <a:pt x="3049" y="47244"/>
                </a:lnTo>
                <a:lnTo>
                  <a:pt x="6096" y="47244"/>
                </a:lnTo>
                <a:lnTo>
                  <a:pt x="7620" y="48768"/>
                </a:lnTo>
                <a:lnTo>
                  <a:pt x="15241" y="48768"/>
                </a:lnTo>
                <a:lnTo>
                  <a:pt x="16765" y="50292"/>
                </a:lnTo>
                <a:lnTo>
                  <a:pt x="32005" y="50292"/>
                </a:lnTo>
                <a:lnTo>
                  <a:pt x="33529" y="51817"/>
                </a:lnTo>
                <a:lnTo>
                  <a:pt x="36577" y="51817"/>
                </a:lnTo>
                <a:lnTo>
                  <a:pt x="39625" y="53341"/>
                </a:lnTo>
                <a:lnTo>
                  <a:pt x="41149" y="54864"/>
                </a:lnTo>
                <a:lnTo>
                  <a:pt x="42673" y="54864"/>
                </a:lnTo>
                <a:lnTo>
                  <a:pt x="48769" y="57912"/>
                </a:lnTo>
                <a:lnTo>
                  <a:pt x="51817" y="57912"/>
                </a:lnTo>
                <a:lnTo>
                  <a:pt x="54865" y="59436"/>
                </a:lnTo>
                <a:lnTo>
                  <a:pt x="59437" y="57912"/>
                </a:lnTo>
                <a:lnTo>
                  <a:pt x="64008" y="53341"/>
                </a:lnTo>
                <a:lnTo>
                  <a:pt x="67057" y="44197"/>
                </a:lnTo>
                <a:lnTo>
                  <a:pt x="73153" y="39624"/>
                </a:lnTo>
                <a:lnTo>
                  <a:pt x="74677" y="32004"/>
                </a:lnTo>
                <a:lnTo>
                  <a:pt x="74677" y="24385"/>
                </a:lnTo>
                <a:lnTo>
                  <a:pt x="73153" y="18288"/>
                </a:lnTo>
                <a:lnTo>
                  <a:pt x="73153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4" name="object 1334"/>
          <p:cNvSpPr/>
          <p:nvPr/>
        </p:nvSpPr>
        <p:spPr>
          <a:xfrm>
            <a:off x="8400809" y="6383033"/>
            <a:ext cx="7620" cy="6095"/>
          </a:xfrm>
          <a:custGeom>
            <a:avLst/>
            <a:gdLst/>
            <a:ahLst/>
            <a:cxnLst/>
            <a:rect l="l" t="t" r="r" b="b"/>
            <a:pathLst>
              <a:path w="7620" h="6095">
                <a:moveTo>
                  <a:pt x="0" y="6095"/>
                </a:moveTo>
                <a:lnTo>
                  <a:pt x="0" y="4571"/>
                </a:lnTo>
                <a:lnTo>
                  <a:pt x="1524" y="1524"/>
                </a:lnTo>
                <a:lnTo>
                  <a:pt x="3048" y="0"/>
                </a:lnTo>
                <a:lnTo>
                  <a:pt x="7620" y="0"/>
                </a:lnTo>
                <a:lnTo>
                  <a:pt x="7620" y="1524"/>
                </a:lnTo>
                <a:lnTo>
                  <a:pt x="4572" y="4571"/>
                </a:lnTo>
                <a:lnTo>
                  <a:pt x="3048" y="4571"/>
                </a:lnTo>
                <a:lnTo>
                  <a:pt x="1524" y="6095"/>
                </a:lnTo>
                <a:lnTo>
                  <a:pt x="0" y="6095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5" name="object 1335"/>
          <p:cNvSpPr/>
          <p:nvPr/>
        </p:nvSpPr>
        <p:spPr>
          <a:xfrm>
            <a:off x="8425193" y="6379984"/>
            <a:ext cx="12192" cy="7620"/>
          </a:xfrm>
          <a:custGeom>
            <a:avLst/>
            <a:gdLst/>
            <a:ahLst/>
            <a:cxnLst/>
            <a:rect l="l" t="t" r="r" b="b"/>
            <a:pathLst>
              <a:path w="12192" h="7620">
                <a:moveTo>
                  <a:pt x="10668" y="6096"/>
                </a:moveTo>
                <a:lnTo>
                  <a:pt x="12192" y="4573"/>
                </a:lnTo>
                <a:lnTo>
                  <a:pt x="9143" y="1524"/>
                </a:lnTo>
                <a:lnTo>
                  <a:pt x="7619" y="1524"/>
                </a:lnTo>
                <a:lnTo>
                  <a:pt x="4572" y="0"/>
                </a:lnTo>
                <a:lnTo>
                  <a:pt x="3048" y="1524"/>
                </a:lnTo>
                <a:lnTo>
                  <a:pt x="3048" y="3049"/>
                </a:lnTo>
                <a:lnTo>
                  <a:pt x="1524" y="3049"/>
                </a:lnTo>
                <a:lnTo>
                  <a:pt x="0" y="4573"/>
                </a:lnTo>
                <a:lnTo>
                  <a:pt x="0" y="6096"/>
                </a:lnTo>
                <a:lnTo>
                  <a:pt x="1524" y="7620"/>
                </a:lnTo>
                <a:lnTo>
                  <a:pt x="9143" y="7620"/>
                </a:lnTo>
                <a:lnTo>
                  <a:pt x="10668" y="6096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6" name="object 1336"/>
          <p:cNvSpPr/>
          <p:nvPr/>
        </p:nvSpPr>
        <p:spPr>
          <a:xfrm>
            <a:off x="8388617" y="6401320"/>
            <a:ext cx="35052" cy="9144"/>
          </a:xfrm>
          <a:custGeom>
            <a:avLst/>
            <a:gdLst/>
            <a:ahLst/>
            <a:cxnLst/>
            <a:rect l="l" t="t" r="r" b="b"/>
            <a:pathLst>
              <a:path w="35052" h="9144">
                <a:moveTo>
                  <a:pt x="0" y="9144"/>
                </a:moveTo>
                <a:lnTo>
                  <a:pt x="1524" y="7620"/>
                </a:lnTo>
                <a:lnTo>
                  <a:pt x="13716" y="7620"/>
                </a:lnTo>
                <a:lnTo>
                  <a:pt x="18288" y="6096"/>
                </a:lnTo>
                <a:lnTo>
                  <a:pt x="27432" y="6096"/>
                </a:lnTo>
                <a:lnTo>
                  <a:pt x="30480" y="9144"/>
                </a:lnTo>
                <a:lnTo>
                  <a:pt x="33528" y="9144"/>
                </a:lnTo>
                <a:lnTo>
                  <a:pt x="35052" y="7620"/>
                </a:lnTo>
                <a:lnTo>
                  <a:pt x="35052" y="6096"/>
                </a:lnTo>
                <a:lnTo>
                  <a:pt x="30480" y="1525"/>
                </a:lnTo>
                <a:lnTo>
                  <a:pt x="28956" y="1525"/>
                </a:lnTo>
                <a:lnTo>
                  <a:pt x="27432" y="0"/>
                </a:lnTo>
                <a:lnTo>
                  <a:pt x="25907" y="1525"/>
                </a:lnTo>
                <a:lnTo>
                  <a:pt x="22859" y="1525"/>
                </a:lnTo>
                <a:lnTo>
                  <a:pt x="21336" y="3049"/>
                </a:lnTo>
                <a:lnTo>
                  <a:pt x="18288" y="3049"/>
                </a:lnTo>
                <a:lnTo>
                  <a:pt x="15240" y="4572"/>
                </a:lnTo>
                <a:lnTo>
                  <a:pt x="3048" y="4572"/>
                </a:lnTo>
                <a:lnTo>
                  <a:pt x="1524" y="6096"/>
                </a:lnTo>
                <a:lnTo>
                  <a:pt x="0" y="9144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7" name="object 1337"/>
          <p:cNvSpPr/>
          <p:nvPr/>
        </p:nvSpPr>
        <p:spPr>
          <a:xfrm>
            <a:off x="8402333" y="6366269"/>
            <a:ext cx="42672" cy="12191"/>
          </a:xfrm>
          <a:custGeom>
            <a:avLst/>
            <a:gdLst/>
            <a:ahLst/>
            <a:cxnLst/>
            <a:rect l="l" t="t" r="r" b="b"/>
            <a:pathLst>
              <a:path w="42672" h="12191">
                <a:moveTo>
                  <a:pt x="42672" y="12191"/>
                </a:moveTo>
                <a:lnTo>
                  <a:pt x="42672" y="10667"/>
                </a:lnTo>
                <a:lnTo>
                  <a:pt x="39624" y="7620"/>
                </a:lnTo>
                <a:lnTo>
                  <a:pt x="35052" y="4571"/>
                </a:lnTo>
                <a:lnTo>
                  <a:pt x="32003" y="4571"/>
                </a:lnTo>
                <a:lnTo>
                  <a:pt x="28955" y="3047"/>
                </a:lnTo>
                <a:lnTo>
                  <a:pt x="25908" y="3047"/>
                </a:lnTo>
                <a:lnTo>
                  <a:pt x="22860" y="4571"/>
                </a:lnTo>
                <a:lnTo>
                  <a:pt x="19812" y="9144"/>
                </a:lnTo>
                <a:lnTo>
                  <a:pt x="16764" y="10667"/>
                </a:lnTo>
                <a:lnTo>
                  <a:pt x="12191" y="10667"/>
                </a:lnTo>
                <a:lnTo>
                  <a:pt x="9143" y="9144"/>
                </a:lnTo>
                <a:lnTo>
                  <a:pt x="6096" y="9144"/>
                </a:lnTo>
                <a:lnTo>
                  <a:pt x="4572" y="7620"/>
                </a:lnTo>
                <a:lnTo>
                  <a:pt x="1524" y="7620"/>
                </a:lnTo>
                <a:lnTo>
                  <a:pt x="0" y="9144"/>
                </a:lnTo>
                <a:lnTo>
                  <a:pt x="1524" y="7620"/>
                </a:lnTo>
                <a:lnTo>
                  <a:pt x="7620" y="4571"/>
                </a:lnTo>
                <a:lnTo>
                  <a:pt x="10667" y="6095"/>
                </a:lnTo>
                <a:lnTo>
                  <a:pt x="12191" y="6095"/>
                </a:lnTo>
                <a:lnTo>
                  <a:pt x="13716" y="4571"/>
                </a:lnTo>
                <a:lnTo>
                  <a:pt x="18288" y="4571"/>
                </a:lnTo>
                <a:lnTo>
                  <a:pt x="19812" y="3047"/>
                </a:lnTo>
                <a:lnTo>
                  <a:pt x="22860" y="3047"/>
                </a:lnTo>
                <a:lnTo>
                  <a:pt x="24384" y="1523"/>
                </a:lnTo>
                <a:lnTo>
                  <a:pt x="25908" y="0"/>
                </a:lnTo>
                <a:lnTo>
                  <a:pt x="36576" y="0"/>
                </a:lnTo>
                <a:lnTo>
                  <a:pt x="41148" y="4571"/>
                </a:lnTo>
                <a:lnTo>
                  <a:pt x="42672" y="7620"/>
                </a:lnTo>
                <a:lnTo>
                  <a:pt x="42672" y="12191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8" name="object 1338"/>
          <p:cNvSpPr/>
          <p:nvPr/>
        </p:nvSpPr>
        <p:spPr>
          <a:xfrm>
            <a:off x="9085085" y="7126745"/>
            <a:ext cx="207264" cy="35052"/>
          </a:xfrm>
          <a:custGeom>
            <a:avLst/>
            <a:gdLst/>
            <a:ahLst/>
            <a:cxnLst/>
            <a:rect l="l" t="t" r="r" b="b"/>
            <a:pathLst>
              <a:path w="207264" h="35052">
                <a:moveTo>
                  <a:pt x="188976" y="0"/>
                </a:moveTo>
                <a:lnTo>
                  <a:pt x="179832" y="4571"/>
                </a:lnTo>
                <a:lnTo>
                  <a:pt x="172212" y="6095"/>
                </a:lnTo>
                <a:lnTo>
                  <a:pt x="163068" y="7619"/>
                </a:lnTo>
                <a:lnTo>
                  <a:pt x="152400" y="12191"/>
                </a:lnTo>
                <a:lnTo>
                  <a:pt x="140208" y="13716"/>
                </a:lnTo>
                <a:lnTo>
                  <a:pt x="126491" y="15240"/>
                </a:lnTo>
                <a:lnTo>
                  <a:pt x="99060" y="21335"/>
                </a:lnTo>
                <a:lnTo>
                  <a:pt x="83820" y="24383"/>
                </a:lnTo>
                <a:lnTo>
                  <a:pt x="70103" y="25907"/>
                </a:lnTo>
                <a:lnTo>
                  <a:pt x="39624" y="28955"/>
                </a:lnTo>
                <a:lnTo>
                  <a:pt x="25908" y="30479"/>
                </a:lnTo>
                <a:lnTo>
                  <a:pt x="13715" y="30479"/>
                </a:lnTo>
                <a:lnTo>
                  <a:pt x="0" y="28955"/>
                </a:lnTo>
                <a:lnTo>
                  <a:pt x="12191" y="32004"/>
                </a:lnTo>
                <a:lnTo>
                  <a:pt x="25908" y="33528"/>
                </a:lnTo>
                <a:lnTo>
                  <a:pt x="41148" y="35052"/>
                </a:lnTo>
                <a:lnTo>
                  <a:pt x="88391" y="35052"/>
                </a:lnTo>
                <a:lnTo>
                  <a:pt x="103632" y="33528"/>
                </a:lnTo>
                <a:lnTo>
                  <a:pt x="120396" y="32004"/>
                </a:lnTo>
                <a:lnTo>
                  <a:pt x="135636" y="30479"/>
                </a:lnTo>
                <a:lnTo>
                  <a:pt x="163068" y="27431"/>
                </a:lnTo>
                <a:lnTo>
                  <a:pt x="175260" y="25907"/>
                </a:lnTo>
                <a:lnTo>
                  <a:pt x="185927" y="25907"/>
                </a:lnTo>
                <a:lnTo>
                  <a:pt x="195072" y="24383"/>
                </a:lnTo>
                <a:lnTo>
                  <a:pt x="202691" y="22859"/>
                </a:lnTo>
                <a:lnTo>
                  <a:pt x="207264" y="21335"/>
                </a:lnTo>
                <a:lnTo>
                  <a:pt x="188976" y="0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9" name="object 1339"/>
          <p:cNvSpPr/>
          <p:nvPr/>
        </p:nvSpPr>
        <p:spPr>
          <a:xfrm>
            <a:off x="9368549" y="7099312"/>
            <a:ext cx="103632" cy="88392"/>
          </a:xfrm>
          <a:custGeom>
            <a:avLst/>
            <a:gdLst/>
            <a:ahLst/>
            <a:cxnLst/>
            <a:rect l="l" t="t" r="r" b="b"/>
            <a:pathLst>
              <a:path w="103632" h="88392">
                <a:moveTo>
                  <a:pt x="7620" y="18288"/>
                </a:moveTo>
                <a:lnTo>
                  <a:pt x="6096" y="15240"/>
                </a:lnTo>
                <a:lnTo>
                  <a:pt x="3048" y="12192"/>
                </a:lnTo>
                <a:lnTo>
                  <a:pt x="1524" y="9145"/>
                </a:lnTo>
                <a:lnTo>
                  <a:pt x="0" y="4573"/>
                </a:lnTo>
                <a:lnTo>
                  <a:pt x="7620" y="1524"/>
                </a:lnTo>
                <a:lnTo>
                  <a:pt x="16763" y="1524"/>
                </a:lnTo>
                <a:lnTo>
                  <a:pt x="27432" y="0"/>
                </a:lnTo>
                <a:lnTo>
                  <a:pt x="38100" y="1524"/>
                </a:lnTo>
                <a:lnTo>
                  <a:pt x="48768" y="4573"/>
                </a:lnTo>
                <a:lnTo>
                  <a:pt x="59436" y="6097"/>
                </a:lnTo>
                <a:lnTo>
                  <a:pt x="70104" y="10668"/>
                </a:lnTo>
                <a:lnTo>
                  <a:pt x="79248" y="15240"/>
                </a:lnTo>
                <a:lnTo>
                  <a:pt x="88392" y="21337"/>
                </a:lnTo>
                <a:lnTo>
                  <a:pt x="94487" y="28957"/>
                </a:lnTo>
                <a:lnTo>
                  <a:pt x="99060" y="36576"/>
                </a:lnTo>
                <a:lnTo>
                  <a:pt x="102108" y="44197"/>
                </a:lnTo>
                <a:lnTo>
                  <a:pt x="103632" y="54864"/>
                </a:lnTo>
                <a:lnTo>
                  <a:pt x="100584" y="65533"/>
                </a:lnTo>
                <a:lnTo>
                  <a:pt x="96012" y="76200"/>
                </a:lnTo>
                <a:lnTo>
                  <a:pt x="86868" y="88392"/>
                </a:lnTo>
                <a:lnTo>
                  <a:pt x="91439" y="82297"/>
                </a:lnTo>
                <a:lnTo>
                  <a:pt x="92963" y="76200"/>
                </a:lnTo>
                <a:lnTo>
                  <a:pt x="91439" y="68580"/>
                </a:lnTo>
                <a:lnTo>
                  <a:pt x="91439" y="62485"/>
                </a:lnTo>
                <a:lnTo>
                  <a:pt x="88392" y="54864"/>
                </a:lnTo>
                <a:lnTo>
                  <a:pt x="86868" y="48768"/>
                </a:lnTo>
                <a:lnTo>
                  <a:pt x="70104" y="32004"/>
                </a:lnTo>
                <a:lnTo>
                  <a:pt x="62484" y="27433"/>
                </a:lnTo>
                <a:lnTo>
                  <a:pt x="54863" y="24385"/>
                </a:lnTo>
                <a:lnTo>
                  <a:pt x="36575" y="18288"/>
                </a:lnTo>
                <a:lnTo>
                  <a:pt x="7620" y="18288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0" name="object 1340"/>
          <p:cNvSpPr/>
          <p:nvPr/>
        </p:nvSpPr>
        <p:spPr>
          <a:xfrm>
            <a:off x="8879345" y="6829564"/>
            <a:ext cx="652272" cy="434340"/>
          </a:xfrm>
          <a:custGeom>
            <a:avLst/>
            <a:gdLst/>
            <a:ahLst/>
            <a:cxnLst/>
            <a:rect l="l" t="t" r="r" b="b"/>
            <a:pathLst>
              <a:path w="652272" h="434340">
                <a:moveTo>
                  <a:pt x="591312" y="413005"/>
                </a:moveTo>
                <a:lnTo>
                  <a:pt x="582167" y="414528"/>
                </a:lnTo>
                <a:lnTo>
                  <a:pt x="571500" y="416052"/>
                </a:lnTo>
                <a:lnTo>
                  <a:pt x="562355" y="416052"/>
                </a:lnTo>
                <a:lnTo>
                  <a:pt x="553212" y="414528"/>
                </a:lnTo>
                <a:lnTo>
                  <a:pt x="542543" y="411481"/>
                </a:lnTo>
                <a:lnTo>
                  <a:pt x="533400" y="409957"/>
                </a:lnTo>
                <a:lnTo>
                  <a:pt x="515112" y="400812"/>
                </a:lnTo>
                <a:lnTo>
                  <a:pt x="507491" y="397764"/>
                </a:lnTo>
                <a:lnTo>
                  <a:pt x="499872" y="391669"/>
                </a:lnTo>
                <a:lnTo>
                  <a:pt x="490728" y="387097"/>
                </a:lnTo>
                <a:lnTo>
                  <a:pt x="472440" y="368809"/>
                </a:lnTo>
                <a:lnTo>
                  <a:pt x="467867" y="362712"/>
                </a:lnTo>
                <a:lnTo>
                  <a:pt x="463296" y="358140"/>
                </a:lnTo>
                <a:lnTo>
                  <a:pt x="458724" y="352045"/>
                </a:lnTo>
                <a:lnTo>
                  <a:pt x="454152" y="344424"/>
                </a:lnTo>
                <a:lnTo>
                  <a:pt x="449579" y="338328"/>
                </a:lnTo>
                <a:lnTo>
                  <a:pt x="438912" y="327660"/>
                </a:lnTo>
                <a:lnTo>
                  <a:pt x="434340" y="321564"/>
                </a:lnTo>
                <a:lnTo>
                  <a:pt x="428243" y="315469"/>
                </a:lnTo>
                <a:lnTo>
                  <a:pt x="423672" y="309372"/>
                </a:lnTo>
                <a:lnTo>
                  <a:pt x="417576" y="303276"/>
                </a:lnTo>
                <a:lnTo>
                  <a:pt x="413004" y="297181"/>
                </a:lnTo>
                <a:lnTo>
                  <a:pt x="406908" y="291085"/>
                </a:lnTo>
                <a:lnTo>
                  <a:pt x="384048" y="260605"/>
                </a:lnTo>
                <a:lnTo>
                  <a:pt x="381000" y="256033"/>
                </a:lnTo>
                <a:lnTo>
                  <a:pt x="376428" y="248412"/>
                </a:lnTo>
                <a:lnTo>
                  <a:pt x="373379" y="243840"/>
                </a:lnTo>
                <a:lnTo>
                  <a:pt x="364236" y="231648"/>
                </a:lnTo>
                <a:lnTo>
                  <a:pt x="361188" y="227076"/>
                </a:lnTo>
                <a:lnTo>
                  <a:pt x="347472" y="213360"/>
                </a:lnTo>
                <a:lnTo>
                  <a:pt x="342900" y="210312"/>
                </a:lnTo>
                <a:lnTo>
                  <a:pt x="339852" y="205740"/>
                </a:lnTo>
                <a:lnTo>
                  <a:pt x="335279" y="202693"/>
                </a:lnTo>
                <a:lnTo>
                  <a:pt x="332231" y="201169"/>
                </a:lnTo>
                <a:lnTo>
                  <a:pt x="327660" y="199645"/>
                </a:lnTo>
                <a:lnTo>
                  <a:pt x="324612" y="198121"/>
                </a:lnTo>
                <a:lnTo>
                  <a:pt x="313943" y="198121"/>
                </a:lnTo>
                <a:lnTo>
                  <a:pt x="310896" y="196597"/>
                </a:lnTo>
                <a:lnTo>
                  <a:pt x="309372" y="195072"/>
                </a:lnTo>
                <a:lnTo>
                  <a:pt x="306324" y="193548"/>
                </a:lnTo>
                <a:lnTo>
                  <a:pt x="300228" y="187452"/>
                </a:lnTo>
                <a:lnTo>
                  <a:pt x="295655" y="184405"/>
                </a:lnTo>
                <a:lnTo>
                  <a:pt x="289560" y="178309"/>
                </a:lnTo>
                <a:lnTo>
                  <a:pt x="291084" y="178309"/>
                </a:lnTo>
                <a:lnTo>
                  <a:pt x="297179" y="175260"/>
                </a:lnTo>
                <a:lnTo>
                  <a:pt x="301752" y="173736"/>
                </a:lnTo>
                <a:lnTo>
                  <a:pt x="304800" y="172212"/>
                </a:lnTo>
                <a:lnTo>
                  <a:pt x="306324" y="169164"/>
                </a:lnTo>
                <a:lnTo>
                  <a:pt x="303276" y="166116"/>
                </a:lnTo>
                <a:lnTo>
                  <a:pt x="300228" y="166116"/>
                </a:lnTo>
                <a:lnTo>
                  <a:pt x="297179" y="164593"/>
                </a:lnTo>
                <a:lnTo>
                  <a:pt x="292608" y="166116"/>
                </a:lnTo>
                <a:lnTo>
                  <a:pt x="289560" y="166116"/>
                </a:lnTo>
                <a:lnTo>
                  <a:pt x="288036" y="167640"/>
                </a:lnTo>
                <a:lnTo>
                  <a:pt x="284988" y="169164"/>
                </a:lnTo>
                <a:lnTo>
                  <a:pt x="281940" y="169164"/>
                </a:lnTo>
                <a:lnTo>
                  <a:pt x="275843" y="172212"/>
                </a:lnTo>
                <a:lnTo>
                  <a:pt x="271272" y="172212"/>
                </a:lnTo>
                <a:lnTo>
                  <a:pt x="266700" y="173736"/>
                </a:lnTo>
                <a:lnTo>
                  <a:pt x="260604" y="173736"/>
                </a:lnTo>
                <a:lnTo>
                  <a:pt x="254508" y="175260"/>
                </a:lnTo>
                <a:lnTo>
                  <a:pt x="249936" y="175260"/>
                </a:lnTo>
                <a:lnTo>
                  <a:pt x="246888" y="176785"/>
                </a:lnTo>
                <a:lnTo>
                  <a:pt x="240791" y="176785"/>
                </a:lnTo>
                <a:lnTo>
                  <a:pt x="237743" y="175260"/>
                </a:lnTo>
                <a:lnTo>
                  <a:pt x="234696" y="175260"/>
                </a:lnTo>
                <a:lnTo>
                  <a:pt x="230124" y="173736"/>
                </a:lnTo>
                <a:lnTo>
                  <a:pt x="228600" y="172212"/>
                </a:lnTo>
                <a:lnTo>
                  <a:pt x="230124" y="169164"/>
                </a:lnTo>
                <a:lnTo>
                  <a:pt x="231648" y="167640"/>
                </a:lnTo>
                <a:lnTo>
                  <a:pt x="237743" y="164593"/>
                </a:lnTo>
                <a:lnTo>
                  <a:pt x="242316" y="161545"/>
                </a:lnTo>
                <a:lnTo>
                  <a:pt x="256031" y="147828"/>
                </a:lnTo>
                <a:lnTo>
                  <a:pt x="262128" y="140209"/>
                </a:lnTo>
                <a:lnTo>
                  <a:pt x="266700" y="132588"/>
                </a:lnTo>
                <a:lnTo>
                  <a:pt x="272796" y="126493"/>
                </a:lnTo>
                <a:lnTo>
                  <a:pt x="277367" y="120397"/>
                </a:lnTo>
                <a:lnTo>
                  <a:pt x="280416" y="111252"/>
                </a:lnTo>
                <a:lnTo>
                  <a:pt x="281940" y="108205"/>
                </a:lnTo>
                <a:lnTo>
                  <a:pt x="281940" y="106681"/>
                </a:lnTo>
                <a:lnTo>
                  <a:pt x="280416" y="105157"/>
                </a:lnTo>
                <a:lnTo>
                  <a:pt x="277367" y="105157"/>
                </a:lnTo>
                <a:lnTo>
                  <a:pt x="274320" y="106681"/>
                </a:lnTo>
                <a:lnTo>
                  <a:pt x="271272" y="109728"/>
                </a:lnTo>
                <a:lnTo>
                  <a:pt x="268224" y="114300"/>
                </a:lnTo>
                <a:lnTo>
                  <a:pt x="259079" y="126493"/>
                </a:lnTo>
                <a:lnTo>
                  <a:pt x="252984" y="134112"/>
                </a:lnTo>
                <a:lnTo>
                  <a:pt x="245364" y="140209"/>
                </a:lnTo>
                <a:lnTo>
                  <a:pt x="230124" y="155448"/>
                </a:lnTo>
                <a:lnTo>
                  <a:pt x="222504" y="161545"/>
                </a:lnTo>
                <a:lnTo>
                  <a:pt x="216408" y="164593"/>
                </a:lnTo>
                <a:lnTo>
                  <a:pt x="210312" y="169164"/>
                </a:lnTo>
                <a:lnTo>
                  <a:pt x="201167" y="172212"/>
                </a:lnTo>
                <a:lnTo>
                  <a:pt x="192024" y="173736"/>
                </a:lnTo>
                <a:lnTo>
                  <a:pt x="184404" y="175260"/>
                </a:lnTo>
                <a:lnTo>
                  <a:pt x="179831" y="173736"/>
                </a:lnTo>
                <a:lnTo>
                  <a:pt x="176784" y="172212"/>
                </a:lnTo>
                <a:lnTo>
                  <a:pt x="181355" y="167640"/>
                </a:lnTo>
                <a:lnTo>
                  <a:pt x="190500" y="160021"/>
                </a:lnTo>
                <a:lnTo>
                  <a:pt x="202691" y="150876"/>
                </a:lnTo>
                <a:lnTo>
                  <a:pt x="213360" y="141733"/>
                </a:lnTo>
                <a:lnTo>
                  <a:pt x="222504" y="131064"/>
                </a:lnTo>
                <a:lnTo>
                  <a:pt x="228600" y="121921"/>
                </a:lnTo>
                <a:lnTo>
                  <a:pt x="233172" y="114300"/>
                </a:lnTo>
                <a:lnTo>
                  <a:pt x="236220" y="105157"/>
                </a:lnTo>
                <a:lnTo>
                  <a:pt x="240791" y="99060"/>
                </a:lnTo>
                <a:lnTo>
                  <a:pt x="243840" y="92964"/>
                </a:lnTo>
                <a:lnTo>
                  <a:pt x="246888" y="85345"/>
                </a:lnTo>
                <a:lnTo>
                  <a:pt x="249936" y="74676"/>
                </a:lnTo>
                <a:lnTo>
                  <a:pt x="252984" y="60960"/>
                </a:lnTo>
                <a:lnTo>
                  <a:pt x="254508" y="47245"/>
                </a:lnTo>
                <a:lnTo>
                  <a:pt x="256031" y="38100"/>
                </a:lnTo>
                <a:lnTo>
                  <a:pt x="254508" y="35052"/>
                </a:lnTo>
                <a:lnTo>
                  <a:pt x="251460" y="41148"/>
                </a:lnTo>
                <a:lnTo>
                  <a:pt x="245364" y="59436"/>
                </a:lnTo>
                <a:lnTo>
                  <a:pt x="240791" y="74676"/>
                </a:lnTo>
                <a:lnTo>
                  <a:pt x="234696" y="89916"/>
                </a:lnTo>
                <a:lnTo>
                  <a:pt x="227076" y="103633"/>
                </a:lnTo>
                <a:lnTo>
                  <a:pt x="217931" y="117348"/>
                </a:lnTo>
                <a:lnTo>
                  <a:pt x="199643" y="135636"/>
                </a:lnTo>
                <a:lnTo>
                  <a:pt x="188976" y="143257"/>
                </a:lnTo>
                <a:lnTo>
                  <a:pt x="178308" y="149352"/>
                </a:lnTo>
                <a:lnTo>
                  <a:pt x="166116" y="153924"/>
                </a:lnTo>
                <a:lnTo>
                  <a:pt x="141731" y="160021"/>
                </a:lnTo>
                <a:lnTo>
                  <a:pt x="115824" y="160021"/>
                </a:lnTo>
                <a:lnTo>
                  <a:pt x="103631" y="158497"/>
                </a:lnTo>
                <a:lnTo>
                  <a:pt x="89916" y="155448"/>
                </a:lnTo>
                <a:lnTo>
                  <a:pt x="76200" y="150876"/>
                </a:lnTo>
                <a:lnTo>
                  <a:pt x="64008" y="144781"/>
                </a:lnTo>
                <a:lnTo>
                  <a:pt x="53340" y="138685"/>
                </a:lnTo>
                <a:lnTo>
                  <a:pt x="35052" y="120397"/>
                </a:lnTo>
                <a:lnTo>
                  <a:pt x="22860" y="99060"/>
                </a:lnTo>
                <a:lnTo>
                  <a:pt x="13716" y="77724"/>
                </a:lnTo>
                <a:lnTo>
                  <a:pt x="10667" y="65533"/>
                </a:lnTo>
                <a:lnTo>
                  <a:pt x="9143" y="54864"/>
                </a:lnTo>
                <a:lnTo>
                  <a:pt x="7620" y="42672"/>
                </a:lnTo>
                <a:lnTo>
                  <a:pt x="6096" y="32005"/>
                </a:lnTo>
                <a:lnTo>
                  <a:pt x="4572" y="22860"/>
                </a:lnTo>
                <a:lnTo>
                  <a:pt x="4572" y="0"/>
                </a:lnTo>
                <a:lnTo>
                  <a:pt x="3048" y="6097"/>
                </a:lnTo>
                <a:lnTo>
                  <a:pt x="1524" y="13716"/>
                </a:lnTo>
                <a:lnTo>
                  <a:pt x="0" y="22860"/>
                </a:lnTo>
                <a:lnTo>
                  <a:pt x="0" y="47245"/>
                </a:lnTo>
                <a:lnTo>
                  <a:pt x="1524" y="62485"/>
                </a:lnTo>
                <a:lnTo>
                  <a:pt x="3048" y="76200"/>
                </a:lnTo>
                <a:lnTo>
                  <a:pt x="6096" y="91440"/>
                </a:lnTo>
                <a:lnTo>
                  <a:pt x="9143" y="106681"/>
                </a:lnTo>
                <a:lnTo>
                  <a:pt x="15240" y="120397"/>
                </a:lnTo>
                <a:lnTo>
                  <a:pt x="22860" y="134112"/>
                </a:lnTo>
                <a:lnTo>
                  <a:pt x="32004" y="146305"/>
                </a:lnTo>
                <a:lnTo>
                  <a:pt x="42672" y="156972"/>
                </a:lnTo>
                <a:lnTo>
                  <a:pt x="56388" y="164593"/>
                </a:lnTo>
                <a:lnTo>
                  <a:pt x="71628" y="170688"/>
                </a:lnTo>
                <a:lnTo>
                  <a:pt x="89916" y="173736"/>
                </a:lnTo>
                <a:lnTo>
                  <a:pt x="109728" y="175260"/>
                </a:lnTo>
                <a:lnTo>
                  <a:pt x="128016" y="176785"/>
                </a:lnTo>
                <a:lnTo>
                  <a:pt x="144779" y="178309"/>
                </a:lnTo>
                <a:lnTo>
                  <a:pt x="163067" y="179833"/>
                </a:lnTo>
                <a:lnTo>
                  <a:pt x="193548" y="182881"/>
                </a:lnTo>
                <a:lnTo>
                  <a:pt x="234696" y="187452"/>
                </a:lnTo>
                <a:lnTo>
                  <a:pt x="245364" y="188976"/>
                </a:lnTo>
                <a:lnTo>
                  <a:pt x="272796" y="193548"/>
                </a:lnTo>
                <a:lnTo>
                  <a:pt x="278891" y="195072"/>
                </a:lnTo>
                <a:lnTo>
                  <a:pt x="288036" y="198121"/>
                </a:lnTo>
                <a:lnTo>
                  <a:pt x="281940" y="198121"/>
                </a:lnTo>
                <a:lnTo>
                  <a:pt x="280416" y="199645"/>
                </a:lnTo>
                <a:lnTo>
                  <a:pt x="277367" y="201169"/>
                </a:lnTo>
                <a:lnTo>
                  <a:pt x="275843" y="201169"/>
                </a:lnTo>
                <a:lnTo>
                  <a:pt x="272796" y="204216"/>
                </a:lnTo>
                <a:lnTo>
                  <a:pt x="284988" y="210312"/>
                </a:lnTo>
                <a:lnTo>
                  <a:pt x="300228" y="219457"/>
                </a:lnTo>
                <a:lnTo>
                  <a:pt x="309372" y="224028"/>
                </a:lnTo>
                <a:lnTo>
                  <a:pt x="318516" y="230124"/>
                </a:lnTo>
                <a:lnTo>
                  <a:pt x="326136" y="236221"/>
                </a:lnTo>
                <a:lnTo>
                  <a:pt x="335279" y="243840"/>
                </a:lnTo>
                <a:lnTo>
                  <a:pt x="344424" y="249936"/>
                </a:lnTo>
                <a:lnTo>
                  <a:pt x="362712" y="265176"/>
                </a:lnTo>
                <a:lnTo>
                  <a:pt x="388620" y="291085"/>
                </a:lnTo>
                <a:lnTo>
                  <a:pt x="394716" y="300228"/>
                </a:lnTo>
                <a:lnTo>
                  <a:pt x="402336" y="307848"/>
                </a:lnTo>
                <a:lnTo>
                  <a:pt x="409955" y="318516"/>
                </a:lnTo>
                <a:lnTo>
                  <a:pt x="419100" y="330709"/>
                </a:lnTo>
                <a:lnTo>
                  <a:pt x="428243" y="341376"/>
                </a:lnTo>
                <a:lnTo>
                  <a:pt x="435864" y="352045"/>
                </a:lnTo>
                <a:lnTo>
                  <a:pt x="445008" y="362712"/>
                </a:lnTo>
                <a:lnTo>
                  <a:pt x="452628" y="373381"/>
                </a:lnTo>
                <a:lnTo>
                  <a:pt x="461772" y="382524"/>
                </a:lnTo>
                <a:lnTo>
                  <a:pt x="470916" y="390145"/>
                </a:lnTo>
                <a:lnTo>
                  <a:pt x="480060" y="399288"/>
                </a:lnTo>
                <a:lnTo>
                  <a:pt x="489204" y="406909"/>
                </a:lnTo>
                <a:lnTo>
                  <a:pt x="498348" y="413005"/>
                </a:lnTo>
                <a:lnTo>
                  <a:pt x="509016" y="419100"/>
                </a:lnTo>
                <a:lnTo>
                  <a:pt x="518160" y="423672"/>
                </a:lnTo>
                <a:lnTo>
                  <a:pt x="539496" y="432816"/>
                </a:lnTo>
                <a:lnTo>
                  <a:pt x="550164" y="434340"/>
                </a:lnTo>
                <a:lnTo>
                  <a:pt x="571500" y="434340"/>
                </a:lnTo>
                <a:lnTo>
                  <a:pt x="577596" y="432816"/>
                </a:lnTo>
                <a:lnTo>
                  <a:pt x="585216" y="432816"/>
                </a:lnTo>
                <a:lnTo>
                  <a:pt x="591312" y="431293"/>
                </a:lnTo>
                <a:lnTo>
                  <a:pt x="598931" y="428245"/>
                </a:lnTo>
                <a:lnTo>
                  <a:pt x="617220" y="419100"/>
                </a:lnTo>
                <a:lnTo>
                  <a:pt x="621791" y="414528"/>
                </a:lnTo>
                <a:lnTo>
                  <a:pt x="627888" y="411481"/>
                </a:lnTo>
                <a:lnTo>
                  <a:pt x="630936" y="406909"/>
                </a:lnTo>
                <a:lnTo>
                  <a:pt x="635508" y="402336"/>
                </a:lnTo>
                <a:lnTo>
                  <a:pt x="638555" y="396240"/>
                </a:lnTo>
                <a:lnTo>
                  <a:pt x="641604" y="391669"/>
                </a:lnTo>
                <a:lnTo>
                  <a:pt x="647700" y="371857"/>
                </a:lnTo>
                <a:lnTo>
                  <a:pt x="650748" y="353569"/>
                </a:lnTo>
                <a:lnTo>
                  <a:pt x="652272" y="336805"/>
                </a:lnTo>
                <a:lnTo>
                  <a:pt x="650748" y="323088"/>
                </a:lnTo>
                <a:lnTo>
                  <a:pt x="650748" y="332233"/>
                </a:lnTo>
                <a:lnTo>
                  <a:pt x="649224" y="344424"/>
                </a:lnTo>
                <a:lnTo>
                  <a:pt x="646176" y="356616"/>
                </a:lnTo>
                <a:lnTo>
                  <a:pt x="640079" y="370333"/>
                </a:lnTo>
                <a:lnTo>
                  <a:pt x="632460" y="384048"/>
                </a:lnTo>
                <a:lnTo>
                  <a:pt x="623316" y="396240"/>
                </a:lnTo>
                <a:lnTo>
                  <a:pt x="609600" y="405385"/>
                </a:lnTo>
                <a:lnTo>
                  <a:pt x="591312" y="413005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1" name="object 1341"/>
          <p:cNvSpPr/>
          <p:nvPr/>
        </p:nvSpPr>
        <p:spPr>
          <a:xfrm>
            <a:off x="9374645" y="7116076"/>
            <a:ext cx="85343" cy="71628"/>
          </a:xfrm>
          <a:custGeom>
            <a:avLst/>
            <a:gdLst/>
            <a:ahLst/>
            <a:cxnLst/>
            <a:rect l="l" t="t" r="r" b="b"/>
            <a:pathLst>
              <a:path w="85343" h="71628">
                <a:moveTo>
                  <a:pt x="0" y="1524"/>
                </a:moveTo>
                <a:lnTo>
                  <a:pt x="3048" y="4573"/>
                </a:lnTo>
                <a:lnTo>
                  <a:pt x="4572" y="7621"/>
                </a:lnTo>
                <a:lnTo>
                  <a:pt x="6096" y="10669"/>
                </a:lnTo>
                <a:lnTo>
                  <a:pt x="9143" y="15240"/>
                </a:lnTo>
                <a:lnTo>
                  <a:pt x="9143" y="16764"/>
                </a:lnTo>
                <a:lnTo>
                  <a:pt x="12191" y="19812"/>
                </a:lnTo>
                <a:lnTo>
                  <a:pt x="12191" y="21336"/>
                </a:lnTo>
                <a:lnTo>
                  <a:pt x="16764" y="19812"/>
                </a:lnTo>
                <a:lnTo>
                  <a:pt x="33528" y="19812"/>
                </a:lnTo>
                <a:lnTo>
                  <a:pt x="39624" y="21336"/>
                </a:lnTo>
                <a:lnTo>
                  <a:pt x="47243" y="22860"/>
                </a:lnTo>
                <a:lnTo>
                  <a:pt x="59436" y="25909"/>
                </a:lnTo>
                <a:lnTo>
                  <a:pt x="64008" y="28957"/>
                </a:lnTo>
                <a:lnTo>
                  <a:pt x="70104" y="33528"/>
                </a:lnTo>
                <a:lnTo>
                  <a:pt x="74676" y="36576"/>
                </a:lnTo>
                <a:lnTo>
                  <a:pt x="79248" y="42673"/>
                </a:lnTo>
                <a:lnTo>
                  <a:pt x="80772" y="48769"/>
                </a:lnTo>
                <a:lnTo>
                  <a:pt x="82296" y="54864"/>
                </a:lnTo>
                <a:lnTo>
                  <a:pt x="82296" y="62485"/>
                </a:lnTo>
                <a:lnTo>
                  <a:pt x="80772" y="71628"/>
                </a:lnTo>
                <a:lnTo>
                  <a:pt x="83820" y="64009"/>
                </a:lnTo>
                <a:lnTo>
                  <a:pt x="85343" y="57912"/>
                </a:lnTo>
                <a:lnTo>
                  <a:pt x="85343" y="44197"/>
                </a:lnTo>
                <a:lnTo>
                  <a:pt x="82296" y="38100"/>
                </a:lnTo>
                <a:lnTo>
                  <a:pt x="79248" y="32004"/>
                </a:lnTo>
                <a:lnTo>
                  <a:pt x="70104" y="19812"/>
                </a:lnTo>
                <a:lnTo>
                  <a:pt x="54864" y="10669"/>
                </a:lnTo>
                <a:lnTo>
                  <a:pt x="48767" y="6097"/>
                </a:lnTo>
                <a:lnTo>
                  <a:pt x="39624" y="3048"/>
                </a:lnTo>
                <a:lnTo>
                  <a:pt x="21336" y="0"/>
                </a:lnTo>
                <a:lnTo>
                  <a:pt x="10667" y="0"/>
                </a:lnTo>
                <a:lnTo>
                  <a:pt x="0" y="1524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2" name="object 1342"/>
          <p:cNvSpPr/>
          <p:nvPr/>
        </p:nvSpPr>
        <p:spPr>
          <a:xfrm>
            <a:off x="9086609" y="7148080"/>
            <a:ext cx="214884" cy="19812"/>
          </a:xfrm>
          <a:custGeom>
            <a:avLst/>
            <a:gdLst/>
            <a:ahLst/>
            <a:cxnLst/>
            <a:rect l="l" t="t" r="r" b="b"/>
            <a:pathLst>
              <a:path w="214884" h="19812">
                <a:moveTo>
                  <a:pt x="0" y="9144"/>
                </a:moveTo>
                <a:lnTo>
                  <a:pt x="9144" y="10669"/>
                </a:lnTo>
                <a:lnTo>
                  <a:pt x="77724" y="10669"/>
                </a:lnTo>
                <a:lnTo>
                  <a:pt x="91440" y="9144"/>
                </a:lnTo>
                <a:lnTo>
                  <a:pt x="106679" y="9144"/>
                </a:lnTo>
                <a:lnTo>
                  <a:pt x="121920" y="7620"/>
                </a:lnTo>
                <a:lnTo>
                  <a:pt x="150876" y="7620"/>
                </a:lnTo>
                <a:lnTo>
                  <a:pt x="164591" y="6096"/>
                </a:lnTo>
                <a:lnTo>
                  <a:pt x="176784" y="4572"/>
                </a:lnTo>
                <a:lnTo>
                  <a:pt x="187452" y="3048"/>
                </a:lnTo>
                <a:lnTo>
                  <a:pt x="196596" y="1524"/>
                </a:lnTo>
                <a:lnTo>
                  <a:pt x="204215" y="0"/>
                </a:lnTo>
                <a:lnTo>
                  <a:pt x="205740" y="1524"/>
                </a:lnTo>
                <a:lnTo>
                  <a:pt x="207264" y="4572"/>
                </a:lnTo>
                <a:lnTo>
                  <a:pt x="210312" y="7620"/>
                </a:lnTo>
                <a:lnTo>
                  <a:pt x="211836" y="10669"/>
                </a:lnTo>
                <a:lnTo>
                  <a:pt x="214884" y="13717"/>
                </a:lnTo>
                <a:lnTo>
                  <a:pt x="214884" y="15241"/>
                </a:lnTo>
                <a:lnTo>
                  <a:pt x="210312" y="16765"/>
                </a:lnTo>
                <a:lnTo>
                  <a:pt x="204215" y="16765"/>
                </a:lnTo>
                <a:lnTo>
                  <a:pt x="195072" y="18289"/>
                </a:lnTo>
                <a:lnTo>
                  <a:pt x="170688" y="18289"/>
                </a:lnTo>
                <a:lnTo>
                  <a:pt x="156972" y="19812"/>
                </a:lnTo>
                <a:lnTo>
                  <a:pt x="74676" y="19812"/>
                </a:lnTo>
                <a:lnTo>
                  <a:pt x="59436" y="18289"/>
                </a:lnTo>
                <a:lnTo>
                  <a:pt x="42672" y="16765"/>
                </a:lnTo>
                <a:lnTo>
                  <a:pt x="27432" y="15241"/>
                </a:lnTo>
                <a:lnTo>
                  <a:pt x="12191" y="12193"/>
                </a:lnTo>
                <a:lnTo>
                  <a:pt x="0" y="9144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3" name="object 1343"/>
          <p:cNvSpPr/>
          <p:nvPr/>
        </p:nvSpPr>
        <p:spPr>
          <a:xfrm>
            <a:off x="8623312" y="6735076"/>
            <a:ext cx="490729" cy="291084"/>
          </a:xfrm>
          <a:custGeom>
            <a:avLst/>
            <a:gdLst/>
            <a:ahLst/>
            <a:cxnLst/>
            <a:rect l="l" t="t" r="r" b="b"/>
            <a:pathLst>
              <a:path w="490729" h="291084">
                <a:moveTo>
                  <a:pt x="440437" y="237745"/>
                </a:moveTo>
                <a:lnTo>
                  <a:pt x="438912" y="240793"/>
                </a:lnTo>
                <a:lnTo>
                  <a:pt x="435864" y="245364"/>
                </a:lnTo>
                <a:lnTo>
                  <a:pt x="431293" y="249936"/>
                </a:lnTo>
                <a:lnTo>
                  <a:pt x="426721" y="256033"/>
                </a:lnTo>
                <a:lnTo>
                  <a:pt x="420624" y="262128"/>
                </a:lnTo>
                <a:lnTo>
                  <a:pt x="413005" y="268224"/>
                </a:lnTo>
                <a:lnTo>
                  <a:pt x="403861" y="274321"/>
                </a:lnTo>
                <a:lnTo>
                  <a:pt x="393193" y="280416"/>
                </a:lnTo>
                <a:lnTo>
                  <a:pt x="381000" y="284988"/>
                </a:lnTo>
                <a:lnTo>
                  <a:pt x="367285" y="288036"/>
                </a:lnTo>
                <a:lnTo>
                  <a:pt x="350521" y="291085"/>
                </a:lnTo>
                <a:lnTo>
                  <a:pt x="332233" y="291085"/>
                </a:lnTo>
                <a:lnTo>
                  <a:pt x="310897" y="289560"/>
                </a:lnTo>
                <a:lnTo>
                  <a:pt x="288037" y="286512"/>
                </a:lnTo>
                <a:lnTo>
                  <a:pt x="262129" y="280416"/>
                </a:lnTo>
                <a:lnTo>
                  <a:pt x="233173" y="269748"/>
                </a:lnTo>
                <a:lnTo>
                  <a:pt x="224029" y="265176"/>
                </a:lnTo>
                <a:lnTo>
                  <a:pt x="213361" y="262128"/>
                </a:lnTo>
                <a:lnTo>
                  <a:pt x="202693" y="257557"/>
                </a:lnTo>
                <a:lnTo>
                  <a:pt x="179833" y="243840"/>
                </a:lnTo>
                <a:lnTo>
                  <a:pt x="173737" y="239269"/>
                </a:lnTo>
                <a:lnTo>
                  <a:pt x="169164" y="234697"/>
                </a:lnTo>
                <a:lnTo>
                  <a:pt x="160021" y="228600"/>
                </a:lnTo>
                <a:lnTo>
                  <a:pt x="158497" y="225552"/>
                </a:lnTo>
                <a:lnTo>
                  <a:pt x="155449" y="222504"/>
                </a:lnTo>
                <a:lnTo>
                  <a:pt x="155449" y="220981"/>
                </a:lnTo>
                <a:lnTo>
                  <a:pt x="153924" y="219457"/>
                </a:lnTo>
                <a:lnTo>
                  <a:pt x="153924" y="217933"/>
                </a:lnTo>
                <a:lnTo>
                  <a:pt x="164593" y="217933"/>
                </a:lnTo>
                <a:lnTo>
                  <a:pt x="167641" y="216409"/>
                </a:lnTo>
                <a:lnTo>
                  <a:pt x="169164" y="214885"/>
                </a:lnTo>
                <a:lnTo>
                  <a:pt x="170688" y="211836"/>
                </a:lnTo>
                <a:lnTo>
                  <a:pt x="172212" y="207264"/>
                </a:lnTo>
                <a:lnTo>
                  <a:pt x="172212" y="199645"/>
                </a:lnTo>
                <a:lnTo>
                  <a:pt x="170688" y="201169"/>
                </a:lnTo>
                <a:lnTo>
                  <a:pt x="169164" y="204216"/>
                </a:lnTo>
                <a:lnTo>
                  <a:pt x="166117" y="208788"/>
                </a:lnTo>
                <a:lnTo>
                  <a:pt x="161545" y="211836"/>
                </a:lnTo>
                <a:lnTo>
                  <a:pt x="155449" y="214885"/>
                </a:lnTo>
                <a:lnTo>
                  <a:pt x="146305" y="213360"/>
                </a:lnTo>
                <a:lnTo>
                  <a:pt x="135637" y="210312"/>
                </a:lnTo>
                <a:lnTo>
                  <a:pt x="131064" y="207264"/>
                </a:lnTo>
                <a:lnTo>
                  <a:pt x="128017" y="205740"/>
                </a:lnTo>
                <a:lnTo>
                  <a:pt x="118873" y="199645"/>
                </a:lnTo>
                <a:lnTo>
                  <a:pt x="115824" y="198121"/>
                </a:lnTo>
                <a:lnTo>
                  <a:pt x="111253" y="198121"/>
                </a:lnTo>
                <a:lnTo>
                  <a:pt x="106681" y="196597"/>
                </a:lnTo>
                <a:lnTo>
                  <a:pt x="102109" y="198121"/>
                </a:lnTo>
                <a:lnTo>
                  <a:pt x="96012" y="199645"/>
                </a:lnTo>
                <a:lnTo>
                  <a:pt x="89917" y="199645"/>
                </a:lnTo>
                <a:lnTo>
                  <a:pt x="82297" y="198121"/>
                </a:lnTo>
                <a:lnTo>
                  <a:pt x="76200" y="198121"/>
                </a:lnTo>
                <a:lnTo>
                  <a:pt x="70105" y="196597"/>
                </a:lnTo>
                <a:lnTo>
                  <a:pt x="64009" y="193548"/>
                </a:lnTo>
                <a:lnTo>
                  <a:pt x="59437" y="193548"/>
                </a:lnTo>
                <a:lnTo>
                  <a:pt x="56388" y="192024"/>
                </a:lnTo>
                <a:lnTo>
                  <a:pt x="53341" y="188976"/>
                </a:lnTo>
                <a:lnTo>
                  <a:pt x="50293" y="187452"/>
                </a:lnTo>
                <a:lnTo>
                  <a:pt x="47245" y="184404"/>
                </a:lnTo>
                <a:lnTo>
                  <a:pt x="42673" y="181357"/>
                </a:lnTo>
                <a:lnTo>
                  <a:pt x="36576" y="175260"/>
                </a:lnTo>
                <a:lnTo>
                  <a:pt x="32005" y="172212"/>
                </a:lnTo>
                <a:lnTo>
                  <a:pt x="28957" y="169164"/>
                </a:lnTo>
                <a:lnTo>
                  <a:pt x="13717" y="150876"/>
                </a:lnTo>
                <a:lnTo>
                  <a:pt x="4573" y="132588"/>
                </a:lnTo>
                <a:lnTo>
                  <a:pt x="3049" y="126493"/>
                </a:lnTo>
                <a:lnTo>
                  <a:pt x="1524" y="120397"/>
                </a:lnTo>
                <a:lnTo>
                  <a:pt x="1524" y="117348"/>
                </a:lnTo>
                <a:lnTo>
                  <a:pt x="0" y="114300"/>
                </a:lnTo>
                <a:lnTo>
                  <a:pt x="10669" y="83821"/>
                </a:lnTo>
                <a:lnTo>
                  <a:pt x="21337" y="48769"/>
                </a:lnTo>
                <a:lnTo>
                  <a:pt x="33529" y="19812"/>
                </a:lnTo>
                <a:lnTo>
                  <a:pt x="44197" y="0"/>
                </a:lnTo>
                <a:lnTo>
                  <a:pt x="42673" y="7621"/>
                </a:lnTo>
                <a:lnTo>
                  <a:pt x="39624" y="15240"/>
                </a:lnTo>
                <a:lnTo>
                  <a:pt x="35053" y="25909"/>
                </a:lnTo>
                <a:lnTo>
                  <a:pt x="32005" y="38100"/>
                </a:lnTo>
                <a:lnTo>
                  <a:pt x="30481" y="51816"/>
                </a:lnTo>
                <a:lnTo>
                  <a:pt x="27433" y="67057"/>
                </a:lnTo>
                <a:lnTo>
                  <a:pt x="25909" y="82297"/>
                </a:lnTo>
                <a:lnTo>
                  <a:pt x="25909" y="112776"/>
                </a:lnTo>
                <a:lnTo>
                  <a:pt x="27433" y="126493"/>
                </a:lnTo>
                <a:lnTo>
                  <a:pt x="30481" y="138685"/>
                </a:lnTo>
                <a:lnTo>
                  <a:pt x="35053" y="150876"/>
                </a:lnTo>
                <a:lnTo>
                  <a:pt x="39624" y="158497"/>
                </a:lnTo>
                <a:lnTo>
                  <a:pt x="48769" y="166116"/>
                </a:lnTo>
                <a:lnTo>
                  <a:pt x="59437" y="169164"/>
                </a:lnTo>
                <a:lnTo>
                  <a:pt x="71629" y="169164"/>
                </a:lnTo>
                <a:lnTo>
                  <a:pt x="77724" y="166116"/>
                </a:lnTo>
                <a:lnTo>
                  <a:pt x="88393" y="156973"/>
                </a:lnTo>
                <a:lnTo>
                  <a:pt x="102109" y="144781"/>
                </a:lnTo>
                <a:lnTo>
                  <a:pt x="115824" y="131064"/>
                </a:lnTo>
                <a:lnTo>
                  <a:pt x="129541" y="115824"/>
                </a:lnTo>
                <a:lnTo>
                  <a:pt x="140209" y="100585"/>
                </a:lnTo>
                <a:lnTo>
                  <a:pt x="150876" y="86869"/>
                </a:lnTo>
                <a:lnTo>
                  <a:pt x="155449" y="77724"/>
                </a:lnTo>
                <a:lnTo>
                  <a:pt x="155449" y="85345"/>
                </a:lnTo>
                <a:lnTo>
                  <a:pt x="152400" y="94488"/>
                </a:lnTo>
                <a:lnTo>
                  <a:pt x="147829" y="102109"/>
                </a:lnTo>
                <a:lnTo>
                  <a:pt x="143257" y="111252"/>
                </a:lnTo>
                <a:lnTo>
                  <a:pt x="137161" y="120397"/>
                </a:lnTo>
                <a:lnTo>
                  <a:pt x="132588" y="128016"/>
                </a:lnTo>
                <a:lnTo>
                  <a:pt x="128017" y="134112"/>
                </a:lnTo>
                <a:lnTo>
                  <a:pt x="126493" y="140209"/>
                </a:lnTo>
                <a:lnTo>
                  <a:pt x="123445" y="147828"/>
                </a:lnTo>
                <a:lnTo>
                  <a:pt x="120397" y="150876"/>
                </a:lnTo>
                <a:lnTo>
                  <a:pt x="121921" y="152400"/>
                </a:lnTo>
                <a:lnTo>
                  <a:pt x="126493" y="153924"/>
                </a:lnTo>
                <a:lnTo>
                  <a:pt x="138685" y="153924"/>
                </a:lnTo>
                <a:lnTo>
                  <a:pt x="163069" y="147828"/>
                </a:lnTo>
                <a:lnTo>
                  <a:pt x="172212" y="141733"/>
                </a:lnTo>
                <a:lnTo>
                  <a:pt x="182881" y="137160"/>
                </a:lnTo>
                <a:lnTo>
                  <a:pt x="190500" y="129540"/>
                </a:lnTo>
                <a:lnTo>
                  <a:pt x="198121" y="123445"/>
                </a:lnTo>
                <a:lnTo>
                  <a:pt x="205741" y="115824"/>
                </a:lnTo>
                <a:lnTo>
                  <a:pt x="211837" y="108204"/>
                </a:lnTo>
                <a:lnTo>
                  <a:pt x="217933" y="102109"/>
                </a:lnTo>
                <a:lnTo>
                  <a:pt x="227076" y="89916"/>
                </a:lnTo>
                <a:lnTo>
                  <a:pt x="230124" y="85345"/>
                </a:lnTo>
                <a:lnTo>
                  <a:pt x="233173" y="82297"/>
                </a:lnTo>
                <a:lnTo>
                  <a:pt x="234697" y="79248"/>
                </a:lnTo>
                <a:lnTo>
                  <a:pt x="236221" y="80773"/>
                </a:lnTo>
                <a:lnTo>
                  <a:pt x="237745" y="85345"/>
                </a:lnTo>
                <a:lnTo>
                  <a:pt x="236221" y="89916"/>
                </a:lnTo>
                <a:lnTo>
                  <a:pt x="233173" y="97536"/>
                </a:lnTo>
                <a:lnTo>
                  <a:pt x="230124" y="106681"/>
                </a:lnTo>
                <a:lnTo>
                  <a:pt x="225553" y="115824"/>
                </a:lnTo>
                <a:lnTo>
                  <a:pt x="219457" y="124969"/>
                </a:lnTo>
                <a:lnTo>
                  <a:pt x="214885" y="131064"/>
                </a:lnTo>
                <a:lnTo>
                  <a:pt x="208788" y="135636"/>
                </a:lnTo>
                <a:lnTo>
                  <a:pt x="188976" y="147828"/>
                </a:lnTo>
                <a:lnTo>
                  <a:pt x="173737" y="160021"/>
                </a:lnTo>
                <a:lnTo>
                  <a:pt x="164593" y="173736"/>
                </a:lnTo>
                <a:lnTo>
                  <a:pt x="158497" y="185928"/>
                </a:lnTo>
                <a:lnTo>
                  <a:pt x="155449" y="198121"/>
                </a:lnTo>
                <a:lnTo>
                  <a:pt x="152400" y="207264"/>
                </a:lnTo>
                <a:lnTo>
                  <a:pt x="152400" y="214885"/>
                </a:lnTo>
                <a:lnTo>
                  <a:pt x="150876" y="216409"/>
                </a:lnTo>
                <a:lnTo>
                  <a:pt x="153924" y="217933"/>
                </a:lnTo>
                <a:lnTo>
                  <a:pt x="163069" y="220981"/>
                </a:lnTo>
                <a:lnTo>
                  <a:pt x="175261" y="224028"/>
                </a:lnTo>
                <a:lnTo>
                  <a:pt x="179833" y="225552"/>
                </a:lnTo>
                <a:lnTo>
                  <a:pt x="184405" y="225552"/>
                </a:lnTo>
                <a:lnTo>
                  <a:pt x="190500" y="222504"/>
                </a:lnTo>
                <a:lnTo>
                  <a:pt x="193549" y="222504"/>
                </a:lnTo>
                <a:lnTo>
                  <a:pt x="196597" y="220981"/>
                </a:lnTo>
                <a:lnTo>
                  <a:pt x="202693" y="220981"/>
                </a:lnTo>
                <a:lnTo>
                  <a:pt x="208788" y="224028"/>
                </a:lnTo>
                <a:lnTo>
                  <a:pt x="210312" y="227076"/>
                </a:lnTo>
                <a:lnTo>
                  <a:pt x="214885" y="230124"/>
                </a:lnTo>
                <a:lnTo>
                  <a:pt x="219457" y="230124"/>
                </a:lnTo>
                <a:lnTo>
                  <a:pt x="220981" y="227076"/>
                </a:lnTo>
                <a:lnTo>
                  <a:pt x="220981" y="214885"/>
                </a:lnTo>
                <a:lnTo>
                  <a:pt x="222505" y="211836"/>
                </a:lnTo>
                <a:lnTo>
                  <a:pt x="224029" y="210312"/>
                </a:lnTo>
                <a:lnTo>
                  <a:pt x="227076" y="208788"/>
                </a:lnTo>
                <a:lnTo>
                  <a:pt x="228600" y="210312"/>
                </a:lnTo>
                <a:lnTo>
                  <a:pt x="231649" y="214885"/>
                </a:lnTo>
                <a:lnTo>
                  <a:pt x="236221" y="220981"/>
                </a:lnTo>
                <a:lnTo>
                  <a:pt x="245364" y="236221"/>
                </a:lnTo>
                <a:lnTo>
                  <a:pt x="257557" y="245364"/>
                </a:lnTo>
                <a:lnTo>
                  <a:pt x="263653" y="248412"/>
                </a:lnTo>
                <a:lnTo>
                  <a:pt x="268224" y="251460"/>
                </a:lnTo>
                <a:lnTo>
                  <a:pt x="272797" y="252985"/>
                </a:lnTo>
                <a:lnTo>
                  <a:pt x="275845" y="254509"/>
                </a:lnTo>
                <a:lnTo>
                  <a:pt x="281941" y="259081"/>
                </a:lnTo>
                <a:lnTo>
                  <a:pt x="286512" y="263652"/>
                </a:lnTo>
                <a:lnTo>
                  <a:pt x="292609" y="266700"/>
                </a:lnTo>
                <a:lnTo>
                  <a:pt x="298705" y="268224"/>
                </a:lnTo>
                <a:lnTo>
                  <a:pt x="303276" y="271273"/>
                </a:lnTo>
                <a:lnTo>
                  <a:pt x="307849" y="272797"/>
                </a:lnTo>
                <a:lnTo>
                  <a:pt x="316993" y="272797"/>
                </a:lnTo>
                <a:lnTo>
                  <a:pt x="321564" y="274321"/>
                </a:lnTo>
                <a:lnTo>
                  <a:pt x="324612" y="272797"/>
                </a:lnTo>
                <a:lnTo>
                  <a:pt x="329185" y="272797"/>
                </a:lnTo>
                <a:lnTo>
                  <a:pt x="332233" y="271273"/>
                </a:lnTo>
                <a:lnTo>
                  <a:pt x="341376" y="271273"/>
                </a:lnTo>
                <a:lnTo>
                  <a:pt x="344424" y="269748"/>
                </a:lnTo>
                <a:lnTo>
                  <a:pt x="361188" y="269748"/>
                </a:lnTo>
                <a:lnTo>
                  <a:pt x="362712" y="268224"/>
                </a:lnTo>
                <a:lnTo>
                  <a:pt x="368809" y="263652"/>
                </a:lnTo>
                <a:lnTo>
                  <a:pt x="377953" y="257557"/>
                </a:lnTo>
                <a:lnTo>
                  <a:pt x="394717" y="246888"/>
                </a:lnTo>
                <a:lnTo>
                  <a:pt x="423673" y="228600"/>
                </a:lnTo>
                <a:lnTo>
                  <a:pt x="445009" y="205740"/>
                </a:lnTo>
                <a:lnTo>
                  <a:pt x="460249" y="182881"/>
                </a:lnTo>
                <a:lnTo>
                  <a:pt x="472441" y="160021"/>
                </a:lnTo>
                <a:lnTo>
                  <a:pt x="481585" y="138685"/>
                </a:lnTo>
                <a:lnTo>
                  <a:pt x="486157" y="120397"/>
                </a:lnTo>
                <a:lnTo>
                  <a:pt x="489205" y="106681"/>
                </a:lnTo>
                <a:lnTo>
                  <a:pt x="490729" y="97536"/>
                </a:lnTo>
                <a:lnTo>
                  <a:pt x="487681" y="120397"/>
                </a:lnTo>
                <a:lnTo>
                  <a:pt x="483109" y="141733"/>
                </a:lnTo>
                <a:lnTo>
                  <a:pt x="477012" y="163069"/>
                </a:lnTo>
                <a:lnTo>
                  <a:pt x="469393" y="182881"/>
                </a:lnTo>
                <a:lnTo>
                  <a:pt x="461773" y="201169"/>
                </a:lnTo>
                <a:lnTo>
                  <a:pt x="454153" y="216409"/>
                </a:lnTo>
                <a:lnTo>
                  <a:pt x="446533" y="228600"/>
                </a:lnTo>
                <a:lnTo>
                  <a:pt x="440437" y="237745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4" name="object 1344"/>
          <p:cNvSpPr/>
          <p:nvPr/>
        </p:nvSpPr>
        <p:spPr>
          <a:xfrm>
            <a:off x="8416049" y="6393701"/>
            <a:ext cx="233172" cy="472439"/>
          </a:xfrm>
          <a:custGeom>
            <a:avLst/>
            <a:gdLst/>
            <a:ahLst/>
            <a:cxnLst/>
            <a:rect l="l" t="t" r="r" b="b"/>
            <a:pathLst>
              <a:path w="233172" h="472439">
                <a:moveTo>
                  <a:pt x="231648" y="458723"/>
                </a:moveTo>
                <a:lnTo>
                  <a:pt x="230124" y="455675"/>
                </a:lnTo>
                <a:lnTo>
                  <a:pt x="228600" y="454151"/>
                </a:lnTo>
                <a:lnTo>
                  <a:pt x="225551" y="452627"/>
                </a:lnTo>
                <a:lnTo>
                  <a:pt x="219456" y="446532"/>
                </a:lnTo>
                <a:lnTo>
                  <a:pt x="216408" y="445008"/>
                </a:lnTo>
                <a:lnTo>
                  <a:pt x="214884" y="443484"/>
                </a:lnTo>
                <a:lnTo>
                  <a:pt x="213360" y="441960"/>
                </a:lnTo>
                <a:lnTo>
                  <a:pt x="213360" y="440435"/>
                </a:lnTo>
                <a:lnTo>
                  <a:pt x="208787" y="431291"/>
                </a:lnTo>
                <a:lnTo>
                  <a:pt x="204216" y="425196"/>
                </a:lnTo>
                <a:lnTo>
                  <a:pt x="201168" y="417575"/>
                </a:lnTo>
                <a:lnTo>
                  <a:pt x="196596" y="409956"/>
                </a:lnTo>
                <a:lnTo>
                  <a:pt x="192024" y="400811"/>
                </a:lnTo>
                <a:lnTo>
                  <a:pt x="190500" y="391668"/>
                </a:lnTo>
                <a:lnTo>
                  <a:pt x="188975" y="388620"/>
                </a:lnTo>
                <a:lnTo>
                  <a:pt x="188975" y="385572"/>
                </a:lnTo>
                <a:lnTo>
                  <a:pt x="185927" y="379475"/>
                </a:lnTo>
                <a:lnTo>
                  <a:pt x="185927" y="377951"/>
                </a:lnTo>
                <a:lnTo>
                  <a:pt x="188975" y="374903"/>
                </a:lnTo>
                <a:lnTo>
                  <a:pt x="193548" y="374903"/>
                </a:lnTo>
                <a:lnTo>
                  <a:pt x="201168" y="370332"/>
                </a:lnTo>
                <a:lnTo>
                  <a:pt x="205739" y="359663"/>
                </a:lnTo>
                <a:lnTo>
                  <a:pt x="205739" y="348996"/>
                </a:lnTo>
                <a:lnTo>
                  <a:pt x="202692" y="345948"/>
                </a:lnTo>
                <a:lnTo>
                  <a:pt x="198120" y="345948"/>
                </a:lnTo>
                <a:lnTo>
                  <a:pt x="192024" y="348996"/>
                </a:lnTo>
                <a:lnTo>
                  <a:pt x="184404" y="348996"/>
                </a:lnTo>
                <a:lnTo>
                  <a:pt x="178308" y="345948"/>
                </a:lnTo>
                <a:lnTo>
                  <a:pt x="175260" y="342899"/>
                </a:lnTo>
                <a:lnTo>
                  <a:pt x="172212" y="336803"/>
                </a:lnTo>
                <a:lnTo>
                  <a:pt x="170687" y="326135"/>
                </a:lnTo>
                <a:lnTo>
                  <a:pt x="169163" y="313944"/>
                </a:lnTo>
                <a:lnTo>
                  <a:pt x="167639" y="301751"/>
                </a:lnTo>
                <a:lnTo>
                  <a:pt x="167639" y="289560"/>
                </a:lnTo>
                <a:lnTo>
                  <a:pt x="169163" y="277368"/>
                </a:lnTo>
                <a:lnTo>
                  <a:pt x="169163" y="268223"/>
                </a:lnTo>
                <a:lnTo>
                  <a:pt x="170687" y="262127"/>
                </a:lnTo>
                <a:lnTo>
                  <a:pt x="173736" y="256032"/>
                </a:lnTo>
                <a:lnTo>
                  <a:pt x="173736" y="242315"/>
                </a:lnTo>
                <a:lnTo>
                  <a:pt x="172212" y="236220"/>
                </a:lnTo>
                <a:lnTo>
                  <a:pt x="169163" y="231648"/>
                </a:lnTo>
                <a:lnTo>
                  <a:pt x="164592" y="227075"/>
                </a:lnTo>
                <a:lnTo>
                  <a:pt x="158496" y="217932"/>
                </a:lnTo>
                <a:lnTo>
                  <a:pt x="156972" y="214884"/>
                </a:lnTo>
                <a:lnTo>
                  <a:pt x="156972" y="210311"/>
                </a:lnTo>
                <a:lnTo>
                  <a:pt x="155448" y="204215"/>
                </a:lnTo>
                <a:lnTo>
                  <a:pt x="153924" y="198120"/>
                </a:lnTo>
                <a:lnTo>
                  <a:pt x="152400" y="192023"/>
                </a:lnTo>
                <a:lnTo>
                  <a:pt x="150875" y="184403"/>
                </a:lnTo>
                <a:lnTo>
                  <a:pt x="147827" y="175260"/>
                </a:lnTo>
                <a:lnTo>
                  <a:pt x="144780" y="164591"/>
                </a:lnTo>
                <a:lnTo>
                  <a:pt x="140208" y="155448"/>
                </a:lnTo>
                <a:lnTo>
                  <a:pt x="137160" y="144779"/>
                </a:lnTo>
                <a:lnTo>
                  <a:pt x="126492" y="123444"/>
                </a:lnTo>
                <a:lnTo>
                  <a:pt x="121920" y="112775"/>
                </a:lnTo>
                <a:lnTo>
                  <a:pt x="117348" y="99059"/>
                </a:lnTo>
                <a:lnTo>
                  <a:pt x="111251" y="88391"/>
                </a:lnTo>
                <a:lnTo>
                  <a:pt x="106680" y="77724"/>
                </a:lnTo>
                <a:lnTo>
                  <a:pt x="100584" y="68579"/>
                </a:lnTo>
                <a:lnTo>
                  <a:pt x="96012" y="60959"/>
                </a:lnTo>
                <a:lnTo>
                  <a:pt x="89916" y="56388"/>
                </a:lnTo>
                <a:lnTo>
                  <a:pt x="83820" y="50291"/>
                </a:lnTo>
                <a:lnTo>
                  <a:pt x="79248" y="47244"/>
                </a:lnTo>
                <a:lnTo>
                  <a:pt x="76200" y="44195"/>
                </a:lnTo>
                <a:lnTo>
                  <a:pt x="70104" y="36576"/>
                </a:lnTo>
                <a:lnTo>
                  <a:pt x="70104" y="22859"/>
                </a:lnTo>
                <a:lnTo>
                  <a:pt x="71627" y="16763"/>
                </a:lnTo>
                <a:lnTo>
                  <a:pt x="71627" y="12191"/>
                </a:lnTo>
                <a:lnTo>
                  <a:pt x="68580" y="6095"/>
                </a:lnTo>
                <a:lnTo>
                  <a:pt x="64008" y="1524"/>
                </a:lnTo>
                <a:lnTo>
                  <a:pt x="65532" y="12191"/>
                </a:lnTo>
                <a:lnTo>
                  <a:pt x="64008" y="21335"/>
                </a:lnTo>
                <a:lnTo>
                  <a:pt x="60960" y="28956"/>
                </a:lnTo>
                <a:lnTo>
                  <a:pt x="54863" y="35051"/>
                </a:lnTo>
                <a:lnTo>
                  <a:pt x="53339" y="32003"/>
                </a:lnTo>
                <a:lnTo>
                  <a:pt x="53339" y="25907"/>
                </a:lnTo>
                <a:lnTo>
                  <a:pt x="54863" y="16763"/>
                </a:lnTo>
                <a:lnTo>
                  <a:pt x="56387" y="10668"/>
                </a:lnTo>
                <a:lnTo>
                  <a:pt x="56387" y="6095"/>
                </a:lnTo>
                <a:lnTo>
                  <a:pt x="53339" y="1524"/>
                </a:lnTo>
                <a:lnTo>
                  <a:pt x="51816" y="0"/>
                </a:lnTo>
                <a:lnTo>
                  <a:pt x="51816" y="7619"/>
                </a:lnTo>
                <a:lnTo>
                  <a:pt x="48768" y="18288"/>
                </a:lnTo>
                <a:lnTo>
                  <a:pt x="44196" y="25907"/>
                </a:lnTo>
                <a:lnTo>
                  <a:pt x="39624" y="30479"/>
                </a:lnTo>
                <a:lnTo>
                  <a:pt x="32004" y="32003"/>
                </a:lnTo>
                <a:lnTo>
                  <a:pt x="25908" y="30479"/>
                </a:lnTo>
                <a:lnTo>
                  <a:pt x="19812" y="27432"/>
                </a:lnTo>
                <a:lnTo>
                  <a:pt x="15239" y="25907"/>
                </a:lnTo>
                <a:lnTo>
                  <a:pt x="10668" y="21335"/>
                </a:lnTo>
                <a:lnTo>
                  <a:pt x="6096" y="18288"/>
                </a:lnTo>
                <a:lnTo>
                  <a:pt x="3048" y="13715"/>
                </a:lnTo>
                <a:lnTo>
                  <a:pt x="0" y="10668"/>
                </a:lnTo>
                <a:lnTo>
                  <a:pt x="1524" y="16763"/>
                </a:lnTo>
                <a:lnTo>
                  <a:pt x="3048" y="19812"/>
                </a:lnTo>
                <a:lnTo>
                  <a:pt x="4572" y="24383"/>
                </a:lnTo>
                <a:lnTo>
                  <a:pt x="6096" y="27432"/>
                </a:lnTo>
                <a:lnTo>
                  <a:pt x="10668" y="30479"/>
                </a:lnTo>
                <a:lnTo>
                  <a:pt x="19812" y="33527"/>
                </a:lnTo>
                <a:lnTo>
                  <a:pt x="27432" y="36576"/>
                </a:lnTo>
                <a:lnTo>
                  <a:pt x="32004" y="36576"/>
                </a:lnTo>
                <a:lnTo>
                  <a:pt x="36575" y="38100"/>
                </a:lnTo>
                <a:lnTo>
                  <a:pt x="39624" y="38100"/>
                </a:lnTo>
                <a:lnTo>
                  <a:pt x="45720" y="39624"/>
                </a:lnTo>
                <a:lnTo>
                  <a:pt x="54863" y="42671"/>
                </a:lnTo>
                <a:lnTo>
                  <a:pt x="59436" y="45719"/>
                </a:lnTo>
                <a:lnTo>
                  <a:pt x="65532" y="48768"/>
                </a:lnTo>
                <a:lnTo>
                  <a:pt x="70104" y="53339"/>
                </a:lnTo>
                <a:lnTo>
                  <a:pt x="76200" y="57912"/>
                </a:lnTo>
                <a:lnTo>
                  <a:pt x="86868" y="68579"/>
                </a:lnTo>
                <a:lnTo>
                  <a:pt x="96012" y="83819"/>
                </a:lnTo>
                <a:lnTo>
                  <a:pt x="102108" y="92963"/>
                </a:lnTo>
                <a:lnTo>
                  <a:pt x="111251" y="114299"/>
                </a:lnTo>
                <a:lnTo>
                  <a:pt x="114300" y="123444"/>
                </a:lnTo>
                <a:lnTo>
                  <a:pt x="118872" y="134111"/>
                </a:lnTo>
                <a:lnTo>
                  <a:pt x="123444" y="143256"/>
                </a:lnTo>
                <a:lnTo>
                  <a:pt x="126492" y="152399"/>
                </a:lnTo>
                <a:lnTo>
                  <a:pt x="132587" y="170687"/>
                </a:lnTo>
                <a:lnTo>
                  <a:pt x="141732" y="202691"/>
                </a:lnTo>
                <a:lnTo>
                  <a:pt x="143256" y="213360"/>
                </a:lnTo>
                <a:lnTo>
                  <a:pt x="146304" y="225551"/>
                </a:lnTo>
                <a:lnTo>
                  <a:pt x="149351" y="239268"/>
                </a:lnTo>
                <a:lnTo>
                  <a:pt x="150875" y="252984"/>
                </a:lnTo>
                <a:lnTo>
                  <a:pt x="152400" y="268223"/>
                </a:lnTo>
                <a:lnTo>
                  <a:pt x="153924" y="284987"/>
                </a:lnTo>
                <a:lnTo>
                  <a:pt x="158496" y="313944"/>
                </a:lnTo>
                <a:lnTo>
                  <a:pt x="161544" y="336803"/>
                </a:lnTo>
                <a:lnTo>
                  <a:pt x="164592" y="352044"/>
                </a:lnTo>
                <a:lnTo>
                  <a:pt x="167639" y="364235"/>
                </a:lnTo>
                <a:lnTo>
                  <a:pt x="173736" y="379475"/>
                </a:lnTo>
                <a:lnTo>
                  <a:pt x="176784" y="384048"/>
                </a:lnTo>
                <a:lnTo>
                  <a:pt x="179832" y="390144"/>
                </a:lnTo>
                <a:lnTo>
                  <a:pt x="179832" y="393191"/>
                </a:lnTo>
                <a:lnTo>
                  <a:pt x="182880" y="397763"/>
                </a:lnTo>
                <a:lnTo>
                  <a:pt x="184404" y="403860"/>
                </a:lnTo>
                <a:lnTo>
                  <a:pt x="185927" y="409956"/>
                </a:lnTo>
                <a:lnTo>
                  <a:pt x="188975" y="417575"/>
                </a:lnTo>
                <a:lnTo>
                  <a:pt x="190500" y="425196"/>
                </a:lnTo>
                <a:lnTo>
                  <a:pt x="193548" y="432815"/>
                </a:lnTo>
                <a:lnTo>
                  <a:pt x="196596" y="441960"/>
                </a:lnTo>
                <a:lnTo>
                  <a:pt x="201168" y="449579"/>
                </a:lnTo>
                <a:lnTo>
                  <a:pt x="204216" y="455675"/>
                </a:lnTo>
                <a:lnTo>
                  <a:pt x="208787" y="461772"/>
                </a:lnTo>
                <a:lnTo>
                  <a:pt x="211836" y="466344"/>
                </a:lnTo>
                <a:lnTo>
                  <a:pt x="216408" y="470915"/>
                </a:lnTo>
                <a:lnTo>
                  <a:pt x="222504" y="472439"/>
                </a:lnTo>
                <a:lnTo>
                  <a:pt x="227075" y="472439"/>
                </a:lnTo>
                <a:lnTo>
                  <a:pt x="231648" y="470915"/>
                </a:lnTo>
                <a:lnTo>
                  <a:pt x="233172" y="469391"/>
                </a:lnTo>
                <a:lnTo>
                  <a:pt x="231648" y="464820"/>
                </a:lnTo>
                <a:lnTo>
                  <a:pt x="231648" y="458723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5" name="object 1345"/>
          <p:cNvSpPr/>
          <p:nvPr/>
        </p:nvSpPr>
        <p:spPr>
          <a:xfrm>
            <a:off x="8704085" y="6989585"/>
            <a:ext cx="67056" cy="117348"/>
          </a:xfrm>
          <a:custGeom>
            <a:avLst/>
            <a:gdLst/>
            <a:ahLst/>
            <a:cxnLst/>
            <a:rect l="l" t="t" r="r" b="b"/>
            <a:pathLst>
              <a:path w="67056" h="117348">
                <a:moveTo>
                  <a:pt x="19812" y="3048"/>
                </a:moveTo>
                <a:lnTo>
                  <a:pt x="24384" y="0"/>
                </a:lnTo>
                <a:lnTo>
                  <a:pt x="32003" y="0"/>
                </a:lnTo>
                <a:lnTo>
                  <a:pt x="35051" y="1524"/>
                </a:lnTo>
                <a:lnTo>
                  <a:pt x="44196" y="10667"/>
                </a:lnTo>
                <a:lnTo>
                  <a:pt x="47244" y="16764"/>
                </a:lnTo>
                <a:lnTo>
                  <a:pt x="48768" y="21336"/>
                </a:lnTo>
                <a:lnTo>
                  <a:pt x="51815" y="27431"/>
                </a:lnTo>
                <a:lnTo>
                  <a:pt x="53339" y="33527"/>
                </a:lnTo>
                <a:lnTo>
                  <a:pt x="54864" y="39624"/>
                </a:lnTo>
                <a:lnTo>
                  <a:pt x="56388" y="45719"/>
                </a:lnTo>
                <a:lnTo>
                  <a:pt x="59436" y="51815"/>
                </a:lnTo>
                <a:lnTo>
                  <a:pt x="60960" y="56388"/>
                </a:lnTo>
                <a:lnTo>
                  <a:pt x="60960" y="59436"/>
                </a:lnTo>
                <a:lnTo>
                  <a:pt x="62484" y="62484"/>
                </a:lnTo>
                <a:lnTo>
                  <a:pt x="64008" y="65531"/>
                </a:lnTo>
                <a:lnTo>
                  <a:pt x="65532" y="68579"/>
                </a:lnTo>
                <a:lnTo>
                  <a:pt x="67056" y="71627"/>
                </a:lnTo>
                <a:lnTo>
                  <a:pt x="67056" y="79248"/>
                </a:lnTo>
                <a:lnTo>
                  <a:pt x="65532" y="83819"/>
                </a:lnTo>
                <a:lnTo>
                  <a:pt x="62484" y="86867"/>
                </a:lnTo>
                <a:lnTo>
                  <a:pt x="59436" y="91439"/>
                </a:lnTo>
                <a:lnTo>
                  <a:pt x="53339" y="97536"/>
                </a:lnTo>
                <a:lnTo>
                  <a:pt x="50291" y="102107"/>
                </a:lnTo>
                <a:lnTo>
                  <a:pt x="45720" y="105155"/>
                </a:lnTo>
                <a:lnTo>
                  <a:pt x="42672" y="106679"/>
                </a:lnTo>
                <a:lnTo>
                  <a:pt x="38100" y="109727"/>
                </a:lnTo>
                <a:lnTo>
                  <a:pt x="32003" y="112776"/>
                </a:lnTo>
                <a:lnTo>
                  <a:pt x="27432" y="117348"/>
                </a:lnTo>
                <a:lnTo>
                  <a:pt x="21336" y="117348"/>
                </a:lnTo>
                <a:lnTo>
                  <a:pt x="19812" y="115824"/>
                </a:lnTo>
                <a:lnTo>
                  <a:pt x="19812" y="111251"/>
                </a:lnTo>
                <a:lnTo>
                  <a:pt x="16764" y="114300"/>
                </a:lnTo>
                <a:lnTo>
                  <a:pt x="15239" y="115824"/>
                </a:lnTo>
                <a:lnTo>
                  <a:pt x="10668" y="115824"/>
                </a:lnTo>
                <a:lnTo>
                  <a:pt x="7620" y="114300"/>
                </a:lnTo>
                <a:lnTo>
                  <a:pt x="7620" y="112776"/>
                </a:lnTo>
                <a:lnTo>
                  <a:pt x="6096" y="111251"/>
                </a:lnTo>
                <a:lnTo>
                  <a:pt x="7620" y="106679"/>
                </a:lnTo>
                <a:lnTo>
                  <a:pt x="4572" y="109727"/>
                </a:lnTo>
                <a:lnTo>
                  <a:pt x="1524" y="108203"/>
                </a:lnTo>
                <a:lnTo>
                  <a:pt x="1524" y="100584"/>
                </a:lnTo>
                <a:lnTo>
                  <a:pt x="0" y="99060"/>
                </a:lnTo>
                <a:lnTo>
                  <a:pt x="0" y="91439"/>
                </a:lnTo>
                <a:lnTo>
                  <a:pt x="3048" y="80772"/>
                </a:lnTo>
                <a:lnTo>
                  <a:pt x="6096" y="73151"/>
                </a:lnTo>
                <a:lnTo>
                  <a:pt x="6096" y="45719"/>
                </a:lnTo>
                <a:lnTo>
                  <a:pt x="4572" y="39624"/>
                </a:lnTo>
                <a:lnTo>
                  <a:pt x="4572" y="33527"/>
                </a:lnTo>
                <a:lnTo>
                  <a:pt x="3048" y="28955"/>
                </a:lnTo>
                <a:lnTo>
                  <a:pt x="4572" y="24384"/>
                </a:lnTo>
                <a:lnTo>
                  <a:pt x="6096" y="18288"/>
                </a:lnTo>
                <a:lnTo>
                  <a:pt x="9144" y="13715"/>
                </a:lnTo>
                <a:lnTo>
                  <a:pt x="13715" y="7619"/>
                </a:lnTo>
                <a:lnTo>
                  <a:pt x="19812" y="3048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6" name="object 1346"/>
          <p:cNvSpPr/>
          <p:nvPr/>
        </p:nvSpPr>
        <p:spPr>
          <a:xfrm>
            <a:off x="8722373" y="7004824"/>
            <a:ext cx="48768" cy="70104"/>
          </a:xfrm>
          <a:custGeom>
            <a:avLst/>
            <a:gdLst/>
            <a:ahLst/>
            <a:cxnLst/>
            <a:rect l="l" t="t" r="r" b="b"/>
            <a:pathLst>
              <a:path w="48768" h="70104">
                <a:moveTo>
                  <a:pt x="30480" y="0"/>
                </a:moveTo>
                <a:lnTo>
                  <a:pt x="32003" y="4573"/>
                </a:lnTo>
                <a:lnTo>
                  <a:pt x="33527" y="10668"/>
                </a:lnTo>
                <a:lnTo>
                  <a:pt x="36576" y="16764"/>
                </a:lnTo>
                <a:lnTo>
                  <a:pt x="38100" y="22861"/>
                </a:lnTo>
                <a:lnTo>
                  <a:pt x="39624" y="28956"/>
                </a:lnTo>
                <a:lnTo>
                  <a:pt x="41148" y="35052"/>
                </a:lnTo>
                <a:lnTo>
                  <a:pt x="42672" y="39625"/>
                </a:lnTo>
                <a:lnTo>
                  <a:pt x="45720" y="45721"/>
                </a:lnTo>
                <a:lnTo>
                  <a:pt x="47244" y="48768"/>
                </a:lnTo>
                <a:lnTo>
                  <a:pt x="47244" y="51816"/>
                </a:lnTo>
                <a:lnTo>
                  <a:pt x="48768" y="54864"/>
                </a:lnTo>
                <a:lnTo>
                  <a:pt x="48768" y="62485"/>
                </a:lnTo>
                <a:lnTo>
                  <a:pt x="47244" y="67056"/>
                </a:lnTo>
                <a:lnTo>
                  <a:pt x="45720" y="70104"/>
                </a:lnTo>
                <a:lnTo>
                  <a:pt x="45720" y="65533"/>
                </a:lnTo>
                <a:lnTo>
                  <a:pt x="44196" y="62485"/>
                </a:lnTo>
                <a:lnTo>
                  <a:pt x="42672" y="57912"/>
                </a:lnTo>
                <a:lnTo>
                  <a:pt x="41148" y="54864"/>
                </a:lnTo>
                <a:lnTo>
                  <a:pt x="39624" y="53340"/>
                </a:lnTo>
                <a:lnTo>
                  <a:pt x="39624" y="51816"/>
                </a:lnTo>
                <a:lnTo>
                  <a:pt x="38100" y="51816"/>
                </a:lnTo>
                <a:lnTo>
                  <a:pt x="36576" y="50292"/>
                </a:lnTo>
                <a:lnTo>
                  <a:pt x="33527" y="50292"/>
                </a:lnTo>
                <a:lnTo>
                  <a:pt x="30480" y="51816"/>
                </a:lnTo>
                <a:lnTo>
                  <a:pt x="27432" y="54864"/>
                </a:lnTo>
                <a:lnTo>
                  <a:pt x="30480" y="50292"/>
                </a:lnTo>
                <a:lnTo>
                  <a:pt x="32003" y="45721"/>
                </a:lnTo>
                <a:lnTo>
                  <a:pt x="35051" y="36576"/>
                </a:lnTo>
                <a:lnTo>
                  <a:pt x="33527" y="39625"/>
                </a:lnTo>
                <a:lnTo>
                  <a:pt x="30480" y="41149"/>
                </a:lnTo>
                <a:lnTo>
                  <a:pt x="28956" y="44197"/>
                </a:lnTo>
                <a:lnTo>
                  <a:pt x="25908" y="47245"/>
                </a:lnTo>
                <a:lnTo>
                  <a:pt x="22860" y="48768"/>
                </a:lnTo>
                <a:lnTo>
                  <a:pt x="18288" y="51816"/>
                </a:lnTo>
                <a:lnTo>
                  <a:pt x="15239" y="53340"/>
                </a:lnTo>
                <a:lnTo>
                  <a:pt x="12192" y="53340"/>
                </a:lnTo>
                <a:lnTo>
                  <a:pt x="15239" y="48768"/>
                </a:lnTo>
                <a:lnTo>
                  <a:pt x="21336" y="42673"/>
                </a:lnTo>
                <a:lnTo>
                  <a:pt x="25908" y="35052"/>
                </a:lnTo>
                <a:lnTo>
                  <a:pt x="28956" y="27433"/>
                </a:lnTo>
                <a:lnTo>
                  <a:pt x="30480" y="24385"/>
                </a:lnTo>
                <a:lnTo>
                  <a:pt x="28956" y="22861"/>
                </a:lnTo>
                <a:lnTo>
                  <a:pt x="25908" y="25909"/>
                </a:lnTo>
                <a:lnTo>
                  <a:pt x="22860" y="30480"/>
                </a:lnTo>
                <a:lnTo>
                  <a:pt x="18288" y="35052"/>
                </a:lnTo>
                <a:lnTo>
                  <a:pt x="9144" y="39625"/>
                </a:lnTo>
                <a:lnTo>
                  <a:pt x="3048" y="39625"/>
                </a:lnTo>
                <a:lnTo>
                  <a:pt x="0" y="38100"/>
                </a:lnTo>
                <a:lnTo>
                  <a:pt x="3048" y="36576"/>
                </a:lnTo>
                <a:lnTo>
                  <a:pt x="7620" y="33528"/>
                </a:lnTo>
                <a:lnTo>
                  <a:pt x="13715" y="30480"/>
                </a:lnTo>
                <a:lnTo>
                  <a:pt x="24384" y="19812"/>
                </a:lnTo>
                <a:lnTo>
                  <a:pt x="28956" y="13716"/>
                </a:lnTo>
                <a:lnTo>
                  <a:pt x="30480" y="6097"/>
                </a:lnTo>
                <a:lnTo>
                  <a:pt x="3048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7" name="object 1347"/>
          <p:cNvSpPr/>
          <p:nvPr/>
        </p:nvSpPr>
        <p:spPr>
          <a:xfrm>
            <a:off x="8723897" y="7082549"/>
            <a:ext cx="18288" cy="25908"/>
          </a:xfrm>
          <a:custGeom>
            <a:avLst/>
            <a:gdLst/>
            <a:ahLst/>
            <a:cxnLst/>
            <a:rect l="l" t="t" r="r" b="b"/>
            <a:pathLst>
              <a:path w="18288" h="25908">
                <a:moveTo>
                  <a:pt x="1524" y="18287"/>
                </a:moveTo>
                <a:lnTo>
                  <a:pt x="0" y="21336"/>
                </a:lnTo>
                <a:lnTo>
                  <a:pt x="1524" y="24384"/>
                </a:lnTo>
                <a:lnTo>
                  <a:pt x="3048" y="24384"/>
                </a:lnTo>
                <a:lnTo>
                  <a:pt x="6096" y="25908"/>
                </a:lnTo>
                <a:lnTo>
                  <a:pt x="7620" y="24384"/>
                </a:lnTo>
                <a:lnTo>
                  <a:pt x="13715" y="21336"/>
                </a:lnTo>
                <a:lnTo>
                  <a:pt x="18288" y="12191"/>
                </a:lnTo>
                <a:lnTo>
                  <a:pt x="18288" y="6096"/>
                </a:lnTo>
                <a:lnTo>
                  <a:pt x="15239" y="1524"/>
                </a:lnTo>
                <a:lnTo>
                  <a:pt x="12191" y="0"/>
                </a:lnTo>
                <a:lnTo>
                  <a:pt x="9144" y="0"/>
                </a:lnTo>
                <a:lnTo>
                  <a:pt x="6096" y="4572"/>
                </a:lnTo>
                <a:lnTo>
                  <a:pt x="4572" y="12191"/>
                </a:lnTo>
                <a:lnTo>
                  <a:pt x="1524" y="18287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8" name="object 1348"/>
          <p:cNvSpPr/>
          <p:nvPr/>
        </p:nvSpPr>
        <p:spPr>
          <a:xfrm>
            <a:off x="8707133" y="7074928"/>
            <a:ext cx="12191" cy="24384"/>
          </a:xfrm>
          <a:custGeom>
            <a:avLst/>
            <a:gdLst/>
            <a:ahLst/>
            <a:cxnLst/>
            <a:rect l="l" t="t" r="r" b="b"/>
            <a:pathLst>
              <a:path w="12191" h="24384">
                <a:moveTo>
                  <a:pt x="1524" y="15241"/>
                </a:moveTo>
                <a:lnTo>
                  <a:pt x="0" y="19812"/>
                </a:lnTo>
                <a:lnTo>
                  <a:pt x="0" y="22860"/>
                </a:lnTo>
                <a:lnTo>
                  <a:pt x="3048" y="24384"/>
                </a:lnTo>
                <a:lnTo>
                  <a:pt x="6096" y="21336"/>
                </a:lnTo>
                <a:lnTo>
                  <a:pt x="9143" y="15241"/>
                </a:lnTo>
                <a:lnTo>
                  <a:pt x="10667" y="9145"/>
                </a:lnTo>
                <a:lnTo>
                  <a:pt x="12191" y="3048"/>
                </a:lnTo>
                <a:lnTo>
                  <a:pt x="10667" y="0"/>
                </a:lnTo>
                <a:lnTo>
                  <a:pt x="7620" y="1524"/>
                </a:lnTo>
                <a:lnTo>
                  <a:pt x="4572" y="4572"/>
                </a:lnTo>
                <a:lnTo>
                  <a:pt x="1524" y="10669"/>
                </a:lnTo>
                <a:lnTo>
                  <a:pt x="1524" y="15241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9" name="object 1349"/>
          <p:cNvSpPr/>
          <p:nvPr/>
        </p:nvSpPr>
        <p:spPr>
          <a:xfrm>
            <a:off x="8711705" y="7082549"/>
            <a:ext cx="15240" cy="22860"/>
          </a:xfrm>
          <a:custGeom>
            <a:avLst/>
            <a:gdLst/>
            <a:ahLst/>
            <a:cxnLst/>
            <a:rect l="l" t="t" r="r" b="b"/>
            <a:pathLst>
              <a:path w="15240" h="22860">
                <a:moveTo>
                  <a:pt x="1524" y="13715"/>
                </a:moveTo>
                <a:lnTo>
                  <a:pt x="0" y="16763"/>
                </a:lnTo>
                <a:lnTo>
                  <a:pt x="0" y="19812"/>
                </a:lnTo>
                <a:lnTo>
                  <a:pt x="1524" y="21336"/>
                </a:lnTo>
                <a:lnTo>
                  <a:pt x="3048" y="22860"/>
                </a:lnTo>
                <a:lnTo>
                  <a:pt x="7619" y="22860"/>
                </a:lnTo>
                <a:lnTo>
                  <a:pt x="10668" y="21336"/>
                </a:lnTo>
                <a:lnTo>
                  <a:pt x="13716" y="18287"/>
                </a:lnTo>
                <a:lnTo>
                  <a:pt x="15240" y="9143"/>
                </a:lnTo>
                <a:lnTo>
                  <a:pt x="15240" y="1524"/>
                </a:lnTo>
                <a:lnTo>
                  <a:pt x="10668" y="0"/>
                </a:lnTo>
                <a:lnTo>
                  <a:pt x="1524" y="13715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0" name="object 1350"/>
          <p:cNvSpPr/>
          <p:nvPr/>
        </p:nvSpPr>
        <p:spPr>
          <a:xfrm>
            <a:off x="8708657" y="6913385"/>
            <a:ext cx="74676" cy="115824"/>
          </a:xfrm>
          <a:custGeom>
            <a:avLst/>
            <a:gdLst/>
            <a:ahLst/>
            <a:cxnLst/>
            <a:rect l="l" t="t" r="r" b="b"/>
            <a:pathLst>
              <a:path w="74676" h="115824">
                <a:moveTo>
                  <a:pt x="54864" y="1524"/>
                </a:moveTo>
                <a:lnTo>
                  <a:pt x="64008" y="4572"/>
                </a:lnTo>
                <a:lnTo>
                  <a:pt x="68579" y="7619"/>
                </a:lnTo>
                <a:lnTo>
                  <a:pt x="71628" y="12191"/>
                </a:lnTo>
                <a:lnTo>
                  <a:pt x="74676" y="21336"/>
                </a:lnTo>
                <a:lnTo>
                  <a:pt x="74676" y="27431"/>
                </a:lnTo>
                <a:lnTo>
                  <a:pt x="73152" y="33527"/>
                </a:lnTo>
                <a:lnTo>
                  <a:pt x="60960" y="60960"/>
                </a:lnTo>
                <a:lnTo>
                  <a:pt x="54864" y="73151"/>
                </a:lnTo>
                <a:lnTo>
                  <a:pt x="50292" y="80772"/>
                </a:lnTo>
                <a:lnTo>
                  <a:pt x="48767" y="85343"/>
                </a:lnTo>
                <a:lnTo>
                  <a:pt x="47243" y="91439"/>
                </a:lnTo>
                <a:lnTo>
                  <a:pt x="44196" y="97536"/>
                </a:lnTo>
                <a:lnTo>
                  <a:pt x="39624" y="103631"/>
                </a:lnTo>
                <a:lnTo>
                  <a:pt x="36576" y="108203"/>
                </a:lnTo>
                <a:lnTo>
                  <a:pt x="30479" y="112776"/>
                </a:lnTo>
                <a:lnTo>
                  <a:pt x="22860" y="115824"/>
                </a:lnTo>
                <a:lnTo>
                  <a:pt x="15240" y="115824"/>
                </a:lnTo>
                <a:lnTo>
                  <a:pt x="3048" y="109727"/>
                </a:lnTo>
                <a:lnTo>
                  <a:pt x="1524" y="106679"/>
                </a:lnTo>
                <a:lnTo>
                  <a:pt x="0" y="102107"/>
                </a:lnTo>
                <a:lnTo>
                  <a:pt x="0" y="96012"/>
                </a:lnTo>
                <a:lnTo>
                  <a:pt x="3048" y="83819"/>
                </a:lnTo>
                <a:lnTo>
                  <a:pt x="6096" y="79248"/>
                </a:lnTo>
                <a:lnTo>
                  <a:pt x="9143" y="65531"/>
                </a:lnTo>
                <a:lnTo>
                  <a:pt x="13716" y="50291"/>
                </a:lnTo>
                <a:lnTo>
                  <a:pt x="18288" y="36576"/>
                </a:lnTo>
                <a:lnTo>
                  <a:pt x="21336" y="25907"/>
                </a:lnTo>
                <a:lnTo>
                  <a:pt x="22860" y="21336"/>
                </a:lnTo>
                <a:lnTo>
                  <a:pt x="24384" y="16764"/>
                </a:lnTo>
                <a:lnTo>
                  <a:pt x="38100" y="3048"/>
                </a:lnTo>
                <a:lnTo>
                  <a:pt x="44196" y="1524"/>
                </a:lnTo>
                <a:lnTo>
                  <a:pt x="48767" y="0"/>
                </a:lnTo>
                <a:lnTo>
                  <a:pt x="54864" y="1524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1" name="object 1351"/>
          <p:cNvSpPr/>
          <p:nvPr/>
        </p:nvSpPr>
        <p:spPr>
          <a:xfrm>
            <a:off x="8725421" y="6914909"/>
            <a:ext cx="59436" cy="114300"/>
          </a:xfrm>
          <a:custGeom>
            <a:avLst/>
            <a:gdLst/>
            <a:ahLst/>
            <a:cxnLst/>
            <a:rect l="l" t="t" r="r" b="b"/>
            <a:pathLst>
              <a:path w="59436" h="114300">
                <a:moveTo>
                  <a:pt x="0" y="114300"/>
                </a:moveTo>
                <a:lnTo>
                  <a:pt x="7620" y="114300"/>
                </a:lnTo>
                <a:lnTo>
                  <a:pt x="13715" y="111252"/>
                </a:lnTo>
                <a:lnTo>
                  <a:pt x="19812" y="106679"/>
                </a:lnTo>
                <a:lnTo>
                  <a:pt x="24384" y="102107"/>
                </a:lnTo>
                <a:lnTo>
                  <a:pt x="28955" y="96012"/>
                </a:lnTo>
                <a:lnTo>
                  <a:pt x="30479" y="89915"/>
                </a:lnTo>
                <a:lnTo>
                  <a:pt x="33528" y="83819"/>
                </a:lnTo>
                <a:lnTo>
                  <a:pt x="35052" y="79248"/>
                </a:lnTo>
                <a:lnTo>
                  <a:pt x="38100" y="70103"/>
                </a:lnTo>
                <a:lnTo>
                  <a:pt x="44196" y="59436"/>
                </a:lnTo>
                <a:lnTo>
                  <a:pt x="51815" y="45719"/>
                </a:lnTo>
                <a:lnTo>
                  <a:pt x="56388" y="32003"/>
                </a:lnTo>
                <a:lnTo>
                  <a:pt x="57912" y="24383"/>
                </a:lnTo>
                <a:lnTo>
                  <a:pt x="59436" y="19812"/>
                </a:lnTo>
                <a:lnTo>
                  <a:pt x="57912" y="15240"/>
                </a:lnTo>
                <a:lnTo>
                  <a:pt x="51815" y="6095"/>
                </a:lnTo>
                <a:lnTo>
                  <a:pt x="47244" y="3048"/>
                </a:lnTo>
                <a:lnTo>
                  <a:pt x="42672" y="1524"/>
                </a:lnTo>
                <a:lnTo>
                  <a:pt x="39624" y="0"/>
                </a:lnTo>
                <a:lnTo>
                  <a:pt x="42672" y="3048"/>
                </a:lnTo>
                <a:lnTo>
                  <a:pt x="44196" y="6095"/>
                </a:lnTo>
                <a:lnTo>
                  <a:pt x="47244" y="9143"/>
                </a:lnTo>
                <a:lnTo>
                  <a:pt x="48767" y="12191"/>
                </a:lnTo>
                <a:lnTo>
                  <a:pt x="50291" y="16764"/>
                </a:lnTo>
                <a:lnTo>
                  <a:pt x="50291" y="21336"/>
                </a:lnTo>
                <a:lnTo>
                  <a:pt x="48767" y="25907"/>
                </a:lnTo>
                <a:lnTo>
                  <a:pt x="45720" y="30479"/>
                </a:lnTo>
                <a:lnTo>
                  <a:pt x="41148" y="38100"/>
                </a:lnTo>
                <a:lnTo>
                  <a:pt x="41148" y="47243"/>
                </a:lnTo>
                <a:lnTo>
                  <a:pt x="38100" y="54864"/>
                </a:lnTo>
                <a:lnTo>
                  <a:pt x="35052" y="59436"/>
                </a:lnTo>
                <a:lnTo>
                  <a:pt x="32003" y="67055"/>
                </a:lnTo>
                <a:lnTo>
                  <a:pt x="30479" y="76200"/>
                </a:lnTo>
                <a:lnTo>
                  <a:pt x="27432" y="83819"/>
                </a:lnTo>
                <a:lnTo>
                  <a:pt x="24384" y="92964"/>
                </a:lnTo>
                <a:lnTo>
                  <a:pt x="18288" y="102107"/>
                </a:lnTo>
                <a:lnTo>
                  <a:pt x="10667" y="108203"/>
                </a:lnTo>
                <a:lnTo>
                  <a:pt x="0" y="11430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2" name="object 1352"/>
          <p:cNvSpPr/>
          <p:nvPr/>
        </p:nvSpPr>
        <p:spPr>
          <a:xfrm>
            <a:off x="8716276" y="6800609"/>
            <a:ext cx="73153" cy="149352"/>
          </a:xfrm>
          <a:custGeom>
            <a:avLst/>
            <a:gdLst/>
            <a:ahLst/>
            <a:cxnLst/>
            <a:rect l="l" t="t" r="r" b="b"/>
            <a:pathLst>
              <a:path w="73153" h="149352">
                <a:moveTo>
                  <a:pt x="56389" y="149352"/>
                </a:moveTo>
                <a:lnTo>
                  <a:pt x="62485" y="146303"/>
                </a:lnTo>
                <a:lnTo>
                  <a:pt x="67057" y="141731"/>
                </a:lnTo>
                <a:lnTo>
                  <a:pt x="70105" y="135636"/>
                </a:lnTo>
                <a:lnTo>
                  <a:pt x="71629" y="129540"/>
                </a:lnTo>
                <a:lnTo>
                  <a:pt x="73153" y="124967"/>
                </a:lnTo>
                <a:lnTo>
                  <a:pt x="73153" y="112776"/>
                </a:lnTo>
                <a:lnTo>
                  <a:pt x="71629" y="108203"/>
                </a:lnTo>
                <a:lnTo>
                  <a:pt x="70105" y="100583"/>
                </a:lnTo>
                <a:lnTo>
                  <a:pt x="68581" y="92964"/>
                </a:lnTo>
                <a:lnTo>
                  <a:pt x="53341" y="39624"/>
                </a:lnTo>
                <a:lnTo>
                  <a:pt x="48769" y="32003"/>
                </a:lnTo>
                <a:lnTo>
                  <a:pt x="45721" y="25907"/>
                </a:lnTo>
                <a:lnTo>
                  <a:pt x="44197" y="18288"/>
                </a:lnTo>
                <a:lnTo>
                  <a:pt x="39624" y="13715"/>
                </a:lnTo>
                <a:lnTo>
                  <a:pt x="36577" y="7619"/>
                </a:lnTo>
                <a:lnTo>
                  <a:pt x="33529" y="4571"/>
                </a:lnTo>
                <a:lnTo>
                  <a:pt x="28957" y="1524"/>
                </a:lnTo>
                <a:lnTo>
                  <a:pt x="24385" y="0"/>
                </a:lnTo>
                <a:lnTo>
                  <a:pt x="18289" y="1524"/>
                </a:lnTo>
                <a:lnTo>
                  <a:pt x="13717" y="1524"/>
                </a:lnTo>
                <a:lnTo>
                  <a:pt x="10669" y="4571"/>
                </a:lnTo>
                <a:lnTo>
                  <a:pt x="9145" y="4571"/>
                </a:lnTo>
                <a:lnTo>
                  <a:pt x="4573" y="9143"/>
                </a:lnTo>
                <a:lnTo>
                  <a:pt x="0" y="12191"/>
                </a:lnTo>
                <a:lnTo>
                  <a:pt x="4573" y="9143"/>
                </a:lnTo>
                <a:lnTo>
                  <a:pt x="9145" y="7619"/>
                </a:lnTo>
                <a:lnTo>
                  <a:pt x="16765" y="7619"/>
                </a:lnTo>
                <a:lnTo>
                  <a:pt x="21336" y="9143"/>
                </a:lnTo>
                <a:lnTo>
                  <a:pt x="24385" y="10667"/>
                </a:lnTo>
                <a:lnTo>
                  <a:pt x="28957" y="13715"/>
                </a:lnTo>
                <a:lnTo>
                  <a:pt x="32005" y="19812"/>
                </a:lnTo>
                <a:lnTo>
                  <a:pt x="35053" y="24383"/>
                </a:lnTo>
                <a:lnTo>
                  <a:pt x="39624" y="28955"/>
                </a:lnTo>
                <a:lnTo>
                  <a:pt x="41148" y="33527"/>
                </a:lnTo>
                <a:lnTo>
                  <a:pt x="44197" y="36576"/>
                </a:lnTo>
                <a:lnTo>
                  <a:pt x="45721" y="41148"/>
                </a:lnTo>
                <a:lnTo>
                  <a:pt x="47245" y="45719"/>
                </a:lnTo>
                <a:lnTo>
                  <a:pt x="47245" y="62483"/>
                </a:lnTo>
                <a:lnTo>
                  <a:pt x="48769" y="65531"/>
                </a:lnTo>
                <a:lnTo>
                  <a:pt x="48769" y="71627"/>
                </a:lnTo>
                <a:lnTo>
                  <a:pt x="50293" y="73152"/>
                </a:lnTo>
                <a:lnTo>
                  <a:pt x="51817" y="76200"/>
                </a:lnTo>
                <a:lnTo>
                  <a:pt x="54865" y="77724"/>
                </a:lnTo>
                <a:lnTo>
                  <a:pt x="56389" y="80771"/>
                </a:lnTo>
                <a:lnTo>
                  <a:pt x="59436" y="85343"/>
                </a:lnTo>
                <a:lnTo>
                  <a:pt x="64009" y="92964"/>
                </a:lnTo>
                <a:lnTo>
                  <a:pt x="65533" y="102107"/>
                </a:lnTo>
                <a:lnTo>
                  <a:pt x="67057" y="112776"/>
                </a:lnTo>
                <a:lnTo>
                  <a:pt x="65533" y="124967"/>
                </a:lnTo>
                <a:lnTo>
                  <a:pt x="62485" y="135636"/>
                </a:lnTo>
                <a:lnTo>
                  <a:pt x="56389" y="149352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3" name="object 1353"/>
          <p:cNvSpPr/>
          <p:nvPr/>
        </p:nvSpPr>
        <p:spPr>
          <a:xfrm>
            <a:off x="8696465" y="6809752"/>
            <a:ext cx="83820" cy="150876"/>
          </a:xfrm>
          <a:custGeom>
            <a:avLst/>
            <a:gdLst/>
            <a:ahLst/>
            <a:cxnLst/>
            <a:rect l="l" t="t" r="r" b="b"/>
            <a:pathLst>
              <a:path w="83820" h="150876">
                <a:moveTo>
                  <a:pt x="30480" y="0"/>
                </a:moveTo>
                <a:lnTo>
                  <a:pt x="41147" y="0"/>
                </a:lnTo>
                <a:lnTo>
                  <a:pt x="48768" y="7621"/>
                </a:lnTo>
                <a:lnTo>
                  <a:pt x="54864" y="16764"/>
                </a:lnTo>
                <a:lnTo>
                  <a:pt x="57911" y="24384"/>
                </a:lnTo>
                <a:lnTo>
                  <a:pt x="60959" y="30481"/>
                </a:lnTo>
                <a:lnTo>
                  <a:pt x="64008" y="38100"/>
                </a:lnTo>
                <a:lnTo>
                  <a:pt x="70104" y="59436"/>
                </a:lnTo>
                <a:lnTo>
                  <a:pt x="74676" y="70105"/>
                </a:lnTo>
                <a:lnTo>
                  <a:pt x="76200" y="80772"/>
                </a:lnTo>
                <a:lnTo>
                  <a:pt x="79247" y="91440"/>
                </a:lnTo>
                <a:lnTo>
                  <a:pt x="82296" y="100584"/>
                </a:lnTo>
                <a:lnTo>
                  <a:pt x="82296" y="106681"/>
                </a:lnTo>
                <a:lnTo>
                  <a:pt x="83820" y="112776"/>
                </a:lnTo>
                <a:lnTo>
                  <a:pt x="83820" y="123445"/>
                </a:lnTo>
                <a:lnTo>
                  <a:pt x="82296" y="129540"/>
                </a:lnTo>
                <a:lnTo>
                  <a:pt x="80771" y="134112"/>
                </a:lnTo>
                <a:lnTo>
                  <a:pt x="77723" y="140209"/>
                </a:lnTo>
                <a:lnTo>
                  <a:pt x="73152" y="144781"/>
                </a:lnTo>
                <a:lnTo>
                  <a:pt x="67056" y="149352"/>
                </a:lnTo>
                <a:lnTo>
                  <a:pt x="59435" y="150876"/>
                </a:lnTo>
                <a:lnTo>
                  <a:pt x="53340" y="150876"/>
                </a:lnTo>
                <a:lnTo>
                  <a:pt x="48768" y="149352"/>
                </a:lnTo>
                <a:lnTo>
                  <a:pt x="42671" y="144781"/>
                </a:lnTo>
                <a:lnTo>
                  <a:pt x="38100" y="138684"/>
                </a:lnTo>
                <a:lnTo>
                  <a:pt x="33528" y="134112"/>
                </a:lnTo>
                <a:lnTo>
                  <a:pt x="30480" y="126493"/>
                </a:lnTo>
                <a:lnTo>
                  <a:pt x="28956" y="120397"/>
                </a:lnTo>
                <a:lnTo>
                  <a:pt x="25908" y="114300"/>
                </a:lnTo>
                <a:lnTo>
                  <a:pt x="22859" y="108205"/>
                </a:lnTo>
                <a:lnTo>
                  <a:pt x="19811" y="103633"/>
                </a:lnTo>
                <a:lnTo>
                  <a:pt x="16764" y="97536"/>
                </a:lnTo>
                <a:lnTo>
                  <a:pt x="12192" y="92964"/>
                </a:lnTo>
                <a:lnTo>
                  <a:pt x="6096" y="83821"/>
                </a:lnTo>
                <a:lnTo>
                  <a:pt x="4571" y="79248"/>
                </a:lnTo>
                <a:lnTo>
                  <a:pt x="0" y="70105"/>
                </a:lnTo>
                <a:lnTo>
                  <a:pt x="0" y="57912"/>
                </a:lnTo>
                <a:lnTo>
                  <a:pt x="3047" y="44197"/>
                </a:lnTo>
                <a:lnTo>
                  <a:pt x="7620" y="32005"/>
                </a:lnTo>
                <a:lnTo>
                  <a:pt x="13716" y="19812"/>
                </a:lnTo>
                <a:lnTo>
                  <a:pt x="21335" y="10669"/>
                </a:lnTo>
                <a:lnTo>
                  <a:pt x="25908" y="3048"/>
                </a:lnTo>
                <a:lnTo>
                  <a:pt x="30480" y="0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4" name="object 1354"/>
          <p:cNvSpPr/>
          <p:nvPr/>
        </p:nvSpPr>
        <p:spPr>
          <a:xfrm>
            <a:off x="8932685" y="6745745"/>
            <a:ext cx="172212" cy="262128"/>
          </a:xfrm>
          <a:custGeom>
            <a:avLst/>
            <a:gdLst/>
            <a:ahLst/>
            <a:cxnLst/>
            <a:rect l="l" t="t" r="r" b="b"/>
            <a:pathLst>
              <a:path w="172212" h="262128">
                <a:moveTo>
                  <a:pt x="131064" y="9143"/>
                </a:moveTo>
                <a:lnTo>
                  <a:pt x="135636" y="12191"/>
                </a:lnTo>
                <a:lnTo>
                  <a:pt x="140208" y="13716"/>
                </a:lnTo>
                <a:lnTo>
                  <a:pt x="144780" y="16764"/>
                </a:lnTo>
                <a:lnTo>
                  <a:pt x="153924" y="25907"/>
                </a:lnTo>
                <a:lnTo>
                  <a:pt x="158496" y="32004"/>
                </a:lnTo>
                <a:lnTo>
                  <a:pt x="163068" y="39624"/>
                </a:lnTo>
                <a:lnTo>
                  <a:pt x="166115" y="45719"/>
                </a:lnTo>
                <a:lnTo>
                  <a:pt x="169164" y="53340"/>
                </a:lnTo>
                <a:lnTo>
                  <a:pt x="172212" y="62483"/>
                </a:lnTo>
                <a:lnTo>
                  <a:pt x="172212" y="82295"/>
                </a:lnTo>
                <a:lnTo>
                  <a:pt x="170688" y="92964"/>
                </a:lnTo>
                <a:lnTo>
                  <a:pt x="169164" y="103631"/>
                </a:lnTo>
                <a:lnTo>
                  <a:pt x="164591" y="115824"/>
                </a:lnTo>
                <a:lnTo>
                  <a:pt x="158496" y="129540"/>
                </a:lnTo>
                <a:lnTo>
                  <a:pt x="146303" y="152400"/>
                </a:lnTo>
                <a:lnTo>
                  <a:pt x="135636" y="169164"/>
                </a:lnTo>
                <a:lnTo>
                  <a:pt x="124968" y="182879"/>
                </a:lnTo>
                <a:lnTo>
                  <a:pt x="117348" y="195071"/>
                </a:lnTo>
                <a:lnTo>
                  <a:pt x="108203" y="204216"/>
                </a:lnTo>
                <a:lnTo>
                  <a:pt x="102108" y="213359"/>
                </a:lnTo>
                <a:lnTo>
                  <a:pt x="94488" y="224028"/>
                </a:lnTo>
                <a:lnTo>
                  <a:pt x="88391" y="236219"/>
                </a:lnTo>
                <a:lnTo>
                  <a:pt x="80772" y="248412"/>
                </a:lnTo>
                <a:lnTo>
                  <a:pt x="73151" y="256031"/>
                </a:lnTo>
                <a:lnTo>
                  <a:pt x="64008" y="260604"/>
                </a:lnTo>
                <a:lnTo>
                  <a:pt x="54864" y="262128"/>
                </a:lnTo>
                <a:lnTo>
                  <a:pt x="38100" y="262128"/>
                </a:lnTo>
                <a:lnTo>
                  <a:pt x="32003" y="260604"/>
                </a:lnTo>
                <a:lnTo>
                  <a:pt x="27432" y="257555"/>
                </a:lnTo>
                <a:lnTo>
                  <a:pt x="22860" y="256031"/>
                </a:lnTo>
                <a:lnTo>
                  <a:pt x="18288" y="251459"/>
                </a:lnTo>
                <a:lnTo>
                  <a:pt x="12191" y="246888"/>
                </a:lnTo>
                <a:lnTo>
                  <a:pt x="3048" y="234695"/>
                </a:lnTo>
                <a:lnTo>
                  <a:pt x="0" y="227076"/>
                </a:lnTo>
                <a:lnTo>
                  <a:pt x="0" y="210312"/>
                </a:lnTo>
                <a:lnTo>
                  <a:pt x="3048" y="198119"/>
                </a:lnTo>
                <a:lnTo>
                  <a:pt x="4572" y="184404"/>
                </a:lnTo>
                <a:lnTo>
                  <a:pt x="6096" y="169164"/>
                </a:lnTo>
                <a:lnTo>
                  <a:pt x="7620" y="150876"/>
                </a:lnTo>
                <a:lnTo>
                  <a:pt x="9144" y="134112"/>
                </a:lnTo>
                <a:lnTo>
                  <a:pt x="9144" y="88391"/>
                </a:lnTo>
                <a:lnTo>
                  <a:pt x="7620" y="83819"/>
                </a:lnTo>
                <a:lnTo>
                  <a:pt x="7620" y="76200"/>
                </a:lnTo>
                <a:lnTo>
                  <a:pt x="9144" y="68579"/>
                </a:lnTo>
                <a:lnTo>
                  <a:pt x="10668" y="59435"/>
                </a:lnTo>
                <a:lnTo>
                  <a:pt x="12191" y="50291"/>
                </a:lnTo>
                <a:lnTo>
                  <a:pt x="15239" y="41147"/>
                </a:lnTo>
                <a:lnTo>
                  <a:pt x="19812" y="32004"/>
                </a:lnTo>
                <a:lnTo>
                  <a:pt x="25908" y="24383"/>
                </a:lnTo>
                <a:lnTo>
                  <a:pt x="33527" y="16764"/>
                </a:lnTo>
                <a:lnTo>
                  <a:pt x="41148" y="10667"/>
                </a:lnTo>
                <a:lnTo>
                  <a:pt x="51815" y="6095"/>
                </a:lnTo>
                <a:lnTo>
                  <a:pt x="64008" y="1524"/>
                </a:lnTo>
                <a:lnTo>
                  <a:pt x="77724" y="0"/>
                </a:lnTo>
                <a:lnTo>
                  <a:pt x="92964" y="1524"/>
                </a:lnTo>
                <a:lnTo>
                  <a:pt x="111251" y="4571"/>
                </a:lnTo>
                <a:lnTo>
                  <a:pt x="131064" y="9143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5" name="object 1355"/>
          <p:cNvSpPr/>
          <p:nvPr/>
        </p:nvSpPr>
        <p:spPr>
          <a:xfrm>
            <a:off x="8932685" y="6767080"/>
            <a:ext cx="27432" cy="219456"/>
          </a:xfrm>
          <a:custGeom>
            <a:avLst/>
            <a:gdLst/>
            <a:ahLst/>
            <a:cxnLst/>
            <a:rect l="l" t="t" r="r" b="b"/>
            <a:pathLst>
              <a:path w="27432" h="219456">
                <a:moveTo>
                  <a:pt x="7620" y="219456"/>
                </a:moveTo>
                <a:lnTo>
                  <a:pt x="4572" y="216408"/>
                </a:lnTo>
                <a:lnTo>
                  <a:pt x="3048" y="213360"/>
                </a:lnTo>
                <a:lnTo>
                  <a:pt x="1524" y="208789"/>
                </a:lnTo>
                <a:lnTo>
                  <a:pt x="0" y="205741"/>
                </a:lnTo>
                <a:lnTo>
                  <a:pt x="0" y="187453"/>
                </a:lnTo>
                <a:lnTo>
                  <a:pt x="1524" y="176784"/>
                </a:lnTo>
                <a:lnTo>
                  <a:pt x="4572" y="163069"/>
                </a:lnTo>
                <a:lnTo>
                  <a:pt x="6096" y="147829"/>
                </a:lnTo>
                <a:lnTo>
                  <a:pt x="6096" y="129541"/>
                </a:lnTo>
                <a:lnTo>
                  <a:pt x="7620" y="112777"/>
                </a:lnTo>
                <a:lnTo>
                  <a:pt x="7620" y="68581"/>
                </a:lnTo>
                <a:lnTo>
                  <a:pt x="6096" y="62484"/>
                </a:lnTo>
                <a:lnTo>
                  <a:pt x="6096" y="53341"/>
                </a:lnTo>
                <a:lnTo>
                  <a:pt x="7620" y="45720"/>
                </a:lnTo>
                <a:lnTo>
                  <a:pt x="9144" y="36577"/>
                </a:lnTo>
                <a:lnTo>
                  <a:pt x="12191" y="27432"/>
                </a:lnTo>
                <a:lnTo>
                  <a:pt x="15239" y="16765"/>
                </a:lnTo>
                <a:lnTo>
                  <a:pt x="21336" y="7620"/>
                </a:lnTo>
                <a:lnTo>
                  <a:pt x="27432" y="0"/>
                </a:lnTo>
                <a:lnTo>
                  <a:pt x="22860" y="15241"/>
                </a:lnTo>
                <a:lnTo>
                  <a:pt x="16764" y="33529"/>
                </a:lnTo>
                <a:lnTo>
                  <a:pt x="13715" y="50293"/>
                </a:lnTo>
                <a:lnTo>
                  <a:pt x="12191" y="64008"/>
                </a:lnTo>
                <a:lnTo>
                  <a:pt x="12191" y="120396"/>
                </a:lnTo>
                <a:lnTo>
                  <a:pt x="10668" y="138684"/>
                </a:lnTo>
                <a:lnTo>
                  <a:pt x="9144" y="155448"/>
                </a:lnTo>
                <a:lnTo>
                  <a:pt x="7620" y="169165"/>
                </a:lnTo>
                <a:lnTo>
                  <a:pt x="6096" y="176784"/>
                </a:lnTo>
                <a:lnTo>
                  <a:pt x="3048" y="182881"/>
                </a:lnTo>
                <a:lnTo>
                  <a:pt x="3048" y="187453"/>
                </a:lnTo>
                <a:lnTo>
                  <a:pt x="1524" y="192024"/>
                </a:lnTo>
                <a:lnTo>
                  <a:pt x="3048" y="196596"/>
                </a:lnTo>
                <a:lnTo>
                  <a:pt x="3048" y="207265"/>
                </a:lnTo>
                <a:lnTo>
                  <a:pt x="6096" y="213360"/>
                </a:lnTo>
                <a:lnTo>
                  <a:pt x="7620" y="219456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6" name="object 1356"/>
          <p:cNvSpPr/>
          <p:nvPr/>
        </p:nvSpPr>
        <p:spPr>
          <a:xfrm>
            <a:off x="8957069" y="6771652"/>
            <a:ext cx="137160" cy="234696"/>
          </a:xfrm>
          <a:custGeom>
            <a:avLst/>
            <a:gdLst/>
            <a:ahLst/>
            <a:cxnLst/>
            <a:rect l="l" t="t" r="r" b="b"/>
            <a:pathLst>
              <a:path w="137160" h="234696">
                <a:moveTo>
                  <a:pt x="0" y="233172"/>
                </a:moveTo>
                <a:lnTo>
                  <a:pt x="6096" y="234697"/>
                </a:lnTo>
                <a:lnTo>
                  <a:pt x="12192" y="233172"/>
                </a:lnTo>
                <a:lnTo>
                  <a:pt x="21336" y="233172"/>
                </a:lnTo>
                <a:lnTo>
                  <a:pt x="39624" y="224028"/>
                </a:lnTo>
                <a:lnTo>
                  <a:pt x="48767" y="216409"/>
                </a:lnTo>
                <a:lnTo>
                  <a:pt x="57912" y="207264"/>
                </a:lnTo>
                <a:lnTo>
                  <a:pt x="65531" y="195072"/>
                </a:lnTo>
                <a:lnTo>
                  <a:pt x="71628" y="184405"/>
                </a:lnTo>
                <a:lnTo>
                  <a:pt x="76200" y="175260"/>
                </a:lnTo>
                <a:lnTo>
                  <a:pt x="80772" y="169164"/>
                </a:lnTo>
                <a:lnTo>
                  <a:pt x="92964" y="153924"/>
                </a:lnTo>
                <a:lnTo>
                  <a:pt x="100584" y="143257"/>
                </a:lnTo>
                <a:lnTo>
                  <a:pt x="109728" y="126493"/>
                </a:lnTo>
                <a:lnTo>
                  <a:pt x="121919" y="103633"/>
                </a:lnTo>
                <a:lnTo>
                  <a:pt x="132588" y="79248"/>
                </a:lnTo>
                <a:lnTo>
                  <a:pt x="137160" y="59436"/>
                </a:lnTo>
                <a:lnTo>
                  <a:pt x="137160" y="41148"/>
                </a:lnTo>
                <a:lnTo>
                  <a:pt x="135636" y="27433"/>
                </a:lnTo>
                <a:lnTo>
                  <a:pt x="129540" y="16764"/>
                </a:lnTo>
                <a:lnTo>
                  <a:pt x="123443" y="7621"/>
                </a:lnTo>
                <a:lnTo>
                  <a:pt x="115824" y="3048"/>
                </a:lnTo>
                <a:lnTo>
                  <a:pt x="111252" y="0"/>
                </a:lnTo>
                <a:lnTo>
                  <a:pt x="115824" y="7621"/>
                </a:lnTo>
                <a:lnTo>
                  <a:pt x="118872" y="15240"/>
                </a:lnTo>
                <a:lnTo>
                  <a:pt x="120396" y="24384"/>
                </a:lnTo>
                <a:lnTo>
                  <a:pt x="121919" y="35052"/>
                </a:lnTo>
                <a:lnTo>
                  <a:pt x="120396" y="47245"/>
                </a:lnTo>
                <a:lnTo>
                  <a:pt x="118872" y="60960"/>
                </a:lnTo>
                <a:lnTo>
                  <a:pt x="109728" y="88393"/>
                </a:lnTo>
                <a:lnTo>
                  <a:pt x="102107" y="102109"/>
                </a:lnTo>
                <a:lnTo>
                  <a:pt x="96012" y="112776"/>
                </a:lnTo>
                <a:lnTo>
                  <a:pt x="91440" y="121921"/>
                </a:lnTo>
                <a:lnTo>
                  <a:pt x="82296" y="134112"/>
                </a:lnTo>
                <a:lnTo>
                  <a:pt x="74676" y="141733"/>
                </a:lnTo>
                <a:lnTo>
                  <a:pt x="71628" y="143257"/>
                </a:lnTo>
                <a:lnTo>
                  <a:pt x="65531" y="149352"/>
                </a:lnTo>
                <a:lnTo>
                  <a:pt x="59436" y="160021"/>
                </a:lnTo>
                <a:lnTo>
                  <a:pt x="56388" y="172212"/>
                </a:lnTo>
                <a:lnTo>
                  <a:pt x="59436" y="182881"/>
                </a:lnTo>
                <a:lnTo>
                  <a:pt x="59436" y="188976"/>
                </a:lnTo>
                <a:lnTo>
                  <a:pt x="57912" y="196597"/>
                </a:lnTo>
                <a:lnTo>
                  <a:pt x="53340" y="205740"/>
                </a:lnTo>
                <a:lnTo>
                  <a:pt x="36576" y="222505"/>
                </a:lnTo>
                <a:lnTo>
                  <a:pt x="25907" y="227076"/>
                </a:lnTo>
                <a:lnTo>
                  <a:pt x="13716" y="231648"/>
                </a:lnTo>
                <a:lnTo>
                  <a:pt x="0" y="233172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7" name="object 1357"/>
          <p:cNvSpPr/>
          <p:nvPr/>
        </p:nvSpPr>
        <p:spPr>
          <a:xfrm>
            <a:off x="8952497" y="7096264"/>
            <a:ext cx="76200" cy="83820"/>
          </a:xfrm>
          <a:custGeom>
            <a:avLst/>
            <a:gdLst/>
            <a:ahLst/>
            <a:cxnLst/>
            <a:rect l="l" t="t" r="r" b="b"/>
            <a:pathLst>
              <a:path w="76200" h="83820">
                <a:moveTo>
                  <a:pt x="45720" y="0"/>
                </a:moveTo>
                <a:lnTo>
                  <a:pt x="56388" y="0"/>
                </a:lnTo>
                <a:lnTo>
                  <a:pt x="62484" y="3048"/>
                </a:lnTo>
                <a:lnTo>
                  <a:pt x="65532" y="7621"/>
                </a:lnTo>
                <a:lnTo>
                  <a:pt x="67056" y="12193"/>
                </a:lnTo>
                <a:lnTo>
                  <a:pt x="68579" y="16764"/>
                </a:lnTo>
                <a:lnTo>
                  <a:pt x="70103" y="27433"/>
                </a:lnTo>
                <a:lnTo>
                  <a:pt x="71627" y="32005"/>
                </a:lnTo>
                <a:lnTo>
                  <a:pt x="71627" y="35052"/>
                </a:lnTo>
                <a:lnTo>
                  <a:pt x="73152" y="39624"/>
                </a:lnTo>
                <a:lnTo>
                  <a:pt x="74676" y="44197"/>
                </a:lnTo>
                <a:lnTo>
                  <a:pt x="76200" y="47245"/>
                </a:lnTo>
                <a:lnTo>
                  <a:pt x="76200" y="67057"/>
                </a:lnTo>
                <a:lnTo>
                  <a:pt x="74676" y="70105"/>
                </a:lnTo>
                <a:lnTo>
                  <a:pt x="73152" y="74676"/>
                </a:lnTo>
                <a:lnTo>
                  <a:pt x="70103" y="76200"/>
                </a:lnTo>
                <a:lnTo>
                  <a:pt x="65532" y="80772"/>
                </a:lnTo>
                <a:lnTo>
                  <a:pt x="62484" y="82297"/>
                </a:lnTo>
                <a:lnTo>
                  <a:pt x="60960" y="83821"/>
                </a:lnTo>
                <a:lnTo>
                  <a:pt x="45720" y="83821"/>
                </a:lnTo>
                <a:lnTo>
                  <a:pt x="44196" y="82297"/>
                </a:lnTo>
                <a:lnTo>
                  <a:pt x="32003" y="82297"/>
                </a:lnTo>
                <a:lnTo>
                  <a:pt x="30479" y="80772"/>
                </a:lnTo>
                <a:lnTo>
                  <a:pt x="27432" y="80772"/>
                </a:lnTo>
                <a:lnTo>
                  <a:pt x="27432" y="79248"/>
                </a:lnTo>
                <a:lnTo>
                  <a:pt x="25908" y="76200"/>
                </a:lnTo>
                <a:lnTo>
                  <a:pt x="22860" y="77724"/>
                </a:lnTo>
                <a:lnTo>
                  <a:pt x="21336" y="77724"/>
                </a:lnTo>
                <a:lnTo>
                  <a:pt x="18288" y="76200"/>
                </a:lnTo>
                <a:lnTo>
                  <a:pt x="16764" y="76200"/>
                </a:lnTo>
                <a:lnTo>
                  <a:pt x="13715" y="74676"/>
                </a:lnTo>
                <a:lnTo>
                  <a:pt x="12191" y="73152"/>
                </a:lnTo>
                <a:lnTo>
                  <a:pt x="10668" y="71628"/>
                </a:lnTo>
                <a:lnTo>
                  <a:pt x="6096" y="70105"/>
                </a:lnTo>
                <a:lnTo>
                  <a:pt x="3048" y="70105"/>
                </a:lnTo>
                <a:lnTo>
                  <a:pt x="0" y="64009"/>
                </a:lnTo>
                <a:lnTo>
                  <a:pt x="6096" y="51816"/>
                </a:lnTo>
                <a:lnTo>
                  <a:pt x="9144" y="47245"/>
                </a:lnTo>
                <a:lnTo>
                  <a:pt x="13715" y="42672"/>
                </a:lnTo>
                <a:lnTo>
                  <a:pt x="18288" y="39624"/>
                </a:lnTo>
                <a:lnTo>
                  <a:pt x="21336" y="35052"/>
                </a:lnTo>
                <a:lnTo>
                  <a:pt x="24384" y="28957"/>
                </a:lnTo>
                <a:lnTo>
                  <a:pt x="25908" y="24385"/>
                </a:lnTo>
                <a:lnTo>
                  <a:pt x="25908" y="18288"/>
                </a:lnTo>
                <a:lnTo>
                  <a:pt x="28956" y="9145"/>
                </a:lnTo>
                <a:lnTo>
                  <a:pt x="32003" y="6097"/>
                </a:lnTo>
                <a:lnTo>
                  <a:pt x="36576" y="3048"/>
                </a:lnTo>
                <a:lnTo>
                  <a:pt x="39624" y="0"/>
                </a:lnTo>
                <a:lnTo>
                  <a:pt x="45720" y="0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8" name="object 1358"/>
          <p:cNvSpPr/>
          <p:nvPr/>
        </p:nvSpPr>
        <p:spPr>
          <a:xfrm>
            <a:off x="8990597" y="7094740"/>
            <a:ext cx="38100" cy="85344"/>
          </a:xfrm>
          <a:custGeom>
            <a:avLst/>
            <a:gdLst/>
            <a:ahLst/>
            <a:cxnLst/>
            <a:rect l="l" t="t" r="r" b="b"/>
            <a:pathLst>
              <a:path w="38100" h="85344">
                <a:moveTo>
                  <a:pt x="12191" y="85345"/>
                </a:moveTo>
                <a:lnTo>
                  <a:pt x="22860" y="85345"/>
                </a:lnTo>
                <a:lnTo>
                  <a:pt x="24384" y="83821"/>
                </a:lnTo>
                <a:lnTo>
                  <a:pt x="27432" y="82296"/>
                </a:lnTo>
                <a:lnTo>
                  <a:pt x="35052" y="74676"/>
                </a:lnTo>
                <a:lnTo>
                  <a:pt x="36576" y="71629"/>
                </a:lnTo>
                <a:lnTo>
                  <a:pt x="38100" y="67057"/>
                </a:lnTo>
                <a:lnTo>
                  <a:pt x="38100" y="48769"/>
                </a:lnTo>
                <a:lnTo>
                  <a:pt x="36576" y="44196"/>
                </a:lnTo>
                <a:lnTo>
                  <a:pt x="35052" y="41148"/>
                </a:lnTo>
                <a:lnTo>
                  <a:pt x="33527" y="36576"/>
                </a:lnTo>
                <a:lnTo>
                  <a:pt x="33527" y="33529"/>
                </a:lnTo>
                <a:lnTo>
                  <a:pt x="32003" y="28957"/>
                </a:lnTo>
                <a:lnTo>
                  <a:pt x="30479" y="18288"/>
                </a:lnTo>
                <a:lnTo>
                  <a:pt x="28956" y="12193"/>
                </a:lnTo>
                <a:lnTo>
                  <a:pt x="27432" y="7621"/>
                </a:lnTo>
                <a:lnTo>
                  <a:pt x="24384" y="4572"/>
                </a:lnTo>
                <a:lnTo>
                  <a:pt x="15239" y="0"/>
                </a:lnTo>
                <a:lnTo>
                  <a:pt x="7620" y="0"/>
                </a:lnTo>
                <a:lnTo>
                  <a:pt x="12191" y="1524"/>
                </a:lnTo>
                <a:lnTo>
                  <a:pt x="18288" y="7621"/>
                </a:lnTo>
                <a:lnTo>
                  <a:pt x="19812" y="10669"/>
                </a:lnTo>
                <a:lnTo>
                  <a:pt x="19812" y="15240"/>
                </a:lnTo>
                <a:lnTo>
                  <a:pt x="16764" y="19812"/>
                </a:lnTo>
                <a:lnTo>
                  <a:pt x="10668" y="22860"/>
                </a:lnTo>
                <a:lnTo>
                  <a:pt x="3048" y="24384"/>
                </a:lnTo>
                <a:lnTo>
                  <a:pt x="16764" y="24384"/>
                </a:lnTo>
                <a:lnTo>
                  <a:pt x="19812" y="25909"/>
                </a:lnTo>
                <a:lnTo>
                  <a:pt x="19812" y="27433"/>
                </a:lnTo>
                <a:lnTo>
                  <a:pt x="18288" y="30481"/>
                </a:lnTo>
                <a:lnTo>
                  <a:pt x="10668" y="35052"/>
                </a:lnTo>
                <a:lnTo>
                  <a:pt x="0" y="41148"/>
                </a:lnTo>
                <a:lnTo>
                  <a:pt x="9144" y="41148"/>
                </a:lnTo>
                <a:lnTo>
                  <a:pt x="15239" y="38100"/>
                </a:lnTo>
                <a:lnTo>
                  <a:pt x="18288" y="38100"/>
                </a:lnTo>
                <a:lnTo>
                  <a:pt x="21336" y="35052"/>
                </a:lnTo>
                <a:lnTo>
                  <a:pt x="24384" y="35052"/>
                </a:lnTo>
                <a:lnTo>
                  <a:pt x="25908" y="33529"/>
                </a:lnTo>
                <a:lnTo>
                  <a:pt x="24384" y="38100"/>
                </a:lnTo>
                <a:lnTo>
                  <a:pt x="13715" y="48769"/>
                </a:lnTo>
                <a:lnTo>
                  <a:pt x="16764" y="47245"/>
                </a:lnTo>
                <a:lnTo>
                  <a:pt x="18288" y="48769"/>
                </a:lnTo>
                <a:lnTo>
                  <a:pt x="21336" y="47245"/>
                </a:lnTo>
                <a:lnTo>
                  <a:pt x="24384" y="48769"/>
                </a:lnTo>
                <a:lnTo>
                  <a:pt x="25908" y="48769"/>
                </a:lnTo>
                <a:lnTo>
                  <a:pt x="25908" y="50293"/>
                </a:lnTo>
                <a:lnTo>
                  <a:pt x="22860" y="51817"/>
                </a:lnTo>
                <a:lnTo>
                  <a:pt x="18288" y="56388"/>
                </a:lnTo>
                <a:lnTo>
                  <a:pt x="21336" y="57912"/>
                </a:lnTo>
                <a:lnTo>
                  <a:pt x="22860" y="60960"/>
                </a:lnTo>
                <a:lnTo>
                  <a:pt x="22860" y="70105"/>
                </a:lnTo>
                <a:lnTo>
                  <a:pt x="21336" y="74676"/>
                </a:lnTo>
                <a:lnTo>
                  <a:pt x="19812" y="79248"/>
                </a:lnTo>
                <a:lnTo>
                  <a:pt x="16764" y="82296"/>
                </a:lnTo>
                <a:lnTo>
                  <a:pt x="12191" y="85345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9" name="object 1359"/>
          <p:cNvSpPr/>
          <p:nvPr/>
        </p:nvSpPr>
        <p:spPr>
          <a:xfrm>
            <a:off x="8978405" y="7160273"/>
            <a:ext cx="16764" cy="18288"/>
          </a:xfrm>
          <a:custGeom>
            <a:avLst/>
            <a:gdLst/>
            <a:ahLst/>
            <a:cxnLst/>
            <a:rect l="l" t="t" r="r" b="b"/>
            <a:pathLst>
              <a:path w="16764" h="18288">
                <a:moveTo>
                  <a:pt x="0" y="12191"/>
                </a:moveTo>
                <a:lnTo>
                  <a:pt x="0" y="15239"/>
                </a:lnTo>
                <a:lnTo>
                  <a:pt x="1524" y="16763"/>
                </a:lnTo>
                <a:lnTo>
                  <a:pt x="3048" y="16763"/>
                </a:lnTo>
                <a:lnTo>
                  <a:pt x="6095" y="18288"/>
                </a:lnTo>
                <a:lnTo>
                  <a:pt x="15240" y="18288"/>
                </a:lnTo>
                <a:lnTo>
                  <a:pt x="16764" y="13715"/>
                </a:lnTo>
                <a:lnTo>
                  <a:pt x="16764" y="4572"/>
                </a:lnTo>
                <a:lnTo>
                  <a:pt x="15240" y="1524"/>
                </a:lnTo>
                <a:lnTo>
                  <a:pt x="12192" y="0"/>
                </a:lnTo>
                <a:lnTo>
                  <a:pt x="9144" y="0"/>
                </a:lnTo>
                <a:lnTo>
                  <a:pt x="4571" y="4572"/>
                </a:lnTo>
                <a:lnTo>
                  <a:pt x="0" y="12191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0" name="object 1360"/>
          <p:cNvSpPr/>
          <p:nvPr/>
        </p:nvSpPr>
        <p:spPr>
          <a:xfrm>
            <a:off x="8952497" y="7151128"/>
            <a:ext cx="13715" cy="16764"/>
          </a:xfrm>
          <a:custGeom>
            <a:avLst/>
            <a:gdLst/>
            <a:ahLst/>
            <a:cxnLst/>
            <a:rect l="l" t="t" r="r" b="b"/>
            <a:pathLst>
              <a:path w="13715" h="16764">
                <a:moveTo>
                  <a:pt x="0" y="9145"/>
                </a:moveTo>
                <a:lnTo>
                  <a:pt x="3048" y="15241"/>
                </a:lnTo>
                <a:lnTo>
                  <a:pt x="6096" y="16764"/>
                </a:lnTo>
                <a:lnTo>
                  <a:pt x="10668" y="16764"/>
                </a:lnTo>
                <a:lnTo>
                  <a:pt x="13715" y="7621"/>
                </a:lnTo>
                <a:lnTo>
                  <a:pt x="13715" y="1524"/>
                </a:lnTo>
                <a:lnTo>
                  <a:pt x="10668" y="0"/>
                </a:lnTo>
                <a:lnTo>
                  <a:pt x="9144" y="0"/>
                </a:lnTo>
                <a:lnTo>
                  <a:pt x="4572" y="3048"/>
                </a:lnTo>
                <a:lnTo>
                  <a:pt x="0" y="9145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1" name="object 1361"/>
          <p:cNvSpPr/>
          <p:nvPr/>
        </p:nvSpPr>
        <p:spPr>
          <a:xfrm>
            <a:off x="8963165" y="7154176"/>
            <a:ext cx="16764" cy="19812"/>
          </a:xfrm>
          <a:custGeom>
            <a:avLst/>
            <a:gdLst/>
            <a:ahLst/>
            <a:cxnLst/>
            <a:rect l="l" t="t" r="r" b="b"/>
            <a:pathLst>
              <a:path w="16764" h="19812">
                <a:moveTo>
                  <a:pt x="0" y="13716"/>
                </a:moveTo>
                <a:lnTo>
                  <a:pt x="1523" y="15240"/>
                </a:lnTo>
                <a:lnTo>
                  <a:pt x="3047" y="16764"/>
                </a:lnTo>
                <a:lnTo>
                  <a:pt x="6096" y="18288"/>
                </a:lnTo>
                <a:lnTo>
                  <a:pt x="10668" y="18288"/>
                </a:lnTo>
                <a:lnTo>
                  <a:pt x="12192" y="19812"/>
                </a:lnTo>
                <a:lnTo>
                  <a:pt x="15240" y="18288"/>
                </a:lnTo>
                <a:lnTo>
                  <a:pt x="16764" y="13716"/>
                </a:lnTo>
                <a:lnTo>
                  <a:pt x="16764" y="4573"/>
                </a:lnTo>
                <a:lnTo>
                  <a:pt x="15240" y="1524"/>
                </a:lnTo>
                <a:lnTo>
                  <a:pt x="13716" y="0"/>
                </a:lnTo>
                <a:lnTo>
                  <a:pt x="9144" y="1524"/>
                </a:lnTo>
                <a:lnTo>
                  <a:pt x="4571" y="6097"/>
                </a:lnTo>
                <a:lnTo>
                  <a:pt x="0" y="13716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2" name="object 1362"/>
          <p:cNvSpPr/>
          <p:nvPr/>
        </p:nvSpPr>
        <p:spPr>
          <a:xfrm>
            <a:off x="8931161" y="6948436"/>
            <a:ext cx="86868" cy="176784"/>
          </a:xfrm>
          <a:custGeom>
            <a:avLst/>
            <a:gdLst/>
            <a:ahLst/>
            <a:cxnLst/>
            <a:rect l="l" t="t" r="r" b="b"/>
            <a:pathLst>
              <a:path w="86868" h="176784">
                <a:moveTo>
                  <a:pt x="0" y="36576"/>
                </a:moveTo>
                <a:lnTo>
                  <a:pt x="1524" y="30480"/>
                </a:lnTo>
                <a:lnTo>
                  <a:pt x="3048" y="25909"/>
                </a:lnTo>
                <a:lnTo>
                  <a:pt x="9144" y="16764"/>
                </a:lnTo>
                <a:lnTo>
                  <a:pt x="15239" y="12192"/>
                </a:lnTo>
                <a:lnTo>
                  <a:pt x="19812" y="7621"/>
                </a:lnTo>
                <a:lnTo>
                  <a:pt x="25908" y="3049"/>
                </a:lnTo>
                <a:lnTo>
                  <a:pt x="33527" y="0"/>
                </a:lnTo>
                <a:lnTo>
                  <a:pt x="45720" y="0"/>
                </a:lnTo>
                <a:lnTo>
                  <a:pt x="53339" y="1525"/>
                </a:lnTo>
                <a:lnTo>
                  <a:pt x="60960" y="4573"/>
                </a:lnTo>
                <a:lnTo>
                  <a:pt x="68580" y="10668"/>
                </a:lnTo>
                <a:lnTo>
                  <a:pt x="74675" y="18288"/>
                </a:lnTo>
                <a:lnTo>
                  <a:pt x="79248" y="28956"/>
                </a:lnTo>
                <a:lnTo>
                  <a:pt x="82296" y="41149"/>
                </a:lnTo>
                <a:lnTo>
                  <a:pt x="83820" y="56388"/>
                </a:lnTo>
                <a:lnTo>
                  <a:pt x="85344" y="73152"/>
                </a:lnTo>
                <a:lnTo>
                  <a:pt x="85344" y="89916"/>
                </a:lnTo>
                <a:lnTo>
                  <a:pt x="86868" y="108204"/>
                </a:lnTo>
                <a:lnTo>
                  <a:pt x="86868" y="158497"/>
                </a:lnTo>
                <a:lnTo>
                  <a:pt x="85344" y="163068"/>
                </a:lnTo>
                <a:lnTo>
                  <a:pt x="83820" y="166116"/>
                </a:lnTo>
                <a:lnTo>
                  <a:pt x="82296" y="170688"/>
                </a:lnTo>
                <a:lnTo>
                  <a:pt x="77724" y="173737"/>
                </a:lnTo>
                <a:lnTo>
                  <a:pt x="73151" y="175261"/>
                </a:lnTo>
                <a:lnTo>
                  <a:pt x="67056" y="176785"/>
                </a:lnTo>
                <a:lnTo>
                  <a:pt x="59436" y="176785"/>
                </a:lnTo>
                <a:lnTo>
                  <a:pt x="53339" y="173737"/>
                </a:lnTo>
                <a:lnTo>
                  <a:pt x="48768" y="170688"/>
                </a:lnTo>
                <a:lnTo>
                  <a:pt x="45720" y="166116"/>
                </a:lnTo>
                <a:lnTo>
                  <a:pt x="44196" y="161544"/>
                </a:lnTo>
                <a:lnTo>
                  <a:pt x="42672" y="155449"/>
                </a:lnTo>
                <a:lnTo>
                  <a:pt x="42672" y="149352"/>
                </a:lnTo>
                <a:lnTo>
                  <a:pt x="39624" y="141733"/>
                </a:lnTo>
                <a:lnTo>
                  <a:pt x="38100" y="135637"/>
                </a:lnTo>
                <a:lnTo>
                  <a:pt x="33527" y="128016"/>
                </a:lnTo>
                <a:lnTo>
                  <a:pt x="28956" y="118873"/>
                </a:lnTo>
                <a:lnTo>
                  <a:pt x="15239" y="86868"/>
                </a:lnTo>
                <a:lnTo>
                  <a:pt x="10668" y="77725"/>
                </a:lnTo>
                <a:lnTo>
                  <a:pt x="7620" y="70104"/>
                </a:lnTo>
                <a:lnTo>
                  <a:pt x="6096" y="65533"/>
                </a:lnTo>
                <a:lnTo>
                  <a:pt x="4572" y="64009"/>
                </a:lnTo>
                <a:lnTo>
                  <a:pt x="3048" y="62485"/>
                </a:lnTo>
                <a:lnTo>
                  <a:pt x="3048" y="59437"/>
                </a:lnTo>
                <a:lnTo>
                  <a:pt x="0" y="50292"/>
                </a:lnTo>
                <a:lnTo>
                  <a:pt x="0" y="36576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3" name="object 1363"/>
          <p:cNvSpPr/>
          <p:nvPr/>
        </p:nvSpPr>
        <p:spPr>
          <a:xfrm>
            <a:off x="8970785" y="6959104"/>
            <a:ext cx="47244" cy="166116"/>
          </a:xfrm>
          <a:custGeom>
            <a:avLst/>
            <a:gdLst/>
            <a:ahLst/>
            <a:cxnLst/>
            <a:rect l="l" t="t" r="r" b="b"/>
            <a:pathLst>
              <a:path w="47244" h="166116">
                <a:moveTo>
                  <a:pt x="19812" y="166117"/>
                </a:moveTo>
                <a:lnTo>
                  <a:pt x="27432" y="166117"/>
                </a:lnTo>
                <a:lnTo>
                  <a:pt x="33527" y="164593"/>
                </a:lnTo>
                <a:lnTo>
                  <a:pt x="38100" y="163069"/>
                </a:lnTo>
                <a:lnTo>
                  <a:pt x="41148" y="160020"/>
                </a:lnTo>
                <a:lnTo>
                  <a:pt x="44196" y="155448"/>
                </a:lnTo>
                <a:lnTo>
                  <a:pt x="45720" y="152400"/>
                </a:lnTo>
                <a:lnTo>
                  <a:pt x="47244" y="147829"/>
                </a:lnTo>
                <a:lnTo>
                  <a:pt x="47244" y="112776"/>
                </a:lnTo>
                <a:lnTo>
                  <a:pt x="45720" y="97536"/>
                </a:lnTo>
                <a:lnTo>
                  <a:pt x="45720" y="80772"/>
                </a:lnTo>
                <a:lnTo>
                  <a:pt x="44196" y="62484"/>
                </a:lnTo>
                <a:lnTo>
                  <a:pt x="44196" y="45720"/>
                </a:lnTo>
                <a:lnTo>
                  <a:pt x="41148" y="30481"/>
                </a:lnTo>
                <a:lnTo>
                  <a:pt x="41148" y="25908"/>
                </a:lnTo>
                <a:lnTo>
                  <a:pt x="38100" y="16765"/>
                </a:lnTo>
                <a:lnTo>
                  <a:pt x="36576" y="13717"/>
                </a:lnTo>
                <a:lnTo>
                  <a:pt x="35051" y="9145"/>
                </a:lnTo>
                <a:lnTo>
                  <a:pt x="32003" y="6096"/>
                </a:lnTo>
                <a:lnTo>
                  <a:pt x="30480" y="3048"/>
                </a:lnTo>
                <a:lnTo>
                  <a:pt x="27432" y="0"/>
                </a:lnTo>
                <a:lnTo>
                  <a:pt x="28956" y="4572"/>
                </a:lnTo>
                <a:lnTo>
                  <a:pt x="27432" y="7620"/>
                </a:lnTo>
                <a:lnTo>
                  <a:pt x="24384" y="9145"/>
                </a:lnTo>
                <a:lnTo>
                  <a:pt x="18288" y="7620"/>
                </a:lnTo>
                <a:lnTo>
                  <a:pt x="15239" y="6096"/>
                </a:lnTo>
                <a:lnTo>
                  <a:pt x="12191" y="6096"/>
                </a:lnTo>
                <a:lnTo>
                  <a:pt x="9144" y="4572"/>
                </a:lnTo>
                <a:lnTo>
                  <a:pt x="7620" y="4572"/>
                </a:lnTo>
                <a:lnTo>
                  <a:pt x="6096" y="6096"/>
                </a:lnTo>
                <a:lnTo>
                  <a:pt x="4572" y="6096"/>
                </a:lnTo>
                <a:lnTo>
                  <a:pt x="0" y="10669"/>
                </a:lnTo>
                <a:lnTo>
                  <a:pt x="4572" y="10669"/>
                </a:lnTo>
                <a:lnTo>
                  <a:pt x="9144" y="12193"/>
                </a:lnTo>
                <a:lnTo>
                  <a:pt x="13715" y="12193"/>
                </a:lnTo>
                <a:lnTo>
                  <a:pt x="18288" y="13717"/>
                </a:lnTo>
                <a:lnTo>
                  <a:pt x="22860" y="16765"/>
                </a:lnTo>
                <a:lnTo>
                  <a:pt x="25908" y="19812"/>
                </a:lnTo>
                <a:lnTo>
                  <a:pt x="27432" y="22860"/>
                </a:lnTo>
                <a:lnTo>
                  <a:pt x="27432" y="25908"/>
                </a:lnTo>
                <a:lnTo>
                  <a:pt x="25908" y="27432"/>
                </a:lnTo>
                <a:lnTo>
                  <a:pt x="24384" y="28957"/>
                </a:lnTo>
                <a:lnTo>
                  <a:pt x="15239" y="28957"/>
                </a:lnTo>
                <a:lnTo>
                  <a:pt x="10668" y="30481"/>
                </a:lnTo>
                <a:lnTo>
                  <a:pt x="9144" y="32005"/>
                </a:lnTo>
                <a:lnTo>
                  <a:pt x="10668" y="33529"/>
                </a:lnTo>
                <a:lnTo>
                  <a:pt x="16764" y="35053"/>
                </a:lnTo>
                <a:lnTo>
                  <a:pt x="21336" y="36576"/>
                </a:lnTo>
                <a:lnTo>
                  <a:pt x="24384" y="38100"/>
                </a:lnTo>
                <a:lnTo>
                  <a:pt x="25908" y="39624"/>
                </a:lnTo>
                <a:lnTo>
                  <a:pt x="27432" y="42672"/>
                </a:lnTo>
                <a:lnTo>
                  <a:pt x="27432" y="45720"/>
                </a:lnTo>
                <a:lnTo>
                  <a:pt x="25908" y="48769"/>
                </a:lnTo>
                <a:lnTo>
                  <a:pt x="24384" y="48769"/>
                </a:lnTo>
                <a:lnTo>
                  <a:pt x="19812" y="50293"/>
                </a:lnTo>
                <a:lnTo>
                  <a:pt x="18288" y="53341"/>
                </a:lnTo>
                <a:lnTo>
                  <a:pt x="18288" y="56388"/>
                </a:lnTo>
                <a:lnTo>
                  <a:pt x="22860" y="59436"/>
                </a:lnTo>
                <a:lnTo>
                  <a:pt x="25908" y="62484"/>
                </a:lnTo>
                <a:lnTo>
                  <a:pt x="28956" y="67057"/>
                </a:lnTo>
                <a:lnTo>
                  <a:pt x="30480" y="70105"/>
                </a:lnTo>
                <a:lnTo>
                  <a:pt x="33527" y="76200"/>
                </a:lnTo>
                <a:lnTo>
                  <a:pt x="35051" y="80772"/>
                </a:lnTo>
                <a:lnTo>
                  <a:pt x="36576" y="86869"/>
                </a:lnTo>
                <a:lnTo>
                  <a:pt x="38100" y="91441"/>
                </a:lnTo>
                <a:lnTo>
                  <a:pt x="38100" y="106681"/>
                </a:lnTo>
                <a:lnTo>
                  <a:pt x="39624" y="112776"/>
                </a:lnTo>
                <a:lnTo>
                  <a:pt x="39624" y="118872"/>
                </a:lnTo>
                <a:lnTo>
                  <a:pt x="38100" y="124969"/>
                </a:lnTo>
                <a:lnTo>
                  <a:pt x="39624" y="129541"/>
                </a:lnTo>
                <a:lnTo>
                  <a:pt x="39624" y="144781"/>
                </a:lnTo>
                <a:lnTo>
                  <a:pt x="38100" y="149353"/>
                </a:lnTo>
                <a:lnTo>
                  <a:pt x="35051" y="158496"/>
                </a:lnTo>
                <a:lnTo>
                  <a:pt x="32003" y="163069"/>
                </a:lnTo>
                <a:lnTo>
                  <a:pt x="27432" y="164593"/>
                </a:lnTo>
                <a:lnTo>
                  <a:pt x="19812" y="166117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4" name="object 1364"/>
          <p:cNvSpPr/>
          <p:nvPr/>
        </p:nvSpPr>
        <p:spPr>
          <a:xfrm>
            <a:off x="8926588" y="6980440"/>
            <a:ext cx="25909" cy="33528"/>
          </a:xfrm>
          <a:custGeom>
            <a:avLst/>
            <a:gdLst/>
            <a:ahLst/>
            <a:cxnLst/>
            <a:rect l="l" t="t" r="r" b="b"/>
            <a:pathLst>
              <a:path w="25909" h="33528">
                <a:moveTo>
                  <a:pt x="4573" y="32005"/>
                </a:moveTo>
                <a:lnTo>
                  <a:pt x="4573" y="30481"/>
                </a:lnTo>
                <a:lnTo>
                  <a:pt x="1524" y="24384"/>
                </a:lnTo>
                <a:lnTo>
                  <a:pt x="0" y="19812"/>
                </a:lnTo>
                <a:lnTo>
                  <a:pt x="0" y="0"/>
                </a:lnTo>
                <a:lnTo>
                  <a:pt x="1524" y="4572"/>
                </a:lnTo>
                <a:lnTo>
                  <a:pt x="3048" y="7621"/>
                </a:lnTo>
                <a:lnTo>
                  <a:pt x="6097" y="12193"/>
                </a:lnTo>
                <a:lnTo>
                  <a:pt x="12193" y="18288"/>
                </a:lnTo>
                <a:lnTo>
                  <a:pt x="15241" y="22860"/>
                </a:lnTo>
                <a:lnTo>
                  <a:pt x="19812" y="24384"/>
                </a:lnTo>
                <a:lnTo>
                  <a:pt x="25909" y="27433"/>
                </a:lnTo>
                <a:lnTo>
                  <a:pt x="25909" y="30481"/>
                </a:lnTo>
                <a:lnTo>
                  <a:pt x="22861" y="32005"/>
                </a:lnTo>
                <a:lnTo>
                  <a:pt x="18288" y="33529"/>
                </a:lnTo>
                <a:lnTo>
                  <a:pt x="9145" y="33529"/>
                </a:lnTo>
                <a:lnTo>
                  <a:pt x="4573" y="32005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5" name="object 1365"/>
          <p:cNvSpPr/>
          <p:nvPr/>
        </p:nvSpPr>
        <p:spPr>
          <a:xfrm>
            <a:off x="9139949" y="6759461"/>
            <a:ext cx="280416" cy="419100"/>
          </a:xfrm>
          <a:custGeom>
            <a:avLst/>
            <a:gdLst/>
            <a:ahLst/>
            <a:cxnLst/>
            <a:rect l="l" t="t" r="r" b="b"/>
            <a:pathLst>
              <a:path w="280416" h="419100">
                <a:moveTo>
                  <a:pt x="237744" y="358139"/>
                </a:moveTo>
                <a:lnTo>
                  <a:pt x="237744" y="356615"/>
                </a:lnTo>
                <a:lnTo>
                  <a:pt x="233172" y="347472"/>
                </a:lnTo>
                <a:lnTo>
                  <a:pt x="230124" y="339851"/>
                </a:lnTo>
                <a:lnTo>
                  <a:pt x="225551" y="330708"/>
                </a:lnTo>
                <a:lnTo>
                  <a:pt x="220980" y="321563"/>
                </a:lnTo>
                <a:lnTo>
                  <a:pt x="216408" y="309372"/>
                </a:lnTo>
                <a:lnTo>
                  <a:pt x="210312" y="297179"/>
                </a:lnTo>
                <a:lnTo>
                  <a:pt x="205739" y="284988"/>
                </a:lnTo>
                <a:lnTo>
                  <a:pt x="193548" y="260603"/>
                </a:lnTo>
                <a:lnTo>
                  <a:pt x="187451" y="246888"/>
                </a:lnTo>
                <a:lnTo>
                  <a:pt x="181356" y="236219"/>
                </a:lnTo>
                <a:lnTo>
                  <a:pt x="172212" y="214884"/>
                </a:lnTo>
                <a:lnTo>
                  <a:pt x="166116" y="207263"/>
                </a:lnTo>
                <a:lnTo>
                  <a:pt x="153924" y="185927"/>
                </a:lnTo>
                <a:lnTo>
                  <a:pt x="126492" y="143255"/>
                </a:lnTo>
                <a:lnTo>
                  <a:pt x="111251" y="124967"/>
                </a:lnTo>
                <a:lnTo>
                  <a:pt x="97536" y="106679"/>
                </a:lnTo>
                <a:lnTo>
                  <a:pt x="70104" y="73151"/>
                </a:lnTo>
                <a:lnTo>
                  <a:pt x="45720" y="45719"/>
                </a:lnTo>
                <a:lnTo>
                  <a:pt x="9144" y="9143"/>
                </a:lnTo>
                <a:lnTo>
                  <a:pt x="3048" y="4572"/>
                </a:lnTo>
                <a:lnTo>
                  <a:pt x="0" y="1524"/>
                </a:lnTo>
                <a:lnTo>
                  <a:pt x="0" y="0"/>
                </a:lnTo>
                <a:lnTo>
                  <a:pt x="0" y="1524"/>
                </a:lnTo>
                <a:lnTo>
                  <a:pt x="3048" y="6096"/>
                </a:lnTo>
                <a:lnTo>
                  <a:pt x="9144" y="10667"/>
                </a:lnTo>
                <a:lnTo>
                  <a:pt x="15239" y="18288"/>
                </a:lnTo>
                <a:lnTo>
                  <a:pt x="22860" y="28955"/>
                </a:lnTo>
                <a:lnTo>
                  <a:pt x="32004" y="38100"/>
                </a:lnTo>
                <a:lnTo>
                  <a:pt x="41148" y="50291"/>
                </a:lnTo>
                <a:lnTo>
                  <a:pt x="51816" y="62484"/>
                </a:lnTo>
                <a:lnTo>
                  <a:pt x="60960" y="76200"/>
                </a:lnTo>
                <a:lnTo>
                  <a:pt x="82296" y="100584"/>
                </a:lnTo>
                <a:lnTo>
                  <a:pt x="100584" y="124967"/>
                </a:lnTo>
                <a:lnTo>
                  <a:pt x="115824" y="143255"/>
                </a:lnTo>
                <a:lnTo>
                  <a:pt x="120396" y="150875"/>
                </a:lnTo>
                <a:lnTo>
                  <a:pt x="128016" y="160019"/>
                </a:lnTo>
                <a:lnTo>
                  <a:pt x="135636" y="172212"/>
                </a:lnTo>
                <a:lnTo>
                  <a:pt x="150875" y="199643"/>
                </a:lnTo>
                <a:lnTo>
                  <a:pt x="158496" y="214884"/>
                </a:lnTo>
                <a:lnTo>
                  <a:pt x="167639" y="228600"/>
                </a:lnTo>
                <a:lnTo>
                  <a:pt x="190500" y="274319"/>
                </a:lnTo>
                <a:lnTo>
                  <a:pt x="202692" y="301751"/>
                </a:lnTo>
                <a:lnTo>
                  <a:pt x="208787" y="313943"/>
                </a:lnTo>
                <a:lnTo>
                  <a:pt x="213360" y="326136"/>
                </a:lnTo>
                <a:lnTo>
                  <a:pt x="217932" y="335279"/>
                </a:lnTo>
                <a:lnTo>
                  <a:pt x="220980" y="344424"/>
                </a:lnTo>
                <a:lnTo>
                  <a:pt x="224027" y="348996"/>
                </a:lnTo>
                <a:lnTo>
                  <a:pt x="225551" y="355091"/>
                </a:lnTo>
                <a:lnTo>
                  <a:pt x="227075" y="359663"/>
                </a:lnTo>
                <a:lnTo>
                  <a:pt x="230124" y="364236"/>
                </a:lnTo>
                <a:lnTo>
                  <a:pt x="231648" y="368808"/>
                </a:lnTo>
                <a:lnTo>
                  <a:pt x="234696" y="371855"/>
                </a:lnTo>
                <a:lnTo>
                  <a:pt x="237744" y="376427"/>
                </a:lnTo>
                <a:lnTo>
                  <a:pt x="240792" y="379475"/>
                </a:lnTo>
                <a:lnTo>
                  <a:pt x="243839" y="384048"/>
                </a:lnTo>
                <a:lnTo>
                  <a:pt x="248412" y="388619"/>
                </a:lnTo>
                <a:lnTo>
                  <a:pt x="251460" y="393191"/>
                </a:lnTo>
                <a:lnTo>
                  <a:pt x="256032" y="397763"/>
                </a:lnTo>
                <a:lnTo>
                  <a:pt x="260604" y="400812"/>
                </a:lnTo>
                <a:lnTo>
                  <a:pt x="269748" y="409955"/>
                </a:lnTo>
                <a:lnTo>
                  <a:pt x="275844" y="414527"/>
                </a:lnTo>
                <a:lnTo>
                  <a:pt x="280416" y="419100"/>
                </a:lnTo>
                <a:lnTo>
                  <a:pt x="278892" y="417575"/>
                </a:lnTo>
                <a:lnTo>
                  <a:pt x="277368" y="414527"/>
                </a:lnTo>
                <a:lnTo>
                  <a:pt x="274320" y="413003"/>
                </a:lnTo>
                <a:lnTo>
                  <a:pt x="271272" y="408431"/>
                </a:lnTo>
                <a:lnTo>
                  <a:pt x="269748" y="406908"/>
                </a:lnTo>
                <a:lnTo>
                  <a:pt x="268224" y="403860"/>
                </a:lnTo>
                <a:lnTo>
                  <a:pt x="266700" y="403860"/>
                </a:lnTo>
                <a:lnTo>
                  <a:pt x="260604" y="394715"/>
                </a:lnTo>
                <a:lnTo>
                  <a:pt x="254508" y="387096"/>
                </a:lnTo>
                <a:lnTo>
                  <a:pt x="249936" y="379475"/>
                </a:lnTo>
                <a:lnTo>
                  <a:pt x="245363" y="373379"/>
                </a:lnTo>
                <a:lnTo>
                  <a:pt x="242316" y="367284"/>
                </a:lnTo>
                <a:lnTo>
                  <a:pt x="239268" y="362712"/>
                </a:lnTo>
                <a:lnTo>
                  <a:pt x="237744" y="359663"/>
                </a:lnTo>
                <a:lnTo>
                  <a:pt x="237744" y="358139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74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3816" y="468388"/>
            <a:ext cx="1650492" cy="903732"/>
          </a:xfrm>
          <a:prstGeom prst="rect">
            <a:avLst/>
          </a:prstGeom>
        </p:spPr>
      </p:pic>
      <p:sp>
        <p:nvSpPr>
          <p:cNvPr id="1366" name="object 1366"/>
          <p:cNvSpPr/>
          <p:nvPr/>
        </p:nvSpPr>
        <p:spPr>
          <a:xfrm>
            <a:off x="1393456" y="2317000"/>
            <a:ext cx="35052" cy="16764"/>
          </a:xfrm>
          <a:custGeom>
            <a:avLst/>
            <a:gdLst/>
            <a:ahLst/>
            <a:cxnLst/>
            <a:rect l="l" t="t" r="r" b="b"/>
            <a:pathLst>
              <a:path w="35052" h="16764">
                <a:moveTo>
                  <a:pt x="10668" y="13716"/>
                </a:moveTo>
                <a:lnTo>
                  <a:pt x="12192" y="15240"/>
                </a:lnTo>
                <a:lnTo>
                  <a:pt x="19812" y="15240"/>
                </a:lnTo>
                <a:lnTo>
                  <a:pt x="22860" y="16764"/>
                </a:lnTo>
                <a:lnTo>
                  <a:pt x="32004" y="16764"/>
                </a:lnTo>
                <a:lnTo>
                  <a:pt x="35052" y="13716"/>
                </a:lnTo>
                <a:lnTo>
                  <a:pt x="35052" y="9144"/>
                </a:lnTo>
                <a:lnTo>
                  <a:pt x="33528" y="7620"/>
                </a:lnTo>
                <a:lnTo>
                  <a:pt x="24384" y="4572"/>
                </a:lnTo>
                <a:lnTo>
                  <a:pt x="18288" y="1524"/>
                </a:lnTo>
                <a:lnTo>
                  <a:pt x="13716" y="0"/>
                </a:lnTo>
                <a:lnTo>
                  <a:pt x="7620" y="0"/>
                </a:lnTo>
                <a:lnTo>
                  <a:pt x="4572" y="4572"/>
                </a:lnTo>
                <a:lnTo>
                  <a:pt x="1524" y="7620"/>
                </a:lnTo>
                <a:lnTo>
                  <a:pt x="0" y="10668"/>
                </a:lnTo>
                <a:lnTo>
                  <a:pt x="3048" y="13716"/>
                </a:lnTo>
                <a:lnTo>
                  <a:pt x="10668" y="13716"/>
                </a:lnTo>
              </a:path>
            </a:pathLst>
          </a:custGeom>
          <a:solidFill>
            <a:srgbClr val="284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7" name="object 1367"/>
          <p:cNvSpPr/>
          <p:nvPr/>
        </p:nvSpPr>
        <p:spPr>
          <a:xfrm>
            <a:off x="1393456" y="2317000"/>
            <a:ext cx="28956" cy="16764"/>
          </a:xfrm>
          <a:custGeom>
            <a:avLst/>
            <a:gdLst/>
            <a:ahLst/>
            <a:cxnLst/>
            <a:rect l="l" t="t" r="r" b="b"/>
            <a:pathLst>
              <a:path w="28956" h="16764">
                <a:moveTo>
                  <a:pt x="21336" y="3048"/>
                </a:moveTo>
                <a:lnTo>
                  <a:pt x="18288" y="1524"/>
                </a:lnTo>
                <a:lnTo>
                  <a:pt x="13716" y="0"/>
                </a:lnTo>
                <a:lnTo>
                  <a:pt x="7620" y="0"/>
                </a:lnTo>
                <a:lnTo>
                  <a:pt x="4572" y="4572"/>
                </a:lnTo>
                <a:lnTo>
                  <a:pt x="1524" y="7620"/>
                </a:lnTo>
                <a:lnTo>
                  <a:pt x="0" y="10668"/>
                </a:lnTo>
                <a:lnTo>
                  <a:pt x="1524" y="13716"/>
                </a:lnTo>
                <a:lnTo>
                  <a:pt x="6096" y="13716"/>
                </a:lnTo>
                <a:lnTo>
                  <a:pt x="7620" y="15240"/>
                </a:lnTo>
                <a:lnTo>
                  <a:pt x="12192" y="15240"/>
                </a:lnTo>
                <a:lnTo>
                  <a:pt x="15240" y="16764"/>
                </a:lnTo>
                <a:lnTo>
                  <a:pt x="28956" y="16764"/>
                </a:lnTo>
                <a:lnTo>
                  <a:pt x="28956" y="10668"/>
                </a:lnTo>
                <a:lnTo>
                  <a:pt x="25908" y="6096"/>
                </a:lnTo>
                <a:lnTo>
                  <a:pt x="21336" y="3048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8" name="object 1368"/>
          <p:cNvSpPr/>
          <p:nvPr/>
        </p:nvSpPr>
        <p:spPr>
          <a:xfrm>
            <a:off x="1949716" y="2281948"/>
            <a:ext cx="44196" cy="28956"/>
          </a:xfrm>
          <a:custGeom>
            <a:avLst/>
            <a:gdLst/>
            <a:ahLst/>
            <a:cxnLst/>
            <a:rect l="l" t="t" r="r" b="b"/>
            <a:pathLst>
              <a:path w="44196" h="28956">
                <a:moveTo>
                  <a:pt x="35052" y="28956"/>
                </a:moveTo>
                <a:lnTo>
                  <a:pt x="27432" y="28956"/>
                </a:lnTo>
                <a:lnTo>
                  <a:pt x="22860" y="27432"/>
                </a:lnTo>
                <a:lnTo>
                  <a:pt x="18288" y="27432"/>
                </a:lnTo>
                <a:lnTo>
                  <a:pt x="9144" y="22860"/>
                </a:lnTo>
                <a:lnTo>
                  <a:pt x="6096" y="19812"/>
                </a:lnTo>
                <a:lnTo>
                  <a:pt x="0" y="19812"/>
                </a:lnTo>
                <a:lnTo>
                  <a:pt x="1524" y="18288"/>
                </a:lnTo>
                <a:lnTo>
                  <a:pt x="4572" y="16764"/>
                </a:lnTo>
                <a:lnTo>
                  <a:pt x="6096" y="15240"/>
                </a:lnTo>
                <a:lnTo>
                  <a:pt x="7620" y="12192"/>
                </a:lnTo>
                <a:lnTo>
                  <a:pt x="12192" y="7620"/>
                </a:lnTo>
                <a:lnTo>
                  <a:pt x="13716" y="4572"/>
                </a:lnTo>
                <a:lnTo>
                  <a:pt x="16764" y="3048"/>
                </a:lnTo>
                <a:lnTo>
                  <a:pt x="18288" y="0"/>
                </a:lnTo>
                <a:lnTo>
                  <a:pt x="24384" y="0"/>
                </a:lnTo>
                <a:lnTo>
                  <a:pt x="30480" y="3048"/>
                </a:lnTo>
                <a:lnTo>
                  <a:pt x="32004" y="3048"/>
                </a:lnTo>
                <a:lnTo>
                  <a:pt x="42672" y="13716"/>
                </a:lnTo>
                <a:lnTo>
                  <a:pt x="44196" y="16764"/>
                </a:lnTo>
                <a:lnTo>
                  <a:pt x="42672" y="16764"/>
                </a:lnTo>
                <a:lnTo>
                  <a:pt x="38100" y="18288"/>
                </a:lnTo>
                <a:lnTo>
                  <a:pt x="36576" y="19812"/>
                </a:lnTo>
                <a:lnTo>
                  <a:pt x="35052" y="22860"/>
                </a:lnTo>
                <a:lnTo>
                  <a:pt x="35052" y="28956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75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2104" y="511060"/>
            <a:ext cx="1347216" cy="897636"/>
          </a:xfrm>
          <a:prstGeom prst="rect">
            <a:avLst/>
          </a:prstGeom>
        </p:spPr>
      </p:pic>
      <p:sp>
        <p:nvSpPr>
          <p:cNvPr id="6" name="text 1"/>
          <p:cNvSpPr txBox="1"/>
          <p:nvPr/>
        </p:nvSpPr>
        <p:spPr>
          <a:xfrm>
            <a:off x="1801883" y="743156"/>
            <a:ext cx="7549653" cy="48421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b="1" spc="10" dirty="0">
                <a:solidFill>
                  <a:srgbClr val="006500"/>
                </a:solidFill>
                <a:latin typeface="Arial"/>
                <a:cs typeface="Arial"/>
              </a:rPr>
              <a:t>Representation of Process Scheduling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76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41863" y="1952759"/>
            <a:ext cx="6854950" cy="3979164"/>
          </a:xfrm>
          <a:prstGeom prst="rect">
            <a:avLst/>
          </a:prstGeom>
        </p:spPr>
      </p:pic>
      <p:sp>
        <p:nvSpPr>
          <p:cNvPr id="1369" name="object 1369"/>
          <p:cNvSpPr/>
          <p:nvPr/>
        </p:nvSpPr>
        <p:spPr>
          <a:xfrm>
            <a:off x="1596148" y="1907044"/>
            <a:ext cx="6944868" cy="4069080"/>
          </a:xfrm>
          <a:custGeom>
            <a:avLst/>
            <a:gdLst/>
            <a:ahLst/>
            <a:cxnLst/>
            <a:rect l="l" t="t" r="r" b="b"/>
            <a:pathLst>
              <a:path w="6944868" h="4069080">
                <a:moveTo>
                  <a:pt x="16764" y="16764"/>
                </a:moveTo>
                <a:lnTo>
                  <a:pt x="6928105" y="16764"/>
                </a:lnTo>
                <a:lnTo>
                  <a:pt x="6928105" y="4052317"/>
                </a:lnTo>
                <a:lnTo>
                  <a:pt x="16764" y="4052317"/>
                </a:lnTo>
                <a:lnTo>
                  <a:pt x="16764" y="16764"/>
                </a:lnTo>
                <a:close/>
              </a:path>
            </a:pathLst>
          </a:custGeom>
          <a:ln w="33528">
            <a:solidFill>
              <a:srgbClr val="65006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0" name="object 1370"/>
          <p:cNvSpPr/>
          <p:nvPr/>
        </p:nvSpPr>
        <p:spPr>
          <a:xfrm>
            <a:off x="1640344" y="1951240"/>
            <a:ext cx="6856475" cy="3980688"/>
          </a:xfrm>
          <a:custGeom>
            <a:avLst/>
            <a:gdLst/>
            <a:ahLst/>
            <a:cxnLst/>
            <a:rect l="l" t="t" r="r" b="b"/>
            <a:pathLst>
              <a:path w="6856475" h="3980688">
                <a:moveTo>
                  <a:pt x="6096" y="6096"/>
                </a:moveTo>
                <a:lnTo>
                  <a:pt x="6850380" y="6096"/>
                </a:lnTo>
                <a:lnTo>
                  <a:pt x="6850380" y="3974593"/>
                </a:lnTo>
                <a:lnTo>
                  <a:pt x="6096" y="3974593"/>
                </a:lnTo>
                <a:lnTo>
                  <a:pt x="6096" y="6096"/>
                </a:lnTo>
                <a:close/>
              </a:path>
            </a:pathLst>
          </a:custGeom>
          <a:ln w="12192">
            <a:solidFill>
              <a:srgbClr val="65006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object 1371"/>
          <p:cNvSpPr/>
          <p:nvPr/>
        </p:nvSpPr>
        <p:spPr>
          <a:xfrm>
            <a:off x="540016" y="540016"/>
            <a:ext cx="9067800" cy="6781800"/>
          </a:xfrm>
          <a:custGeom>
            <a:avLst/>
            <a:gdLst/>
            <a:ahLst/>
            <a:cxnLst/>
            <a:rect l="l" t="t" r="r" b="b"/>
            <a:pathLst>
              <a:path w="9067800" h="6781800">
                <a:moveTo>
                  <a:pt x="0" y="0"/>
                </a:moveTo>
                <a:lnTo>
                  <a:pt x="9067801" y="0"/>
                </a:lnTo>
                <a:lnTo>
                  <a:pt x="9067801" y="6781800"/>
                </a:lnTo>
                <a:lnTo>
                  <a:pt x="0" y="67818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2" name="object 1372"/>
          <p:cNvSpPr/>
          <p:nvPr/>
        </p:nvSpPr>
        <p:spPr>
          <a:xfrm>
            <a:off x="463816" y="463816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0"/>
                </a:moveTo>
                <a:lnTo>
                  <a:pt x="9144001" y="0"/>
                </a:lnTo>
                <a:lnTo>
                  <a:pt x="9144001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3" name="object 1373"/>
          <p:cNvSpPr/>
          <p:nvPr/>
        </p:nvSpPr>
        <p:spPr>
          <a:xfrm>
            <a:off x="463816" y="463816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9A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4" name="object 1374"/>
          <p:cNvSpPr/>
          <p:nvPr/>
        </p:nvSpPr>
        <p:spPr>
          <a:xfrm>
            <a:off x="463816" y="570496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9A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5" name="object 1375"/>
          <p:cNvSpPr/>
          <p:nvPr/>
        </p:nvSpPr>
        <p:spPr>
          <a:xfrm>
            <a:off x="463816" y="678700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9A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6" name="object 1376"/>
          <p:cNvSpPr/>
          <p:nvPr/>
        </p:nvSpPr>
        <p:spPr>
          <a:xfrm>
            <a:off x="463816" y="785380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9ACC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7" name="object 1377"/>
          <p:cNvSpPr/>
          <p:nvPr/>
        </p:nvSpPr>
        <p:spPr>
          <a:xfrm>
            <a:off x="463816" y="892060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9BCC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8" name="object 1378"/>
          <p:cNvSpPr/>
          <p:nvPr/>
        </p:nvSpPr>
        <p:spPr>
          <a:xfrm>
            <a:off x="463816" y="1000264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9CCCF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9" name="object 1379"/>
          <p:cNvSpPr/>
          <p:nvPr/>
        </p:nvSpPr>
        <p:spPr>
          <a:xfrm>
            <a:off x="463816" y="1106944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9DCCF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0" name="object 1380"/>
          <p:cNvSpPr/>
          <p:nvPr/>
        </p:nvSpPr>
        <p:spPr>
          <a:xfrm>
            <a:off x="463816" y="1213624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9ECCF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1" name="object 1381"/>
          <p:cNvSpPr/>
          <p:nvPr/>
        </p:nvSpPr>
        <p:spPr>
          <a:xfrm>
            <a:off x="463816" y="1320304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9FCCF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2" name="object 1382"/>
          <p:cNvSpPr/>
          <p:nvPr/>
        </p:nvSpPr>
        <p:spPr>
          <a:xfrm>
            <a:off x="463816" y="1428508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A0CCF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3" name="object 1383"/>
          <p:cNvSpPr/>
          <p:nvPr/>
        </p:nvSpPr>
        <p:spPr>
          <a:xfrm>
            <a:off x="463816" y="1535188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A1CCF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4" name="object 1384"/>
          <p:cNvSpPr/>
          <p:nvPr/>
        </p:nvSpPr>
        <p:spPr>
          <a:xfrm>
            <a:off x="463816" y="1641868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A3CC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5" name="object 1385"/>
          <p:cNvSpPr/>
          <p:nvPr/>
        </p:nvSpPr>
        <p:spPr>
          <a:xfrm>
            <a:off x="463816" y="1750072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A5CCF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6" name="object 1386"/>
          <p:cNvSpPr/>
          <p:nvPr/>
        </p:nvSpPr>
        <p:spPr>
          <a:xfrm>
            <a:off x="463816" y="1856752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A6CC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7" name="object 1387"/>
          <p:cNvSpPr/>
          <p:nvPr/>
        </p:nvSpPr>
        <p:spPr>
          <a:xfrm>
            <a:off x="463816" y="1963432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A8CC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8" name="object 1388"/>
          <p:cNvSpPr/>
          <p:nvPr/>
        </p:nvSpPr>
        <p:spPr>
          <a:xfrm>
            <a:off x="463816" y="2071636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AACCF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9" name="object 1389"/>
          <p:cNvSpPr/>
          <p:nvPr/>
        </p:nvSpPr>
        <p:spPr>
          <a:xfrm>
            <a:off x="463816" y="2178316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ABCCF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0" name="object 1390"/>
          <p:cNvSpPr/>
          <p:nvPr/>
        </p:nvSpPr>
        <p:spPr>
          <a:xfrm>
            <a:off x="463816" y="2284996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AECCF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1" name="object 1391"/>
          <p:cNvSpPr/>
          <p:nvPr/>
        </p:nvSpPr>
        <p:spPr>
          <a:xfrm>
            <a:off x="463816" y="2393200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B0CC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2" name="object 1392"/>
          <p:cNvSpPr/>
          <p:nvPr/>
        </p:nvSpPr>
        <p:spPr>
          <a:xfrm>
            <a:off x="463816" y="2499880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B2CC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3" name="object 1393"/>
          <p:cNvSpPr/>
          <p:nvPr/>
        </p:nvSpPr>
        <p:spPr>
          <a:xfrm>
            <a:off x="463816" y="2606560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B5CC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4" name="object 1394"/>
          <p:cNvSpPr/>
          <p:nvPr/>
        </p:nvSpPr>
        <p:spPr>
          <a:xfrm>
            <a:off x="463816" y="2714764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B7CCE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5" name="object 1395"/>
          <p:cNvSpPr/>
          <p:nvPr/>
        </p:nvSpPr>
        <p:spPr>
          <a:xfrm>
            <a:off x="463816" y="2821444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B9CCE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6" name="object 1396"/>
          <p:cNvSpPr/>
          <p:nvPr/>
        </p:nvSpPr>
        <p:spPr>
          <a:xfrm>
            <a:off x="463816" y="2928124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BBCC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7" name="object 1397"/>
          <p:cNvSpPr/>
          <p:nvPr/>
        </p:nvSpPr>
        <p:spPr>
          <a:xfrm>
            <a:off x="463816" y="3034804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BECC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8" name="object 1398"/>
          <p:cNvSpPr/>
          <p:nvPr/>
        </p:nvSpPr>
        <p:spPr>
          <a:xfrm>
            <a:off x="463816" y="3143008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C1CC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9" name="object 1399"/>
          <p:cNvSpPr/>
          <p:nvPr/>
        </p:nvSpPr>
        <p:spPr>
          <a:xfrm>
            <a:off x="463816" y="3249688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C3CC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0" name="object 1400"/>
          <p:cNvSpPr/>
          <p:nvPr/>
        </p:nvSpPr>
        <p:spPr>
          <a:xfrm>
            <a:off x="463816" y="3356368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C6CC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1" name="object 1401"/>
          <p:cNvSpPr/>
          <p:nvPr/>
        </p:nvSpPr>
        <p:spPr>
          <a:xfrm>
            <a:off x="463816" y="3464572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C9CC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2" name="object 1402"/>
          <p:cNvSpPr/>
          <p:nvPr/>
        </p:nvSpPr>
        <p:spPr>
          <a:xfrm>
            <a:off x="463816" y="3571252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CB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3" name="object 1403"/>
          <p:cNvSpPr/>
          <p:nvPr/>
        </p:nvSpPr>
        <p:spPr>
          <a:xfrm>
            <a:off x="463816" y="3677932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CECC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4" name="object 1404"/>
          <p:cNvSpPr/>
          <p:nvPr/>
        </p:nvSpPr>
        <p:spPr>
          <a:xfrm>
            <a:off x="463816" y="3786136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D1CC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5" name="object 1405"/>
          <p:cNvSpPr/>
          <p:nvPr/>
        </p:nvSpPr>
        <p:spPr>
          <a:xfrm>
            <a:off x="463816" y="3892816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D3CC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6" name="object 1406"/>
          <p:cNvSpPr/>
          <p:nvPr/>
        </p:nvSpPr>
        <p:spPr>
          <a:xfrm>
            <a:off x="463816" y="3999496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D6CC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7" name="object 1407"/>
          <p:cNvSpPr/>
          <p:nvPr/>
        </p:nvSpPr>
        <p:spPr>
          <a:xfrm>
            <a:off x="463816" y="4107700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D8CC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8" name="object 1408"/>
          <p:cNvSpPr/>
          <p:nvPr/>
        </p:nvSpPr>
        <p:spPr>
          <a:xfrm>
            <a:off x="463816" y="4214380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DACC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9" name="object 1409"/>
          <p:cNvSpPr/>
          <p:nvPr/>
        </p:nvSpPr>
        <p:spPr>
          <a:xfrm>
            <a:off x="463816" y="4321060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DDCC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0" name="object 1410"/>
          <p:cNvSpPr/>
          <p:nvPr/>
        </p:nvSpPr>
        <p:spPr>
          <a:xfrm>
            <a:off x="463816" y="4429264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E0CC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1" name="object 1411"/>
          <p:cNvSpPr/>
          <p:nvPr/>
        </p:nvSpPr>
        <p:spPr>
          <a:xfrm>
            <a:off x="463816" y="4535945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E2CC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2" name="object 1412"/>
          <p:cNvSpPr/>
          <p:nvPr/>
        </p:nvSpPr>
        <p:spPr>
          <a:xfrm>
            <a:off x="463816" y="4642625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79"/>
                </a:lnTo>
                <a:lnTo>
                  <a:pt x="0" y="106679"/>
                </a:lnTo>
                <a:lnTo>
                  <a:pt x="0" y="0"/>
                </a:lnTo>
                <a:close/>
              </a:path>
            </a:pathLst>
          </a:custGeom>
          <a:solidFill>
            <a:srgbClr val="E4CC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3" name="object 1413"/>
          <p:cNvSpPr/>
          <p:nvPr/>
        </p:nvSpPr>
        <p:spPr>
          <a:xfrm>
            <a:off x="463816" y="4749304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E6C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4" name="object 1414"/>
          <p:cNvSpPr/>
          <p:nvPr/>
        </p:nvSpPr>
        <p:spPr>
          <a:xfrm>
            <a:off x="463816" y="4857508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E8CC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5" name="object 1415"/>
          <p:cNvSpPr/>
          <p:nvPr/>
        </p:nvSpPr>
        <p:spPr>
          <a:xfrm>
            <a:off x="463816" y="4964189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EACC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6" name="object 1416"/>
          <p:cNvSpPr/>
          <p:nvPr/>
        </p:nvSpPr>
        <p:spPr>
          <a:xfrm>
            <a:off x="463816" y="5070869"/>
            <a:ext cx="9144000" cy="108203"/>
          </a:xfrm>
          <a:custGeom>
            <a:avLst/>
            <a:gdLst/>
            <a:ahLst/>
            <a:cxnLst/>
            <a:rect l="l" t="t" r="r" b="b"/>
            <a:pathLst>
              <a:path w="9144000" h="108203">
                <a:moveTo>
                  <a:pt x="0" y="0"/>
                </a:moveTo>
                <a:lnTo>
                  <a:pt x="9144001" y="0"/>
                </a:lnTo>
                <a:lnTo>
                  <a:pt x="9144001" y="108203"/>
                </a:lnTo>
                <a:lnTo>
                  <a:pt x="0" y="108203"/>
                </a:lnTo>
                <a:lnTo>
                  <a:pt x="0" y="0"/>
                </a:lnTo>
                <a:close/>
              </a:path>
            </a:pathLst>
          </a:custGeom>
          <a:solidFill>
            <a:srgbClr val="EBCC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7" name="object 1417"/>
          <p:cNvSpPr/>
          <p:nvPr/>
        </p:nvSpPr>
        <p:spPr>
          <a:xfrm>
            <a:off x="463816" y="5179072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EECC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8" name="object 1418"/>
          <p:cNvSpPr/>
          <p:nvPr/>
        </p:nvSpPr>
        <p:spPr>
          <a:xfrm>
            <a:off x="463816" y="5285752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EFCC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9" name="object 1419"/>
          <p:cNvSpPr/>
          <p:nvPr/>
        </p:nvSpPr>
        <p:spPr>
          <a:xfrm>
            <a:off x="463816" y="5392433"/>
            <a:ext cx="9144000" cy="108203"/>
          </a:xfrm>
          <a:custGeom>
            <a:avLst/>
            <a:gdLst/>
            <a:ahLst/>
            <a:cxnLst/>
            <a:rect l="l" t="t" r="r" b="b"/>
            <a:pathLst>
              <a:path w="9144000" h="108203">
                <a:moveTo>
                  <a:pt x="0" y="0"/>
                </a:moveTo>
                <a:lnTo>
                  <a:pt x="9144001" y="0"/>
                </a:lnTo>
                <a:lnTo>
                  <a:pt x="9144001" y="108203"/>
                </a:lnTo>
                <a:lnTo>
                  <a:pt x="0" y="108203"/>
                </a:lnTo>
                <a:lnTo>
                  <a:pt x="0" y="0"/>
                </a:lnTo>
                <a:close/>
              </a:path>
            </a:pathLst>
          </a:custGeom>
          <a:solidFill>
            <a:srgbClr val="F1CC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0" name="object 1420"/>
          <p:cNvSpPr/>
          <p:nvPr/>
        </p:nvSpPr>
        <p:spPr>
          <a:xfrm>
            <a:off x="463816" y="5500636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2CC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1" name="object 1421"/>
          <p:cNvSpPr/>
          <p:nvPr/>
        </p:nvSpPr>
        <p:spPr>
          <a:xfrm>
            <a:off x="463816" y="5607316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3CC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2" name="object 1422"/>
          <p:cNvSpPr/>
          <p:nvPr/>
        </p:nvSpPr>
        <p:spPr>
          <a:xfrm>
            <a:off x="463816" y="5713996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F5CC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3" name="object 1423"/>
          <p:cNvSpPr/>
          <p:nvPr/>
        </p:nvSpPr>
        <p:spPr>
          <a:xfrm>
            <a:off x="463816" y="5822201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79"/>
                </a:lnTo>
                <a:lnTo>
                  <a:pt x="0" y="106679"/>
                </a:lnTo>
                <a:lnTo>
                  <a:pt x="0" y="0"/>
                </a:lnTo>
                <a:close/>
              </a:path>
            </a:pathLst>
          </a:custGeom>
          <a:solidFill>
            <a:srgbClr val="F6CC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4" name="object 1424"/>
          <p:cNvSpPr/>
          <p:nvPr/>
        </p:nvSpPr>
        <p:spPr>
          <a:xfrm>
            <a:off x="463816" y="5928880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7CC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5" name="object 1425"/>
          <p:cNvSpPr/>
          <p:nvPr/>
        </p:nvSpPr>
        <p:spPr>
          <a:xfrm>
            <a:off x="463816" y="6035560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F8CC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6" name="object 1426"/>
          <p:cNvSpPr/>
          <p:nvPr/>
        </p:nvSpPr>
        <p:spPr>
          <a:xfrm>
            <a:off x="463816" y="6143764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9CC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7" name="object 1427"/>
          <p:cNvSpPr/>
          <p:nvPr/>
        </p:nvSpPr>
        <p:spPr>
          <a:xfrm>
            <a:off x="463816" y="6250445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ACC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8" name="object 1428"/>
          <p:cNvSpPr/>
          <p:nvPr/>
        </p:nvSpPr>
        <p:spPr>
          <a:xfrm>
            <a:off x="463816" y="6357125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79"/>
                </a:lnTo>
                <a:lnTo>
                  <a:pt x="0" y="106679"/>
                </a:lnTo>
                <a:lnTo>
                  <a:pt x="0" y="0"/>
                </a:lnTo>
                <a:close/>
              </a:path>
            </a:pathLst>
          </a:custGeom>
          <a:solidFill>
            <a:srgbClr val="FACC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9" name="object 1429"/>
          <p:cNvSpPr/>
          <p:nvPr/>
        </p:nvSpPr>
        <p:spPr>
          <a:xfrm>
            <a:off x="463816" y="6463804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5"/>
                </a:lnTo>
                <a:lnTo>
                  <a:pt x="0" y="108205"/>
                </a:lnTo>
                <a:lnTo>
                  <a:pt x="0" y="0"/>
                </a:lnTo>
                <a:close/>
              </a:path>
            </a:pathLst>
          </a:custGeom>
          <a:solidFill>
            <a:srgbClr val="FBCC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0" name="object 1430"/>
          <p:cNvSpPr/>
          <p:nvPr/>
        </p:nvSpPr>
        <p:spPr>
          <a:xfrm>
            <a:off x="463816" y="6572009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CCC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1" name="object 1431"/>
          <p:cNvSpPr/>
          <p:nvPr/>
        </p:nvSpPr>
        <p:spPr>
          <a:xfrm>
            <a:off x="463816" y="6678688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1"/>
                </a:lnTo>
                <a:lnTo>
                  <a:pt x="0" y="106681"/>
                </a:lnTo>
                <a:lnTo>
                  <a:pt x="0" y="0"/>
                </a:lnTo>
                <a:close/>
              </a:path>
            </a:pathLst>
          </a:custGeom>
          <a:solidFill>
            <a:srgbClr val="FCC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2" name="object 1432"/>
          <p:cNvSpPr/>
          <p:nvPr/>
        </p:nvSpPr>
        <p:spPr>
          <a:xfrm>
            <a:off x="463816" y="6785369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FDCC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3" name="object 1433"/>
          <p:cNvSpPr/>
          <p:nvPr/>
        </p:nvSpPr>
        <p:spPr>
          <a:xfrm>
            <a:off x="463816" y="6893573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DCC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4" name="object 1434"/>
          <p:cNvSpPr/>
          <p:nvPr/>
        </p:nvSpPr>
        <p:spPr>
          <a:xfrm>
            <a:off x="463816" y="7000252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1"/>
                </a:lnTo>
                <a:lnTo>
                  <a:pt x="0" y="106681"/>
                </a:lnTo>
                <a:lnTo>
                  <a:pt x="0" y="0"/>
                </a:lnTo>
                <a:close/>
              </a:path>
            </a:pathLst>
          </a:custGeom>
          <a:solidFill>
            <a:srgbClr val="FECC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5" name="object 1435"/>
          <p:cNvSpPr/>
          <p:nvPr/>
        </p:nvSpPr>
        <p:spPr>
          <a:xfrm>
            <a:off x="463816" y="7106933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FECC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6" name="object 1436"/>
          <p:cNvSpPr/>
          <p:nvPr/>
        </p:nvSpPr>
        <p:spPr>
          <a:xfrm>
            <a:off x="463816" y="7215136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ECC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7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9244" y="459244"/>
            <a:ext cx="9153143" cy="6867144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6152903" y="7080119"/>
            <a:ext cx="1845627" cy="14621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solidFill>
                  <a:srgbClr val="650065"/>
                </a:solidFill>
                <a:latin typeface="Arial"/>
                <a:cs typeface="Arial"/>
              </a:rPr>
              <a:t>Silberschatz, Galvin and  Gagne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7996943" y="7080119"/>
            <a:ext cx="415912" cy="25563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solidFill>
                  <a:srgbClr val="650065"/>
                </a:solidFill>
                <a:latin typeface="Arial"/>
                <a:cs typeface="Arial"/>
              </a:rPr>
              <a:t>2002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4779783" y="7087733"/>
            <a:ext cx="280292" cy="14621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solidFill>
                  <a:srgbClr val="650065"/>
                </a:solidFill>
                <a:latin typeface="Arial"/>
                <a:cs typeface="Arial"/>
              </a:rPr>
              <a:t>4.11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636037" y="7078588"/>
            <a:ext cx="1612856" cy="14621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70" spc="10" dirty="0">
                <a:solidFill>
                  <a:srgbClr val="650065"/>
                </a:solidFill>
                <a:latin typeface="Arial"/>
                <a:cs typeface="Arial"/>
              </a:rPr>
              <a:t>Operating System Concepts</a:t>
            </a:r>
            <a:endParaRPr sz="900">
              <a:latin typeface="Arial"/>
              <a:cs typeface="Arial"/>
            </a:endParaRPr>
          </a:p>
        </p:txBody>
      </p:sp>
      <p:pic>
        <p:nvPicPr>
          <p:cNvPr id="78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5673" y="6250445"/>
            <a:ext cx="1152144" cy="1037843"/>
          </a:xfrm>
          <a:prstGeom prst="rect">
            <a:avLst/>
          </a:prstGeom>
        </p:spPr>
      </p:pic>
      <p:pic>
        <p:nvPicPr>
          <p:cNvPr id="79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5673" y="6706121"/>
            <a:ext cx="1152144" cy="574548"/>
          </a:xfrm>
          <a:prstGeom prst="rect">
            <a:avLst/>
          </a:prstGeom>
        </p:spPr>
      </p:pic>
      <p:pic>
        <p:nvPicPr>
          <p:cNvPr id="80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359405" y="6186436"/>
            <a:ext cx="248412" cy="550164"/>
          </a:xfrm>
          <a:prstGeom prst="rect">
            <a:avLst/>
          </a:prstGeom>
        </p:spPr>
      </p:pic>
      <p:sp>
        <p:nvSpPr>
          <p:cNvPr id="1437" name="object 1437"/>
          <p:cNvSpPr/>
          <p:nvPr/>
        </p:nvSpPr>
        <p:spPr>
          <a:xfrm>
            <a:off x="9365500" y="7141985"/>
            <a:ext cx="41149" cy="24384"/>
          </a:xfrm>
          <a:custGeom>
            <a:avLst/>
            <a:gdLst/>
            <a:ahLst/>
            <a:cxnLst/>
            <a:rect l="l" t="t" r="r" b="b"/>
            <a:pathLst>
              <a:path w="41149" h="24384">
                <a:moveTo>
                  <a:pt x="30481" y="19812"/>
                </a:moveTo>
                <a:lnTo>
                  <a:pt x="27433" y="21336"/>
                </a:lnTo>
                <a:lnTo>
                  <a:pt x="22861" y="21336"/>
                </a:lnTo>
                <a:lnTo>
                  <a:pt x="18288" y="22860"/>
                </a:lnTo>
                <a:lnTo>
                  <a:pt x="13717" y="22860"/>
                </a:lnTo>
                <a:lnTo>
                  <a:pt x="9145" y="24384"/>
                </a:lnTo>
                <a:lnTo>
                  <a:pt x="3049" y="24384"/>
                </a:lnTo>
                <a:lnTo>
                  <a:pt x="1524" y="22860"/>
                </a:lnTo>
                <a:lnTo>
                  <a:pt x="0" y="19812"/>
                </a:lnTo>
                <a:lnTo>
                  <a:pt x="0" y="12191"/>
                </a:lnTo>
                <a:lnTo>
                  <a:pt x="1524" y="10667"/>
                </a:lnTo>
                <a:lnTo>
                  <a:pt x="6097" y="9143"/>
                </a:lnTo>
                <a:lnTo>
                  <a:pt x="12193" y="7619"/>
                </a:lnTo>
                <a:lnTo>
                  <a:pt x="16765" y="6095"/>
                </a:lnTo>
                <a:lnTo>
                  <a:pt x="19812" y="3048"/>
                </a:lnTo>
                <a:lnTo>
                  <a:pt x="24385" y="1524"/>
                </a:lnTo>
                <a:lnTo>
                  <a:pt x="30481" y="0"/>
                </a:lnTo>
                <a:lnTo>
                  <a:pt x="33529" y="1524"/>
                </a:lnTo>
                <a:lnTo>
                  <a:pt x="36576" y="7619"/>
                </a:lnTo>
                <a:lnTo>
                  <a:pt x="39624" y="10667"/>
                </a:lnTo>
                <a:lnTo>
                  <a:pt x="41149" y="15239"/>
                </a:lnTo>
                <a:lnTo>
                  <a:pt x="39624" y="18288"/>
                </a:lnTo>
                <a:lnTo>
                  <a:pt x="38100" y="19812"/>
                </a:lnTo>
                <a:lnTo>
                  <a:pt x="30481" y="19812"/>
                </a:lnTo>
              </a:path>
            </a:pathLst>
          </a:custGeom>
          <a:solidFill>
            <a:srgbClr val="284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8" name="object 1438"/>
          <p:cNvSpPr/>
          <p:nvPr/>
        </p:nvSpPr>
        <p:spPr>
          <a:xfrm>
            <a:off x="9310636" y="7167892"/>
            <a:ext cx="60961" cy="41148"/>
          </a:xfrm>
          <a:custGeom>
            <a:avLst/>
            <a:gdLst/>
            <a:ahLst/>
            <a:cxnLst/>
            <a:rect l="l" t="t" r="r" b="b"/>
            <a:pathLst>
              <a:path w="60961" h="41148">
                <a:moveTo>
                  <a:pt x="28957" y="0"/>
                </a:moveTo>
                <a:lnTo>
                  <a:pt x="33529" y="0"/>
                </a:lnTo>
                <a:lnTo>
                  <a:pt x="38100" y="1524"/>
                </a:lnTo>
                <a:lnTo>
                  <a:pt x="41149" y="3048"/>
                </a:lnTo>
                <a:lnTo>
                  <a:pt x="45721" y="4572"/>
                </a:lnTo>
                <a:lnTo>
                  <a:pt x="53340" y="12193"/>
                </a:lnTo>
                <a:lnTo>
                  <a:pt x="54864" y="18288"/>
                </a:lnTo>
                <a:lnTo>
                  <a:pt x="56388" y="21336"/>
                </a:lnTo>
                <a:lnTo>
                  <a:pt x="57913" y="22860"/>
                </a:lnTo>
                <a:lnTo>
                  <a:pt x="59437" y="24384"/>
                </a:lnTo>
                <a:lnTo>
                  <a:pt x="60961" y="27432"/>
                </a:lnTo>
                <a:lnTo>
                  <a:pt x="60961" y="32005"/>
                </a:lnTo>
                <a:lnTo>
                  <a:pt x="59437" y="36577"/>
                </a:lnTo>
                <a:lnTo>
                  <a:pt x="56388" y="38100"/>
                </a:lnTo>
                <a:lnTo>
                  <a:pt x="51817" y="38100"/>
                </a:lnTo>
                <a:lnTo>
                  <a:pt x="45721" y="36577"/>
                </a:lnTo>
                <a:lnTo>
                  <a:pt x="38100" y="36577"/>
                </a:lnTo>
                <a:lnTo>
                  <a:pt x="38100" y="38100"/>
                </a:lnTo>
                <a:lnTo>
                  <a:pt x="36576" y="39624"/>
                </a:lnTo>
                <a:lnTo>
                  <a:pt x="35052" y="41148"/>
                </a:lnTo>
                <a:lnTo>
                  <a:pt x="10669" y="41148"/>
                </a:lnTo>
                <a:lnTo>
                  <a:pt x="6097" y="39624"/>
                </a:lnTo>
                <a:lnTo>
                  <a:pt x="4573" y="36577"/>
                </a:lnTo>
                <a:lnTo>
                  <a:pt x="1525" y="35053"/>
                </a:lnTo>
                <a:lnTo>
                  <a:pt x="0" y="28957"/>
                </a:lnTo>
                <a:lnTo>
                  <a:pt x="3049" y="16765"/>
                </a:lnTo>
                <a:lnTo>
                  <a:pt x="6097" y="10669"/>
                </a:lnTo>
                <a:lnTo>
                  <a:pt x="10669" y="6096"/>
                </a:lnTo>
                <a:lnTo>
                  <a:pt x="16764" y="3048"/>
                </a:lnTo>
                <a:lnTo>
                  <a:pt x="21337" y="1524"/>
                </a:lnTo>
                <a:lnTo>
                  <a:pt x="28957" y="0"/>
                </a:lnTo>
              </a:path>
            </a:pathLst>
          </a:custGeom>
          <a:solidFill>
            <a:srgbClr val="284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9" name="object 1439"/>
          <p:cNvSpPr/>
          <p:nvPr/>
        </p:nvSpPr>
        <p:spPr>
          <a:xfrm>
            <a:off x="9371597" y="7141985"/>
            <a:ext cx="35052" cy="22860"/>
          </a:xfrm>
          <a:custGeom>
            <a:avLst/>
            <a:gdLst/>
            <a:ahLst/>
            <a:cxnLst/>
            <a:rect l="l" t="t" r="r" b="b"/>
            <a:pathLst>
              <a:path w="35052" h="22860">
                <a:moveTo>
                  <a:pt x="9144" y="6095"/>
                </a:moveTo>
                <a:lnTo>
                  <a:pt x="12191" y="3048"/>
                </a:lnTo>
                <a:lnTo>
                  <a:pt x="18288" y="1524"/>
                </a:lnTo>
                <a:lnTo>
                  <a:pt x="22860" y="0"/>
                </a:lnTo>
                <a:lnTo>
                  <a:pt x="25908" y="1524"/>
                </a:lnTo>
                <a:lnTo>
                  <a:pt x="28956" y="7619"/>
                </a:lnTo>
                <a:lnTo>
                  <a:pt x="33527" y="10667"/>
                </a:lnTo>
                <a:lnTo>
                  <a:pt x="35052" y="15239"/>
                </a:lnTo>
                <a:lnTo>
                  <a:pt x="33527" y="18288"/>
                </a:lnTo>
                <a:lnTo>
                  <a:pt x="32003" y="19812"/>
                </a:lnTo>
                <a:lnTo>
                  <a:pt x="22860" y="19812"/>
                </a:lnTo>
                <a:lnTo>
                  <a:pt x="19812" y="21336"/>
                </a:lnTo>
                <a:lnTo>
                  <a:pt x="13715" y="21336"/>
                </a:lnTo>
                <a:lnTo>
                  <a:pt x="9144" y="22860"/>
                </a:lnTo>
                <a:lnTo>
                  <a:pt x="6096" y="22860"/>
                </a:lnTo>
                <a:lnTo>
                  <a:pt x="3048" y="21336"/>
                </a:lnTo>
                <a:lnTo>
                  <a:pt x="1524" y="21336"/>
                </a:lnTo>
                <a:lnTo>
                  <a:pt x="0" y="19812"/>
                </a:lnTo>
                <a:lnTo>
                  <a:pt x="0" y="13715"/>
                </a:lnTo>
                <a:lnTo>
                  <a:pt x="3048" y="9143"/>
                </a:lnTo>
                <a:lnTo>
                  <a:pt x="9144" y="6095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0" name="object 1440"/>
          <p:cNvSpPr/>
          <p:nvPr/>
        </p:nvSpPr>
        <p:spPr>
          <a:xfrm>
            <a:off x="8690369" y="7096264"/>
            <a:ext cx="53340" cy="39624"/>
          </a:xfrm>
          <a:custGeom>
            <a:avLst/>
            <a:gdLst/>
            <a:ahLst/>
            <a:cxnLst/>
            <a:rect l="l" t="t" r="r" b="b"/>
            <a:pathLst>
              <a:path w="53340" h="39624">
                <a:moveTo>
                  <a:pt x="10667" y="39624"/>
                </a:moveTo>
                <a:lnTo>
                  <a:pt x="15240" y="39624"/>
                </a:lnTo>
                <a:lnTo>
                  <a:pt x="19812" y="38100"/>
                </a:lnTo>
                <a:lnTo>
                  <a:pt x="25907" y="38100"/>
                </a:lnTo>
                <a:lnTo>
                  <a:pt x="32004" y="36576"/>
                </a:lnTo>
                <a:lnTo>
                  <a:pt x="36576" y="33528"/>
                </a:lnTo>
                <a:lnTo>
                  <a:pt x="42672" y="30481"/>
                </a:lnTo>
                <a:lnTo>
                  <a:pt x="44196" y="28957"/>
                </a:lnTo>
                <a:lnTo>
                  <a:pt x="47243" y="27433"/>
                </a:lnTo>
                <a:lnTo>
                  <a:pt x="53340" y="27433"/>
                </a:lnTo>
                <a:lnTo>
                  <a:pt x="47243" y="21336"/>
                </a:lnTo>
                <a:lnTo>
                  <a:pt x="44196" y="16764"/>
                </a:lnTo>
                <a:lnTo>
                  <a:pt x="42672" y="13716"/>
                </a:lnTo>
                <a:lnTo>
                  <a:pt x="39624" y="10669"/>
                </a:lnTo>
                <a:lnTo>
                  <a:pt x="30480" y="1524"/>
                </a:lnTo>
                <a:lnTo>
                  <a:pt x="27431" y="0"/>
                </a:lnTo>
                <a:lnTo>
                  <a:pt x="24384" y="0"/>
                </a:lnTo>
                <a:lnTo>
                  <a:pt x="19812" y="3048"/>
                </a:lnTo>
                <a:lnTo>
                  <a:pt x="16764" y="4572"/>
                </a:lnTo>
                <a:lnTo>
                  <a:pt x="15240" y="6097"/>
                </a:lnTo>
                <a:lnTo>
                  <a:pt x="10667" y="7621"/>
                </a:lnTo>
                <a:lnTo>
                  <a:pt x="9143" y="10669"/>
                </a:lnTo>
                <a:lnTo>
                  <a:pt x="4572" y="15240"/>
                </a:lnTo>
                <a:lnTo>
                  <a:pt x="1524" y="19812"/>
                </a:lnTo>
                <a:lnTo>
                  <a:pt x="0" y="22860"/>
                </a:lnTo>
                <a:lnTo>
                  <a:pt x="3048" y="22860"/>
                </a:lnTo>
                <a:lnTo>
                  <a:pt x="9143" y="25909"/>
                </a:lnTo>
                <a:lnTo>
                  <a:pt x="10667" y="32005"/>
                </a:lnTo>
                <a:lnTo>
                  <a:pt x="10667" y="39624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1" name="object 1441"/>
          <p:cNvSpPr/>
          <p:nvPr/>
        </p:nvSpPr>
        <p:spPr>
          <a:xfrm>
            <a:off x="9467609" y="6948436"/>
            <a:ext cx="129540" cy="195072"/>
          </a:xfrm>
          <a:custGeom>
            <a:avLst/>
            <a:gdLst/>
            <a:ahLst/>
            <a:cxnLst/>
            <a:rect l="l" t="t" r="r" b="b"/>
            <a:pathLst>
              <a:path w="129540" h="195072">
                <a:moveTo>
                  <a:pt x="129540" y="12192"/>
                </a:moveTo>
                <a:lnTo>
                  <a:pt x="128015" y="10668"/>
                </a:lnTo>
                <a:lnTo>
                  <a:pt x="123444" y="4573"/>
                </a:lnTo>
                <a:lnTo>
                  <a:pt x="117348" y="0"/>
                </a:lnTo>
                <a:lnTo>
                  <a:pt x="114300" y="0"/>
                </a:lnTo>
                <a:lnTo>
                  <a:pt x="105156" y="4573"/>
                </a:lnTo>
                <a:lnTo>
                  <a:pt x="91440" y="4573"/>
                </a:lnTo>
                <a:lnTo>
                  <a:pt x="85344" y="7621"/>
                </a:lnTo>
                <a:lnTo>
                  <a:pt x="83820" y="10668"/>
                </a:lnTo>
                <a:lnTo>
                  <a:pt x="79248" y="15240"/>
                </a:lnTo>
                <a:lnTo>
                  <a:pt x="74676" y="21337"/>
                </a:lnTo>
                <a:lnTo>
                  <a:pt x="68579" y="25909"/>
                </a:lnTo>
                <a:lnTo>
                  <a:pt x="64008" y="32004"/>
                </a:lnTo>
                <a:lnTo>
                  <a:pt x="57912" y="38100"/>
                </a:lnTo>
                <a:lnTo>
                  <a:pt x="53340" y="41149"/>
                </a:lnTo>
                <a:lnTo>
                  <a:pt x="51815" y="42673"/>
                </a:lnTo>
                <a:lnTo>
                  <a:pt x="47244" y="44197"/>
                </a:lnTo>
                <a:lnTo>
                  <a:pt x="45720" y="44197"/>
                </a:lnTo>
                <a:lnTo>
                  <a:pt x="38100" y="51816"/>
                </a:lnTo>
                <a:lnTo>
                  <a:pt x="33527" y="57913"/>
                </a:lnTo>
                <a:lnTo>
                  <a:pt x="28956" y="62485"/>
                </a:lnTo>
                <a:lnTo>
                  <a:pt x="24384" y="68580"/>
                </a:lnTo>
                <a:lnTo>
                  <a:pt x="21336" y="73152"/>
                </a:lnTo>
                <a:lnTo>
                  <a:pt x="16764" y="76200"/>
                </a:lnTo>
                <a:lnTo>
                  <a:pt x="13715" y="77725"/>
                </a:lnTo>
                <a:lnTo>
                  <a:pt x="13715" y="88392"/>
                </a:lnTo>
                <a:lnTo>
                  <a:pt x="15240" y="99061"/>
                </a:lnTo>
                <a:lnTo>
                  <a:pt x="16764" y="108204"/>
                </a:lnTo>
                <a:lnTo>
                  <a:pt x="19812" y="111252"/>
                </a:lnTo>
                <a:lnTo>
                  <a:pt x="22860" y="112776"/>
                </a:lnTo>
                <a:lnTo>
                  <a:pt x="25908" y="115825"/>
                </a:lnTo>
                <a:lnTo>
                  <a:pt x="35052" y="120397"/>
                </a:lnTo>
                <a:lnTo>
                  <a:pt x="36576" y="121921"/>
                </a:lnTo>
                <a:lnTo>
                  <a:pt x="38100" y="124968"/>
                </a:lnTo>
                <a:lnTo>
                  <a:pt x="38100" y="126492"/>
                </a:lnTo>
                <a:lnTo>
                  <a:pt x="35052" y="129540"/>
                </a:lnTo>
                <a:lnTo>
                  <a:pt x="32003" y="134113"/>
                </a:lnTo>
                <a:lnTo>
                  <a:pt x="27432" y="137161"/>
                </a:lnTo>
                <a:lnTo>
                  <a:pt x="21336" y="140209"/>
                </a:lnTo>
                <a:lnTo>
                  <a:pt x="18288" y="138685"/>
                </a:lnTo>
                <a:lnTo>
                  <a:pt x="13715" y="138685"/>
                </a:lnTo>
                <a:lnTo>
                  <a:pt x="10667" y="141733"/>
                </a:lnTo>
                <a:lnTo>
                  <a:pt x="4572" y="149352"/>
                </a:lnTo>
                <a:lnTo>
                  <a:pt x="1524" y="158497"/>
                </a:lnTo>
                <a:lnTo>
                  <a:pt x="0" y="167640"/>
                </a:lnTo>
                <a:lnTo>
                  <a:pt x="7620" y="170688"/>
                </a:lnTo>
                <a:lnTo>
                  <a:pt x="10667" y="175261"/>
                </a:lnTo>
                <a:lnTo>
                  <a:pt x="12191" y="179833"/>
                </a:lnTo>
                <a:lnTo>
                  <a:pt x="13715" y="181356"/>
                </a:lnTo>
                <a:lnTo>
                  <a:pt x="19812" y="181356"/>
                </a:lnTo>
                <a:lnTo>
                  <a:pt x="27432" y="182880"/>
                </a:lnTo>
                <a:lnTo>
                  <a:pt x="35052" y="185928"/>
                </a:lnTo>
                <a:lnTo>
                  <a:pt x="42672" y="187452"/>
                </a:lnTo>
                <a:lnTo>
                  <a:pt x="48767" y="190500"/>
                </a:lnTo>
                <a:lnTo>
                  <a:pt x="60960" y="193549"/>
                </a:lnTo>
                <a:lnTo>
                  <a:pt x="64008" y="195073"/>
                </a:lnTo>
                <a:lnTo>
                  <a:pt x="105156" y="195073"/>
                </a:lnTo>
                <a:lnTo>
                  <a:pt x="114300" y="193549"/>
                </a:lnTo>
                <a:lnTo>
                  <a:pt x="129540" y="187452"/>
                </a:lnTo>
                <a:lnTo>
                  <a:pt x="129540" y="12192"/>
                </a:lnTo>
              </a:path>
            </a:pathLst>
          </a:custGeom>
          <a:solidFill>
            <a:srgbClr val="284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2" name="object 1442"/>
          <p:cNvSpPr/>
          <p:nvPr/>
        </p:nvSpPr>
        <p:spPr>
          <a:xfrm>
            <a:off x="9386836" y="7058164"/>
            <a:ext cx="73152" cy="80772"/>
          </a:xfrm>
          <a:custGeom>
            <a:avLst/>
            <a:gdLst/>
            <a:ahLst/>
            <a:cxnLst/>
            <a:rect l="l" t="t" r="r" b="b"/>
            <a:pathLst>
              <a:path w="73152" h="80772">
                <a:moveTo>
                  <a:pt x="71629" y="16764"/>
                </a:moveTo>
                <a:lnTo>
                  <a:pt x="71629" y="24385"/>
                </a:lnTo>
                <a:lnTo>
                  <a:pt x="73152" y="36576"/>
                </a:lnTo>
                <a:lnTo>
                  <a:pt x="73152" y="54864"/>
                </a:lnTo>
                <a:lnTo>
                  <a:pt x="70105" y="54864"/>
                </a:lnTo>
                <a:lnTo>
                  <a:pt x="67057" y="56388"/>
                </a:lnTo>
                <a:lnTo>
                  <a:pt x="53340" y="56388"/>
                </a:lnTo>
                <a:lnTo>
                  <a:pt x="50293" y="57912"/>
                </a:lnTo>
                <a:lnTo>
                  <a:pt x="48769" y="59436"/>
                </a:lnTo>
                <a:lnTo>
                  <a:pt x="47245" y="59436"/>
                </a:lnTo>
                <a:lnTo>
                  <a:pt x="45721" y="60960"/>
                </a:lnTo>
                <a:lnTo>
                  <a:pt x="44197" y="64009"/>
                </a:lnTo>
                <a:lnTo>
                  <a:pt x="41149" y="67057"/>
                </a:lnTo>
                <a:lnTo>
                  <a:pt x="38100" y="71628"/>
                </a:lnTo>
                <a:lnTo>
                  <a:pt x="32005" y="77724"/>
                </a:lnTo>
                <a:lnTo>
                  <a:pt x="28957" y="79248"/>
                </a:lnTo>
                <a:lnTo>
                  <a:pt x="28957" y="80772"/>
                </a:lnTo>
                <a:lnTo>
                  <a:pt x="25909" y="79248"/>
                </a:lnTo>
                <a:lnTo>
                  <a:pt x="13717" y="67057"/>
                </a:lnTo>
                <a:lnTo>
                  <a:pt x="10669" y="62485"/>
                </a:lnTo>
                <a:lnTo>
                  <a:pt x="6097" y="56388"/>
                </a:lnTo>
                <a:lnTo>
                  <a:pt x="3049" y="50293"/>
                </a:lnTo>
                <a:lnTo>
                  <a:pt x="3049" y="47245"/>
                </a:lnTo>
                <a:lnTo>
                  <a:pt x="1525" y="41148"/>
                </a:lnTo>
                <a:lnTo>
                  <a:pt x="0" y="36576"/>
                </a:lnTo>
                <a:lnTo>
                  <a:pt x="0" y="32005"/>
                </a:lnTo>
                <a:lnTo>
                  <a:pt x="1525" y="27433"/>
                </a:lnTo>
                <a:lnTo>
                  <a:pt x="6097" y="18288"/>
                </a:lnTo>
                <a:lnTo>
                  <a:pt x="12193" y="9145"/>
                </a:lnTo>
                <a:lnTo>
                  <a:pt x="15240" y="3048"/>
                </a:lnTo>
                <a:lnTo>
                  <a:pt x="16764" y="3048"/>
                </a:lnTo>
                <a:lnTo>
                  <a:pt x="19813" y="1524"/>
                </a:lnTo>
                <a:lnTo>
                  <a:pt x="33529" y="1524"/>
                </a:lnTo>
                <a:lnTo>
                  <a:pt x="38100" y="0"/>
                </a:lnTo>
                <a:lnTo>
                  <a:pt x="42673" y="0"/>
                </a:lnTo>
                <a:lnTo>
                  <a:pt x="44197" y="1524"/>
                </a:lnTo>
                <a:lnTo>
                  <a:pt x="47245" y="1524"/>
                </a:lnTo>
                <a:lnTo>
                  <a:pt x="50293" y="3048"/>
                </a:lnTo>
                <a:lnTo>
                  <a:pt x="64009" y="12193"/>
                </a:lnTo>
                <a:lnTo>
                  <a:pt x="70105" y="15240"/>
                </a:lnTo>
                <a:lnTo>
                  <a:pt x="71629" y="16764"/>
                </a:lnTo>
              </a:path>
            </a:pathLst>
          </a:custGeom>
          <a:solidFill>
            <a:srgbClr val="284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3" name="object 1443"/>
          <p:cNvSpPr/>
          <p:nvPr/>
        </p:nvSpPr>
        <p:spPr>
          <a:xfrm>
            <a:off x="9429509" y="6771652"/>
            <a:ext cx="167640" cy="236220"/>
          </a:xfrm>
          <a:custGeom>
            <a:avLst/>
            <a:gdLst/>
            <a:ahLst/>
            <a:cxnLst/>
            <a:rect l="l" t="t" r="r" b="b"/>
            <a:pathLst>
              <a:path w="167640" h="236220">
                <a:moveTo>
                  <a:pt x="167640" y="44197"/>
                </a:moveTo>
                <a:lnTo>
                  <a:pt x="160020" y="42672"/>
                </a:lnTo>
                <a:lnTo>
                  <a:pt x="152400" y="39624"/>
                </a:lnTo>
                <a:lnTo>
                  <a:pt x="146303" y="36576"/>
                </a:lnTo>
                <a:lnTo>
                  <a:pt x="140208" y="35052"/>
                </a:lnTo>
                <a:lnTo>
                  <a:pt x="135636" y="32005"/>
                </a:lnTo>
                <a:lnTo>
                  <a:pt x="131064" y="30481"/>
                </a:lnTo>
                <a:lnTo>
                  <a:pt x="128015" y="27433"/>
                </a:lnTo>
                <a:lnTo>
                  <a:pt x="126491" y="27433"/>
                </a:lnTo>
                <a:lnTo>
                  <a:pt x="123444" y="25909"/>
                </a:lnTo>
                <a:lnTo>
                  <a:pt x="120396" y="22860"/>
                </a:lnTo>
                <a:lnTo>
                  <a:pt x="117348" y="21336"/>
                </a:lnTo>
                <a:lnTo>
                  <a:pt x="114300" y="18288"/>
                </a:lnTo>
                <a:lnTo>
                  <a:pt x="111252" y="16764"/>
                </a:lnTo>
                <a:lnTo>
                  <a:pt x="108203" y="13717"/>
                </a:lnTo>
                <a:lnTo>
                  <a:pt x="106679" y="13717"/>
                </a:lnTo>
                <a:lnTo>
                  <a:pt x="106679" y="4572"/>
                </a:lnTo>
                <a:lnTo>
                  <a:pt x="105156" y="1524"/>
                </a:lnTo>
                <a:lnTo>
                  <a:pt x="100584" y="1524"/>
                </a:lnTo>
                <a:lnTo>
                  <a:pt x="97536" y="0"/>
                </a:lnTo>
                <a:lnTo>
                  <a:pt x="76200" y="0"/>
                </a:lnTo>
                <a:lnTo>
                  <a:pt x="73152" y="1524"/>
                </a:lnTo>
                <a:lnTo>
                  <a:pt x="68579" y="3048"/>
                </a:lnTo>
                <a:lnTo>
                  <a:pt x="60960" y="7621"/>
                </a:lnTo>
                <a:lnTo>
                  <a:pt x="51815" y="10669"/>
                </a:lnTo>
                <a:lnTo>
                  <a:pt x="44196" y="16764"/>
                </a:lnTo>
                <a:lnTo>
                  <a:pt x="35052" y="21336"/>
                </a:lnTo>
                <a:lnTo>
                  <a:pt x="28956" y="27433"/>
                </a:lnTo>
                <a:lnTo>
                  <a:pt x="22860" y="30481"/>
                </a:lnTo>
                <a:lnTo>
                  <a:pt x="19812" y="33528"/>
                </a:lnTo>
                <a:lnTo>
                  <a:pt x="16764" y="42672"/>
                </a:lnTo>
                <a:lnTo>
                  <a:pt x="12191" y="54864"/>
                </a:lnTo>
                <a:lnTo>
                  <a:pt x="9144" y="68581"/>
                </a:lnTo>
                <a:lnTo>
                  <a:pt x="7620" y="79248"/>
                </a:lnTo>
                <a:lnTo>
                  <a:pt x="6096" y="97536"/>
                </a:lnTo>
                <a:lnTo>
                  <a:pt x="4572" y="126493"/>
                </a:lnTo>
                <a:lnTo>
                  <a:pt x="4572" y="155448"/>
                </a:lnTo>
                <a:lnTo>
                  <a:pt x="3048" y="172212"/>
                </a:lnTo>
                <a:lnTo>
                  <a:pt x="0" y="181357"/>
                </a:lnTo>
                <a:lnTo>
                  <a:pt x="0" y="187452"/>
                </a:lnTo>
                <a:lnTo>
                  <a:pt x="3048" y="192024"/>
                </a:lnTo>
                <a:lnTo>
                  <a:pt x="6096" y="193548"/>
                </a:lnTo>
                <a:lnTo>
                  <a:pt x="12191" y="195072"/>
                </a:lnTo>
                <a:lnTo>
                  <a:pt x="16764" y="196597"/>
                </a:lnTo>
                <a:lnTo>
                  <a:pt x="22860" y="199645"/>
                </a:lnTo>
                <a:lnTo>
                  <a:pt x="27432" y="202693"/>
                </a:lnTo>
                <a:lnTo>
                  <a:pt x="30479" y="204217"/>
                </a:lnTo>
                <a:lnTo>
                  <a:pt x="33527" y="207264"/>
                </a:lnTo>
                <a:lnTo>
                  <a:pt x="39624" y="210312"/>
                </a:lnTo>
                <a:lnTo>
                  <a:pt x="48767" y="216409"/>
                </a:lnTo>
                <a:lnTo>
                  <a:pt x="57912" y="220981"/>
                </a:lnTo>
                <a:lnTo>
                  <a:pt x="67056" y="227076"/>
                </a:lnTo>
                <a:lnTo>
                  <a:pt x="77724" y="231648"/>
                </a:lnTo>
                <a:lnTo>
                  <a:pt x="88391" y="234697"/>
                </a:lnTo>
                <a:lnTo>
                  <a:pt x="99060" y="236221"/>
                </a:lnTo>
                <a:lnTo>
                  <a:pt x="106679" y="233172"/>
                </a:lnTo>
                <a:lnTo>
                  <a:pt x="114300" y="231648"/>
                </a:lnTo>
                <a:lnTo>
                  <a:pt x="123444" y="230124"/>
                </a:lnTo>
                <a:lnTo>
                  <a:pt x="131064" y="227076"/>
                </a:lnTo>
                <a:lnTo>
                  <a:pt x="147827" y="227076"/>
                </a:lnTo>
                <a:lnTo>
                  <a:pt x="163067" y="230124"/>
                </a:lnTo>
                <a:lnTo>
                  <a:pt x="167640" y="231648"/>
                </a:lnTo>
                <a:lnTo>
                  <a:pt x="167640" y="44197"/>
                </a:lnTo>
              </a:path>
            </a:pathLst>
          </a:custGeom>
          <a:solidFill>
            <a:srgbClr val="7E9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4" name="object 1444"/>
          <p:cNvSpPr/>
          <p:nvPr/>
        </p:nvSpPr>
        <p:spPr>
          <a:xfrm>
            <a:off x="9429509" y="6771652"/>
            <a:ext cx="128015" cy="236220"/>
          </a:xfrm>
          <a:custGeom>
            <a:avLst/>
            <a:gdLst/>
            <a:ahLst/>
            <a:cxnLst/>
            <a:rect l="l" t="t" r="r" b="b"/>
            <a:pathLst>
              <a:path w="128015" h="236220">
                <a:moveTo>
                  <a:pt x="106679" y="233172"/>
                </a:moveTo>
                <a:lnTo>
                  <a:pt x="97536" y="236221"/>
                </a:lnTo>
                <a:lnTo>
                  <a:pt x="88391" y="234697"/>
                </a:lnTo>
                <a:lnTo>
                  <a:pt x="77724" y="231648"/>
                </a:lnTo>
                <a:lnTo>
                  <a:pt x="67056" y="227076"/>
                </a:lnTo>
                <a:lnTo>
                  <a:pt x="57912" y="220981"/>
                </a:lnTo>
                <a:lnTo>
                  <a:pt x="42672" y="213360"/>
                </a:lnTo>
                <a:lnTo>
                  <a:pt x="39624" y="210312"/>
                </a:lnTo>
                <a:lnTo>
                  <a:pt x="33527" y="207264"/>
                </a:lnTo>
                <a:lnTo>
                  <a:pt x="30479" y="204217"/>
                </a:lnTo>
                <a:lnTo>
                  <a:pt x="25908" y="202693"/>
                </a:lnTo>
                <a:lnTo>
                  <a:pt x="22860" y="199645"/>
                </a:lnTo>
                <a:lnTo>
                  <a:pt x="16764" y="196597"/>
                </a:lnTo>
                <a:lnTo>
                  <a:pt x="12191" y="195072"/>
                </a:lnTo>
                <a:lnTo>
                  <a:pt x="6096" y="193548"/>
                </a:lnTo>
                <a:lnTo>
                  <a:pt x="3048" y="192024"/>
                </a:lnTo>
                <a:lnTo>
                  <a:pt x="0" y="187452"/>
                </a:lnTo>
                <a:lnTo>
                  <a:pt x="0" y="181357"/>
                </a:lnTo>
                <a:lnTo>
                  <a:pt x="3048" y="172212"/>
                </a:lnTo>
                <a:lnTo>
                  <a:pt x="4572" y="155448"/>
                </a:lnTo>
                <a:lnTo>
                  <a:pt x="4572" y="126493"/>
                </a:lnTo>
                <a:lnTo>
                  <a:pt x="6096" y="97536"/>
                </a:lnTo>
                <a:lnTo>
                  <a:pt x="7620" y="79248"/>
                </a:lnTo>
                <a:lnTo>
                  <a:pt x="9144" y="68581"/>
                </a:lnTo>
                <a:lnTo>
                  <a:pt x="12191" y="54864"/>
                </a:lnTo>
                <a:lnTo>
                  <a:pt x="16764" y="42672"/>
                </a:lnTo>
                <a:lnTo>
                  <a:pt x="19812" y="33528"/>
                </a:lnTo>
                <a:lnTo>
                  <a:pt x="22860" y="30481"/>
                </a:lnTo>
                <a:lnTo>
                  <a:pt x="28956" y="27433"/>
                </a:lnTo>
                <a:lnTo>
                  <a:pt x="35052" y="21336"/>
                </a:lnTo>
                <a:lnTo>
                  <a:pt x="44196" y="16764"/>
                </a:lnTo>
                <a:lnTo>
                  <a:pt x="51815" y="10669"/>
                </a:lnTo>
                <a:lnTo>
                  <a:pt x="60960" y="7621"/>
                </a:lnTo>
                <a:lnTo>
                  <a:pt x="68579" y="3048"/>
                </a:lnTo>
                <a:lnTo>
                  <a:pt x="73152" y="1524"/>
                </a:lnTo>
                <a:lnTo>
                  <a:pt x="76200" y="0"/>
                </a:lnTo>
                <a:lnTo>
                  <a:pt x="96012" y="0"/>
                </a:lnTo>
                <a:lnTo>
                  <a:pt x="100584" y="1524"/>
                </a:lnTo>
                <a:lnTo>
                  <a:pt x="102108" y="1524"/>
                </a:lnTo>
                <a:lnTo>
                  <a:pt x="103632" y="3048"/>
                </a:lnTo>
                <a:lnTo>
                  <a:pt x="103632" y="4572"/>
                </a:lnTo>
                <a:lnTo>
                  <a:pt x="102108" y="4572"/>
                </a:lnTo>
                <a:lnTo>
                  <a:pt x="102108" y="6097"/>
                </a:lnTo>
                <a:lnTo>
                  <a:pt x="99060" y="7621"/>
                </a:lnTo>
                <a:lnTo>
                  <a:pt x="96012" y="7621"/>
                </a:lnTo>
                <a:lnTo>
                  <a:pt x="92964" y="9145"/>
                </a:lnTo>
                <a:lnTo>
                  <a:pt x="91440" y="12193"/>
                </a:lnTo>
                <a:lnTo>
                  <a:pt x="86867" y="15240"/>
                </a:lnTo>
                <a:lnTo>
                  <a:pt x="82296" y="21336"/>
                </a:lnTo>
                <a:lnTo>
                  <a:pt x="76200" y="28957"/>
                </a:lnTo>
                <a:lnTo>
                  <a:pt x="74676" y="33528"/>
                </a:lnTo>
                <a:lnTo>
                  <a:pt x="82296" y="48769"/>
                </a:lnTo>
                <a:lnTo>
                  <a:pt x="88391" y="59436"/>
                </a:lnTo>
                <a:lnTo>
                  <a:pt x="89915" y="67057"/>
                </a:lnTo>
                <a:lnTo>
                  <a:pt x="91440" y="77724"/>
                </a:lnTo>
                <a:lnTo>
                  <a:pt x="91440" y="92964"/>
                </a:lnTo>
                <a:lnTo>
                  <a:pt x="92964" y="105157"/>
                </a:lnTo>
                <a:lnTo>
                  <a:pt x="94488" y="112776"/>
                </a:lnTo>
                <a:lnTo>
                  <a:pt x="97536" y="115824"/>
                </a:lnTo>
                <a:lnTo>
                  <a:pt x="102108" y="117348"/>
                </a:lnTo>
                <a:lnTo>
                  <a:pt x="111252" y="123445"/>
                </a:lnTo>
                <a:lnTo>
                  <a:pt x="117348" y="128017"/>
                </a:lnTo>
                <a:lnTo>
                  <a:pt x="121920" y="131064"/>
                </a:lnTo>
                <a:lnTo>
                  <a:pt x="126491" y="135636"/>
                </a:lnTo>
                <a:lnTo>
                  <a:pt x="126491" y="141733"/>
                </a:lnTo>
                <a:lnTo>
                  <a:pt x="128015" y="150876"/>
                </a:lnTo>
                <a:lnTo>
                  <a:pt x="128015" y="163069"/>
                </a:lnTo>
                <a:lnTo>
                  <a:pt x="126491" y="176784"/>
                </a:lnTo>
                <a:lnTo>
                  <a:pt x="124967" y="192024"/>
                </a:lnTo>
                <a:lnTo>
                  <a:pt x="121920" y="208788"/>
                </a:lnTo>
                <a:lnTo>
                  <a:pt x="114300" y="222505"/>
                </a:lnTo>
                <a:lnTo>
                  <a:pt x="106679" y="233172"/>
                </a:lnTo>
              </a:path>
            </a:pathLst>
          </a:custGeom>
          <a:solidFill>
            <a:srgbClr val="284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5" name="object 1445"/>
          <p:cNvSpPr/>
          <p:nvPr/>
        </p:nvSpPr>
        <p:spPr>
          <a:xfrm>
            <a:off x="8641600" y="7212088"/>
            <a:ext cx="91441" cy="39624"/>
          </a:xfrm>
          <a:custGeom>
            <a:avLst/>
            <a:gdLst/>
            <a:ahLst/>
            <a:cxnLst/>
            <a:rect l="l" t="t" r="r" b="b"/>
            <a:pathLst>
              <a:path w="91441" h="39624">
                <a:moveTo>
                  <a:pt x="0" y="33528"/>
                </a:moveTo>
                <a:lnTo>
                  <a:pt x="1524" y="28957"/>
                </a:lnTo>
                <a:lnTo>
                  <a:pt x="3049" y="25909"/>
                </a:lnTo>
                <a:lnTo>
                  <a:pt x="6097" y="22861"/>
                </a:lnTo>
                <a:lnTo>
                  <a:pt x="9145" y="21336"/>
                </a:lnTo>
                <a:lnTo>
                  <a:pt x="10669" y="19812"/>
                </a:lnTo>
                <a:lnTo>
                  <a:pt x="13717" y="18288"/>
                </a:lnTo>
                <a:lnTo>
                  <a:pt x="28957" y="18288"/>
                </a:lnTo>
                <a:lnTo>
                  <a:pt x="33529" y="16764"/>
                </a:lnTo>
                <a:lnTo>
                  <a:pt x="38100" y="16764"/>
                </a:lnTo>
                <a:lnTo>
                  <a:pt x="44197" y="13716"/>
                </a:lnTo>
                <a:lnTo>
                  <a:pt x="54865" y="3048"/>
                </a:lnTo>
                <a:lnTo>
                  <a:pt x="57912" y="1524"/>
                </a:lnTo>
                <a:lnTo>
                  <a:pt x="62485" y="0"/>
                </a:lnTo>
                <a:lnTo>
                  <a:pt x="65533" y="0"/>
                </a:lnTo>
                <a:lnTo>
                  <a:pt x="68581" y="1524"/>
                </a:lnTo>
                <a:lnTo>
                  <a:pt x="74676" y="7621"/>
                </a:lnTo>
                <a:lnTo>
                  <a:pt x="76200" y="10669"/>
                </a:lnTo>
                <a:lnTo>
                  <a:pt x="80773" y="13716"/>
                </a:lnTo>
                <a:lnTo>
                  <a:pt x="82297" y="16764"/>
                </a:lnTo>
                <a:lnTo>
                  <a:pt x="85345" y="21336"/>
                </a:lnTo>
                <a:lnTo>
                  <a:pt x="86869" y="22861"/>
                </a:lnTo>
                <a:lnTo>
                  <a:pt x="88393" y="25909"/>
                </a:lnTo>
                <a:lnTo>
                  <a:pt x="91441" y="27433"/>
                </a:lnTo>
                <a:lnTo>
                  <a:pt x="83821" y="27433"/>
                </a:lnTo>
                <a:lnTo>
                  <a:pt x="80773" y="30481"/>
                </a:lnTo>
                <a:lnTo>
                  <a:pt x="77724" y="32004"/>
                </a:lnTo>
                <a:lnTo>
                  <a:pt x="73153" y="33528"/>
                </a:lnTo>
                <a:lnTo>
                  <a:pt x="68581" y="36576"/>
                </a:lnTo>
                <a:lnTo>
                  <a:pt x="64009" y="38100"/>
                </a:lnTo>
                <a:lnTo>
                  <a:pt x="57912" y="38100"/>
                </a:lnTo>
                <a:lnTo>
                  <a:pt x="53341" y="39624"/>
                </a:lnTo>
                <a:lnTo>
                  <a:pt x="48769" y="39624"/>
                </a:lnTo>
                <a:lnTo>
                  <a:pt x="48769" y="38100"/>
                </a:lnTo>
                <a:lnTo>
                  <a:pt x="47245" y="35052"/>
                </a:lnTo>
                <a:lnTo>
                  <a:pt x="45721" y="32004"/>
                </a:lnTo>
                <a:lnTo>
                  <a:pt x="28957" y="32004"/>
                </a:lnTo>
                <a:lnTo>
                  <a:pt x="22861" y="33528"/>
                </a:lnTo>
                <a:lnTo>
                  <a:pt x="0" y="33528"/>
                </a:lnTo>
              </a:path>
            </a:pathLst>
          </a:custGeom>
          <a:solidFill>
            <a:srgbClr val="284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6" name="object 1446"/>
          <p:cNvSpPr/>
          <p:nvPr/>
        </p:nvSpPr>
        <p:spPr>
          <a:xfrm>
            <a:off x="9499612" y="6948436"/>
            <a:ext cx="97537" cy="195072"/>
          </a:xfrm>
          <a:custGeom>
            <a:avLst/>
            <a:gdLst/>
            <a:ahLst/>
            <a:cxnLst/>
            <a:rect l="l" t="t" r="r" b="b"/>
            <a:pathLst>
              <a:path w="97537" h="195072">
                <a:moveTo>
                  <a:pt x="33529" y="195073"/>
                </a:moveTo>
                <a:lnTo>
                  <a:pt x="73153" y="195073"/>
                </a:lnTo>
                <a:lnTo>
                  <a:pt x="82297" y="193549"/>
                </a:lnTo>
                <a:lnTo>
                  <a:pt x="97537" y="187452"/>
                </a:lnTo>
                <a:lnTo>
                  <a:pt x="97537" y="12192"/>
                </a:lnTo>
                <a:lnTo>
                  <a:pt x="96012" y="10668"/>
                </a:lnTo>
                <a:lnTo>
                  <a:pt x="91441" y="4573"/>
                </a:lnTo>
                <a:lnTo>
                  <a:pt x="85345" y="0"/>
                </a:lnTo>
                <a:lnTo>
                  <a:pt x="82297" y="0"/>
                </a:lnTo>
                <a:lnTo>
                  <a:pt x="76200" y="6097"/>
                </a:lnTo>
                <a:lnTo>
                  <a:pt x="73153" y="10668"/>
                </a:lnTo>
                <a:lnTo>
                  <a:pt x="70105" y="12192"/>
                </a:lnTo>
                <a:lnTo>
                  <a:pt x="67057" y="16764"/>
                </a:lnTo>
                <a:lnTo>
                  <a:pt x="64009" y="18288"/>
                </a:lnTo>
                <a:lnTo>
                  <a:pt x="62485" y="21337"/>
                </a:lnTo>
                <a:lnTo>
                  <a:pt x="62485" y="28956"/>
                </a:lnTo>
                <a:lnTo>
                  <a:pt x="65533" y="38100"/>
                </a:lnTo>
                <a:lnTo>
                  <a:pt x="65533" y="57913"/>
                </a:lnTo>
                <a:lnTo>
                  <a:pt x="62485" y="74676"/>
                </a:lnTo>
                <a:lnTo>
                  <a:pt x="57912" y="83821"/>
                </a:lnTo>
                <a:lnTo>
                  <a:pt x="54864" y="86868"/>
                </a:lnTo>
                <a:lnTo>
                  <a:pt x="53341" y="91440"/>
                </a:lnTo>
                <a:lnTo>
                  <a:pt x="50293" y="99061"/>
                </a:lnTo>
                <a:lnTo>
                  <a:pt x="45721" y="109728"/>
                </a:lnTo>
                <a:lnTo>
                  <a:pt x="39624" y="118873"/>
                </a:lnTo>
                <a:lnTo>
                  <a:pt x="35053" y="123444"/>
                </a:lnTo>
                <a:lnTo>
                  <a:pt x="32005" y="124968"/>
                </a:lnTo>
                <a:lnTo>
                  <a:pt x="27433" y="126492"/>
                </a:lnTo>
                <a:lnTo>
                  <a:pt x="22861" y="131064"/>
                </a:lnTo>
                <a:lnTo>
                  <a:pt x="10669" y="140209"/>
                </a:lnTo>
                <a:lnTo>
                  <a:pt x="6097" y="146304"/>
                </a:lnTo>
                <a:lnTo>
                  <a:pt x="1524" y="150876"/>
                </a:lnTo>
                <a:lnTo>
                  <a:pt x="0" y="153925"/>
                </a:lnTo>
                <a:lnTo>
                  <a:pt x="0" y="160021"/>
                </a:lnTo>
                <a:lnTo>
                  <a:pt x="1524" y="164592"/>
                </a:lnTo>
                <a:lnTo>
                  <a:pt x="4573" y="167640"/>
                </a:lnTo>
                <a:lnTo>
                  <a:pt x="9145" y="169164"/>
                </a:lnTo>
                <a:lnTo>
                  <a:pt x="12193" y="170688"/>
                </a:lnTo>
                <a:lnTo>
                  <a:pt x="13717" y="175261"/>
                </a:lnTo>
                <a:lnTo>
                  <a:pt x="21337" y="182880"/>
                </a:lnTo>
                <a:lnTo>
                  <a:pt x="27433" y="192025"/>
                </a:lnTo>
                <a:lnTo>
                  <a:pt x="33529" y="195073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7" name="object 1447"/>
          <p:cNvSpPr/>
          <p:nvPr/>
        </p:nvSpPr>
        <p:spPr>
          <a:xfrm>
            <a:off x="9499612" y="7070357"/>
            <a:ext cx="97537" cy="73152"/>
          </a:xfrm>
          <a:custGeom>
            <a:avLst/>
            <a:gdLst/>
            <a:ahLst/>
            <a:cxnLst/>
            <a:rect l="l" t="t" r="r" b="b"/>
            <a:pathLst>
              <a:path w="97537" h="73152">
                <a:moveTo>
                  <a:pt x="35053" y="0"/>
                </a:moveTo>
                <a:lnTo>
                  <a:pt x="32005" y="1523"/>
                </a:lnTo>
                <a:lnTo>
                  <a:pt x="22861" y="7619"/>
                </a:lnTo>
                <a:lnTo>
                  <a:pt x="16764" y="13716"/>
                </a:lnTo>
                <a:lnTo>
                  <a:pt x="10669" y="18288"/>
                </a:lnTo>
                <a:lnTo>
                  <a:pt x="6097" y="22859"/>
                </a:lnTo>
                <a:lnTo>
                  <a:pt x="1524" y="28955"/>
                </a:lnTo>
                <a:lnTo>
                  <a:pt x="0" y="32004"/>
                </a:lnTo>
                <a:lnTo>
                  <a:pt x="0" y="38100"/>
                </a:lnTo>
                <a:lnTo>
                  <a:pt x="1524" y="41147"/>
                </a:lnTo>
                <a:lnTo>
                  <a:pt x="4573" y="44195"/>
                </a:lnTo>
                <a:lnTo>
                  <a:pt x="9145" y="47243"/>
                </a:lnTo>
                <a:lnTo>
                  <a:pt x="12193" y="48767"/>
                </a:lnTo>
                <a:lnTo>
                  <a:pt x="13717" y="51816"/>
                </a:lnTo>
                <a:lnTo>
                  <a:pt x="16764" y="54864"/>
                </a:lnTo>
                <a:lnTo>
                  <a:pt x="21337" y="60959"/>
                </a:lnTo>
                <a:lnTo>
                  <a:pt x="27433" y="70104"/>
                </a:lnTo>
                <a:lnTo>
                  <a:pt x="33529" y="73152"/>
                </a:lnTo>
                <a:lnTo>
                  <a:pt x="73153" y="73152"/>
                </a:lnTo>
                <a:lnTo>
                  <a:pt x="82297" y="71628"/>
                </a:lnTo>
                <a:lnTo>
                  <a:pt x="97537" y="65531"/>
                </a:lnTo>
                <a:lnTo>
                  <a:pt x="97537" y="22859"/>
                </a:lnTo>
                <a:lnTo>
                  <a:pt x="94488" y="21335"/>
                </a:lnTo>
                <a:lnTo>
                  <a:pt x="80773" y="16764"/>
                </a:lnTo>
                <a:lnTo>
                  <a:pt x="77724" y="15240"/>
                </a:lnTo>
                <a:lnTo>
                  <a:pt x="73153" y="13716"/>
                </a:lnTo>
                <a:lnTo>
                  <a:pt x="70105" y="12192"/>
                </a:lnTo>
                <a:lnTo>
                  <a:pt x="67057" y="12192"/>
                </a:lnTo>
                <a:lnTo>
                  <a:pt x="65533" y="10667"/>
                </a:lnTo>
                <a:lnTo>
                  <a:pt x="62485" y="9143"/>
                </a:lnTo>
                <a:lnTo>
                  <a:pt x="57912" y="7619"/>
                </a:lnTo>
                <a:lnTo>
                  <a:pt x="53341" y="4571"/>
                </a:lnTo>
                <a:lnTo>
                  <a:pt x="39624" y="0"/>
                </a:lnTo>
                <a:lnTo>
                  <a:pt x="35053" y="0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8" name="object 1448"/>
          <p:cNvSpPr/>
          <p:nvPr/>
        </p:nvSpPr>
        <p:spPr>
          <a:xfrm>
            <a:off x="9409697" y="7068833"/>
            <a:ext cx="50291" cy="70103"/>
          </a:xfrm>
          <a:custGeom>
            <a:avLst/>
            <a:gdLst/>
            <a:ahLst/>
            <a:cxnLst/>
            <a:rect l="l" t="t" r="r" b="b"/>
            <a:pathLst>
              <a:path w="50291" h="70103">
                <a:moveTo>
                  <a:pt x="6096" y="70103"/>
                </a:moveTo>
                <a:lnTo>
                  <a:pt x="7620" y="68579"/>
                </a:lnTo>
                <a:lnTo>
                  <a:pt x="15239" y="60959"/>
                </a:lnTo>
                <a:lnTo>
                  <a:pt x="18288" y="56388"/>
                </a:lnTo>
                <a:lnTo>
                  <a:pt x="25908" y="48767"/>
                </a:lnTo>
                <a:lnTo>
                  <a:pt x="27432" y="48767"/>
                </a:lnTo>
                <a:lnTo>
                  <a:pt x="30479" y="47243"/>
                </a:lnTo>
                <a:lnTo>
                  <a:pt x="35052" y="47243"/>
                </a:lnTo>
                <a:lnTo>
                  <a:pt x="39624" y="45719"/>
                </a:lnTo>
                <a:lnTo>
                  <a:pt x="50291" y="45719"/>
                </a:lnTo>
                <a:lnTo>
                  <a:pt x="50291" y="25907"/>
                </a:lnTo>
                <a:lnTo>
                  <a:pt x="48768" y="15240"/>
                </a:lnTo>
                <a:lnTo>
                  <a:pt x="48768" y="7619"/>
                </a:lnTo>
                <a:lnTo>
                  <a:pt x="36576" y="1524"/>
                </a:lnTo>
                <a:lnTo>
                  <a:pt x="33527" y="1524"/>
                </a:lnTo>
                <a:lnTo>
                  <a:pt x="32003" y="0"/>
                </a:lnTo>
                <a:lnTo>
                  <a:pt x="30479" y="0"/>
                </a:lnTo>
                <a:lnTo>
                  <a:pt x="27432" y="3047"/>
                </a:lnTo>
                <a:lnTo>
                  <a:pt x="18288" y="6095"/>
                </a:lnTo>
                <a:lnTo>
                  <a:pt x="15239" y="7619"/>
                </a:lnTo>
                <a:lnTo>
                  <a:pt x="12191" y="10667"/>
                </a:lnTo>
                <a:lnTo>
                  <a:pt x="9144" y="15240"/>
                </a:lnTo>
                <a:lnTo>
                  <a:pt x="6096" y="21336"/>
                </a:lnTo>
                <a:lnTo>
                  <a:pt x="4572" y="25907"/>
                </a:lnTo>
                <a:lnTo>
                  <a:pt x="4572" y="32003"/>
                </a:lnTo>
                <a:lnTo>
                  <a:pt x="3048" y="35052"/>
                </a:lnTo>
                <a:lnTo>
                  <a:pt x="3048" y="39624"/>
                </a:lnTo>
                <a:lnTo>
                  <a:pt x="0" y="42671"/>
                </a:lnTo>
                <a:lnTo>
                  <a:pt x="0" y="53340"/>
                </a:lnTo>
                <a:lnTo>
                  <a:pt x="1524" y="62483"/>
                </a:lnTo>
                <a:lnTo>
                  <a:pt x="6096" y="70103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81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321305" y="7283716"/>
            <a:ext cx="38100" cy="38100"/>
          </a:xfrm>
          <a:prstGeom prst="rect">
            <a:avLst/>
          </a:prstGeom>
        </p:spPr>
      </p:pic>
      <p:sp>
        <p:nvSpPr>
          <p:cNvPr id="1449" name="object 1449"/>
          <p:cNvSpPr/>
          <p:nvPr/>
        </p:nvSpPr>
        <p:spPr>
          <a:xfrm>
            <a:off x="8454149" y="7166369"/>
            <a:ext cx="112775" cy="82295"/>
          </a:xfrm>
          <a:custGeom>
            <a:avLst/>
            <a:gdLst/>
            <a:ahLst/>
            <a:cxnLst/>
            <a:rect l="l" t="t" r="r" b="b"/>
            <a:pathLst>
              <a:path w="112775" h="82295">
                <a:moveTo>
                  <a:pt x="0" y="82295"/>
                </a:moveTo>
                <a:lnTo>
                  <a:pt x="4572" y="80771"/>
                </a:lnTo>
                <a:lnTo>
                  <a:pt x="12192" y="77723"/>
                </a:lnTo>
                <a:lnTo>
                  <a:pt x="21336" y="74676"/>
                </a:lnTo>
                <a:lnTo>
                  <a:pt x="42672" y="68580"/>
                </a:lnTo>
                <a:lnTo>
                  <a:pt x="51816" y="67055"/>
                </a:lnTo>
                <a:lnTo>
                  <a:pt x="59436" y="65531"/>
                </a:lnTo>
                <a:lnTo>
                  <a:pt x="64008" y="65531"/>
                </a:lnTo>
                <a:lnTo>
                  <a:pt x="65532" y="67055"/>
                </a:lnTo>
                <a:lnTo>
                  <a:pt x="71627" y="67055"/>
                </a:lnTo>
                <a:lnTo>
                  <a:pt x="79248" y="65531"/>
                </a:lnTo>
                <a:lnTo>
                  <a:pt x="85344" y="65531"/>
                </a:lnTo>
                <a:lnTo>
                  <a:pt x="94487" y="64007"/>
                </a:lnTo>
                <a:lnTo>
                  <a:pt x="100584" y="62483"/>
                </a:lnTo>
                <a:lnTo>
                  <a:pt x="108204" y="60959"/>
                </a:lnTo>
                <a:lnTo>
                  <a:pt x="112775" y="57911"/>
                </a:lnTo>
                <a:lnTo>
                  <a:pt x="105156" y="45719"/>
                </a:lnTo>
                <a:lnTo>
                  <a:pt x="97536" y="39623"/>
                </a:lnTo>
                <a:lnTo>
                  <a:pt x="96012" y="39623"/>
                </a:lnTo>
                <a:lnTo>
                  <a:pt x="96012" y="36576"/>
                </a:lnTo>
                <a:lnTo>
                  <a:pt x="91439" y="22859"/>
                </a:lnTo>
                <a:lnTo>
                  <a:pt x="88392" y="16764"/>
                </a:lnTo>
                <a:lnTo>
                  <a:pt x="85344" y="15240"/>
                </a:lnTo>
                <a:lnTo>
                  <a:pt x="83820" y="15240"/>
                </a:lnTo>
                <a:lnTo>
                  <a:pt x="80772" y="12192"/>
                </a:lnTo>
                <a:lnTo>
                  <a:pt x="77724" y="10667"/>
                </a:lnTo>
                <a:lnTo>
                  <a:pt x="73151" y="6095"/>
                </a:lnTo>
                <a:lnTo>
                  <a:pt x="68580" y="4571"/>
                </a:lnTo>
                <a:lnTo>
                  <a:pt x="64008" y="1523"/>
                </a:lnTo>
                <a:lnTo>
                  <a:pt x="60960" y="0"/>
                </a:lnTo>
                <a:lnTo>
                  <a:pt x="59436" y="0"/>
                </a:lnTo>
                <a:lnTo>
                  <a:pt x="56387" y="1523"/>
                </a:lnTo>
                <a:lnTo>
                  <a:pt x="51816" y="6095"/>
                </a:lnTo>
                <a:lnTo>
                  <a:pt x="47244" y="12192"/>
                </a:lnTo>
                <a:lnTo>
                  <a:pt x="41148" y="18288"/>
                </a:lnTo>
                <a:lnTo>
                  <a:pt x="33527" y="24383"/>
                </a:lnTo>
                <a:lnTo>
                  <a:pt x="21336" y="36576"/>
                </a:lnTo>
                <a:lnTo>
                  <a:pt x="18287" y="38100"/>
                </a:lnTo>
                <a:lnTo>
                  <a:pt x="12192" y="39623"/>
                </a:lnTo>
                <a:lnTo>
                  <a:pt x="6096" y="42671"/>
                </a:lnTo>
                <a:lnTo>
                  <a:pt x="6096" y="62483"/>
                </a:lnTo>
                <a:lnTo>
                  <a:pt x="4572" y="67055"/>
                </a:lnTo>
                <a:lnTo>
                  <a:pt x="3048" y="70104"/>
                </a:lnTo>
                <a:lnTo>
                  <a:pt x="0" y="74676"/>
                </a:lnTo>
                <a:lnTo>
                  <a:pt x="0" y="82295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0" name="object 1450"/>
          <p:cNvSpPr/>
          <p:nvPr/>
        </p:nvSpPr>
        <p:spPr>
          <a:xfrm>
            <a:off x="8470912" y="6966724"/>
            <a:ext cx="272797" cy="208788"/>
          </a:xfrm>
          <a:custGeom>
            <a:avLst/>
            <a:gdLst/>
            <a:ahLst/>
            <a:cxnLst/>
            <a:rect l="l" t="t" r="r" b="b"/>
            <a:pathLst>
              <a:path w="272797" h="208788">
                <a:moveTo>
                  <a:pt x="0" y="32004"/>
                </a:moveTo>
                <a:lnTo>
                  <a:pt x="3049" y="30480"/>
                </a:lnTo>
                <a:lnTo>
                  <a:pt x="7621" y="30480"/>
                </a:lnTo>
                <a:lnTo>
                  <a:pt x="13717" y="27433"/>
                </a:lnTo>
                <a:lnTo>
                  <a:pt x="21337" y="25909"/>
                </a:lnTo>
                <a:lnTo>
                  <a:pt x="39624" y="19812"/>
                </a:lnTo>
                <a:lnTo>
                  <a:pt x="50293" y="16764"/>
                </a:lnTo>
                <a:lnTo>
                  <a:pt x="59437" y="13716"/>
                </a:lnTo>
                <a:lnTo>
                  <a:pt x="70105" y="12192"/>
                </a:lnTo>
                <a:lnTo>
                  <a:pt x="80773" y="7621"/>
                </a:lnTo>
                <a:lnTo>
                  <a:pt x="88393" y="6097"/>
                </a:lnTo>
                <a:lnTo>
                  <a:pt x="97537" y="3049"/>
                </a:lnTo>
                <a:lnTo>
                  <a:pt x="105157" y="1525"/>
                </a:lnTo>
                <a:lnTo>
                  <a:pt x="111253" y="0"/>
                </a:lnTo>
                <a:lnTo>
                  <a:pt x="138685" y="0"/>
                </a:lnTo>
                <a:lnTo>
                  <a:pt x="144781" y="1525"/>
                </a:lnTo>
                <a:lnTo>
                  <a:pt x="149353" y="1525"/>
                </a:lnTo>
                <a:lnTo>
                  <a:pt x="152400" y="3049"/>
                </a:lnTo>
                <a:lnTo>
                  <a:pt x="155449" y="3049"/>
                </a:lnTo>
                <a:lnTo>
                  <a:pt x="156973" y="6097"/>
                </a:lnTo>
                <a:lnTo>
                  <a:pt x="160021" y="7621"/>
                </a:lnTo>
                <a:lnTo>
                  <a:pt x="170688" y="18288"/>
                </a:lnTo>
                <a:lnTo>
                  <a:pt x="173737" y="19812"/>
                </a:lnTo>
                <a:lnTo>
                  <a:pt x="175261" y="22861"/>
                </a:lnTo>
                <a:lnTo>
                  <a:pt x="176785" y="24385"/>
                </a:lnTo>
                <a:lnTo>
                  <a:pt x="179833" y="25909"/>
                </a:lnTo>
                <a:lnTo>
                  <a:pt x="190500" y="36576"/>
                </a:lnTo>
                <a:lnTo>
                  <a:pt x="193549" y="42673"/>
                </a:lnTo>
                <a:lnTo>
                  <a:pt x="199645" y="51816"/>
                </a:lnTo>
                <a:lnTo>
                  <a:pt x="204217" y="57912"/>
                </a:lnTo>
                <a:lnTo>
                  <a:pt x="205741" y="60961"/>
                </a:lnTo>
                <a:lnTo>
                  <a:pt x="208788" y="64009"/>
                </a:lnTo>
                <a:lnTo>
                  <a:pt x="211837" y="65533"/>
                </a:lnTo>
                <a:lnTo>
                  <a:pt x="216409" y="68580"/>
                </a:lnTo>
                <a:lnTo>
                  <a:pt x="228600" y="74676"/>
                </a:lnTo>
                <a:lnTo>
                  <a:pt x="236221" y="77725"/>
                </a:lnTo>
                <a:lnTo>
                  <a:pt x="242317" y="80773"/>
                </a:lnTo>
                <a:lnTo>
                  <a:pt x="246888" y="82297"/>
                </a:lnTo>
                <a:lnTo>
                  <a:pt x="251461" y="86868"/>
                </a:lnTo>
                <a:lnTo>
                  <a:pt x="254509" y="91440"/>
                </a:lnTo>
                <a:lnTo>
                  <a:pt x="257557" y="97537"/>
                </a:lnTo>
                <a:lnTo>
                  <a:pt x="266700" y="109728"/>
                </a:lnTo>
                <a:lnTo>
                  <a:pt x="269749" y="114300"/>
                </a:lnTo>
                <a:lnTo>
                  <a:pt x="272797" y="117349"/>
                </a:lnTo>
                <a:lnTo>
                  <a:pt x="272797" y="120397"/>
                </a:lnTo>
                <a:lnTo>
                  <a:pt x="263653" y="126492"/>
                </a:lnTo>
                <a:lnTo>
                  <a:pt x="242317" y="137161"/>
                </a:lnTo>
                <a:lnTo>
                  <a:pt x="231649" y="141733"/>
                </a:lnTo>
                <a:lnTo>
                  <a:pt x="222505" y="146304"/>
                </a:lnTo>
                <a:lnTo>
                  <a:pt x="214885" y="149352"/>
                </a:lnTo>
                <a:lnTo>
                  <a:pt x="208788" y="152400"/>
                </a:lnTo>
                <a:lnTo>
                  <a:pt x="205741" y="152400"/>
                </a:lnTo>
                <a:lnTo>
                  <a:pt x="196597" y="149352"/>
                </a:lnTo>
                <a:lnTo>
                  <a:pt x="187453" y="149352"/>
                </a:lnTo>
                <a:lnTo>
                  <a:pt x="181357" y="150876"/>
                </a:lnTo>
                <a:lnTo>
                  <a:pt x="175261" y="153925"/>
                </a:lnTo>
                <a:lnTo>
                  <a:pt x="166117" y="156973"/>
                </a:lnTo>
                <a:lnTo>
                  <a:pt x="158497" y="160021"/>
                </a:lnTo>
                <a:lnTo>
                  <a:pt x="150876" y="161545"/>
                </a:lnTo>
                <a:lnTo>
                  <a:pt x="146305" y="163068"/>
                </a:lnTo>
                <a:lnTo>
                  <a:pt x="143257" y="164592"/>
                </a:lnTo>
                <a:lnTo>
                  <a:pt x="141733" y="167640"/>
                </a:lnTo>
                <a:lnTo>
                  <a:pt x="132588" y="172212"/>
                </a:lnTo>
                <a:lnTo>
                  <a:pt x="129541" y="172212"/>
                </a:lnTo>
                <a:lnTo>
                  <a:pt x="123445" y="173737"/>
                </a:lnTo>
                <a:lnTo>
                  <a:pt x="120397" y="173737"/>
                </a:lnTo>
                <a:lnTo>
                  <a:pt x="118873" y="175261"/>
                </a:lnTo>
                <a:lnTo>
                  <a:pt x="123445" y="181356"/>
                </a:lnTo>
                <a:lnTo>
                  <a:pt x="118873" y="184404"/>
                </a:lnTo>
                <a:lnTo>
                  <a:pt x="112776" y="185928"/>
                </a:lnTo>
                <a:lnTo>
                  <a:pt x="105157" y="188976"/>
                </a:lnTo>
                <a:lnTo>
                  <a:pt x="97537" y="190500"/>
                </a:lnTo>
                <a:lnTo>
                  <a:pt x="89917" y="190500"/>
                </a:lnTo>
                <a:lnTo>
                  <a:pt x="83821" y="192025"/>
                </a:lnTo>
                <a:lnTo>
                  <a:pt x="77724" y="192025"/>
                </a:lnTo>
                <a:lnTo>
                  <a:pt x="74676" y="190500"/>
                </a:lnTo>
                <a:lnTo>
                  <a:pt x="70105" y="190500"/>
                </a:lnTo>
                <a:lnTo>
                  <a:pt x="64009" y="192025"/>
                </a:lnTo>
                <a:lnTo>
                  <a:pt x="54864" y="193549"/>
                </a:lnTo>
                <a:lnTo>
                  <a:pt x="22861" y="202692"/>
                </a:lnTo>
                <a:lnTo>
                  <a:pt x="16764" y="205740"/>
                </a:lnTo>
                <a:lnTo>
                  <a:pt x="10669" y="207264"/>
                </a:lnTo>
                <a:lnTo>
                  <a:pt x="7621" y="208788"/>
                </a:lnTo>
                <a:lnTo>
                  <a:pt x="0" y="208788"/>
                </a:lnTo>
                <a:lnTo>
                  <a:pt x="0" y="32004"/>
                </a:lnTo>
              </a:path>
            </a:pathLst>
          </a:custGeom>
          <a:solidFill>
            <a:srgbClr val="284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1" name="object 1451"/>
          <p:cNvSpPr/>
          <p:nvPr/>
        </p:nvSpPr>
        <p:spPr>
          <a:xfrm>
            <a:off x="8542541" y="7029209"/>
            <a:ext cx="201168" cy="108203"/>
          </a:xfrm>
          <a:custGeom>
            <a:avLst/>
            <a:gdLst/>
            <a:ahLst/>
            <a:cxnLst/>
            <a:rect l="l" t="t" r="r" b="b"/>
            <a:pathLst>
              <a:path w="201168" h="108203">
                <a:moveTo>
                  <a:pt x="137159" y="0"/>
                </a:moveTo>
                <a:lnTo>
                  <a:pt x="140208" y="1524"/>
                </a:lnTo>
                <a:lnTo>
                  <a:pt x="144780" y="4571"/>
                </a:lnTo>
                <a:lnTo>
                  <a:pt x="156971" y="10667"/>
                </a:lnTo>
                <a:lnTo>
                  <a:pt x="164592" y="13715"/>
                </a:lnTo>
                <a:lnTo>
                  <a:pt x="170688" y="16764"/>
                </a:lnTo>
                <a:lnTo>
                  <a:pt x="175259" y="19812"/>
                </a:lnTo>
                <a:lnTo>
                  <a:pt x="179832" y="24383"/>
                </a:lnTo>
                <a:lnTo>
                  <a:pt x="182880" y="28955"/>
                </a:lnTo>
                <a:lnTo>
                  <a:pt x="185928" y="35052"/>
                </a:lnTo>
                <a:lnTo>
                  <a:pt x="195071" y="47243"/>
                </a:lnTo>
                <a:lnTo>
                  <a:pt x="198120" y="51815"/>
                </a:lnTo>
                <a:lnTo>
                  <a:pt x="201168" y="54864"/>
                </a:lnTo>
                <a:lnTo>
                  <a:pt x="201168" y="56388"/>
                </a:lnTo>
                <a:lnTo>
                  <a:pt x="192024" y="62483"/>
                </a:lnTo>
                <a:lnTo>
                  <a:pt x="170688" y="73152"/>
                </a:lnTo>
                <a:lnTo>
                  <a:pt x="160020" y="77724"/>
                </a:lnTo>
                <a:lnTo>
                  <a:pt x="150876" y="82295"/>
                </a:lnTo>
                <a:lnTo>
                  <a:pt x="143256" y="86867"/>
                </a:lnTo>
                <a:lnTo>
                  <a:pt x="137159" y="88391"/>
                </a:lnTo>
                <a:lnTo>
                  <a:pt x="134112" y="88391"/>
                </a:lnTo>
                <a:lnTo>
                  <a:pt x="129540" y="86867"/>
                </a:lnTo>
                <a:lnTo>
                  <a:pt x="124968" y="86867"/>
                </a:lnTo>
                <a:lnTo>
                  <a:pt x="120395" y="85343"/>
                </a:lnTo>
                <a:lnTo>
                  <a:pt x="118871" y="85343"/>
                </a:lnTo>
                <a:lnTo>
                  <a:pt x="115824" y="86867"/>
                </a:lnTo>
                <a:lnTo>
                  <a:pt x="109728" y="88391"/>
                </a:lnTo>
                <a:lnTo>
                  <a:pt x="103632" y="91440"/>
                </a:lnTo>
                <a:lnTo>
                  <a:pt x="94488" y="92964"/>
                </a:lnTo>
                <a:lnTo>
                  <a:pt x="86868" y="96012"/>
                </a:lnTo>
                <a:lnTo>
                  <a:pt x="79247" y="97536"/>
                </a:lnTo>
                <a:lnTo>
                  <a:pt x="74676" y="99060"/>
                </a:lnTo>
                <a:lnTo>
                  <a:pt x="71628" y="100583"/>
                </a:lnTo>
                <a:lnTo>
                  <a:pt x="70104" y="103631"/>
                </a:lnTo>
                <a:lnTo>
                  <a:pt x="60959" y="108203"/>
                </a:lnTo>
                <a:lnTo>
                  <a:pt x="56388" y="106679"/>
                </a:lnTo>
                <a:lnTo>
                  <a:pt x="51816" y="106679"/>
                </a:lnTo>
                <a:lnTo>
                  <a:pt x="48768" y="105155"/>
                </a:lnTo>
                <a:lnTo>
                  <a:pt x="47244" y="105155"/>
                </a:lnTo>
                <a:lnTo>
                  <a:pt x="44195" y="103631"/>
                </a:lnTo>
                <a:lnTo>
                  <a:pt x="41147" y="100583"/>
                </a:lnTo>
                <a:lnTo>
                  <a:pt x="39624" y="97536"/>
                </a:lnTo>
                <a:lnTo>
                  <a:pt x="36576" y="92964"/>
                </a:lnTo>
                <a:lnTo>
                  <a:pt x="35052" y="88391"/>
                </a:lnTo>
                <a:lnTo>
                  <a:pt x="32004" y="76200"/>
                </a:lnTo>
                <a:lnTo>
                  <a:pt x="28956" y="71627"/>
                </a:lnTo>
                <a:lnTo>
                  <a:pt x="25908" y="70103"/>
                </a:lnTo>
                <a:lnTo>
                  <a:pt x="22859" y="67055"/>
                </a:lnTo>
                <a:lnTo>
                  <a:pt x="18288" y="64007"/>
                </a:lnTo>
                <a:lnTo>
                  <a:pt x="13716" y="62483"/>
                </a:lnTo>
                <a:lnTo>
                  <a:pt x="9144" y="59436"/>
                </a:lnTo>
                <a:lnTo>
                  <a:pt x="4571" y="57912"/>
                </a:lnTo>
                <a:lnTo>
                  <a:pt x="1524" y="56388"/>
                </a:lnTo>
                <a:lnTo>
                  <a:pt x="0" y="56388"/>
                </a:lnTo>
                <a:lnTo>
                  <a:pt x="1524" y="47243"/>
                </a:lnTo>
                <a:lnTo>
                  <a:pt x="4571" y="42671"/>
                </a:lnTo>
                <a:lnTo>
                  <a:pt x="12192" y="35052"/>
                </a:lnTo>
                <a:lnTo>
                  <a:pt x="15240" y="33527"/>
                </a:lnTo>
                <a:lnTo>
                  <a:pt x="22859" y="25907"/>
                </a:lnTo>
                <a:lnTo>
                  <a:pt x="27432" y="22860"/>
                </a:lnTo>
                <a:lnTo>
                  <a:pt x="35052" y="15240"/>
                </a:lnTo>
                <a:lnTo>
                  <a:pt x="39624" y="13715"/>
                </a:lnTo>
                <a:lnTo>
                  <a:pt x="41147" y="12191"/>
                </a:lnTo>
                <a:lnTo>
                  <a:pt x="42671" y="13715"/>
                </a:lnTo>
                <a:lnTo>
                  <a:pt x="54864" y="19812"/>
                </a:lnTo>
                <a:lnTo>
                  <a:pt x="64008" y="28955"/>
                </a:lnTo>
                <a:lnTo>
                  <a:pt x="64008" y="32003"/>
                </a:lnTo>
                <a:lnTo>
                  <a:pt x="67056" y="35052"/>
                </a:lnTo>
                <a:lnTo>
                  <a:pt x="71628" y="36576"/>
                </a:lnTo>
                <a:lnTo>
                  <a:pt x="74676" y="38100"/>
                </a:lnTo>
                <a:lnTo>
                  <a:pt x="79247" y="41148"/>
                </a:lnTo>
                <a:lnTo>
                  <a:pt x="82295" y="41148"/>
                </a:lnTo>
                <a:lnTo>
                  <a:pt x="85344" y="42671"/>
                </a:lnTo>
                <a:lnTo>
                  <a:pt x="86868" y="42671"/>
                </a:lnTo>
                <a:lnTo>
                  <a:pt x="88392" y="41148"/>
                </a:lnTo>
                <a:lnTo>
                  <a:pt x="88392" y="38100"/>
                </a:lnTo>
                <a:lnTo>
                  <a:pt x="91440" y="32003"/>
                </a:lnTo>
                <a:lnTo>
                  <a:pt x="92964" y="27431"/>
                </a:lnTo>
                <a:lnTo>
                  <a:pt x="94488" y="24383"/>
                </a:lnTo>
                <a:lnTo>
                  <a:pt x="96012" y="24383"/>
                </a:lnTo>
                <a:lnTo>
                  <a:pt x="99059" y="21336"/>
                </a:lnTo>
                <a:lnTo>
                  <a:pt x="105156" y="18288"/>
                </a:lnTo>
                <a:lnTo>
                  <a:pt x="114300" y="9143"/>
                </a:lnTo>
                <a:lnTo>
                  <a:pt x="120395" y="6095"/>
                </a:lnTo>
                <a:lnTo>
                  <a:pt x="123444" y="3048"/>
                </a:lnTo>
                <a:lnTo>
                  <a:pt x="126492" y="1524"/>
                </a:lnTo>
                <a:lnTo>
                  <a:pt x="128016" y="1524"/>
                </a:lnTo>
                <a:lnTo>
                  <a:pt x="131064" y="0"/>
                </a:lnTo>
                <a:lnTo>
                  <a:pt x="137159" y="0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2" name="object 1452"/>
          <p:cNvSpPr/>
          <p:nvPr/>
        </p:nvSpPr>
        <p:spPr>
          <a:xfrm>
            <a:off x="8880869" y="6703073"/>
            <a:ext cx="650748" cy="560831"/>
          </a:xfrm>
          <a:custGeom>
            <a:avLst/>
            <a:gdLst/>
            <a:ahLst/>
            <a:cxnLst/>
            <a:rect l="l" t="t" r="r" b="b"/>
            <a:pathLst>
              <a:path w="650748" h="560831">
                <a:moveTo>
                  <a:pt x="640080" y="518160"/>
                </a:moveTo>
                <a:lnTo>
                  <a:pt x="646176" y="496824"/>
                </a:lnTo>
                <a:lnTo>
                  <a:pt x="650748" y="480060"/>
                </a:lnTo>
                <a:lnTo>
                  <a:pt x="650748" y="449579"/>
                </a:lnTo>
                <a:lnTo>
                  <a:pt x="649224" y="443484"/>
                </a:lnTo>
                <a:lnTo>
                  <a:pt x="647700" y="437388"/>
                </a:lnTo>
                <a:lnTo>
                  <a:pt x="646176" y="431291"/>
                </a:lnTo>
                <a:lnTo>
                  <a:pt x="644652" y="426719"/>
                </a:lnTo>
                <a:lnTo>
                  <a:pt x="641604" y="420624"/>
                </a:lnTo>
                <a:lnTo>
                  <a:pt x="629412" y="402336"/>
                </a:lnTo>
                <a:lnTo>
                  <a:pt x="624840" y="399288"/>
                </a:lnTo>
                <a:lnTo>
                  <a:pt x="621792" y="394715"/>
                </a:lnTo>
                <a:lnTo>
                  <a:pt x="617219" y="391667"/>
                </a:lnTo>
                <a:lnTo>
                  <a:pt x="609600" y="384048"/>
                </a:lnTo>
                <a:lnTo>
                  <a:pt x="605028" y="381000"/>
                </a:lnTo>
                <a:lnTo>
                  <a:pt x="600455" y="376427"/>
                </a:lnTo>
                <a:lnTo>
                  <a:pt x="592836" y="370331"/>
                </a:lnTo>
                <a:lnTo>
                  <a:pt x="586740" y="365760"/>
                </a:lnTo>
                <a:lnTo>
                  <a:pt x="556260" y="353567"/>
                </a:lnTo>
                <a:lnTo>
                  <a:pt x="548640" y="352043"/>
                </a:lnTo>
                <a:lnTo>
                  <a:pt x="539496" y="350519"/>
                </a:lnTo>
                <a:lnTo>
                  <a:pt x="495300" y="350519"/>
                </a:lnTo>
                <a:lnTo>
                  <a:pt x="477012" y="353567"/>
                </a:lnTo>
                <a:lnTo>
                  <a:pt x="466343" y="355091"/>
                </a:lnTo>
                <a:lnTo>
                  <a:pt x="475488" y="373379"/>
                </a:lnTo>
                <a:lnTo>
                  <a:pt x="480060" y="384048"/>
                </a:lnTo>
                <a:lnTo>
                  <a:pt x="484631" y="391667"/>
                </a:lnTo>
                <a:lnTo>
                  <a:pt x="489204" y="400812"/>
                </a:lnTo>
                <a:lnTo>
                  <a:pt x="492252" y="408431"/>
                </a:lnTo>
                <a:lnTo>
                  <a:pt x="496824" y="414527"/>
                </a:lnTo>
                <a:lnTo>
                  <a:pt x="499872" y="422148"/>
                </a:lnTo>
                <a:lnTo>
                  <a:pt x="504443" y="422148"/>
                </a:lnTo>
                <a:lnTo>
                  <a:pt x="510540" y="420624"/>
                </a:lnTo>
                <a:lnTo>
                  <a:pt x="516636" y="422148"/>
                </a:lnTo>
                <a:lnTo>
                  <a:pt x="522731" y="422148"/>
                </a:lnTo>
                <a:lnTo>
                  <a:pt x="530352" y="423672"/>
                </a:lnTo>
                <a:lnTo>
                  <a:pt x="536448" y="426719"/>
                </a:lnTo>
                <a:lnTo>
                  <a:pt x="551688" y="432815"/>
                </a:lnTo>
                <a:lnTo>
                  <a:pt x="556260" y="437388"/>
                </a:lnTo>
                <a:lnTo>
                  <a:pt x="562355" y="441960"/>
                </a:lnTo>
                <a:lnTo>
                  <a:pt x="571500" y="454151"/>
                </a:lnTo>
                <a:lnTo>
                  <a:pt x="574548" y="458724"/>
                </a:lnTo>
                <a:lnTo>
                  <a:pt x="576072" y="467867"/>
                </a:lnTo>
                <a:lnTo>
                  <a:pt x="577596" y="473963"/>
                </a:lnTo>
                <a:lnTo>
                  <a:pt x="574548" y="483107"/>
                </a:lnTo>
                <a:lnTo>
                  <a:pt x="574548" y="484631"/>
                </a:lnTo>
                <a:lnTo>
                  <a:pt x="573024" y="486155"/>
                </a:lnTo>
                <a:lnTo>
                  <a:pt x="571500" y="487679"/>
                </a:lnTo>
                <a:lnTo>
                  <a:pt x="560831" y="487679"/>
                </a:lnTo>
                <a:lnTo>
                  <a:pt x="556260" y="486155"/>
                </a:lnTo>
                <a:lnTo>
                  <a:pt x="547116" y="480060"/>
                </a:lnTo>
                <a:lnTo>
                  <a:pt x="541019" y="475488"/>
                </a:lnTo>
                <a:lnTo>
                  <a:pt x="528828" y="463296"/>
                </a:lnTo>
                <a:lnTo>
                  <a:pt x="522731" y="454151"/>
                </a:lnTo>
                <a:lnTo>
                  <a:pt x="515112" y="445007"/>
                </a:lnTo>
                <a:lnTo>
                  <a:pt x="507492" y="434339"/>
                </a:lnTo>
                <a:lnTo>
                  <a:pt x="499872" y="422148"/>
                </a:lnTo>
                <a:lnTo>
                  <a:pt x="498348" y="420624"/>
                </a:lnTo>
                <a:lnTo>
                  <a:pt x="498348" y="417576"/>
                </a:lnTo>
                <a:lnTo>
                  <a:pt x="496824" y="416051"/>
                </a:lnTo>
                <a:lnTo>
                  <a:pt x="495300" y="414527"/>
                </a:lnTo>
                <a:lnTo>
                  <a:pt x="493776" y="411479"/>
                </a:lnTo>
                <a:lnTo>
                  <a:pt x="492252" y="406907"/>
                </a:lnTo>
                <a:lnTo>
                  <a:pt x="490728" y="403860"/>
                </a:lnTo>
                <a:lnTo>
                  <a:pt x="487680" y="400812"/>
                </a:lnTo>
                <a:lnTo>
                  <a:pt x="484631" y="394715"/>
                </a:lnTo>
                <a:lnTo>
                  <a:pt x="483107" y="390143"/>
                </a:lnTo>
                <a:lnTo>
                  <a:pt x="480060" y="384048"/>
                </a:lnTo>
                <a:lnTo>
                  <a:pt x="477012" y="379476"/>
                </a:lnTo>
                <a:lnTo>
                  <a:pt x="475488" y="373379"/>
                </a:lnTo>
                <a:lnTo>
                  <a:pt x="466343" y="355091"/>
                </a:lnTo>
                <a:lnTo>
                  <a:pt x="460248" y="339851"/>
                </a:lnTo>
                <a:lnTo>
                  <a:pt x="452628" y="324612"/>
                </a:lnTo>
                <a:lnTo>
                  <a:pt x="446531" y="310896"/>
                </a:lnTo>
                <a:lnTo>
                  <a:pt x="438912" y="297179"/>
                </a:lnTo>
                <a:lnTo>
                  <a:pt x="431292" y="281939"/>
                </a:lnTo>
                <a:lnTo>
                  <a:pt x="422148" y="268224"/>
                </a:lnTo>
                <a:lnTo>
                  <a:pt x="414528" y="254507"/>
                </a:lnTo>
                <a:lnTo>
                  <a:pt x="405384" y="240791"/>
                </a:lnTo>
                <a:lnTo>
                  <a:pt x="396240" y="228600"/>
                </a:lnTo>
                <a:lnTo>
                  <a:pt x="387096" y="214884"/>
                </a:lnTo>
                <a:lnTo>
                  <a:pt x="379476" y="202691"/>
                </a:lnTo>
                <a:lnTo>
                  <a:pt x="370331" y="188976"/>
                </a:lnTo>
                <a:lnTo>
                  <a:pt x="352043" y="164591"/>
                </a:lnTo>
                <a:lnTo>
                  <a:pt x="342900" y="153924"/>
                </a:lnTo>
                <a:lnTo>
                  <a:pt x="333755" y="141731"/>
                </a:lnTo>
                <a:lnTo>
                  <a:pt x="324612" y="131063"/>
                </a:lnTo>
                <a:lnTo>
                  <a:pt x="316992" y="121919"/>
                </a:lnTo>
                <a:lnTo>
                  <a:pt x="307848" y="111251"/>
                </a:lnTo>
                <a:lnTo>
                  <a:pt x="300228" y="102107"/>
                </a:lnTo>
                <a:lnTo>
                  <a:pt x="291084" y="92963"/>
                </a:lnTo>
                <a:lnTo>
                  <a:pt x="283464" y="83819"/>
                </a:lnTo>
                <a:lnTo>
                  <a:pt x="277367" y="76200"/>
                </a:lnTo>
                <a:lnTo>
                  <a:pt x="269748" y="68579"/>
                </a:lnTo>
                <a:lnTo>
                  <a:pt x="262128" y="62484"/>
                </a:lnTo>
                <a:lnTo>
                  <a:pt x="233172" y="33527"/>
                </a:lnTo>
                <a:lnTo>
                  <a:pt x="228600" y="32003"/>
                </a:lnTo>
                <a:lnTo>
                  <a:pt x="205740" y="16763"/>
                </a:lnTo>
                <a:lnTo>
                  <a:pt x="184404" y="7619"/>
                </a:lnTo>
                <a:lnTo>
                  <a:pt x="164592" y="1524"/>
                </a:lnTo>
                <a:lnTo>
                  <a:pt x="144780" y="0"/>
                </a:lnTo>
                <a:lnTo>
                  <a:pt x="124967" y="1524"/>
                </a:lnTo>
                <a:lnTo>
                  <a:pt x="108204" y="6096"/>
                </a:lnTo>
                <a:lnTo>
                  <a:pt x="91440" y="13715"/>
                </a:lnTo>
                <a:lnTo>
                  <a:pt x="77724" y="22860"/>
                </a:lnTo>
                <a:lnTo>
                  <a:pt x="64007" y="33527"/>
                </a:lnTo>
                <a:lnTo>
                  <a:pt x="50292" y="45719"/>
                </a:lnTo>
                <a:lnTo>
                  <a:pt x="39624" y="57912"/>
                </a:lnTo>
                <a:lnTo>
                  <a:pt x="21336" y="85343"/>
                </a:lnTo>
                <a:lnTo>
                  <a:pt x="7619" y="112776"/>
                </a:lnTo>
                <a:lnTo>
                  <a:pt x="4572" y="126491"/>
                </a:lnTo>
                <a:lnTo>
                  <a:pt x="3048" y="131063"/>
                </a:lnTo>
                <a:lnTo>
                  <a:pt x="1524" y="140207"/>
                </a:lnTo>
                <a:lnTo>
                  <a:pt x="0" y="149351"/>
                </a:lnTo>
                <a:lnTo>
                  <a:pt x="0" y="187451"/>
                </a:lnTo>
                <a:lnTo>
                  <a:pt x="1524" y="202691"/>
                </a:lnTo>
                <a:lnTo>
                  <a:pt x="4572" y="217931"/>
                </a:lnTo>
                <a:lnTo>
                  <a:pt x="9143" y="233172"/>
                </a:lnTo>
                <a:lnTo>
                  <a:pt x="21336" y="260603"/>
                </a:lnTo>
                <a:lnTo>
                  <a:pt x="30480" y="271272"/>
                </a:lnTo>
                <a:lnTo>
                  <a:pt x="42672" y="283463"/>
                </a:lnTo>
                <a:lnTo>
                  <a:pt x="54864" y="291084"/>
                </a:lnTo>
                <a:lnTo>
                  <a:pt x="71628" y="297179"/>
                </a:lnTo>
                <a:lnTo>
                  <a:pt x="88392" y="300227"/>
                </a:lnTo>
                <a:lnTo>
                  <a:pt x="108204" y="301751"/>
                </a:lnTo>
                <a:lnTo>
                  <a:pt x="144780" y="304800"/>
                </a:lnTo>
                <a:lnTo>
                  <a:pt x="178307" y="307848"/>
                </a:lnTo>
                <a:lnTo>
                  <a:pt x="192024" y="309372"/>
                </a:lnTo>
                <a:lnTo>
                  <a:pt x="207264" y="309372"/>
                </a:lnTo>
                <a:lnTo>
                  <a:pt x="220980" y="310896"/>
                </a:lnTo>
                <a:lnTo>
                  <a:pt x="233172" y="312419"/>
                </a:lnTo>
                <a:lnTo>
                  <a:pt x="254507" y="315467"/>
                </a:lnTo>
                <a:lnTo>
                  <a:pt x="263652" y="316991"/>
                </a:lnTo>
                <a:lnTo>
                  <a:pt x="271272" y="320039"/>
                </a:lnTo>
                <a:lnTo>
                  <a:pt x="283464" y="323088"/>
                </a:lnTo>
                <a:lnTo>
                  <a:pt x="286512" y="324612"/>
                </a:lnTo>
                <a:lnTo>
                  <a:pt x="281940" y="324612"/>
                </a:lnTo>
                <a:lnTo>
                  <a:pt x="278892" y="326136"/>
                </a:lnTo>
                <a:lnTo>
                  <a:pt x="277367" y="326136"/>
                </a:lnTo>
                <a:lnTo>
                  <a:pt x="274319" y="327660"/>
                </a:lnTo>
                <a:lnTo>
                  <a:pt x="271272" y="330707"/>
                </a:lnTo>
                <a:lnTo>
                  <a:pt x="277367" y="333755"/>
                </a:lnTo>
                <a:lnTo>
                  <a:pt x="284988" y="336803"/>
                </a:lnTo>
                <a:lnTo>
                  <a:pt x="291084" y="341376"/>
                </a:lnTo>
                <a:lnTo>
                  <a:pt x="300228" y="345948"/>
                </a:lnTo>
                <a:lnTo>
                  <a:pt x="307848" y="350519"/>
                </a:lnTo>
                <a:lnTo>
                  <a:pt x="316992" y="356615"/>
                </a:lnTo>
                <a:lnTo>
                  <a:pt x="324612" y="362712"/>
                </a:lnTo>
                <a:lnTo>
                  <a:pt x="333755" y="368807"/>
                </a:lnTo>
                <a:lnTo>
                  <a:pt x="344424" y="376427"/>
                </a:lnTo>
                <a:lnTo>
                  <a:pt x="353567" y="384048"/>
                </a:lnTo>
                <a:lnTo>
                  <a:pt x="387096" y="417576"/>
                </a:lnTo>
                <a:lnTo>
                  <a:pt x="394716" y="426719"/>
                </a:lnTo>
                <a:lnTo>
                  <a:pt x="400812" y="434339"/>
                </a:lnTo>
                <a:lnTo>
                  <a:pt x="409955" y="445007"/>
                </a:lnTo>
                <a:lnTo>
                  <a:pt x="417576" y="457200"/>
                </a:lnTo>
                <a:lnTo>
                  <a:pt x="426719" y="467867"/>
                </a:lnTo>
                <a:lnTo>
                  <a:pt x="434340" y="478536"/>
                </a:lnTo>
                <a:lnTo>
                  <a:pt x="443484" y="489203"/>
                </a:lnTo>
                <a:lnTo>
                  <a:pt x="451104" y="499872"/>
                </a:lnTo>
                <a:lnTo>
                  <a:pt x="460248" y="509015"/>
                </a:lnTo>
                <a:lnTo>
                  <a:pt x="469392" y="516636"/>
                </a:lnTo>
                <a:lnTo>
                  <a:pt x="478536" y="525779"/>
                </a:lnTo>
                <a:lnTo>
                  <a:pt x="487680" y="533400"/>
                </a:lnTo>
                <a:lnTo>
                  <a:pt x="498348" y="539496"/>
                </a:lnTo>
                <a:lnTo>
                  <a:pt x="507492" y="545591"/>
                </a:lnTo>
                <a:lnTo>
                  <a:pt x="518160" y="551688"/>
                </a:lnTo>
                <a:lnTo>
                  <a:pt x="527304" y="556260"/>
                </a:lnTo>
                <a:lnTo>
                  <a:pt x="537972" y="559307"/>
                </a:lnTo>
                <a:lnTo>
                  <a:pt x="548640" y="560831"/>
                </a:lnTo>
                <a:lnTo>
                  <a:pt x="576072" y="560831"/>
                </a:lnTo>
                <a:lnTo>
                  <a:pt x="583692" y="559307"/>
                </a:lnTo>
                <a:lnTo>
                  <a:pt x="589788" y="557784"/>
                </a:lnTo>
                <a:lnTo>
                  <a:pt x="597407" y="554736"/>
                </a:lnTo>
                <a:lnTo>
                  <a:pt x="615696" y="545591"/>
                </a:lnTo>
                <a:lnTo>
                  <a:pt x="621792" y="541019"/>
                </a:lnTo>
                <a:lnTo>
                  <a:pt x="626364" y="537972"/>
                </a:lnTo>
                <a:lnTo>
                  <a:pt x="630936" y="533400"/>
                </a:lnTo>
                <a:lnTo>
                  <a:pt x="633984" y="528827"/>
                </a:lnTo>
                <a:lnTo>
                  <a:pt x="638555" y="522731"/>
                </a:lnTo>
                <a:lnTo>
                  <a:pt x="640080" y="518160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3" name="object 1453"/>
          <p:cNvSpPr/>
          <p:nvPr/>
        </p:nvSpPr>
        <p:spPr>
          <a:xfrm>
            <a:off x="9085085" y="7100836"/>
            <a:ext cx="192024" cy="54864"/>
          </a:xfrm>
          <a:custGeom>
            <a:avLst/>
            <a:gdLst/>
            <a:ahLst/>
            <a:cxnLst/>
            <a:rect l="l" t="t" r="r" b="b"/>
            <a:pathLst>
              <a:path w="192024" h="54864">
                <a:moveTo>
                  <a:pt x="0" y="54864"/>
                </a:moveTo>
                <a:lnTo>
                  <a:pt x="12191" y="54864"/>
                </a:lnTo>
                <a:lnTo>
                  <a:pt x="21336" y="53340"/>
                </a:lnTo>
                <a:lnTo>
                  <a:pt x="32003" y="50292"/>
                </a:lnTo>
                <a:lnTo>
                  <a:pt x="44196" y="47244"/>
                </a:lnTo>
                <a:lnTo>
                  <a:pt x="57912" y="42673"/>
                </a:lnTo>
                <a:lnTo>
                  <a:pt x="71627" y="39625"/>
                </a:lnTo>
                <a:lnTo>
                  <a:pt x="85344" y="35052"/>
                </a:lnTo>
                <a:lnTo>
                  <a:pt x="99060" y="28956"/>
                </a:lnTo>
                <a:lnTo>
                  <a:pt x="126491" y="19813"/>
                </a:lnTo>
                <a:lnTo>
                  <a:pt x="138684" y="15240"/>
                </a:lnTo>
                <a:lnTo>
                  <a:pt x="149351" y="10668"/>
                </a:lnTo>
                <a:lnTo>
                  <a:pt x="158496" y="6097"/>
                </a:lnTo>
                <a:lnTo>
                  <a:pt x="166115" y="3049"/>
                </a:lnTo>
                <a:lnTo>
                  <a:pt x="170688" y="0"/>
                </a:lnTo>
                <a:lnTo>
                  <a:pt x="182880" y="12192"/>
                </a:lnTo>
                <a:lnTo>
                  <a:pt x="184403" y="15240"/>
                </a:lnTo>
                <a:lnTo>
                  <a:pt x="192024" y="22861"/>
                </a:lnTo>
                <a:lnTo>
                  <a:pt x="187451" y="24385"/>
                </a:lnTo>
                <a:lnTo>
                  <a:pt x="182880" y="27433"/>
                </a:lnTo>
                <a:lnTo>
                  <a:pt x="175260" y="28956"/>
                </a:lnTo>
                <a:lnTo>
                  <a:pt x="153924" y="35052"/>
                </a:lnTo>
                <a:lnTo>
                  <a:pt x="141732" y="38100"/>
                </a:lnTo>
                <a:lnTo>
                  <a:pt x="128015" y="39625"/>
                </a:lnTo>
                <a:lnTo>
                  <a:pt x="114300" y="44197"/>
                </a:lnTo>
                <a:lnTo>
                  <a:pt x="100584" y="45721"/>
                </a:lnTo>
                <a:lnTo>
                  <a:pt x="85344" y="48768"/>
                </a:lnTo>
                <a:lnTo>
                  <a:pt x="54864" y="51816"/>
                </a:lnTo>
                <a:lnTo>
                  <a:pt x="41148" y="54864"/>
                </a:lnTo>
                <a:lnTo>
                  <a:pt x="0" y="54864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4" name="object 1454"/>
          <p:cNvSpPr/>
          <p:nvPr/>
        </p:nvSpPr>
        <p:spPr>
          <a:xfrm>
            <a:off x="8605024" y="6980440"/>
            <a:ext cx="80773" cy="99060"/>
          </a:xfrm>
          <a:custGeom>
            <a:avLst/>
            <a:gdLst/>
            <a:ahLst/>
            <a:cxnLst/>
            <a:rect l="l" t="t" r="r" b="b"/>
            <a:pathLst>
              <a:path w="80773" h="99060">
                <a:moveTo>
                  <a:pt x="68581" y="3048"/>
                </a:moveTo>
                <a:lnTo>
                  <a:pt x="74676" y="6096"/>
                </a:lnTo>
                <a:lnTo>
                  <a:pt x="79249" y="10669"/>
                </a:lnTo>
                <a:lnTo>
                  <a:pt x="80773" y="15240"/>
                </a:lnTo>
                <a:lnTo>
                  <a:pt x="80773" y="27433"/>
                </a:lnTo>
                <a:lnTo>
                  <a:pt x="79249" y="33529"/>
                </a:lnTo>
                <a:lnTo>
                  <a:pt x="77725" y="38100"/>
                </a:lnTo>
                <a:lnTo>
                  <a:pt x="74676" y="47245"/>
                </a:lnTo>
                <a:lnTo>
                  <a:pt x="71629" y="57912"/>
                </a:lnTo>
                <a:lnTo>
                  <a:pt x="65533" y="76200"/>
                </a:lnTo>
                <a:lnTo>
                  <a:pt x="64009" y="82296"/>
                </a:lnTo>
                <a:lnTo>
                  <a:pt x="62485" y="88393"/>
                </a:lnTo>
                <a:lnTo>
                  <a:pt x="56388" y="97536"/>
                </a:lnTo>
                <a:lnTo>
                  <a:pt x="50293" y="99060"/>
                </a:lnTo>
                <a:lnTo>
                  <a:pt x="47245" y="99060"/>
                </a:lnTo>
                <a:lnTo>
                  <a:pt x="44197" y="97536"/>
                </a:lnTo>
                <a:lnTo>
                  <a:pt x="36576" y="97536"/>
                </a:lnTo>
                <a:lnTo>
                  <a:pt x="35052" y="96012"/>
                </a:lnTo>
                <a:lnTo>
                  <a:pt x="32005" y="94488"/>
                </a:lnTo>
                <a:lnTo>
                  <a:pt x="28957" y="94488"/>
                </a:lnTo>
                <a:lnTo>
                  <a:pt x="27433" y="96012"/>
                </a:lnTo>
                <a:lnTo>
                  <a:pt x="24385" y="96012"/>
                </a:lnTo>
                <a:lnTo>
                  <a:pt x="22861" y="94488"/>
                </a:lnTo>
                <a:lnTo>
                  <a:pt x="21337" y="94488"/>
                </a:lnTo>
                <a:lnTo>
                  <a:pt x="19812" y="92964"/>
                </a:lnTo>
                <a:lnTo>
                  <a:pt x="19812" y="89917"/>
                </a:lnTo>
                <a:lnTo>
                  <a:pt x="12193" y="89917"/>
                </a:lnTo>
                <a:lnTo>
                  <a:pt x="10669" y="88393"/>
                </a:lnTo>
                <a:lnTo>
                  <a:pt x="9145" y="86869"/>
                </a:lnTo>
                <a:lnTo>
                  <a:pt x="9145" y="82296"/>
                </a:lnTo>
                <a:lnTo>
                  <a:pt x="4573" y="82296"/>
                </a:lnTo>
                <a:lnTo>
                  <a:pt x="1525" y="80772"/>
                </a:lnTo>
                <a:lnTo>
                  <a:pt x="0" y="77724"/>
                </a:lnTo>
                <a:lnTo>
                  <a:pt x="1525" y="73152"/>
                </a:lnTo>
                <a:lnTo>
                  <a:pt x="3049" y="71629"/>
                </a:lnTo>
                <a:lnTo>
                  <a:pt x="6097" y="65533"/>
                </a:lnTo>
                <a:lnTo>
                  <a:pt x="12193" y="59436"/>
                </a:lnTo>
                <a:lnTo>
                  <a:pt x="13717" y="54864"/>
                </a:lnTo>
                <a:lnTo>
                  <a:pt x="16764" y="50293"/>
                </a:lnTo>
                <a:lnTo>
                  <a:pt x="22861" y="44196"/>
                </a:lnTo>
                <a:lnTo>
                  <a:pt x="27433" y="35052"/>
                </a:lnTo>
                <a:lnTo>
                  <a:pt x="28957" y="28957"/>
                </a:lnTo>
                <a:lnTo>
                  <a:pt x="32005" y="24384"/>
                </a:lnTo>
                <a:lnTo>
                  <a:pt x="32005" y="21336"/>
                </a:lnTo>
                <a:lnTo>
                  <a:pt x="33529" y="18288"/>
                </a:lnTo>
                <a:lnTo>
                  <a:pt x="36576" y="13717"/>
                </a:lnTo>
                <a:lnTo>
                  <a:pt x="39625" y="7621"/>
                </a:lnTo>
                <a:lnTo>
                  <a:pt x="45721" y="3048"/>
                </a:lnTo>
                <a:lnTo>
                  <a:pt x="57912" y="0"/>
                </a:lnTo>
                <a:lnTo>
                  <a:pt x="68581" y="3048"/>
                </a:lnTo>
              </a:path>
            </a:pathLst>
          </a:custGeom>
          <a:solidFill>
            <a:srgbClr val="B5595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5" name="object 1455"/>
          <p:cNvSpPr/>
          <p:nvPr/>
        </p:nvSpPr>
        <p:spPr>
          <a:xfrm>
            <a:off x="8649221" y="6983488"/>
            <a:ext cx="36576" cy="96012"/>
          </a:xfrm>
          <a:custGeom>
            <a:avLst/>
            <a:gdLst/>
            <a:ahLst/>
            <a:cxnLst/>
            <a:rect l="l" t="t" r="r" b="b"/>
            <a:pathLst>
              <a:path w="36576" h="96012">
                <a:moveTo>
                  <a:pt x="6096" y="96012"/>
                </a:moveTo>
                <a:lnTo>
                  <a:pt x="12191" y="92964"/>
                </a:lnTo>
                <a:lnTo>
                  <a:pt x="15240" y="89916"/>
                </a:lnTo>
                <a:lnTo>
                  <a:pt x="18288" y="85345"/>
                </a:lnTo>
                <a:lnTo>
                  <a:pt x="19812" y="79248"/>
                </a:lnTo>
                <a:lnTo>
                  <a:pt x="21336" y="73152"/>
                </a:lnTo>
                <a:lnTo>
                  <a:pt x="27432" y="54864"/>
                </a:lnTo>
                <a:lnTo>
                  <a:pt x="30479" y="44197"/>
                </a:lnTo>
                <a:lnTo>
                  <a:pt x="33528" y="35052"/>
                </a:lnTo>
                <a:lnTo>
                  <a:pt x="35052" y="30481"/>
                </a:lnTo>
                <a:lnTo>
                  <a:pt x="36576" y="24385"/>
                </a:lnTo>
                <a:lnTo>
                  <a:pt x="36576" y="10669"/>
                </a:lnTo>
                <a:lnTo>
                  <a:pt x="35052" y="7621"/>
                </a:lnTo>
                <a:lnTo>
                  <a:pt x="30479" y="3048"/>
                </a:lnTo>
                <a:lnTo>
                  <a:pt x="24384" y="0"/>
                </a:lnTo>
                <a:lnTo>
                  <a:pt x="27432" y="3048"/>
                </a:lnTo>
                <a:lnTo>
                  <a:pt x="30479" y="7621"/>
                </a:lnTo>
                <a:lnTo>
                  <a:pt x="32003" y="13716"/>
                </a:lnTo>
                <a:lnTo>
                  <a:pt x="30479" y="21336"/>
                </a:lnTo>
                <a:lnTo>
                  <a:pt x="28955" y="25909"/>
                </a:lnTo>
                <a:lnTo>
                  <a:pt x="24384" y="30481"/>
                </a:lnTo>
                <a:lnTo>
                  <a:pt x="16764" y="32004"/>
                </a:lnTo>
                <a:lnTo>
                  <a:pt x="4572" y="28957"/>
                </a:lnTo>
                <a:lnTo>
                  <a:pt x="7620" y="32004"/>
                </a:lnTo>
                <a:lnTo>
                  <a:pt x="10667" y="33528"/>
                </a:lnTo>
                <a:lnTo>
                  <a:pt x="12191" y="33528"/>
                </a:lnTo>
                <a:lnTo>
                  <a:pt x="13715" y="35052"/>
                </a:lnTo>
                <a:lnTo>
                  <a:pt x="16764" y="36576"/>
                </a:lnTo>
                <a:lnTo>
                  <a:pt x="22860" y="36576"/>
                </a:lnTo>
                <a:lnTo>
                  <a:pt x="22860" y="38100"/>
                </a:lnTo>
                <a:lnTo>
                  <a:pt x="18288" y="38100"/>
                </a:lnTo>
                <a:lnTo>
                  <a:pt x="13715" y="39624"/>
                </a:lnTo>
                <a:lnTo>
                  <a:pt x="6096" y="39624"/>
                </a:lnTo>
                <a:lnTo>
                  <a:pt x="1524" y="38100"/>
                </a:lnTo>
                <a:lnTo>
                  <a:pt x="0" y="38100"/>
                </a:lnTo>
                <a:lnTo>
                  <a:pt x="0" y="39624"/>
                </a:lnTo>
                <a:lnTo>
                  <a:pt x="1524" y="39624"/>
                </a:lnTo>
                <a:lnTo>
                  <a:pt x="4572" y="42673"/>
                </a:lnTo>
                <a:lnTo>
                  <a:pt x="7620" y="44197"/>
                </a:lnTo>
                <a:lnTo>
                  <a:pt x="12191" y="44197"/>
                </a:lnTo>
                <a:lnTo>
                  <a:pt x="16764" y="45721"/>
                </a:lnTo>
                <a:lnTo>
                  <a:pt x="18288" y="50292"/>
                </a:lnTo>
                <a:lnTo>
                  <a:pt x="16764" y="53340"/>
                </a:lnTo>
                <a:lnTo>
                  <a:pt x="12191" y="57912"/>
                </a:lnTo>
                <a:lnTo>
                  <a:pt x="13715" y="59436"/>
                </a:lnTo>
                <a:lnTo>
                  <a:pt x="15240" y="62485"/>
                </a:lnTo>
                <a:lnTo>
                  <a:pt x="16764" y="67057"/>
                </a:lnTo>
                <a:lnTo>
                  <a:pt x="16764" y="79248"/>
                </a:lnTo>
                <a:lnTo>
                  <a:pt x="15240" y="85345"/>
                </a:lnTo>
                <a:lnTo>
                  <a:pt x="12191" y="91440"/>
                </a:lnTo>
                <a:lnTo>
                  <a:pt x="6096" y="96012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6" name="object 1456"/>
          <p:cNvSpPr/>
          <p:nvPr/>
        </p:nvSpPr>
        <p:spPr>
          <a:xfrm>
            <a:off x="8624836" y="7053592"/>
            <a:ext cx="19813" cy="21336"/>
          </a:xfrm>
          <a:custGeom>
            <a:avLst/>
            <a:gdLst/>
            <a:ahLst/>
            <a:cxnLst/>
            <a:rect l="l" t="t" r="r" b="b"/>
            <a:pathLst>
              <a:path w="19813" h="21336">
                <a:moveTo>
                  <a:pt x="12193" y="19812"/>
                </a:moveTo>
                <a:lnTo>
                  <a:pt x="10669" y="21336"/>
                </a:lnTo>
                <a:lnTo>
                  <a:pt x="3049" y="21336"/>
                </a:lnTo>
                <a:lnTo>
                  <a:pt x="1525" y="19812"/>
                </a:lnTo>
                <a:lnTo>
                  <a:pt x="0" y="19812"/>
                </a:lnTo>
                <a:lnTo>
                  <a:pt x="0" y="15241"/>
                </a:lnTo>
                <a:lnTo>
                  <a:pt x="3049" y="10669"/>
                </a:lnTo>
                <a:lnTo>
                  <a:pt x="7621" y="4572"/>
                </a:lnTo>
                <a:lnTo>
                  <a:pt x="13717" y="0"/>
                </a:lnTo>
                <a:lnTo>
                  <a:pt x="16764" y="0"/>
                </a:lnTo>
                <a:lnTo>
                  <a:pt x="19813" y="4572"/>
                </a:lnTo>
                <a:lnTo>
                  <a:pt x="18288" y="10669"/>
                </a:lnTo>
                <a:lnTo>
                  <a:pt x="12193" y="19812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7" name="object 1457"/>
          <p:cNvSpPr/>
          <p:nvPr/>
        </p:nvSpPr>
        <p:spPr>
          <a:xfrm>
            <a:off x="8603500" y="7039876"/>
            <a:ext cx="16765" cy="22860"/>
          </a:xfrm>
          <a:custGeom>
            <a:avLst/>
            <a:gdLst/>
            <a:ahLst/>
            <a:cxnLst/>
            <a:rect l="l" t="t" r="r" b="b"/>
            <a:pathLst>
              <a:path w="16765" h="22860">
                <a:moveTo>
                  <a:pt x="9145" y="22860"/>
                </a:moveTo>
                <a:lnTo>
                  <a:pt x="4573" y="22860"/>
                </a:lnTo>
                <a:lnTo>
                  <a:pt x="1524" y="21336"/>
                </a:lnTo>
                <a:lnTo>
                  <a:pt x="0" y="18288"/>
                </a:lnTo>
                <a:lnTo>
                  <a:pt x="1524" y="13716"/>
                </a:lnTo>
                <a:lnTo>
                  <a:pt x="3049" y="10669"/>
                </a:lnTo>
                <a:lnTo>
                  <a:pt x="6097" y="6097"/>
                </a:lnTo>
                <a:lnTo>
                  <a:pt x="12193" y="0"/>
                </a:lnTo>
                <a:lnTo>
                  <a:pt x="15241" y="1524"/>
                </a:lnTo>
                <a:lnTo>
                  <a:pt x="16765" y="4573"/>
                </a:lnTo>
                <a:lnTo>
                  <a:pt x="15241" y="12193"/>
                </a:lnTo>
                <a:lnTo>
                  <a:pt x="9145" y="2286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8" name="object 1458"/>
          <p:cNvSpPr/>
          <p:nvPr/>
        </p:nvSpPr>
        <p:spPr>
          <a:xfrm>
            <a:off x="8612645" y="7045973"/>
            <a:ext cx="21336" cy="24384"/>
          </a:xfrm>
          <a:custGeom>
            <a:avLst/>
            <a:gdLst/>
            <a:ahLst/>
            <a:cxnLst/>
            <a:rect l="l" t="t" r="r" b="b"/>
            <a:pathLst>
              <a:path w="21336" h="24384">
                <a:moveTo>
                  <a:pt x="12191" y="24384"/>
                </a:moveTo>
                <a:lnTo>
                  <a:pt x="4572" y="24384"/>
                </a:lnTo>
                <a:lnTo>
                  <a:pt x="3048" y="22860"/>
                </a:lnTo>
                <a:lnTo>
                  <a:pt x="1524" y="21336"/>
                </a:lnTo>
                <a:lnTo>
                  <a:pt x="1524" y="19812"/>
                </a:lnTo>
                <a:lnTo>
                  <a:pt x="0" y="18288"/>
                </a:lnTo>
                <a:lnTo>
                  <a:pt x="1524" y="16763"/>
                </a:lnTo>
                <a:lnTo>
                  <a:pt x="10667" y="4572"/>
                </a:lnTo>
                <a:lnTo>
                  <a:pt x="15240" y="1524"/>
                </a:lnTo>
                <a:lnTo>
                  <a:pt x="19812" y="0"/>
                </a:lnTo>
                <a:lnTo>
                  <a:pt x="21336" y="3048"/>
                </a:lnTo>
                <a:lnTo>
                  <a:pt x="19812" y="10667"/>
                </a:lnTo>
                <a:lnTo>
                  <a:pt x="15240" y="18288"/>
                </a:lnTo>
                <a:lnTo>
                  <a:pt x="12191" y="24384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9" name="object 1459"/>
          <p:cNvSpPr/>
          <p:nvPr/>
        </p:nvSpPr>
        <p:spPr>
          <a:xfrm>
            <a:off x="8643124" y="6884428"/>
            <a:ext cx="80773" cy="129540"/>
          </a:xfrm>
          <a:custGeom>
            <a:avLst/>
            <a:gdLst/>
            <a:ahLst/>
            <a:cxnLst/>
            <a:rect l="l" t="t" r="r" b="b"/>
            <a:pathLst>
              <a:path w="80773" h="129540">
                <a:moveTo>
                  <a:pt x="76200" y="44196"/>
                </a:moveTo>
                <a:lnTo>
                  <a:pt x="73152" y="51817"/>
                </a:lnTo>
                <a:lnTo>
                  <a:pt x="70105" y="60960"/>
                </a:lnTo>
                <a:lnTo>
                  <a:pt x="65533" y="68581"/>
                </a:lnTo>
                <a:lnTo>
                  <a:pt x="62485" y="76200"/>
                </a:lnTo>
                <a:lnTo>
                  <a:pt x="57912" y="83821"/>
                </a:lnTo>
                <a:lnTo>
                  <a:pt x="54864" y="92964"/>
                </a:lnTo>
                <a:lnTo>
                  <a:pt x="50293" y="103633"/>
                </a:lnTo>
                <a:lnTo>
                  <a:pt x="47245" y="112776"/>
                </a:lnTo>
                <a:lnTo>
                  <a:pt x="45721" y="115824"/>
                </a:lnTo>
                <a:lnTo>
                  <a:pt x="42673" y="120396"/>
                </a:lnTo>
                <a:lnTo>
                  <a:pt x="36576" y="126493"/>
                </a:lnTo>
                <a:lnTo>
                  <a:pt x="33529" y="128017"/>
                </a:lnTo>
                <a:lnTo>
                  <a:pt x="28957" y="129541"/>
                </a:lnTo>
                <a:lnTo>
                  <a:pt x="22861" y="128017"/>
                </a:lnTo>
                <a:lnTo>
                  <a:pt x="18288" y="126493"/>
                </a:lnTo>
                <a:lnTo>
                  <a:pt x="15241" y="126493"/>
                </a:lnTo>
                <a:lnTo>
                  <a:pt x="12193" y="124969"/>
                </a:lnTo>
                <a:lnTo>
                  <a:pt x="9145" y="121921"/>
                </a:lnTo>
                <a:lnTo>
                  <a:pt x="4573" y="118872"/>
                </a:lnTo>
                <a:lnTo>
                  <a:pt x="3049" y="115824"/>
                </a:lnTo>
                <a:lnTo>
                  <a:pt x="0" y="111252"/>
                </a:lnTo>
                <a:lnTo>
                  <a:pt x="0" y="105157"/>
                </a:lnTo>
                <a:lnTo>
                  <a:pt x="1525" y="97536"/>
                </a:lnTo>
                <a:lnTo>
                  <a:pt x="9145" y="83821"/>
                </a:lnTo>
                <a:lnTo>
                  <a:pt x="13717" y="70105"/>
                </a:lnTo>
                <a:lnTo>
                  <a:pt x="18288" y="59436"/>
                </a:lnTo>
                <a:lnTo>
                  <a:pt x="21337" y="45721"/>
                </a:lnTo>
                <a:lnTo>
                  <a:pt x="22861" y="33529"/>
                </a:lnTo>
                <a:lnTo>
                  <a:pt x="25909" y="25908"/>
                </a:lnTo>
                <a:lnTo>
                  <a:pt x="28957" y="16764"/>
                </a:lnTo>
                <a:lnTo>
                  <a:pt x="32005" y="9145"/>
                </a:lnTo>
                <a:lnTo>
                  <a:pt x="38100" y="3048"/>
                </a:lnTo>
                <a:lnTo>
                  <a:pt x="47245" y="0"/>
                </a:lnTo>
                <a:lnTo>
                  <a:pt x="50293" y="0"/>
                </a:lnTo>
                <a:lnTo>
                  <a:pt x="54864" y="1524"/>
                </a:lnTo>
                <a:lnTo>
                  <a:pt x="59437" y="1524"/>
                </a:lnTo>
                <a:lnTo>
                  <a:pt x="64009" y="3048"/>
                </a:lnTo>
                <a:lnTo>
                  <a:pt x="73152" y="9145"/>
                </a:lnTo>
                <a:lnTo>
                  <a:pt x="76200" y="13717"/>
                </a:lnTo>
                <a:lnTo>
                  <a:pt x="77725" y="19812"/>
                </a:lnTo>
                <a:lnTo>
                  <a:pt x="79249" y="24384"/>
                </a:lnTo>
                <a:lnTo>
                  <a:pt x="80773" y="32005"/>
                </a:lnTo>
                <a:lnTo>
                  <a:pt x="79249" y="38100"/>
                </a:lnTo>
                <a:lnTo>
                  <a:pt x="76200" y="44196"/>
                </a:lnTo>
              </a:path>
            </a:pathLst>
          </a:custGeom>
          <a:solidFill>
            <a:srgbClr val="B5595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0" name="object 1460"/>
          <p:cNvSpPr/>
          <p:nvPr/>
        </p:nvSpPr>
        <p:spPr>
          <a:xfrm>
            <a:off x="8661412" y="6887476"/>
            <a:ext cx="62485" cy="126492"/>
          </a:xfrm>
          <a:custGeom>
            <a:avLst/>
            <a:gdLst/>
            <a:ahLst/>
            <a:cxnLst/>
            <a:rect l="l" t="t" r="r" b="b"/>
            <a:pathLst>
              <a:path w="62485" h="126492">
                <a:moveTo>
                  <a:pt x="0" y="123445"/>
                </a:moveTo>
                <a:lnTo>
                  <a:pt x="12193" y="126493"/>
                </a:lnTo>
                <a:lnTo>
                  <a:pt x="15241" y="124969"/>
                </a:lnTo>
                <a:lnTo>
                  <a:pt x="19812" y="123445"/>
                </a:lnTo>
                <a:lnTo>
                  <a:pt x="25909" y="117348"/>
                </a:lnTo>
                <a:lnTo>
                  <a:pt x="28957" y="108204"/>
                </a:lnTo>
                <a:lnTo>
                  <a:pt x="32005" y="100585"/>
                </a:lnTo>
                <a:lnTo>
                  <a:pt x="36576" y="89916"/>
                </a:lnTo>
                <a:lnTo>
                  <a:pt x="41149" y="80773"/>
                </a:lnTo>
                <a:lnTo>
                  <a:pt x="45721" y="73152"/>
                </a:lnTo>
                <a:lnTo>
                  <a:pt x="51817" y="57912"/>
                </a:lnTo>
                <a:lnTo>
                  <a:pt x="56388" y="48769"/>
                </a:lnTo>
                <a:lnTo>
                  <a:pt x="59437" y="41148"/>
                </a:lnTo>
                <a:lnTo>
                  <a:pt x="60961" y="35052"/>
                </a:lnTo>
                <a:lnTo>
                  <a:pt x="62485" y="27433"/>
                </a:lnTo>
                <a:lnTo>
                  <a:pt x="62485" y="21336"/>
                </a:lnTo>
                <a:lnTo>
                  <a:pt x="60961" y="16764"/>
                </a:lnTo>
                <a:lnTo>
                  <a:pt x="57912" y="10669"/>
                </a:lnTo>
                <a:lnTo>
                  <a:pt x="54864" y="6097"/>
                </a:lnTo>
                <a:lnTo>
                  <a:pt x="51817" y="3048"/>
                </a:lnTo>
                <a:lnTo>
                  <a:pt x="47245" y="0"/>
                </a:lnTo>
                <a:lnTo>
                  <a:pt x="48769" y="3048"/>
                </a:lnTo>
                <a:lnTo>
                  <a:pt x="51817" y="6097"/>
                </a:lnTo>
                <a:lnTo>
                  <a:pt x="53341" y="9145"/>
                </a:lnTo>
                <a:lnTo>
                  <a:pt x="54864" y="13716"/>
                </a:lnTo>
                <a:lnTo>
                  <a:pt x="57912" y="18288"/>
                </a:lnTo>
                <a:lnTo>
                  <a:pt x="57912" y="27433"/>
                </a:lnTo>
                <a:lnTo>
                  <a:pt x="54864" y="32004"/>
                </a:lnTo>
                <a:lnTo>
                  <a:pt x="45721" y="38100"/>
                </a:lnTo>
                <a:lnTo>
                  <a:pt x="42673" y="42673"/>
                </a:lnTo>
                <a:lnTo>
                  <a:pt x="39624" y="54864"/>
                </a:lnTo>
                <a:lnTo>
                  <a:pt x="36576" y="64009"/>
                </a:lnTo>
                <a:lnTo>
                  <a:pt x="33529" y="74676"/>
                </a:lnTo>
                <a:lnTo>
                  <a:pt x="30481" y="85345"/>
                </a:lnTo>
                <a:lnTo>
                  <a:pt x="24385" y="97536"/>
                </a:lnTo>
                <a:lnTo>
                  <a:pt x="12193" y="115824"/>
                </a:lnTo>
                <a:lnTo>
                  <a:pt x="6097" y="120397"/>
                </a:lnTo>
                <a:lnTo>
                  <a:pt x="0" y="123445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1" name="object 1461"/>
          <p:cNvSpPr/>
          <p:nvPr/>
        </p:nvSpPr>
        <p:spPr>
          <a:xfrm>
            <a:off x="8822957" y="7053592"/>
            <a:ext cx="79248" cy="85344"/>
          </a:xfrm>
          <a:custGeom>
            <a:avLst/>
            <a:gdLst/>
            <a:ahLst/>
            <a:cxnLst/>
            <a:rect l="l" t="t" r="r" b="b"/>
            <a:pathLst>
              <a:path w="79248" h="85344">
                <a:moveTo>
                  <a:pt x="59436" y="1524"/>
                </a:moveTo>
                <a:lnTo>
                  <a:pt x="62484" y="3048"/>
                </a:lnTo>
                <a:lnTo>
                  <a:pt x="67055" y="3048"/>
                </a:lnTo>
                <a:lnTo>
                  <a:pt x="70104" y="4572"/>
                </a:lnTo>
                <a:lnTo>
                  <a:pt x="79248" y="13717"/>
                </a:lnTo>
                <a:lnTo>
                  <a:pt x="79248" y="22860"/>
                </a:lnTo>
                <a:lnTo>
                  <a:pt x="76200" y="32005"/>
                </a:lnTo>
                <a:lnTo>
                  <a:pt x="74676" y="36577"/>
                </a:lnTo>
                <a:lnTo>
                  <a:pt x="76200" y="38100"/>
                </a:lnTo>
                <a:lnTo>
                  <a:pt x="76200" y="53341"/>
                </a:lnTo>
                <a:lnTo>
                  <a:pt x="74676" y="64008"/>
                </a:lnTo>
                <a:lnTo>
                  <a:pt x="70104" y="76200"/>
                </a:lnTo>
                <a:lnTo>
                  <a:pt x="64008" y="82296"/>
                </a:lnTo>
                <a:lnTo>
                  <a:pt x="60960" y="83820"/>
                </a:lnTo>
                <a:lnTo>
                  <a:pt x="59436" y="83820"/>
                </a:lnTo>
                <a:lnTo>
                  <a:pt x="56388" y="85344"/>
                </a:lnTo>
                <a:lnTo>
                  <a:pt x="50292" y="85344"/>
                </a:lnTo>
                <a:lnTo>
                  <a:pt x="47243" y="83820"/>
                </a:lnTo>
                <a:lnTo>
                  <a:pt x="44196" y="83820"/>
                </a:lnTo>
                <a:lnTo>
                  <a:pt x="39624" y="82296"/>
                </a:lnTo>
                <a:lnTo>
                  <a:pt x="36576" y="79248"/>
                </a:lnTo>
                <a:lnTo>
                  <a:pt x="35052" y="79248"/>
                </a:lnTo>
                <a:lnTo>
                  <a:pt x="33528" y="80772"/>
                </a:lnTo>
                <a:lnTo>
                  <a:pt x="30479" y="80772"/>
                </a:lnTo>
                <a:lnTo>
                  <a:pt x="27431" y="79248"/>
                </a:lnTo>
                <a:lnTo>
                  <a:pt x="22860" y="74677"/>
                </a:lnTo>
                <a:lnTo>
                  <a:pt x="22860" y="73153"/>
                </a:lnTo>
                <a:lnTo>
                  <a:pt x="18288" y="73153"/>
                </a:lnTo>
                <a:lnTo>
                  <a:pt x="15240" y="71629"/>
                </a:lnTo>
                <a:lnTo>
                  <a:pt x="13716" y="70105"/>
                </a:lnTo>
                <a:lnTo>
                  <a:pt x="10667" y="70105"/>
                </a:lnTo>
                <a:lnTo>
                  <a:pt x="9143" y="68581"/>
                </a:lnTo>
                <a:lnTo>
                  <a:pt x="9143" y="65532"/>
                </a:lnTo>
                <a:lnTo>
                  <a:pt x="4572" y="64008"/>
                </a:lnTo>
                <a:lnTo>
                  <a:pt x="1524" y="62484"/>
                </a:lnTo>
                <a:lnTo>
                  <a:pt x="0" y="59436"/>
                </a:lnTo>
                <a:lnTo>
                  <a:pt x="0" y="56388"/>
                </a:lnTo>
                <a:lnTo>
                  <a:pt x="3048" y="50293"/>
                </a:lnTo>
                <a:lnTo>
                  <a:pt x="7619" y="44196"/>
                </a:lnTo>
                <a:lnTo>
                  <a:pt x="10667" y="39624"/>
                </a:lnTo>
                <a:lnTo>
                  <a:pt x="15240" y="36577"/>
                </a:lnTo>
                <a:lnTo>
                  <a:pt x="18288" y="33529"/>
                </a:lnTo>
                <a:lnTo>
                  <a:pt x="22860" y="27432"/>
                </a:lnTo>
                <a:lnTo>
                  <a:pt x="28955" y="22860"/>
                </a:lnTo>
                <a:lnTo>
                  <a:pt x="33528" y="16765"/>
                </a:lnTo>
                <a:lnTo>
                  <a:pt x="33528" y="13717"/>
                </a:lnTo>
                <a:lnTo>
                  <a:pt x="35052" y="12193"/>
                </a:lnTo>
                <a:lnTo>
                  <a:pt x="38100" y="7620"/>
                </a:lnTo>
                <a:lnTo>
                  <a:pt x="42672" y="3048"/>
                </a:lnTo>
                <a:lnTo>
                  <a:pt x="47243" y="0"/>
                </a:lnTo>
                <a:lnTo>
                  <a:pt x="51816" y="0"/>
                </a:lnTo>
                <a:lnTo>
                  <a:pt x="59436" y="1524"/>
                </a:lnTo>
              </a:path>
            </a:pathLst>
          </a:custGeom>
          <a:solidFill>
            <a:srgbClr val="B5595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2" name="object 1462"/>
          <p:cNvSpPr/>
          <p:nvPr/>
        </p:nvSpPr>
        <p:spPr>
          <a:xfrm>
            <a:off x="8865629" y="7055116"/>
            <a:ext cx="36576" cy="83820"/>
          </a:xfrm>
          <a:custGeom>
            <a:avLst/>
            <a:gdLst/>
            <a:ahLst/>
            <a:cxnLst/>
            <a:rect l="l" t="t" r="r" b="b"/>
            <a:pathLst>
              <a:path w="36576" h="83820">
                <a:moveTo>
                  <a:pt x="0" y="82296"/>
                </a:moveTo>
                <a:lnTo>
                  <a:pt x="4571" y="82296"/>
                </a:lnTo>
                <a:lnTo>
                  <a:pt x="7620" y="83820"/>
                </a:lnTo>
                <a:lnTo>
                  <a:pt x="13716" y="83820"/>
                </a:lnTo>
                <a:lnTo>
                  <a:pt x="15240" y="82296"/>
                </a:lnTo>
                <a:lnTo>
                  <a:pt x="18288" y="82296"/>
                </a:lnTo>
                <a:lnTo>
                  <a:pt x="21336" y="80772"/>
                </a:lnTo>
                <a:lnTo>
                  <a:pt x="27432" y="74676"/>
                </a:lnTo>
                <a:lnTo>
                  <a:pt x="30480" y="64008"/>
                </a:lnTo>
                <a:lnTo>
                  <a:pt x="33528" y="51817"/>
                </a:lnTo>
                <a:lnTo>
                  <a:pt x="33528" y="42672"/>
                </a:lnTo>
                <a:lnTo>
                  <a:pt x="32004" y="38100"/>
                </a:lnTo>
                <a:lnTo>
                  <a:pt x="32004" y="35053"/>
                </a:lnTo>
                <a:lnTo>
                  <a:pt x="33528" y="30481"/>
                </a:lnTo>
                <a:lnTo>
                  <a:pt x="35052" y="21336"/>
                </a:lnTo>
                <a:lnTo>
                  <a:pt x="36576" y="16764"/>
                </a:lnTo>
                <a:lnTo>
                  <a:pt x="35052" y="13717"/>
                </a:lnTo>
                <a:lnTo>
                  <a:pt x="33528" y="9145"/>
                </a:lnTo>
                <a:lnTo>
                  <a:pt x="30480" y="6096"/>
                </a:lnTo>
                <a:lnTo>
                  <a:pt x="27432" y="4572"/>
                </a:lnTo>
                <a:lnTo>
                  <a:pt x="22859" y="3048"/>
                </a:lnTo>
                <a:lnTo>
                  <a:pt x="19812" y="1524"/>
                </a:lnTo>
                <a:lnTo>
                  <a:pt x="15240" y="0"/>
                </a:lnTo>
                <a:lnTo>
                  <a:pt x="19812" y="3048"/>
                </a:lnTo>
                <a:lnTo>
                  <a:pt x="22859" y="9145"/>
                </a:lnTo>
                <a:lnTo>
                  <a:pt x="25907" y="16764"/>
                </a:lnTo>
                <a:lnTo>
                  <a:pt x="27432" y="24384"/>
                </a:lnTo>
                <a:lnTo>
                  <a:pt x="25907" y="32005"/>
                </a:lnTo>
                <a:lnTo>
                  <a:pt x="21336" y="38100"/>
                </a:lnTo>
                <a:lnTo>
                  <a:pt x="15240" y="41148"/>
                </a:lnTo>
                <a:lnTo>
                  <a:pt x="3047" y="39624"/>
                </a:lnTo>
                <a:lnTo>
                  <a:pt x="4571" y="42672"/>
                </a:lnTo>
                <a:lnTo>
                  <a:pt x="7620" y="44196"/>
                </a:lnTo>
                <a:lnTo>
                  <a:pt x="9144" y="45720"/>
                </a:lnTo>
                <a:lnTo>
                  <a:pt x="12192" y="45720"/>
                </a:lnTo>
                <a:lnTo>
                  <a:pt x="13716" y="47245"/>
                </a:lnTo>
                <a:lnTo>
                  <a:pt x="16764" y="48769"/>
                </a:lnTo>
                <a:lnTo>
                  <a:pt x="22859" y="48769"/>
                </a:lnTo>
                <a:lnTo>
                  <a:pt x="19812" y="51817"/>
                </a:lnTo>
                <a:lnTo>
                  <a:pt x="15240" y="54864"/>
                </a:lnTo>
                <a:lnTo>
                  <a:pt x="9144" y="54864"/>
                </a:lnTo>
                <a:lnTo>
                  <a:pt x="10668" y="56388"/>
                </a:lnTo>
                <a:lnTo>
                  <a:pt x="13716" y="60960"/>
                </a:lnTo>
                <a:lnTo>
                  <a:pt x="15240" y="64008"/>
                </a:lnTo>
                <a:lnTo>
                  <a:pt x="16764" y="68581"/>
                </a:lnTo>
                <a:lnTo>
                  <a:pt x="15240" y="73153"/>
                </a:lnTo>
                <a:lnTo>
                  <a:pt x="12192" y="77724"/>
                </a:lnTo>
                <a:lnTo>
                  <a:pt x="7620" y="80772"/>
                </a:lnTo>
                <a:lnTo>
                  <a:pt x="0" y="82296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3" name="object 1463"/>
          <p:cNvSpPr/>
          <p:nvPr/>
        </p:nvSpPr>
        <p:spPr>
          <a:xfrm>
            <a:off x="8844293" y="7114552"/>
            <a:ext cx="16764" cy="19812"/>
          </a:xfrm>
          <a:custGeom>
            <a:avLst/>
            <a:gdLst/>
            <a:ahLst/>
            <a:cxnLst/>
            <a:rect l="l" t="t" r="r" b="b"/>
            <a:pathLst>
              <a:path w="16764" h="19812">
                <a:moveTo>
                  <a:pt x="0" y="12193"/>
                </a:moveTo>
                <a:lnTo>
                  <a:pt x="0" y="13717"/>
                </a:lnTo>
                <a:lnTo>
                  <a:pt x="1524" y="16764"/>
                </a:lnTo>
                <a:lnTo>
                  <a:pt x="3048" y="18288"/>
                </a:lnTo>
                <a:lnTo>
                  <a:pt x="6095" y="18288"/>
                </a:lnTo>
                <a:lnTo>
                  <a:pt x="7619" y="19812"/>
                </a:lnTo>
                <a:lnTo>
                  <a:pt x="15240" y="19812"/>
                </a:lnTo>
                <a:lnTo>
                  <a:pt x="15240" y="15240"/>
                </a:lnTo>
                <a:lnTo>
                  <a:pt x="16764" y="10669"/>
                </a:lnTo>
                <a:lnTo>
                  <a:pt x="16764" y="1524"/>
                </a:lnTo>
                <a:lnTo>
                  <a:pt x="13716" y="0"/>
                </a:lnTo>
                <a:lnTo>
                  <a:pt x="12192" y="0"/>
                </a:lnTo>
                <a:lnTo>
                  <a:pt x="0" y="12193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4" name="object 1464"/>
          <p:cNvSpPr/>
          <p:nvPr/>
        </p:nvSpPr>
        <p:spPr>
          <a:xfrm>
            <a:off x="8822957" y="7100836"/>
            <a:ext cx="12192" cy="18288"/>
          </a:xfrm>
          <a:custGeom>
            <a:avLst/>
            <a:gdLst/>
            <a:ahLst/>
            <a:cxnLst/>
            <a:rect l="l" t="t" r="r" b="b"/>
            <a:pathLst>
              <a:path w="12192" h="18288">
                <a:moveTo>
                  <a:pt x="0" y="9144"/>
                </a:moveTo>
                <a:lnTo>
                  <a:pt x="0" y="12192"/>
                </a:lnTo>
                <a:lnTo>
                  <a:pt x="1524" y="16764"/>
                </a:lnTo>
                <a:lnTo>
                  <a:pt x="4572" y="18288"/>
                </a:lnTo>
                <a:lnTo>
                  <a:pt x="7619" y="18288"/>
                </a:lnTo>
                <a:lnTo>
                  <a:pt x="10667" y="13716"/>
                </a:lnTo>
                <a:lnTo>
                  <a:pt x="12192" y="9144"/>
                </a:lnTo>
                <a:lnTo>
                  <a:pt x="12192" y="1525"/>
                </a:lnTo>
                <a:lnTo>
                  <a:pt x="10667" y="0"/>
                </a:lnTo>
                <a:lnTo>
                  <a:pt x="9143" y="0"/>
                </a:lnTo>
                <a:lnTo>
                  <a:pt x="4572" y="3049"/>
                </a:lnTo>
                <a:lnTo>
                  <a:pt x="0" y="9144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5" name="object 1465"/>
          <p:cNvSpPr/>
          <p:nvPr/>
        </p:nvSpPr>
        <p:spPr>
          <a:xfrm>
            <a:off x="8832100" y="7106933"/>
            <a:ext cx="16765" cy="19812"/>
          </a:xfrm>
          <a:custGeom>
            <a:avLst/>
            <a:gdLst/>
            <a:ahLst/>
            <a:cxnLst/>
            <a:rect l="l" t="t" r="r" b="b"/>
            <a:pathLst>
              <a:path w="16765" h="19812">
                <a:moveTo>
                  <a:pt x="0" y="12191"/>
                </a:moveTo>
                <a:lnTo>
                  <a:pt x="0" y="15240"/>
                </a:lnTo>
                <a:lnTo>
                  <a:pt x="3049" y="16764"/>
                </a:lnTo>
                <a:lnTo>
                  <a:pt x="4573" y="18288"/>
                </a:lnTo>
                <a:lnTo>
                  <a:pt x="6097" y="19812"/>
                </a:lnTo>
                <a:lnTo>
                  <a:pt x="13717" y="19812"/>
                </a:lnTo>
                <a:lnTo>
                  <a:pt x="16765" y="10667"/>
                </a:lnTo>
                <a:lnTo>
                  <a:pt x="16765" y="6095"/>
                </a:lnTo>
                <a:lnTo>
                  <a:pt x="15241" y="1524"/>
                </a:lnTo>
                <a:lnTo>
                  <a:pt x="13717" y="0"/>
                </a:lnTo>
                <a:lnTo>
                  <a:pt x="10669" y="1524"/>
                </a:lnTo>
                <a:lnTo>
                  <a:pt x="6097" y="4571"/>
                </a:lnTo>
                <a:lnTo>
                  <a:pt x="0" y="12191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6" name="object 1466"/>
          <p:cNvSpPr/>
          <p:nvPr/>
        </p:nvSpPr>
        <p:spPr>
          <a:xfrm>
            <a:off x="8856485" y="6911861"/>
            <a:ext cx="111251" cy="179831"/>
          </a:xfrm>
          <a:custGeom>
            <a:avLst/>
            <a:gdLst/>
            <a:ahLst/>
            <a:cxnLst/>
            <a:rect l="l" t="t" r="r" b="b"/>
            <a:pathLst>
              <a:path w="111251" h="179831">
                <a:moveTo>
                  <a:pt x="53339" y="7619"/>
                </a:moveTo>
                <a:lnTo>
                  <a:pt x="56388" y="4572"/>
                </a:lnTo>
                <a:lnTo>
                  <a:pt x="60960" y="3048"/>
                </a:lnTo>
                <a:lnTo>
                  <a:pt x="64008" y="1524"/>
                </a:lnTo>
                <a:lnTo>
                  <a:pt x="70103" y="0"/>
                </a:lnTo>
                <a:lnTo>
                  <a:pt x="74676" y="0"/>
                </a:lnTo>
                <a:lnTo>
                  <a:pt x="80772" y="1524"/>
                </a:lnTo>
                <a:lnTo>
                  <a:pt x="88391" y="4572"/>
                </a:lnTo>
                <a:lnTo>
                  <a:pt x="94488" y="7619"/>
                </a:lnTo>
                <a:lnTo>
                  <a:pt x="99060" y="12191"/>
                </a:lnTo>
                <a:lnTo>
                  <a:pt x="103632" y="18288"/>
                </a:lnTo>
                <a:lnTo>
                  <a:pt x="108203" y="27431"/>
                </a:lnTo>
                <a:lnTo>
                  <a:pt x="111251" y="38100"/>
                </a:lnTo>
                <a:lnTo>
                  <a:pt x="111251" y="59436"/>
                </a:lnTo>
                <a:lnTo>
                  <a:pt x="106680" y="71627"/>
                </a:lnTo>
                <a:lnTo>
                  <a:pt x="99060" y="83819"/>
                </a:lnTo>
                <a:lnTo>
                  <a:pt x="88391" y="99060"/>
                </a:lnTo>
                <a:lnTo>
                  <a:pt x="77724" y="112775"/>
                </a:lnTo>
                <a:lnTo>
                  <a:pt x="68580" y="124967"/>
                </a:lnTo>
                <a:lnTo>
                  <a:pt x="62484" y="135636"/>
                </a:lnTo>
                <a:lnTo>
                  <a:pt x="56388" y="144779"/>
                </a:lnTo>
                <a:lnTo>
                  <a:pt x="51815" y="153924"/>
                </a:lnTo>
                <a:lnTo>
                  <a:pt x="48768" y="161543"/>
                </a:lnTo>
                <a:lnTo>
                  <a:pt x="44196" y="170688"/>
                </a:lnTo>
                <a:lnTo>
                  <a:pt x="41148" y="175260"/>
                </a:lnTo>
                <a:lnTo>
                  <a:pt x="39624" y="176784"/>
                </a:lnTo>
                <a:lnTo>
                  <a:pt x="36576" y="178308"/>
                </a:lnTo>
                <a:lnTo>
                  <a:pt x="32003" y="179831"/>
                </a:lnTo>
                <a:lnTo>
                  <a:pt x="27432" y="179831"/>
                </a:lnTo>
                <a:lnTo>
                  <a:pt x="15239" y="176784"/>
                </a:lnTo>
                <a:lnTo>
                  <a:pt x="7620" y="172212"/>
                </a:lnTo>
                <a:lnTo>
                  <a:pt x="3048" y="167639"/>
                </a:lnTo>
                <a:lnTo>
                  <a:pt x="0" y="160019"/>
                </a:lnTo>
                <a:lnTo>
                  <a:pt x="1524" y="152400"/>
                </a:lnTo>
                <a:lnTo>
                  <a:pt x="1524" y="144779"/>
                </a:lnTo>
                <a:lnTo>
                  <a:pt x="4572" y="137160"/>
                </a:lnTo>
                <a:lnTo>
                  <a:pt x="6096" y="128015"/>
                </a:lnTo>
                <a:lnTo>
                  <a:pt x="9144" y="120396"/>
                </a:lnTo>
                <a:lnTo>
                  <a:pt x="16764" y="99060"/>
                </a:lnTo>
                <a:lnTo>
                  <a:pt x="25908" y="73151"/>
                </a:lnTo>
                <a:lnTo>
                  <a:pt x="33527" y="48767"/>
                </a:lnTo>
                <a:lnTo>
                  <a:pt x="39624" y="30479"/>
                </a:lnTo>
                <a:lnTo>
                  <a:pt x="41148" y="22860"/>
                </a:lnTo>
                <a:lnTo>
                  <a:pt x="45720" y="15239"/>
                </a:lnTo>
                <a:lnTo>
                  <a:pt x="53339" y="7619"/>
                </a:lnTo>
              </a:path>
            </a:pathLst>
          </a:custGeom>
          <a:solidFill>
            <a:srgbClr val="B5595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7" name="object 1467"/>
          <p:cNvSpPr/>
          <p:nvPr/>
        </p:nvSpPr>
        <p:spPr>
          <a:xfrm>
            <a:off x="8871724" y="6921004"/>
            <a:ext cx="96012" cy="170688"/>
          </a:xfrm>
          <a:custGeom>
            <a:avLst/>
            <a:gdLst/>
            <a:ahLst/>
            <a:cxnLst/>
            <a:rect l="l" t="t" r="r" b="b"/>
            <a:pathLst>
              <a:path w="96012" h="170688">
                <a:moveTo>
                  <a:pt x="30481" y="158496"/>
                </a:moveTo>
                <a:lnTo>
                  <a:pt x="33529" y="152400"/>
                </a:lnTo>
                <a:lnTo>
                  <a:pt x="36576" y="144781"/>
                </a:lnTo>
                <a:lnTo>
                  <a:pt x="41149" y="135636"/>
                </a:lnTo>
                <a:lnTo>
                  <a:pt x="47245" y="126493"/>
                </a:lnTo>
                <a:lnTo>
                  <a:pt x="53341" y="115824"/>
                </a:lnTo>
                <a:lnTo>
                  <a:pt x="60961" y="103632"/>
                </a:lnTo>
                <a:lnTo>
                  <a:pt x="71629" y="89917"/>
                </a:lnTo>
                <a:lnTo>
                  <a:pt x="83821" y="74676"/>
                </a:lnTo>
                <a:lnTo>
                  <a:pt x="91441" y="62484"/>
                </a:lnTo>
                <a:lnTo>
                  <a:pt x="94488" y="51817"/>
                </a:lnTo>
                <a:lnTo>
                  <a:pt x="96012" y="39624"/>
                </a:lnTo>
                <a:lnTo>
                  <a:pt x="94488" y="28957"/>
                </a:lnTo>
                <a:lnTo>
                  <a:pt x="92964" y="18288"/>
                </a:lnTo>
                <a:lnTo>
                  <a:pt x="83821" y="3048"/>
                </a:lnTo>
                <a:lnTo>
                  <a:pt x="79249" y="0"/>
                </a:lnTo>
                <a:lnTo>
                  <a:pt x="85345" y="12193"/>
                </a:lnTo>
                <a:lnTo>
                  <a:pt x="86869" y="18288"/>
                </a:lnTo>
                <a:lnTo>
                  <a:pt x="88393" y="24384"/>
                </a:lnTo>
                <a:lnTo>
                  <a:pt x="89917" y="30481"/>
                </a:lnTo>
                <a:lnTo>
                  <a:pt x="89917" y="36576"/>
                </a:lnTo>
                <a:lnTo>
                  <a:pt x="86869" y="42672"/>
                </a:lnTo>
                <a:lnTo>
                  <a:pt x="80773" y="54865"/>
                </a:lnTo>
                <a:lnTo>
                  <a:pt x="76200" y="60960"/>
                </a:lnTo>
                <a:lnTo>
                  <a:pt x="73152" y="67057"/>
                </a:lnTo>
                <a:lnTo>
                  <a:pt x="68581" y="74676"/>
                </a:lnTo>
                <a:lnTo>
                  <a:pt x="64009" y="79248"/>
                </a:lnTo>
                <a:lnTo>
                  <a:pt x="60961" y="85345"/>
                </a:lnTo>
                <a:lnTo>
                  <a:pt x="56388" y="89917"/>
                </a:lnTo>
                <a:lnTo>
                  <a:pt x="54864" y="94488"/>
                </a:lnTo>
                <a:lnTo>
                  <a:pt x="48769" y="103632"/>
                </a:lnTo>
                <a:lnTo>
                  <a:pt x="41149" y="117348"/>
                </a:lnTo>
                <a:lnTo>
                  <a:pt x="35052" y="132588"/>
                </a:lnTo>
                <a:lnTo>
                  <a:pt x="28957" y="143257"/>
                </a:lnTo>
                <a:lnTo>
                  <a:pt x="25909" y="147829"/>
                </a:lnTo>
                <a:lnTo>
                  <a:pt x="22861" y="153924"/>
                </a:lnTo>
                <a:lnTo>
                  <a:pt x="19812" y="156972"/>
                </a:lnTo>
                <a:lnTo>
                  <a:pt x="16764" y="161545"/>
                </a:lnTo>
                <a:lnTo>
                  <a:pt x="13717" y="164593"/>
                </a:lnTo>
                <a:lnTo>
                  <a:pt x="4573" y="167641"/>
                </a:lnTo>
                <a:lnTo>
                  <a:pt x="0" y="167641"/>
                </a:lnTo>
                <a:lnTo>
                  <a:pt x="7621" y="170688"/>
                </a:lnTo>
                <a:lnTo>
                  <a:pt x="18288" y="170688"/>
                </a:lnTo>
                <a:lnTo>
                  <a:pt x="24385" y="167641"/>
                </a:lnTo>
                <a:lnTo>
                  <a:pt x="25909" y="166117"/>
                </a:lnTo>
                <a:lnTo>
                  <a:pt x="28957" y="161545"/>
                </a:lnTo>
                <a:lnTo>
                  <a:pt x="30481" y="158496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8" name="object 1468"/>
          <p:cNvSpPr/>
          <p:nvPr/>
        </p:nvSpPr>
        <p:spPr>
          <a:xfrm>
            <a:off x="8623312" y="6652780"/>
            <a:ext cx="499873" cy="368808"/>
          </a:xfrm>
          <a:custGeom>
            <a:avLst/>
            <a:gdLst/>
            <a:ahLst/>
            <a:cxnLst/>
            <a:rect l="l" t="t" r="r" b="b"/>
            <a:pathLst>
              <a:path w="499873" h="368808">
                <a:moveTo>
                  <a:pt x="170688" y="312420"/>
                </a:moveTo>
                <a:lnTo>
                  <a:pt x="172212" y="315469"/>
                </a:lnTo>
                <a:lnTo>
                  <a:pt x="178309" y="318517"/>
                </a:lnTo>
                <a:lnTo>
                  <a:pt x="192024" y="327660"/>
                </a:lnTo>
                <a:lnTo>
                  <a:pt x="204217" y="333756"/>
                </a:lnTo>
                <a:lnTo>
                  <a:pt x="211837" y="336805"/>
                </a:lnTo>
                <a:lnTo>
                  <a:pt x="219457" y="341377"/>
                </a:lnTo>
                <a:lnTo>
                  <a:pt x="228600" y="344424"/>
                </a:lnTo>
                <a:lnTo>
                  <a:pt x="239269" y="348996"/>
                </a:lnTo>
                <a:lnTo>
                  <a:pt x="249937" y="352044"/>
                </a:lnTo>
                <a:lnTo>
                  <a:pt x="262129" y="356617"/>
                </a:lnTo>
                <a:lnTo>
                  <a:pt x="275845" y="359665"/>
                </a:lnTo>
                <a:lnTo>
                  <a:pt x="289561" y="364236"/>
                </a:lnTo>
                <a:lnTo>
                  <a:pt x="309373" y="367284"/>
                </a:lnTo>
                <a:lnTo>
                  <a:pt x="327661" y="368808"/>
                </a:lnTo>
                <a:lnTo>
                  <a:pt x="344424" y="368808"/>
                </a:lnTo>
                <a:lnTo>
                  <a:pt x="359664" y="367284"/>
                </a:lnTo>
                <a:lnTo>
                  <a:pt x="371857" y="364236"/>
                </a:lnTo>
                <a:lnTo>
                  <a:pt x="384049" y="359665"/>
                </a:lnTo>
                <a:lnTo>
                  <a:pt x="396241" y="353569"/>
                </a:lnTo>
                <a:lnTo>
                  <a:pt x="405385" y="347472"/>
                </a:lnTo>
                <a:lnTo>
                  <a:pt x="414529" y="339853"/>
                </a:lnTo>
                <a:lnTo>
                  <a:pt x="429769" y="324612"/>
                </a:lnTo>
                <a:lnTo>
                  <a:pt x="434341" y="318517"/>
                </a:lnTo>
                <a:lnTo>
                  <a:pt x="438912" y="310896"/>
                </a:lnTo>
                <a:lnTo>
                  <a:pt x="443485" y="304800"/>
                </a:lnTo>
                <a:lnTo>
                  <a:pt x="449581" y="295656"/>
                </a:lnTo>
                <a:lnTo>
                  <a:pt x="455676" y="288036"/>
                </a:lnTo>
                <a:lnTo>
                  <a:pt x="463297" y="275844"/>
                </a:lnTo>
                <a:lnTo>
                  <a:pt x="478537" y="242317"/>
                </a:lnTo>
                <a:lnTo>
                  <a:pt x="486157" y="220981"/>
                </a:lnTo>
                <a:lnTo>
                  <a:pt x="492253" y="199644"/>
                </a:lnTo>
                <a:lnTo>
                  <a:pt x="496824" y="178308"/>
                </a:lnTo>
                <a:lnTo>
                  <a:pt x="499873" y="156972"/>
                </a:lnTo>
                <a:lnTo>
                  <a:pt x="499873" y="140208"/>
                </a:lnTo>
                <a:lnTo>
                  <a:pt x="498349" y="124969"/>
                </a:lnTo>
                <a:lnTo>
                  <a:pt x="496824" y="112777"/>
                </a:lnTo>
                <a:lnTo>
                  <a:pt x="492253" y="99060"/>
                </a:lnTo>
                <a:lnTo>
                  <a:pt x="487681" y="86869"/>
                </a:lnTo>
                <a:lnTo>
                  <a:pt x="483109" y="76200"/>
                </a:lnTo>
                <a:lnTo>
                  <a:pt x="477012" y="67056"/>
                </a:lnTo>
                <a:lnTo>
                  <a:pt x="469393" y="57912"/>
                </a:lnTo>
                <a:lnTo>
                  <a:pt x="446533" y="35053"/>
                </a:lnTo>
                <a:lnTo>
                  <a:pt x="437388" y="28956"/>
                </a:lnTo>
                <a:lnTo>
                  <a:pt x="428245" y="24384"/>
                </a:lnTo>
                <a:lnTo>
                  <a:pt x="417576" y="19812"/>
                </a:lnTo>
                <a:lnTo>
                  <a:pt x="408433" y="15241"/>
                </a:lnTo>
                <a:lnTo>
                  <a:pt x="399288" y="12193"/>
                </a:lnTo>
                <a:lnTo>
                  <a:pt x="388621" y="9144"/>
                </a:lnTo>
                <a:lnTo>
                  <a:pt x="379476" y="6096"/>
                </a:lnTo>
                <a:lnTo>
                  <a:pt x="368809" y="4572"/>
                </a:lnTo>
                <a:lnTo>
                  <a:pt x="359664" y="3048"/>
                </a:lnTo>
                <a:lnTo>
                  <a:pt x="348997" y="1524"/>
                </a:lnTo>
                <a:lnTo>
                  <a:pt x="339853" y="1524"/>
                </a:lnTo>
                <a:lnTo>
                  <a:pt x="330709" y="0"/>
                </a:lnTo>
                <a:lnTo>
                  <a:pt x="304800" y="0"/>
                </a:lnTo>
                <a:lnTo>
                  <a:pt x="297181" y="1524"/>
                </a:lnTo>
                <a:lnTo>
                  <a:pt x="283464" y="1524"/>
                </a:lnTo>
                <a:lnTo>
                  <a:pt x="278893" y="3048"/>
                </a:lnTo>
                <a:lnTo>
                  <a:pt x="274321" y="3048"/>
                </a:lnTo>
                <a:lnTo>
                  <a:pt x="269749" y="4572"/>
                </a:lnTo>
                <a:lnTo>
                  <a:pt x="263653" y="4572"/>
                </a:lnTo>
                <a:lnTo>
                  <a:pt x="259081" y="6096"/>
                </a:lnTo>
                <a:lnTo>
                  <a:pt x="252985" y="6096"/>
                </a:lnTo>
                <a:lnTo>
                  <a:pt x="240793" y="9144"/>
                </a:lnTo>
                <a:lnTo>
                  <a:pt x="233173" y="10669"/>
                </a:lnTo>
                <a:lnTo>
                  <a:pt x="227076" y="12193"/>
                </a:lnTo>
                <a:lnTo>
                  <a:pt x="217933" y="15241"/>
                </a:lnTo>
                <a:lnTo>
                  <a:pt x="207264" y="18289"/>
                </a:lnTo>
                <a:lnTo>
                  <a:pt x="196597" y="22860"/>
                </a:lnTo>
                <a:lnTo>
                  <a:pt x="184405" y="25908"/>
                </a:lnTo>
                <a:lnTo>
                  <a:pt x="163069" y="32005"/>
                </a:lnTo>
                <a:lnTo>
                  <a:pt x="153924" y="35053"/>
                </a:lnTo>
                <a:lnTo>
                  <a:pt x="147829" y="36577"/>
                </a:lnTo>
                <a:lnTo>
                  <a:pt x="96012" y="36577"/>
                </a:lnTo>
                <a:lnTo>
                  <a:pt x="91441" y="38100"/>
                </a:lnTo>
                <a:lnTo>
                  <a:pt x="83821" y="39624"/>
                </a:lnTo>
                <a:lnTo>
                  <a:pt x="79249" y="41148"/>
                </a:lnTo>
                <a:lnTo>
                  <a:pt x="71629" y="45720"/>
                </a:lnTo>
                <a:lnTo>
                  <a:pt x="67057" y="48769"/>
                </a:lnTo>
                <a:lnTo>
                  <a:pt x="60961" y="53341"/>
                </a:lnTo>
                <a:lnTo>
                  <a:pt x="54864" y="60960"/>
                </a:lnTo>
                <a:lnTo>
                  <a:pt x="48769" y="67056"/>
                </a:lnTo>
                <a:lnTo>
                  <a:pt x="42673" y="74677"/>
                </a:lnTo>
                <a:lnTo>
                  <a:pt x="35053" y="85344"/>
                </a:lnTo>
                <a:lnTo>
                  <a:pt x="27433" y="97536"/>
                </a:lnTo>
                <a:lnTo>
                  <a:pt x="21337" y="109729"/>
                </a:lnTo>
                <a:lnTo>
                  <a:pt x="13717" y="123444"/>
                </a:lnTo>
                <a:lnTo>
                  <a:pt x="9145" y="137160"/>
                </a:lnTo>
                <a:lnTo>
                  <a:pt x="4573" y="152400"/>
                </a:lnTo>
                <a:lnTo>
                  <a:pt x="1524" y="167641"/>
                </a:lnTo>
                <a:lnTo>
                  <a:pt x="0" y="175260"/>
                </a:lnTo>
                <a:lnTo>
                  <a:pt x="1524" y="181356"/>
                </a:lnTo>
                <a:lnTo>
                  <a:pt x="3049" y="188977"/>
                </a:lnTo>
                <a:lnTo>
                  <a:pt x="4573" y="195072"/>
                </a:lnTo>
                <a:lnTo>
                  <a:pt x="7621" y="201169"/>
                </a:lnTo>
                <a:lnTo>
                  <a:pt x="12193" y="207265"/>
                </a:lnTo>
                <a:lnTo>
                  <a:pt x="22861" y="219456"/>
                </a:lnTo>
                <a:lnTo>
                  <a:pt x="32005" y="230124"/>
                </a:lnTo>
                <a:lnTo>
                  <a:pt x="36576" y="237744"/>
                </a:lnTo>
                <a:lnTo>
                  <a:pt x="41149" y="243841"/>
                </a:lnTo>
                <a:lnTo>
                  <a:pt x="44197" y="246889"/>
                </a:lnTo>
                <a:lnTo>
                  <a:pt x="45721" y="251460"/>
                </a:lnTo>
                <a:lnTo>
                  <a:pt x="48769" y="254508"/>
                </a:lnTo>
                <a:lnTo>
                  <a:pt x="50293" y="257556"/>
                </a:lnTo>
                <a:lnTo>
                  <a:pt x="56388" y="263653"/>
                </a:lnTo>
                <a:lnTo>
                  <a:pt x="59437" y="268224"/>
                </a:lnTo>
                <a:lnTo>
                  <a:pt x="62485" y="271272"/>
                </a:lnTo>
                <a:lnTo>
                  <a:pt x="67057" y="272796"/>
                </a:lnTo>
                <a:lnTo>
                  <a:pt x="73153" y="275844"/>
                </a:lnTo>
                <a:lnTo>
                  <a:pt x="79249" y="277369"/>
                </a:lnTo>
                <a:lnTo>
                  <a:pt x="86869" y="278893"/>
                </a:lnTo>
                <a:lnTo>
                  <a:pt x="91441" y="278893"/>
                </a:lnTo>
                <a:lnTo>
                  <a:pt x="96012" y="280417"/>
                </a:lnTo>
                <a:lnTo>
                  <a:pt x="102109" y="281941"/>
                </a:lnTo>
                <a:lnTo>
                  <a:pt x="106681" y="283465"/>
                </a:lnTo>
                <a:lnTo>
                  <a:pt x="118873" y="286512"/>
                </a:lnTo>
                <a:lnTo>
                  <a:pt x="123445" y="288036"/>
                </a:lnTo>
                <a:lnTo>
                  <a:pt x="131064" y="291084"/>
                </a:lnTo>
                <a:lnTo>
                  <a:pt x="135637" y="294132"/>
                </a:lnTo>
                <a:lnTo>
                  <a:pt x="141733" y="297181"/>
                </a:lnTo>
                <a:lnTo>
                  <a:pt x="146305" y="298705"/>
                </a:lnTo>
                <a:lnTo>
                  <a:pt x="152400" y="301753"/>
                </a:lnTo>
                <a:lnTo>
                  <a:pt x="166117" y="310896"/>
                </a:lnTo>
                <a:lnTo>
                  <a:pt x="170688" y="312420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9" name="object 1469"/>
          <p:cNvSpPr/>
          <p:nvPr/>
        </p:nvSpPr>
        <p:spPr>
          <a:xfrm>
            <a:off x="8422145" y="6364745"/>
            <a:ext cx="315467" cy="498347"/>
          </a:xfrm>
          <a:custGeom>
            <a:avLst/>
            <a:gdLst/>
            <a:ahLst/>
            <a:cxnLst/>
            <a:rect l="l" t="t" r="r" b="b"/>
            <a:pathLst>
              <a:path w="315467" h="498347">
                <a:moveTo>
                  <a:pt x="22860" y="64007"/>
                </a:moveTo>
                <a:lnTo>
                  <a:pt x="13716" y="60959"/>
                </a:lnTo>
                <a:lnTo>
                  <a:pt x="9143" y="57912"/>
                </a:lnTo>
                <a:lnTo>
                  <a:pt x="6096" y="54863"/>
                </a:lnTo>
                <a:lnTo>
                  <a:pt x="3048" y="50291"/>
                </a:lnTo>
                <a:lnTo>
                  <a:pt x="1524" y="44195"/>
                </a:lnTo>
                <a:lnTo>
                  <a:pt x="0" y="39624"/>
                </a:lnTo>
                <a:lnTo>
                  <a:pt x="0" y="33527"/>
                </a:lnTo>
                <a:lnTo>
                  <a:pt x="1524" y="25907"/>
                </a:lnTo>
                <a:lnTo>
                  <a:pt x="3048" y="21335"/>
                </a:lnTo>
                <a:lnTo>
                  <a:pt x="6096" y="15239"/>
                </a:lnTo>
                <a:lnTo>
                  <a:pt x="9143" y="10668"/>
                </a:lnTo>
                <a:lnTo>
                  <a:pt x="13716" y="6095"/>
                </a:lnTo>
                <a:lnTo>
                  <a:pt x="18288" y="3047"/>
                </a:lnTo>
                <a:lnTo>
                  <a:pt x="22860" y="1524"/>
                </a:lnTo>
                <a:lnTo>
                  <a:pt x="28955" y="0"/>
                </a:lnTo>
                <a:lnTo>
                  <a:pt x="38100" y="0"/>
                </a:lnTo>
                <a:lnTo>
                  <a:pt x="45720" y="1524"/>
                </a:lnTo>
                <a:lnTo>
                  <a:pt x="51816" y="3047"/>
                </a:lnTo>
                <a:lnTo>
                  <a:pt x="59436" y="4571"/>
                </a:lnTo>
                <a:lnTo>
                  <a:pt x="68579" y="7619"/>
                </a:lnTo>
                <a:lnTo>
                  <a:pt x="76200" y="10668"/>
                </a:lnTo>
                <a:lnTo>
                  <a:pt x="85343" y="15239"/>
                </a:lnTo>
                <a:lnTo>
                  <a:pt x="94488" y="21335"/>
                </a:lnTo>
                <a:lnTo>
                  <a:pt x="100584" y="25907"/>
                </a:lnTo>
                <a:lnTo>
                  <a:pt x="105155" y="28956"/>
                </a:lnTo>
                <a:lnTo>
                  <a:pt x="123443" y="47244"/>
                </a:lnTo>
                <a:lnTo>
                  <a:pt x="128016" y="54863"/>
                </a:lnTo>
                <a:lnTo>
                  <a:pt x="146304" y="82295"/>
                </a:lnTo>
                <a:lnTo>
                  <a:pt x="152400" y="92963"/>
                </a:lnTo>
                <a:lnTo>
                  <a:pt x="156972" y="105156"/>
                </a:lnTo>
                <a:lnTo>
                  <a:pt x="169164" y="129539"/>
                </a:lnTo>
                <a:lnTo>
                  <a:pt x="173736" y="143255"/>
                </a:lnTo>
                <a:lnTo>
                  <a:pt x="178308" y="158495"/>
                </a:lnTo>
                <a:lnTo>
                  <a:pt x="182879" y="172212"/>
                </a:lnTo>
                <a:lnTo>
                  <a:pt x="185928" y="185928"/>
                </a:lnTo>
                <a:lnTo>
                  <a:pt x="190500" y="199643"/>
                </a:lnTo>
                <a:lnTo>
                  <a:pt x="193548" y="211835"/>
                </a:lnTo>
                <a:lnTo>
                  <a:pt x="196596" y="224028"/>
                </a:lnTo>
                <a:lnTo>
                  <a:pt x="201167" y="236219"/>
                </a:lnTo>
                <a:lnTo>
                  <a:pt x="204216" y="246888"/>
                </a:lnTo>
                <a:lnTo>
                  <a:pt x="213360" y="268224"/>
                </a:lnTo>
                <a:lnTo>
                  <a:pt x="216408" y="277367"/>
                </a:lnTo>
                <a:lnTo>
                  <a:pt x="222504" y="286512"/>
                </a:lnTo>
                <a:lnTo>
                  <a:pt x="227076" y="294131"/>
                </a:lnTo>
                <a:lnTo>
                  <a:pt x="239267" y="309371"/>
                </a:lnTo>
                <a:lnTo>
                  <a:pt x="245364" y="315467"/>
                </a:lnTo>
                <a:lnTo>
                  <a:pt x="259079" y="324612"/>
                </a:lnTo>
                <a:lnTo>
                  <a:pt x="266700" y="330707"/>
                </a:lnTo>
                <a:lnTo>
                  <a:pt x="272796" y="335279"/>
                </a:lnTo>
                <a:lnTo>
                  <a:pt x="277367" y="336804"/>
                </a:lnTo>
                <a:lnTo>
                  <a:pt x="284988" y="336804"/>
                </a:lnTo>
                <a:lnTo>
                  <a:pt x="300228" y="344424"/>
                </a:lnTo>
                <a:lnTo>
                  <a:pt x="306324" y="352043"/>
                </a:lnTo>
                <a:lnTo>
                  <a:pt x="310896" y="361188"/>
                </a:lnTo>
                <a:lnTo>
                  <a:pt x="313943" y="371855"/>
                </a:lnTo>
                <a:lnTo>
                  <a:pt x="315467" y="385571"/>
                </a:lnTo>
                <a:lnTo>
                  <a:pt x="315467" y="399288"/>
                </a:lnTo>
                <a:lnTo>
                  <a:pt x="310896" y="416052"/>
                </a:lnTo>
                <a:lnTo>
                  <a:pt x="303276" y="434340"/>
                </a:lnTo>
                <a:lnTo>
                  <a:pt x="301752" y="438912"/>
                </a:lnTo>
                <a:lnTo>
                  <a:pt x="292608" y="452628"/>
                </a:lnTo>
                <a:lnTo>
                  <a:pt x="284988" y="463295"/>
                </a:lnTo>
                <a:lnTo>
                  <a:pt x="278891" y="472440"/>
                </a:lnTo>
                <a:lnTo>
                  <a:pt x="271272" y="480059"/>
                </a:lnTo>
                <a:lnTo>
                  <a:pt x="265176" y="484631"/>
                </a:lnTo>
                <a:lnTo>
                  <a:pt x="257555" y="490728"/>
                </a:lnTo>
                <a:lnTo>
                  <a:pt x="251460" y="493776"/>
                </a:lnTo>
                <a:lnTo>
                  <a:pt x="245364" y="495300"/>
                </a:lnTo>
                <a:lnTo>
                  <a:pt x="240791" y="496824"/>
                </a:lnTo>
                <a:lnTo>
                  <a:pt x="234696" y="498347"/>
                </a:lnTo>
                <a:lnTo>
                  <a:pt x="230124" y="498347"/>
                </a:lnTo>
                <a:lnTo>
                  <a:pt x="224028" y="496824"/>
                </a:lnTo>
                <a:lnTo>
                  <a:pt x="220979" y="495300"/>
                </a:lnTo>
                <a:lnTo>
                  <a:pt x="216408" y="493776"/>
                </a:lnTo>
                <a:lnTo>
                  <a:pt x="213360" y="490728"/>
                </a:lnTo>
                <a:lnTo>
                  <a:pt x="210312" y="489204"/>
                </a:lnTo>
                <a:lnTo>
                  <a:pt x="207264" y="486155"/>
                </a:lnTo>
                <a:lnTo>
                  <a:pt x="202691" y="480059"/>
                </a:lnTo>
                <a:lnTo>
                  <a:pt x="196596" y="470916"/>
                </a:lnTo>
                <a:lnTo>
                  <a:pt x="190500" y="460247"/>
                </a:lnTo>
                <a:lnTo>
                  <a:pt x="185928" y="449579"/>
                </a:lnTo>
                <a:lnTo>
                  <a:pt x="181355" y="437388"/>
                </a:lnTo>
                <a:lnTo>
                  <a:pt x="176784" y="425195"/>
                </a:lnTo>
                <a:lnTo>
                  <a:pt x="172212" y="414528"/>
                </a:lnTo>
                <a:lnTo>
                  <a:pt x="169164" y="405383"/>
                </a:lnTo>
                <a:lnTo>
                  <a:pt x="164591" y="396240"/>
                </a:lnTo>
                <a:lnTo>
                  <a:pt x="161543" y="385571"/>
                </a:lnTo>
                <a:lnTo>
                  <a:pt x="158496" y="373379"/>
                </a:lnTo>
                <a:lnTo>
                  <a:pt x="155448" y="361188"/>
                </a:lnTo>
                <a:lnTo>
                  <a:pt x="153924" y="347471"/>
                </a:lnTo>
                <a:lnTo>
                  <a:pt x="152400" y="335279"/>
                </a:lnTo>
                <a:lnTo>
                  <a:pt x="150876" y="321564"/>
                </a:lnTo>
                <a:lnTo>
                  <a:pt x="149352" y="307847"/>
                </a:lnTo>
                <a:lnTo>
                  <a:pt x="149352" y="301752"/>
                </a:lnTo>
                <a:lnTo>
                  <a:pt x="147828" y="295655"/>
                </a:lnTo>
                <a:lnTo>
                  <a:pt x="147828" y="288035"/>
                </a:lnTo>
                <a:lnTo>
                  <a:pt x="146304" y="277367"/>
                </a:lnTo>
                <a:lnTo>
                  <a:pt x="143255" y="266700"/>
                </a:lnTo>
                <a:lnTo>
                  <a:pt x="141731" y="256031"/>
                </a:lnTo>
                <a:lnTo>
                  <a:pt x="138684" y="243840"/>
                </a:lnTo>
                <a:lnTo>
                  <a:pt x="135636" y="230124"/>
                </a:lnTo>
                <a:lnTo>
                  <a:pt x="132588" y="217931"/>
                </a:lnTo>
                <a:lnTo>
                  <a:pt x="129540" y="204216"/>
                </a:lnTo>
                <a:lnTo>
                  <a:pt x="120396" y="176783"/>
                </a:lnTo>
                <a:lnTo>
                  <a:pt x="115824" y="164591"/>
                </a:lnTo>
                <a:lnTo>
                  <a:pt x="111252" y="150876"/>
                </a:lnTo>
                <a:lnTo>
                  <a:pt x="105155" y="140207"/>
                </a:lnTo>
                <a:lnTo>
                  <a:pt x="100584" y="128015"/>
                </a:lnTo>
                <a:lnTo>
                  <a:pt x="96012" y="121919"/>
                </a:lnTo>
                <a:lnTo>
                  <a:pt x="92964" y="114300"/>
                </a:lnTo>
                <a:lnTo>
                  <a:pt x="88391" y="108203"/>
                </a:lnTo>
                <a:lnTo>
                  <a:pt x="85343" y="102107"/>
                </a:lnTo>
                <a:lnTo>
                  <a:pt x="79248" y="92963"/>
                </a:lnTo>
                <a:lnTo>
                  <a:pt x="67055" y="80771"/>
                </a:lnTo>
                <a:lnTo>
                  <a:pt x="57912" y="74675"/>
                </a:lnTo>
                <a:lnTo>
                  <a:pt x="51816" y="73151"/>
                </a:lnTo>
                <a:lnTo>
                  <a:pt x="45720" y="70103"/>
                </a:lnTo>
                <a:lnTo>
                  <a:pt x="39624" y="68580"/>
                </a:lnTo>
                <a:lnTo>
                  <a:pt x="32004" y="67056"/>
                </a:lnTo>
                <a:lnTo>
                  <a:pt x="22860" y="64007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0" name="object 1470"/>
          <p:cNvSpPr/>
          <p:nvPr/>
        </p:nvSpPr>
        <p:spPr>
          <a:xfrm>
            <a:off x="8384045" y="6361696"/>
            <a:ext cx="79248" cy="67056"/>
          </a:xfrm>
          <a:custGeom>
            <a:avLst/>
            <a:gdLst/>
            <a:ahLst/>
            <a:cxnLst/>
            <a:rect l="l" t="t" r="r" b="b"/>
            <a:pathLst>
              <a:path w="79248" h="67056">
                <a:moveTo>
                  <a:pt x="62484" y="3049"/>
                </a:moveTo>
                <a:lnTo>
                  <a:pt x="65531" y="3049"/>
                </a:lnTo>
                <a:lnTo>
                  <a:pt x="67055" y="1524"/>
                </a:lnTo>
                <a:lnTo>
                  <a:pt x="70104" y="1524"/>
                </a:lnTo>
                <a:lnTo>
                  <a:pt x="73152" y="3049"/>
                </a:lnTo>
                <a:lnTo>
                  <a:pt x="74676" y="3049"/>
                </a:lnTo>
                <a:lnTo>
                  <a:pt x="76200" y="6096"/>
                </a:lnTo>
                <a:lnTo>
                  <a:pt x="76200" y="22861"/>
                </a:lnTo>
                <a:lnTo>
                  <a:pt x="77724" y="27432"/>
                </a:lnTo>
                <a:lnTo>
                  <a:pt x="77724" y="32005"/>
                </a:lnTo>
                <a:lnTo>
                  <a:pt x="79248" y="41149"/>
                </a:lnTo>
                <a:lnTo>
                  <a:pt x="76200" y="48768"/>
                </a:lnTo>
                <a:lnTo>
                  <a:pt x="71628" y="53340"/>
                </a:lnTo>
                <a:lnTo>
                  <a:pt x="70104" y="57912"/>
                </a:lnTo>
                <a:lnTo>
                  <a:pt x="67055" y="62484"/>
                </a:lnTo>
                <a:lnTo>
                  <a:pt x="64008" y="65532"/>
                </a:lnTo>
                <a:lnTo>
                  <a:pt x="57912" y="67056"/>
                </a:lnTo>
                <a:lnTo>
                  <a:pt x="54864" y="67056"/>
                </a:lnTo>
                <a:lnTo>
                  <a:pt x="51816" y="65532"/>
                </a:lnTo>
                <a:lnTo>
                  <a:pt x="48767" y="65532"/>
                </a:lnTo>
                <a:lnTo>
                  <a:pt x="47243" y="64008"/>
                </a:lnTo>
                <a:lnTo>
                  <a:pt x="44196" y="62484"/>
                </a:lnTo>
                <a:lnTo>
                  <a:pt x="42672" y="62484"/>
                </a:lnTo>
                <a:lnTo>
                  <a:pt x="41148" y="60961"/>
                </a:lnTo>
                <a:lnTo>
                  <a:pt x="39624" y="60961"/>
                </a:lnTo>
                <a:lnTo>
                  <a:pt x="38100" y="59437"/>
                </a:lnTo>
                <a:lnTo>
                  <a:pt x="33528" y="59437"/>
                </a:lnTo>
                <a:lnTo>
                  <a:pt x="30479" y="57912"/>
                </a:lnTo>
                <a:lnTo>
                  <a:pt x="25908" y="57912"/>
                </a:lnTo>
                <a:lnTo>
                  <a:pt x="24384" y="59437"/>
                </a:lnTo>
                <a:lnTo>
                  <a:pt x="22860" y="57912"/>
                </a:lnTo>
                <a:lnTo>
                  <a:pt x="16764" y="57912"/>
                </a:lnTo>
                <a:lnTo>
                  <a:pt x="13716" y="56388"/>
                </a:lnTo>
                <a:lnTo>
                  <a:pt x="10667" y="56388"/>
                </a:lnTo>
                <a:lnTo>
                  <a:pt x="4572" y="53340"/>
                </a:lnTo>
                <a:lnTo>
                  <a:pt x="3047" y="50293"/>
                </a:lnTo>
                <a:lnTo>
                  <a:pt x="4572" y="47244"/>
                </a:lnTo>
                <a:lnTo>
                  <a:pt x="1524" y="47244"/>
                </a:lnTo>
                <a:lnTo>
                  <a:pt x="1524" y="45720"/>
                </a:lnTo>
                <a:lnTo>
                  <a:pt x="0" y="44196"/>
                </a:lnTo>
                <a:lnTo>
                  <a:pt x="0" y="38100"/>
                </a:lnTo>
                <a:lnTo>
                  <a:pt x="3047" y="32005"/>
                </a:lnTo>
                <a:lnTo>
                  <a:pt x="4572" y="28956"/>
                </a:lnTo>
                <a:lnTo>
                  <a:pt x="6096" y="25908"/>
                </a:lnTo>
                <a:lnTo>
                  <a:pt x="9143" y="21337"/>
                </a:lnTo>
                <a:lnTo>
                  <a:pt x="10667" y="16764"/>
                </a:lnTo>
                <a:lnTo>
                  <a:pt x="12191" y="13717"/>
                </a:lnTo>
                <a:lnTo>
                  <a:pt x="15240" y="10668"/>
                </a:lnTo>
                <a:lnTo>
                  <a:pt x="16764" y="10668"/>
                </a:lnTo>
                <a:lnTo>
                  <a:pt x="19812" y="9144"/>
                </a:lnTo>
                <a:lnTo>
                  <a:pt x="21336" y="9144"/>
                </a:lnTo>
                <a:lnTo>
                  <a:pt x="24384" y="7620"/>
                </a:lnTo>
                <a:lnTo>
                  <a:pt x="33528" y="7620"/>
                </a:lnTo>
                <a:lnTo>
                  <a:pt x="36576" y="6096"/>
                </a:lnTo>
                <a:lnTo>
                  <a:pt x="39624" y="6096"/>
                </a:lnTo>
                <a:lnTo>
                  <a:pt x="51816" y="0"/>
                </a:lnTo>
                <a:lnTo>
                  <a:pt x="53340" y="1524"/>
                </a:lnTo>
                <a:lnTo>
                  <a:pt x="56388" y="1524"/>
                </a:lnTo>
                <a:lnTo>
                  <a:pt x="59436" y="4573"/>
                </a:lnTo>
                <a:lnTo>
                  <a:pt x="62484" y="3049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1" name="object 1471"/>
          <p:cNvSpPr/>
          <p:nvPr/>
        </p:nvSpPr>
        <p:spPr>
          <a:xfrm>
            <a:off x="8387092" y="6369316"/>
            <a:ext cx="74676" cy="59436"/>
          </a:xfrm>
          <a:custGeom>
            <a:avLst/>
            <a:gdLst/>
            <a:ahLst/>
            <a:cxnLst/>
            <a:rect l="l" t="t" r="r" b="b"/>
            <a:pathLst>
              <a:path w="74676" h="59436">
                <a:moveTo>
                  <a:pt x="73153" y="0"/>
                </a:moveTo>
                <a:lnTo>
                  <a:pt x="71629" y="4573"/>
                </a:lnTo>
                <a:lnTo>
                  <a:pt x="70105" y="7620"/>
                </a:lnTo>
                <a:lnTo>
                  <a:pt x="70105" y="30480"/>
                </a:lnTo>
                <a:lnTo>
                  <a:pt x="67057" y="33529"/>
                </a:lnTo>
                <a:lnTo>
                  <a:pt x="64008" y="33529"/>
                </a:lnTo>
                <a:lnTo>
                  <a:pt x="62484" y="30480"/>
                </a:lnTo>
                <a:lnTo>
                  <a:pt x="62484" y="25909"/>
                </a:lnTo>
                <a:lnTo>
                  <a:pt x="64008" y="24385"/>
                </a:lnTo>
                <a:lnTo>
                  <a:pt x="67057" y="12192"/>
                </a:lnTo>
                <a:lnTo>
                  <a:pt x="64008" y="7620"/>
                </a:lnTo>
                <a:lnTo>
                  <a:pt x="64008" y="12192"/>
                </a:lnTo>
                <a:lnTo>
                  <a:pt x="60961" y="16764"/>
                </a:lnTo>
                <a:lnTo>
                  <a:pt x="59437" y="19812"/>
                </a:lnTo>
                <a:lnTo>
                  <a:pt x="54865" y="21336"/>
                </a:lnTo>
                <a:lnTo>
                  <a:pt x="56389" y="25909"/>
                </a:lnTo>
                <a:lnTo>
                  <a:pt x="56389" y="32004"/>
                </a:lnTo>
                <a:lnTo>
                  <a:pt x="53341" y="33529"/>
                </a:lnTo>
                <a:lnTo>
                  <a:pt x="50293" y="32004"/>
                </a:lnTo>
                <a:lnTo>
                  <a:pt x="47244" y="28956"/>
                </a:lnTo>
                <a:lnTo>
                  <a:pt x="41149" y="25909"/>
                </a:lnTo>
                <a:lnTo>
                  <a:pt x="38101" y="22861"/>
                </a:lnTo>
                <a:lnTo>
                  <a:pt x="35053" y="21336"/>
                </a:lnTo>
                <a:lnTo>
                  <a:pt x="30481" y="21336"/>
                </a:lnTo>
                <a:lnTo>
                  <a:pt x="32005" y="22861"/>
                </a:lnTo>
                <a:lnTo>
                  <a:pt x="36577" y="24385"/>
                </a:lnTo>
                <a:lnTo>
                  <a:pt x="50293" y="33529"/>
                </a:lnTo>
                <a:lnTo>
                  <a:pt x="53341" y="42673"/>
                </a:lnTo>
                <a:lnTo>
                  <a:pt x="53341" y="48768"/>
                </a:lnTo>
                <a:lnTo>
                  <a:pt x="50293" y="51817"/>
                </a:lnTo>
                <a:lnTo>
                  <a:pt x="47244" y="50292"/>
                </a:lnTo>
                <a:lnTo>
                  <a:pt x="44196" y="50292"/>
                </a:lnTo>
                <a:lnTo>
                  <a:pt x="38101" y="47244"/>
                </a:lnTo>
                <a:lnTo>
                  <a:pt x="35053" y="47244"/>
                </a:lnTo>
                <a:lnTo>
                  <a:pt x="32005" y="44197"/>
                </a:lnTo>
                <a:lnTo>
                  <a:pt x="30481" y="44197"/>
                </a:lnTo>
                <a:lnTo>
                  <a:pt x="27432" y="42673"/>
                </a:lnTo>
                <a:lnTo>
                  <a:pt x="18289" y="42673"/>
                </a:lnTo>
                <a:lnTo>
                  <a:pt x="15241" y="44197"/>
                </a:lnTo>
                <a:lnTo>
                  <a:pt x="9144" y="44197"/>
                </a:lnTo>
                <a:lnTo>
                  <a:pt x="6096" y="42673"/>
                </a:lnTo>
                <a:lnTo>
                  <a:pt x="3049" y="42673"/>
                </a:lnTo>
                <a:lnTo>
                  <a:pt x="1525" y="41148"/>
                </a:lnTo>
                <a:lnTo>
                  <a:pt x="0" y="41148"/>
                </a:lnTo>
                <a:lnTo>
                  <a:pt x="0" y="39624"/>
                </a:lnTo>
                <a:lnTo>
                  <a:pt x="0" y="45720"/>
                </a:lnTo>
                <a:lnTo>
                  <a:pt x="3049" y="47244"/>
                </a:lnTo>
                <a:lnTo>
                  <a:pt x="6096" y="47244"/>
                </a:lnTo>
                <a:lnTo>
                  <a:pt x="7620" y="48768"/>
                </a:lnTo>
                <a:lnTo>
                  <a:pt x="15241" y="48768"/>
                </a:lnTo>
                <a:lnTo>
                  <a:pt x="16765" y="50292"/>
                </a:lnTo>
                <a:lnTo>
                  <a:pt x="32005" y="50292"/>
                </a:lnTo>
                <a:lnTo>
                  <a:pt x="33529" y="51817"/>
                </a:lnTo>
                <a:lnTo>
                  <a:pt x="36577" y="51817"/>
                </a:lnTo>
                <a:lnTo>
                  <a:pt x="39625" y="53341"/>
                </a:lnTo>
                <a:lnTo>
                  <a:pt x="41149" y="54864"/>
                </a:lnTo>
                <a:lnTo>
                  <a:pt x="42673" y="54864"/>
                </a:lnTo>
                <a:lnTo>
                  <a:pt x="48769" y="57912"/>
                </a:lnTo>
                <a:lnTo>
                  <a:pt x="51817" y="57912"/>
                </a:lnTo>
                <a:lnTo>
                  <a:pt x="54865" y="59436"/>
                </a:lnTo>
                <a:lnTo>
                  <a:pt x="59437" y="57912"/>
                </a:lnTo>
                <a:lnTo>
                  <a:pt x="64008" y="53341"/>
                </a:lnTo>
                <a:lnTo>
                  <a:pt x="67057" y="44197"/>
                </a:lnTo>
                <a:lnTo>
                  <a:pt x="73153" y="39624"/>
                </a:lnTo>
                <a:lnTo>
                  <a:pt x="74677" y="32004"/>
                </a:lnTo>
                <a:lnTo>
                  <a:pt x="74677" y="24385"/>
                </a:lnTo>
                <a:lnTo>
                  <a:pt x="73153" y="18288"/>
                </a:lnTo>
                <a:lnTo>
                  <a:pt x="73153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2" name="object 1472"/>
          <p:cNvSpPr/>
          <p:nvPr/>
        </p:nvSpPr>
        <p:spPr>
          <a:xfrm>
            <a:off x="8400809" y="6383033"/>
            <a:ext cx="7620" cy="6095"/>
          </a:xfrm>
          <a:custGeom>
            <a:avLst/>
            <a:gdLst/>
            <a:ahLst/>
            <a:cxnLst/>
            <a:rect l="l" t="t" r="r" b="b"/>
            <a:pathLst>
              <a:path w="7620" h="6095">
                <a:moveTo>
                  <a:pt x="0" y="6095"/>
                </a:moveTo>
                <a:lnTo>
                  <a:pt x="0" y="4571"/>
                </a:lnTo>
                <a:lnTo>
                  <a:pt x="1524" y="1524"/>
                </a:lnTo>
                <a:lnTo>
                  <a:pt x="3048" y="0"/>
                </a:lnTo>
                <a:lnTo>
                  <a:pt x="7620" y="0"/>
                </a:lnTo>
                <a:lnTo>
                  <a:pt x="7620" y="1524"/>
                </a:lnTo>
                <a:lnTo>
                  <a:pt x="4572" y="4571"/>
                </a:lnTo>
                <a:lnTo>
                  <a:pt x="3048" y="4571"/>
                </a:lnTo>
                <a:lnTo>
                  <a:pt x="1524" y="6095"/>
                </a:lnTo>
                <a:lnTo>
                  <a:pt x="0" y="6095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3" name="object 1473"/>
          <p:cNvSpPr/>
          <p:nvPr/>
        </p:nvSpPr>
        <p:spPr>
          <a:xfrm>
            <a:off x="8425193" y="6379984"/>
            <a:ext cx="12192" cy="7620"/>
          </a:xfrm>
          <a:custGeom>
            <a:avLst/>
            <a:gdLst/>
            <a:ahLst/>
            <a:cxnLst/>
            <a:rect l="l" t="t" r="r" b="b"/>
            <a:pathLst>
              <a:path w="12192" h="7620">
                <a:moveTo>
                  <a:pt x="10668" y="6096"/>
                </a:moveTo>
                <a:lnTo>
                  <a:pt x="12192" y="4573"/>
                </a:lnTo>
                <a:lnTo>
                  <a:pt x="9143" y="1524"/>
                </a:lnTo>
                <a:lnTo>
                  <a:pt x="7619" y="1524"/>
                </a:lnTo>
                <a:lnTo>
                  <a:pt x="4572" y="0"/>
                </a:lnTo>
                <a:lnTo>
                  <a:pt x="3048" y="1524"/>
                </a:lnTo>
                <a:lnTo>
                  <a:pt x="3048" y="3049"/>
                </a:lnTo>
                <a:lnTo>
                  <a:pt x="1524" y="3049"/>
                </a:lnTo>
                <a:lnTo>
                  <a:pt x="0" y="4573"/>
                </a:lnTo>
                <a:lnTo>
                  <a:pt x="0" y="6096"/>
                </a:lnTo>
                <a:lnTo>
                  <a:pt x="1524" y="7620"/>
                </a:lnTo>
                <a:lnTo>
                  <a:pt x="9143" y="7620"/>
                </a:lnTo>
                <a:lnTo>
                  <a:pt x="10668" y="6096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4" name="object 1474"/>
          <p:cNvSpPr/>
          <p:nvPr/>
        </p:nvSpPr>
        <p:spPr>
          <a:xfrm>
            <a:off x="8388617" y="6401320"/>
            <a:ext cx="35052" cy="9144"/>
          </a:xfrm>
          <a:custGeom>
            <a:avLst/>
            <a:gdLst/>
            <a:ahLst/>
            <a:cxnLst/>
            <a:rect l="l" t="t" r="r" b="b"/>
            <a:pathLst>
              <a:path w="35052" h="9144">
                <a:moveTo>
                  <a:pt x="0" y="9144"/>
                </a:moveTo>
                <a:lnTo>
                  <a:pt x="1524" y="7620"/>
                </a:lnTo>
                <a:lnTo>
                  <a:pt x="13716" y="7620"/>
                </a:lnTo>
                <a:lnTo>
                  <a:pt x="18288" y="6096"/>
                </a:lnTo>
                <a:lnTo>
                  <a:pt x="27432" y="6096"/>
                </a:lnTo>
                <a:lnTo>
                  <a:pt x="30480" y="9144"/>
                </a:lnTo>
                <a:lnTo>
                  <a:pt x="33528" y="9144"/>
                </a:lnTo>
                <a:lnTo>
                  <a:pt x="35052" y="7620"/>
                </a:lnTo>
                <a:lnTo>
                  <a:pt x="35052" y="6096"/>
                </a:lnTo>
                <a:lnTo>
                  <a:pt x="30480" y="1525"/>
                </a:lnTo>
                <a:lnTo>
                  <a:pt x="28956" y="1525"/>
                </a:lnTo>
                <a:lnTo>
                  <a:pt x="27432" y="0"/>
                </a:lnTo>
                <a:lnTo>
                  <a:pt x="25907" y="1525"/>
                </a:lnTo>
                <a:lnTo>
                  <a:pt x="22859" y="1525"/>
                </a:lnTo>
                <a:lnTo>
                  <a:pt x="21336" y="3049"/>
                </a:lnTo>
                <a:lnTo>
                  <a:pt x="18288" y="3049"/>
                </a:lnTo>
                <a:lnTo>
                  <a:pt x="15240" y="4572"/>
                </a:lnTo>
                <a:lnTo>
                  <a:pt x="3048" y="4572"/>
                </a:lnTo>
                <a:lnTo>
                  <a:pt x="1524" y="6096"/>
                </a:lnTo>
                <a:lnTo>
                  <a:pt x="0" y="9144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5" name="object 1475"/>
          <p:cNvSpPr/>
          <p:nvPr/>
        </p:nvSpPr>
        <p:spPr>
          <a:xfrm>
            <a:off x="8402333" y="6366269"/>
            <a:ext cx="42672" cy="12191"/>
          </a:xfrm>
          <a:custGeom>
            <a:avLst/>
            <a:gdLst/>
            <a:ahLst/>
            <a:cxnLst/>
            <a:rect l="l" t="t" r="r" b="b"/>
            <a:pathLst>
              <a:path w="42672" h="12191">
                <a:moveTo>
                  <a:pt x="42672" y="12191"/>
                </a:moveTo>
                <a:lnTo>
                  <a:pt x="42672" y="10667"/>
                </a:lnTo>
                <a:lnTo>
                  <a:pt x="39624" y="7620"/>
                </a:lnTo>
                <a:lnTo>
                  <a:pt x="35052" y="4571"/>
                </a:lnTo>
                <a:lnTo>
                  <a:pt x="32003" y="4571"/>
                </a:lnTo>
                <a:lnTo>
                  <a:pt x="28955" y="3047"/>
                </a:lnTo>
                <a:lnTo>
                  <a:pt x="25908" y="3047"/>
                </a:lnTo>
                <a:lnTo>
                  <a:pt x="22860" y="4571"/>
                </a:lnTo>
                <a:lnTo>
                  <a:pt x="19812" y="9144"/>
                </a:lnTo>
                <a:lnTo>
                  <a:pt x="16764" y="10667"/>
                </a:lnTo>
                <a:lnTo>
                  <a:pt x="12191" y="10667"/>
                </a:lnTo>
                <a:lnTo>
                  <a:pt x="9143" y="9144"/>
                </a:lnTo>
                <a:lnTo>
                  <a:pt x="6096" y="9144"/>
                </a:lnTo>
                <a:lnTo>
                  <a:pt x="4572" y="7620"/>
                </a:lnTo>
                <a:lnTo>
                  <a:pt x="1524" y="7620"/>
                </a:lnTo>
                <a:lnTo>
                  <a:pt x="0" y="9144"/>
                </a:lnTo>
                <a:lnTo>
                  <a:pt x="1524" y="7620"/>
                </a:lnTo>
                <a:lnTo>
                  <a:pt x="7620" y="4571"/>
                </a:lnTo>
                <a:lnTo>
                  <a:pt x="10667" y="6095"/>
                </a:lnTo>
                <a:lnTo>
                  <a:pt x="12191" y="6095"/>
                </a:lnTo>
                <a:lnTo>
                  <a:pt x="13716" y="4571"/>
                </a:lnTo>
                <a:lnTo>
                  <a:pt x="18288" y="4571"/>
                </a:lnTo>
                <a:lnTo>
                  <a:pt x="19812" y="3047"/>
                </a:lnTo>
                <a:lnTo>
                  <a:pt x="22860" y="3047"/>
                </a:lnTo>
                <a:lnTo>
                  <a:pt x="24384" y="1523"/>
                </a:lnTo>
                <a:lnTo>
                  <a:pt x="25908" y="0"/>
                </a:lnTo>
                <a:lnTo>
                  <a:pt x="36576" y="0"/>
                </a:lnTo>
                <a:lnTo>
                  <a:pt x="41148" y="4571"/>
                </a:lnTo>
                <a:lnTo>
                  <a:pt x="42672" y="7620"/>
                </a:lnTo>
                <a:lnTo>
                  <a:pt x="42672" y="12191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6" name="object 1476"/>
          <p:cNvSpPr/>
          <p:nvPr/>
        </p:nvSpPr>
        <p:spPr>
          <a:xfrm>
            <a:off x="9085085" y="7126745"/>
            <a:ext cx="207264" cy="35052"/>
          </a:xfrm>
          <a:custGeom>
            <a:avLst/>
            <a:gdLst/>
            <a:ahLst/>
            <a:cxnLst/>
            <a:rect l="l" t="t" r="r" b="b"/>
            <a:pathLst>
              <a:path w="207264" h="35052">
                <a:moveTo>
                  <a:pt x="188976" y="0"/>
                </a:moveTo>
                <a:lnTo>
                  <a:pt x="179832" y="4571"/>
                </a:lnTo>
                <a:lnTo>
                  <a:pt x="172212" y="6095"/>
                </a:lnTo>
                <a:lnTo>
                  <a:pt x="163068" y="7619"/>
                </a:lnTo>
                <a:lnTo>
                  <a:pt x="152400" y="12191"/>
                </a:lnTo>
                <a:lnTo>
                  <a:pt x="140208" y="13716"/>
                </a:lnTo>
                <a:lnTo>
                  <a:pt x="126491" y="15240"/>
                </a:lnTo>
                <a:lnTo>
                  <a:pt x="99060" y="21335"/>
                </a:lnTo>
                <a:lnTo>
                  <a:pt x="83820" y="24383"/>
                </a:lnTo>
                <a:lnTo>
                  <a:pt x="70103" y="25907"/>
                </a:lnTo>
                <a:lnTo>
                  <a:pt x="39624" y="28955"/>
                </a:lnTo>
                <a:lnTo>
                  <a:pt x="25908" y="30479"/>
                </a:lnTo>
                <a:lnTo>
                  <a:pt x="13715" y="30479"/>
                </a:lnTo>
                <a:lnTo>
                  <a:pt x="0" y="28955"/>
                </a:lnTo>
                <a:lnTo>
                  <a:pt x="12191" y="32004"/>
                </a:lnTo>
                <a:lnTo>
                  <a:pt x="25908" y="33528"/>
                </a:lnTo>
                <a:lnTo>
                  <a:pt x="41148" y="35052"/>
                </a:lnTo>
                <a:lnTo>
                  <a:pt x="88391" y="35052"/>
                </a:lnTo>
                <a:lnTo>
                  <a:pt x="103632" y="33528"/>
                </a:lnTo>
                <a:lnTo>
                  <a:pt x="120396" y="32004"/>
                </a:lnTo>
                <a:lnTo>
                  <a:pt x="135636" y="30479"/>
                </a:lnTo>
                <a:lnTo>
                  <a:pt x="163068" y="27431"/>
                </a:lnTo>
                <a:lnTo>
                  <a:pt x="175260" y="25907"/>
                </a:lnTo>
                <a:lnTo>
                  <a:pt x="185927" y="25907"/>
                </a:lnTo>
                <a:lnTo>
                  <a:pt x="195072" y="24383"/>
                </a:lnTo>
                <a:lnTo>
                  <a:pt x="202691" y="22859"/>
                </a:lnTo>
                <a:lnTo>
                  <a:pt x="207264" y="21335"/>
                </a:lnTo>
                <a:lnTo>
                  <a:pt x="188976" y="0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7" name="object 1477"/>
          <p:cNvSpPr/>
          <p:nvPr/>
        </p:nvSpPr>
        <p:spPr>
          <a:xfrm>
            <a:off x="9368549" y="7099312"/>
            <a:ext cx="103632" cy="88392"/>
          </a:xfrm>
          <a:custGeom>
            <a:avLst/>
            <a:gdLst/>
            <a:ahLst/>
            <a:cxnLst/>
            <a:rect l="l" t="t" r="r" b="b"/>
            <a:pathLst>
              <a:path w="103632" h="88392">
                <a:moveTo>
                  <a:pt x="7620" y="18288"/>
                </a:moveTo>
                <a:lnTo>
                  <a:pt x="6096" y="15240"/>
                </a:lnTo>
                <a:lnTo>
                  <a:pt x="3048" y="12192"/>
                </a:lnTo>
                <a:lnTo>
                  <a:pt x="1524" y="9145"/>
                </a:lnTo>
                <a:lnTo>
                  <a:pt x="0" y="4573"/>
                </a:lnTo>
                <a:lnTo>
                  <a:pt x="7620" y="1524"/>
                </a:lnTo>
                <a:lnTo>
                  <a:pt x="16763" y="1524"/>
                </a:lnTo>
                <a:lnTo>
                  <a:pt x="27432" y="0"/>
                </a:lnTo>
                <a:lnTo>
                  <a:pt x="38100" y="1524"/>
                </a:lnTo>
                <a:lnTo>
                  <a:pt x="48768" y="4573"/>
                </a:lnTo>
                <a:lnTo>
                  <a:pt x="59436" y="6097"/>
                </a:lnTo>
                <a:lnTo>
                  <a:pt x="70104" y="10668"/>
                </a:lnTo>
                <a:lnTo>
                  <a:pt x="79248" y="15240"/>
                </a:lnTo>
                <a:lnTo>
                  <a:pt x="88392" y="21337"/>
                </a:lnTo>
                <a:lnTo>
                  <a:pt x="94487" y="28957"/>
                </a:lnTo>
                <a:lnTo>
                  <a:pt x="99060" y="36576"/>
                </a:lnTo>
                <a:lnTo>
                  <a:pt x="102108" y="44197"/>
                </a:lnTo>
                <a:lnTo>
                  <a:pt x="103632" y="54864"/>
                </a:lnTo>
                <a:lnTo>
                  <a:pt x="100584" y="65533"/>
                </a:lnTo>
                <a:lnTo>
                  <a:pt x="96012" y="76200"/>
                </a:lnTo>
                <a:lnTo>
                  <a:pt x="86868" y="88392"/>
                </a:lnTo>
                <a:lnTo>
                  <a:pt x="91439" y="82297"/>
                </a:lnTo>
                <a:lnTo>
                  <a:pt x="92963" y="76200"/>
                </a:lnTo>
                <a:lnTo>
                  <a:pt x="91439" y="68580"/>
                </a:lnTo>
                <a:lnTo>
                  <a:pt x="91439" y="62485"/>
                </a:lnTo>
                <a:lnTo>
                  <a:pt x="88392" y="54864"/>
                </a:lnTo>
                <a:lnTo>
                  <a:pt x="86868" y="48768"/>
                </a:lnTo>
                <a:lnTo>
                  <a:pt x="70104" y="32004"/>
                </a:lnTo>
                <a:lnTo>
                  <a:pt x="62484" y="27433"/>
                </a:lnTo>
                <a:lnTo>
                  <a:pt x="54863" y="24385"/>
                </a:lnTo>
                <a:lnTo>
                  <a:pt x="36575" y="18288"/>
                </a:lnTo>
                <a:lnTo>
                  <a:pt x="7620" y="18288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8" name="object 1478"/>
          <p:cNvSpPr/>
          <p:nvPr/>
        </p:nvSpPr>
        <p:spPr>
          <a:xfrm>
            <a:off x="8879345" y="6829564"/>
            <a:ext cx="652272" cy="434340"/>
          </a:xfrm>
          <a:custGeom>
            <a:avLst/>
            <a:gdLst/>
            <a:ahLst/>
            <a:cxnLst/>
            <a:rect l="l" t="t" r="r" b="b"/>
            <a:pathLst>
              <a:path w="652272" h="434340">
                <a:moveTo>
                  <a:pt x="591312" y="413005"/>
                </a:moveTo>
                <a:lnTo>
                  <a:pt x="582167" y="414528"/>
                </a:lnTo>
                <a:lnTo>
                  <a:pt x="571500" y="416052"/>
                </a:lnTo>
                <a:lnTo>
                  <a:pt x="562355" y="416052"/>
                </a:lnTo>
                <a:lnTo>
                  <a:pt x="553212" y="414528"/>
                </a:lnTo>
                <a:lnTo>
                  <a:pt x="542543" y="411481"/>
                </a:lnTo>
                <a:lnTo>
                  <a:pt x="533400" y="409957"/>
                </a:lnTo>
                <a:lnTo>
                  <a:pt x="515112" y="400812"/>
                </a:lnTo>
                <a:lnTo>
                  <a:pt x="507491" y="397764"/>
                </a:lnTo>
                <a:lnTo>
                  <a:pt x="499872" y="391669"/>
                </a:lnTo>
                <a:lnTo>
                  <a:pt x="490728" y="387097"/>
                </a:lnTo>
                <a:lnTo>
                  <a:pt x="472440" y="368809"/>
                </a:lnTo>
                <a:lnTo>
                  <a:pt x="467867" y="362712"/>
                </a:lnTo>
                <a:lnTo>
                  <a:pt x="463296" y="358140"/>
                </a:lnTo>
                <a:lnTo>
                  <a:pt x="458724" y="352045"/>
                </a:lnTo>
                <a:lnTo>
                  <a:pt x="454152" y="344424"/>
                </a:lnTo>
                <a:lnTo>
                  <a:pt x="449579" y="338328"/>
                </a:lnTo>
                <a:lnTo>
                  <a:pt x="438912" y="327660"/>
                </a:lnTo>
                <a:lnTo>
                  <a:pt x="434340" y="321564"/>
                </a:lnTo>
                <a:lnTo>
                  <a:pt x="428243" y="315469"/>
                </a:lnTo>
                <a:lnTo>
                  <a:pt x="423672" y="309372"/>
                </a:lnTo>
                <a:lnTo>
                  <a:pt x="417576" y="303276"/>
                </a:lnTo>
                <a:lnTo>
                  <a:pt x="413004" y="297181"/>
                </a:lnTo>
                <a:lnTo>
                  <a:pt x="406908" y="291085"/>
                </a:lnTo>
                <a:lnTo>
                  <a:pt x="384048" y="260605"/>
                </a:lnTo>
                <a:lnTo>
                  <a:pt x="381000" y="256033"/>
                </a:lnTo>
                <a:lnTo>
                  <a:pt x="376428" y="248412"/>
                </a:lnTo>
                <a:lnTo>
                  <a:pt x="373379" y="243840"/>
                </a:lnTo>
                <a:lnTo>
                  <a:pt x="364236" y="231648"/>
                </a:lnTo>
                <a:lnTo>
                  <a:pt x="361188" y="227076"/>
                </a:lnTo>
                <a:lnTo>
                  <a:pt x="347472" y="213360"/>
                </a:lnTo>
                <a:lnTo>
                  <a:pt x="342900" y="210312"/>
                </a:lnTo>
                <a:lnTo>
                  <a:pt x="339852" y="205740"/>
                </a:lnTo>
                <a:lnTo>
                  <a:pt x="335279" y="202693"/>
                </a:lnTo>
                <a:lnTo>
                  <a:pt x="332231" y="201169"/>
                </a:lnTo>
                <a:lnTo>
                  <a:pt x="327660" y="199645"/>
                </a:lnTo>
                <a:lnTo>
                  <a:pt x="324612" y="198121"/>
                </a:lnTo>
                <a:lnTo>
                  <a:pt x="313943" y="198121"/>
                </a:lnTo>
                <a:lnTo>
                  <a:pt x="310896" y="196597"/>
                </a:lnTo>
                <a:lnTo>
                  <a:pt x="309372" y="195072"/>
                </a:lnTo>
                <a:lnTo>
                  <a:pt x="306324" y="193548"/>
                </a:lnTo>
                <a:lnTo>
                  <a:pt x="300228" y="187452"/>
                </a:lnTo>
                <a:lnTo>
                  <a:pt x="295655" y="184405"/>
                </a:lnTo>
                <a:lnTo>
                  <a:pt x="289560" y="178309"/>
                </a:lnTo>
                <a:lnTo>
                  <a:pt x="291084" y="178309"/>
                </a:lnTo>
                <a:lnTo>
                  <a:pt x="297179" y="175260"/>
                </a:lnTo>
                <a:lnTo>
                  <a:pt x="301752" y="173736"/>
                </a:lnTo>
                <a:lnTo>
                  <a:pt x="304800" y="172212"/>
                </a:lnTo>
                <a:lnTo>
                  <a:pt x="306324" y="169164"/>
                </a:lnTo>
                <a:lnTo>
                  <a:pt x="303276" y="166116"/>
                </a:lnTo>
                <a:lnTo>
                  <a:pt x="300228" y="166116"/>
                </a:lnTo>
                <a:lnTo>
                  <a:pt x="297179" y="164593"/>
                </a:lnTo>
                <a:lnTo>
                  <a:pt x="292608" y="166116"/>
                </a:lnTo>
                <a:lnTo>
                  <a:pt x="289560" y="166116"/>
                </a:lnTo>
                <a:lnTo>
                  <a:pt x="288036" y="167640"/>
                </a:lnTo>
                <a:lnTo>
                  <a:pt x="284988" y="169164"/>
                </a:lnTo>
                <a:lnTo>
                  <a:pt x="281940" y="169164"/>
                </a:lnTo>
                <a:lnTo>
                  <a:pt x="275843" y="172212"/>
                </a:lnTo>
                <a:lnTo>
                  <a:pt x="271272" y="172212"/>
                </a:lnTo>
                <a:lnTo>
                  <a:pt x="266700" y="173736"/>
                </a:lnTo>
                <a:lnTo>
                  <a:pt x="260604" y="173736"/>
                </a:lnTo>
                <a:lnTo>
                  <a:pt x="254508" y="175260"/>
                </a:lnTo>
                <a:lnTo>
                  <a:pt x="249936" y="175260"/>
                </a:lnTo>
                <a:lnTo>
                  <a:pt x="246888" y="176785"/>
                </a:lnTo>
                <a:lnTo>
                  <a:pt x="240791" y="176785"/>
                </a:lnTo>
                <a:lnTo>
                  <a:pt x="237743" y="175260"/>
                </a:lnTo>
                <a:lnTo>
                  <a:pt x="234696" y="175260"/>
                </a:lnTo>
                <a:lnTo>
                  <a:pt x="230124" y="173736"/>
                </a:lnTo>
                <a:lnTo>
                  <a:pt x="228600" y="172212"/>
                </a:lnTo>
                <a:lnTo>
                  <a:pt x="230124" y="169164"/>
                </a:lnTo>
                <a:lnTo>
                  <a:pt x="231648" y="167640"/>
                </a:lnTo>
                <a:lnTo>
                  <a:pt x="237743" y="164593"/>
                </a:lnTo>
                <a:lnTo>
                  <a:pt x="242316" y="161545"/>
                </a:lnTo>
                <a:lnTo>
                  <a:pt x="256031" y="147828"/>
                </a:lnTo>
                <a:lnTo>
                  <a:pt x="262128" y="140209"/>
                </a:lnTo>
                <a:lnTo>
                  <a:pt x="266700" y="132588"/>
                </a:lnTo>
                <a:lnTo>
                  <a:pt x="272796" y="126493"/>
                </a:lnTo>
                <a:lnTo>
                  <a:pt x="277367" y="120397"/>
                </a:lnTo>
                <a:lnTo>
                  <a:pt x="280416" y="111252"/>
                </a:lnTo>
                <a:lnTo>
                  <a:pt x="281940" y="108205"/>
                </a:lnTo>
                <a:lnTo>
                  <a:pt x="281940" y="106681"/>
                </a:lnTo>
                <a:lnTo>
                  <a:pt x="280416" y="105157"/>
                </a:lnTo>
                <a:lnTo>
                  <a:pt x="277367" y="105157"/>
                </a:lnTo>
                <a:lnTo>
                  <a:pt x="274320" y="106681"/>
                </a:lnTo>
                <a:lnTo>
                  <a:pt x="271272" y="109728"/>
                </a:lnTo>
                <a:lnTo>
                  <a:pt x="268224" y="114300"/>
                </a:lnTo>
                <a:lnTo>
                  <a:pt x="259079" y="126493"/>
                </a:lnTo>
                <a:lnTo>
                  <a:pt x="252984" y="134112"/>
                </a:lnTo>
                <a:lnTo>
                  <a:pt x="245364" y="140209"/>
                </a:lnTo>
                <a:lnTo>
                  <a:pt x="230124" y="155448"/>
                </a:lnTo>
                <a:lnTo>
                  <a:pt x="222504" y="161545"/>
                </a:lnTo>
                <a:lnTo>
                  <a:pt x="216408" y="164593"/>
                </a:lnTo>
                <a:lnTo>
                  <a:pt x="210312" y="169164"/>
                </a:lnTo>
                <a:lnTo>
                  <a:pt x="201167" y="172212"/>
                </a:lnTo>
                <a:lnTo>
                  <a:pt x="192024" y="173736"/>
                </a:lnTo>
                <a:lnTo>
                  <a:pt x="184404" y="175260"/>
                </a:lnTo>
                <a:lnTo>
                  <a:pt x="179831" y="173736"/>
                </a:lnTo>
                <a:lnTo>
                  <a:pt x="176784" y="172212"/>
                </a:lnTo>
                <a:lnTo>
                  <a:pt x="181355" y="167640"/>
                </a:lnTo>
                <a:lnTo>
                  <a:pt x="190500" y="160021"/>
                </a:lnTo>
                <a:lnTo>
                  <a:pt x="202691" y="150876"/>
                </a:lnTo>
                <a:lnTo>
                  <a:pt x="213360" y="141733"/>
                </a:lnTo>
                <a:lnTo>
                  <a:pt x="222504" y="131064"/>
                </a:lnTo>
                <a:lnTo>
                  <a:pt x="228600" y="121921"/>
                </a:lnTo>
                <a:lnTo>
                  <a:pt x="233172" y="114300"/>
                </a:lnTo>
                <a:lnTo>
                  <a:pt x="236220" y="105157"/>
                </a:lnTo>
                <a:lnTo>
                  <a:pt x="240791" y="99060"/>
                </a:lnTo>
                <a:lnTo>
                  <a:pt x="243840" y="92964"/>
                </a:lnTo>
                <a:lnTo>
                  <a:pt x="246888" y="85345"/>
                </a:lnTo>
                <a:lnTo>
                  <a:pt x="249936" y="74676"/>
                </a:lnTo>
                <a:lnTo>
                  <a:pt x="252984" y="60960"/>
                </a:lnTo>
                <a:lnTo>
                  <a:pt x="254508" y="47245"/>
                </a:lnTo>
                <a:lnTo>
                  <a:pt x="256031" y="38100"/>
                </a:lnTo>
                <a:lnTo>
                  <a:pt x="254508" y="35052"/>
                </a:lnTo>
                <a:lnTo>
                  <a:pt x="251460" y="41148"/>
                </a:lnTo>
                <a:lnTo>
                  <a:pt x="245364" y="59436"/>
                </a:lnTo>
                <a:lnTo>
                  <a:pt x="240791" y="74676"/>
                </a:lnTo>
                <a:lnTo>
                  <a:pt x="234696" y="89916"/>
                </a:lnTo>
                <a:lnTo>
                  <a:pt x="227076" y="103633"/>
                </a:lnTo>
                <a:lnTo>
                  <a:pt x="217931" y="117348"/>
                </a:lnTo>
                <a:lnTo>
                  <a:pt x="199643" y="135636"/>
                </a:lnTo>
                <a:lnTo>
                  <a:pt x="188976" y="143257"/>
                </a:lnTo>
                <a:lnTo>
                  <a:pt x="178308" y="149352"/>
                </a:lnTo>
                <a:lnTo>
                  <a:pt x="166116" y="153924"/>
                </a:lnTo>
                <a:lnTo>
                  <a:pt x="141731" y="160021"/>
                </a:lnTo>
                <a:lnTo>
                  <a:pt x="115824" y="160021"/>
                </a:lnTo>
                <a:lnTo>
                  <a:pt x="103631" y="158497"/>
                </a:lnTo>
                <a:lnTo>
                  <a:pt x="89916" y="155448"/>
                </a:lnTo>
                <a:lnTo>
                  <a:pt x="76200" y="150876"/>
                </a:lnTo>
                <a:lnTo>
                  <a:pt x="64008" y="144781"/>
                </a:lnTo>
                <a:lnTo>
                  <a:pt x="53340" y="138685"/>
                </a:lnTo>
                <a:lnTo>
                  <a:pt x="35052" y="120397"/>
                </a:lnTo>
                <a:lnTo>
                  <a:pt x="22860" y="99060"/>
                </a:lnTo>
                <a:lnTo>
                  <a:pt x="13716" y="77724"/>
                </a:lnTo>
                <a:lnTo>
                  <a:pt x="10667" y="65533"/>
                </a:lnTo>
                <a:lnTo>
                  <a:pt x="9143" y="54864"/>
                </a:lnTo>
                <a:lnTo>
                  <a:pt x="7620" y="42672"/>
                </a:lnTo>
                <a:lnTo>
                  <a:pt x="6096" y="32005"/>
                </a:lnTo>
                <a:lnTo>
                  <a:pt x="4572" y="22860"/>
                </a:lnTo>
                <a:lnTo>
                  <a:pt x="4572" y="0"/>
                </a:lnTo>
                <a:lnTo>
                  <a:pt x="3048" y="6097"/>
                </a:lnTo>
                <a:lnTo>
                  <a:pt x="1524" y="13716"/>
                </a:lnTo>
                <a:lnTo>
                  <a:pt x="0" y="22860"/>
                </a:lnTo>
                <a:lnTo>
                  <a:pt x="0" y="47245"/>
                </a:lnTo>
                <a:lnTo>
                  <a:pt x="1524" y="62485"/>
                </a:lnTo>
                <a:lnTo>
                  <a:pt x="3048" y="76200"/>
                </a:lnTo>
                <a:lnTo>
                  <a:pt x="6096" y="91440"/>
                </a:lnTo>
                <a:lnTo>
                  <a:pt x="9143" y="106681"/>
                </a:lnTo>
                <a:lnTo>
                  <a:pt x="15240" y="120397"/>
                </a:lnTo>
                <a:lnTo>
                  <a:pt x="22860" y="134112"/>
                </a:lnTo>
                <a:lnTo>
                  <a:pt x="32004" y="146305"/>
                </a:lnTo>
                <a:lnTo>
                  <a:pt x="42672" y="156972"/>
                </a:lnTo>
                <a:lnTo>
                  <a:pt x="56388" y="164593"/>
                </a:lnTo>
                <a:lnTo>
                  <a:pt x="71628" y="170688"/>
                </a:lnTo>
                <a:lnTo>
                  <a:pt x="89916" y="173736"/>
                </a:lnTo>
                <a:lnTo>
                  <a:pt x="109728" y="175260"/>
                </a:lnTo>
                <a:lnTo>
                  <a:pt x="128016" y="176785"/>
                </a:lnTo>
                <a:lnTo>
                  <a:pt x="144779" y="178309"/>
                </a:lnTo>
                <a:lnTo>
                  <a:pt x="163067" y="179833"/>
                </a:lnTo>
                <a:lnTo>
                  <a:pt x="193548" y="182881"/>
                </a:lnTo>
                <a:lnTo>
                  <a:pt x="234696" y="187452"/>
                </a:lnTo>
                <a:lnTo>
                  <a:pt x="245364" y="188976"/>
                </a:lnTo>
                <a:lnTo>
                  <a:pt x="272796" y="193548"/>
                </a:lnTo>
                <a:lnTo>
                  <a:pt x="278891" y="195072"/>
                </a:lnTo>
                <a:lnTo>
                  <a:pt x="288036" y="198121"/>
                </a:lnTo>
                <a:lnTo>
                  <a:pt x="281940" y="198121"/>
                </a:lnTo>
                <a:lnTo>
                  <a:pt x="280416" y="199645"/>
                </a:lnTo>
                <a:lnTo>
                  <a:pt x="277367" y="201169"/>
                </a:lnTo>
                <a:lnTo>
                  <a:pt x="275843" y="201169"/>
                </a:lnTo>
                <a:lnTo>
                  <a:pt x="272796" y="204216"/>
                </a:lnTo>
                <a:lnTo>
                  <a:pt x="284988" y="210312"/>
                </a:lnTo>
                <a:lnTo>
                  <a:pt x="300228" y="219457"/>
                </a:lnTo>
                <a:lnTo>
                  <a:pt x="309372" y="224028"/>
                </a:lnTo>
                <a:lnTo>
                  <a:pt x="318516" y="230124"/>
                </a:lnTo>
                <a:lnTo>
                  <a:pt x="326136" y="236221"/>
                </a:lnTo>
                <a:lnTo>
                  <a:pt x="335279" y="243840"/>
                </a:lnTo>
                <a:lnTo>
                  <a:pt x="344424" y="249936"/>
                </a:lnTo>
                <a:lnTo>
                  <a:pt x="362712" y="265176"/>
                </a:lnTo>
                <a:lnTo>
                  <a:pt x="388620" y="291085"/>
                </a:lnTo>
                <a:lnTo>
                  <a:pt x="394716" y="300228"/>
                </a:lnTo>
                <a:lnTo>
                  <a:pt x="402336" y="307848"/>
                </a:lnTo>
                <a:lnTo>
                  <a:pt x="409955" y="318516"/>
                </a:lnTo>
                <a:lnTo>
                  <a:pt x="419100" y="330709"/>
                </a:lnTo>
                <a:lnTo>
                  <a:pt x="428243" y="341376"/>
                </a:lnTo>
                <a:lnTo>
                  <a:pt x="435864" y="352045"/>
                </a:lnTo>
                <a:lnTo>
                  <a:pt x="445008" y="362712"/>
                </a:lnTo>
                <a:lnTo>
                  <a:pt x="452628" y="373381"/>
                </a:lnTo>
                <a:lnTo>
                  <a:pt x="461772" y="382524"/>
                </a:lnTo>
                <a:lnTo>
                  <a:pt x="470916" y="390145"/>
                </a:lnTo>
                <a:lnTo>
                  <a:pt x="480060" y="399288"/>
                </a:lnTo>
                <a:lnTo>
                  <a:pt x="489204" y="406909"/>
                </a:lnTo>
                <a:lnTo>
                  <a:pt x="498348" y="413005"/>
                </a:lnTo>
                <a:lnTo>
                  <a:pt x="509016" y="419100"/>
                </a:lnTo>
                <a:lnTo>
                  <a:pt x="518160" y="423672"/>
                </a:lnTo>
                <a:lnTo>
                  <a:pt x="539496" y="432816"/>
                </a:lnTo>
                <a:lnTo>
                  <a:pt x="550164" y="434340"/>
                </a:lnTo>
                <a:lnTo>
                  <a:pt x="571500" y="434340"/>
                </a:lnTo>
                <a:lnTo>
                  <a:pt x="577596" y="432816"/>
                </a:lnTo>
                <a:lnTo>
                  <a:pt x="585216" y="432816"/>
                </a:lnTo>
                <a:lnTo>
                  <a:pt x="591312" y="431293"/>
                </a:lnTo>
                <a:lnTo>
                  <a:pt x="598931" y="428245"/>
                </a:lnTo>
                <a:lnTo>
                  <a:pt x="617220" y="419100"/>
                </a:lnTo>
                <a:lnTo>
                  <a:pt x="621791" y="414528"/>
                </a:lnTo>
                <a:lnTo>
                  <a:pt x="627888" y="411481"/>
                </a:lnTo>
                <a:lnTo>
                  <a:pt x="630936" y="406909"/>
                </a:lnTo>
                <a:lnTo>
                  <a:pt x="635508" y="402336"/>
                </a:lnTo>
                <a:lnTo>
                  <a:pt x="638555" y="396240"/>
                </a:lnTo>
                <a:lnTo>
                  <a:pt x="641604" y="391669"/>
                </a:lnTo>
                <a:lnTo>
                  <a:pt x="647700" y="371857"/>
                </a:lnTo>
                <a:lnTo>
                  <a:pt x="650748" y="353569"/>
                </a:lnTo>
                <a:lnTo>
                  <a:pt x="652272" y="336805"/>
                </a:lnTo>
                <a:lnTo>
                  <a:pt x="650748" y="323088"/>
                </a:lnTo>
                <a:lnTo>
                  <a:pt x="650748" y="332233"/>
                </a:lnTo>
                <a:lnTo>
                  <a:pt x="649224" y="344424"/>
                </a:lnTo>
                <a:lnTo>
                  <a:pt x="646176" y="356616"/>
                </a:lnTo>
                <a:lnTo>
                  <a:pt x="640079" y="370333"/>
                </a:lnTo>
                <a:lnTo>
                  <a:pt x="632460" y="384048"/>
                </a:lnTo>
                <a:lnTo>
                  <a:pt x="623316" y="396240"/>
                </a:lnTo>
                <a:lnTo>
                  <a:pt x="609600" y="405385"/>
                </a:lnTo>
                <a:lnTo>
                  <a:pt x="591312" y="413005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9" name="object 1479"/>
          <p:cNvSpPr/>
          <p:nvPr/>
        </p:nvSpPr>
        <p:spPr>
          <a:xfrm>
            <a:off x="9374645" y="7116076"/>
            <a:ext cx="85343" cy="71628"/>
          </a:xfrm>
          <a:custGeom>
            <a:avLst/>
            <a:gdLst/>
            <a:ahLst/>
            <a:cxnLst/>
            <a:rect l="l" t="t" r="r" b="b"/>
            <a:pathLst>
              <a:path w="85343" h="71628">
                <a:moveTo>
                  <a:pt x="0" y="1524"/>
                </a:moveTo>
                <a:lnTo>
                  <a:pt x="3048" y="4573"/>
                </a:lnTo>
                <a:lnTo>
                  <a:pt x="4572" y="7621"/>
                </a:lnTo>
                <a:lnTo>
                  <a:pt x="6096" y="10669"/>
                </a:lnTo>
                <a:lnTo>
                  <a:pt x="9143" y="15240"/>
                </a:lnTo>
                <a:lnTo>
                  <a:pt x="9143" y="16764"/>
                </a:lnTo>
                <a:lnTo>
                  <a:pt x="12191" y="19812"/>
                </a:lnTo>
                <a:lnTo>
                  <a:pt x="12191" y="21336"/>
                </a:lnTo>
                <a:lnTo>
                  <a:pt x="16764" y="19812"/>
                </a:lnTo>
                <a:lnTo>
                  <a:pt x="33528" y="19812"/>
                </a:lnTo>
                <a:lnTo>
                  <a:pt x="39624" y="21336"/>
                </a:lnTo>
                <a:lnTo>
                  <a:pt x="47243" y="22860"/>
                </a:lnTo>
                <a:lnTo>
                  <a:pt x="59436" y="25909"/>
                </a:lnTo>
                <a:lnTo>
                  <a:pt x="64008" y="28957"/>
                </a:lnTo>
                <a:lnTo>
                  <a:pt x="70104" y="33528"/>
                </a:lnTo>
                <a:lnTo>
                  <a:pt x="74676" y="36576"/>
                </a:lnTo>
                <a:lnTo>
                  <a:pt x="79248" y="42673"/>
                </a:lnTo>
                <a:lnTo>
                  <a:pt x="80772" y="48769"/>
                </a:lnTo>
                <a:lnTo>
                  <a:pt x="82296" y="54864"/>
                </a:lnTo>
                <a:lnTo>
                  <a:pt x="82296" y="62485"/>
                </a:lnTo>
                <a:lnTo>
                  <a:pt x="80772" y="71628"/>
                </a:lnTo>
                <a:lnTo>
                  <a:pt x="83820" y="64009"/>
                </a:lnTo>
                <a:lnTo>
                  <a:pt x="85343" y="57912"/>
                </a:lnTo>
                <a:lnTo>
                  <a:pt x="85343" y="44197"/>
                </a:lnTo>
                <a:lnTo>
                  <a:pt x="82296" y="38100"/>
                </a:lnTo>
                <a:lnTo>
                  <a:pt x="79248" y="32004"/>
                </a:lnTo>
                <a:lnTo>
                  <a:pt x="70104" y="19812"/>
                </a:lnTo>
                <a:lnTo>
                  <a:pt x="54864" y="10669"/>
                </a:lnTo>
                <a:lnTo>
                  <a:pt x="48767" y="6097"/>
                </a:lnTo>
                <a:lnTo>
                  <a:pt x="39624" y="3048"/>
                </a:lnTo>
                <a:lnTo>
                  <a:pt x="21336" y="0"/>
                </a:lnTo>
                <a:lnTo>
                  <a:pt x="10667" y="0"/>
                </a:lnTo>
                <a:lnTo>
                  <a:pt x="0" y="1524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0" name="object 1480"/>
          <p:cNvSpPr/>
          <p:nvPr/>
        </p:nvSpPr>
        <p:spPr>
          <a:xfrm>
            <a:off x="9086609" y="7148080"/>
            <a:ext cx="214884" cy="19812"/>
          </a:xfrm>
          <a:custGeom>
            <a:avLst/>
            <a:gdLst/>
            <a:ahLst/>
            <a:cxnLst/>
            <a:rect l="l" t="t" r="r" b="b"/>
            <a:pathLst>
              <a:path w="214884" h="19812">
                <a:moveTo>
                  <a:pt x="0" y="9144"/>
                </a:moveTo>
                <a:lnTo>
                  <a:pt x="9144" y="10669"/>
                </a:lnTo>
                <a:lnTo>
                  <a:pt x="77724" y="10669"/>
                </a:lnTo>
                <a:lnTo>
                  <a:pt x="91440" y="9144"/>
                </a:lnTo>
                <a:lnTo>
                  <a:pt x="106679" y="9144"/>
                </a:lnTo>
                <a:lnTo>
                  <a:pt x="121920" y="7620"/>
                </a:lnTo>
                <a:lnTo>
                  <a:pt x="150876" y="7620"/>
                </a:lnTo>
                <a:lnTo>
                  <a:pt x="164591" y="6096"/>
                </a:lnTo>
                <a:lnTo>
                  <a:pt x="176784" y="4572"/>
                </a:lnTo>
                <a:lnTo>
                  <a:pt x="187452" y="3048"/>
                </a:lnTo>
                <a:lnTo>
                  <a:pt x="196596" y="1524"/>
                </a:lnTo>
                <a:lnTo>
                  <a:pt x="204215" y="0"/>
                </a:lnTo>
                <a:lnTo>
                  <a:pt x="205740" y="1524"/>
                </a:lnTo>
                <a:lnTo>
                  <a:pt x="207264" y="4572"/>
                </a:lnTo>
                <a:lnTo>
                  <a:pt x="210312" y="7620"/>
                </a:lnTo>
                <a:lnTo>
                  <a:pt x="211836" y="10669"/>
                </a:lnTo>
                <a:lnTo>
                  <a:pt x="214884" y="13717"/>
                </a:lnTo>
                <a:lnTo>
                  <a:pt x="214884" y="15241"/>
                </a:lnTo>
                <a:lnTo>
                  <a:pt x="210312" y="16765"/>
                </a:lnTo>
                <a:lnTo>
                  <a:pt x="204215" y="16765"/>
                </a:lnTo>
                <a:lnTo>
                  <a:pt x="195072" y="18289"/>
                </a:lnTo>
                <a:lnTo>
                  <a:pt x="170688" y="18289"/>
                </a:lnTo>
                <a:lnTo>
                  <a:pt x="156972" y="19812"/>
                </a:lnTo>
                <a:lnTo>
                  <a:pt x="74676" y="19812"/>
                </a:lnTo>
                <a:lnTo>
                  <a:pt x="59436" y="18289"/>
                </a:lnTo>
                <a:lnTo>
                  <a:pt x="42672" y="16765"/>
                </a:lnTo>
                <a:lnTo>
                  <a:pt x="27432" y="15241"/>
                </a:lnTo>
                <a:lnTo>
                  <a:pt x="12191" y="12193"/>
                </a:lnTo>
                <a:lnTo>
                  <a:pt x="0" y="9144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1" name="object 1481"/>
          <p:cNvSpPr/>
          <p:nvPr/>
        </p:nvSpPr>
        <p:spPr>
          <a:xfrm>
            <a:off x="8623312" y="6735076"/>
            <a:ext cx="490729" cy="291084"/>
          </a:xfrm>
          <a:custGeom>
            <a:avLst/>
            <a:gdLst/>
            <a:ahLst/>
            <a:cxnLst/>
            <a:rect l="l" t="t" r="r" b="b"/>
            <a:pathLst>
              <a:path w="490729" h="291084">
                <a:moveTo>
                  <a:pt x="440437" y="237745"/>
                </a:moveTo>
                <a:lnTo>
                  <a:pt x="438912" y="240793"/>
                </a:lnTo>
                <a:lnTo>
                  <a:pt x="435864" y="245364"/>
                </a:lnTo>
                <a:lnTo>
                  <a:pt x="431293" y="249936"/>
                </a:lnTo>
                <a:lnTo>
                  <a:pt x="426721" y="256033"/>
                </a:lnTo>
                <a:lnTo>
                  <a:pt x="420624" y="262128"/>
                </a:lnTo>
                <a:lnTo>
                  <a:pt x="413005" y="268224"/>
                </a:lnTo>
                <a:lnTo>
                  <a:pt x="403861" y="274321"/>
                </a:lnTo>
                <a:lnTo>
                  <a:pt x="393193" y="280416"/>
                </a:lnTo>
                <a:lnTo>
                  <a:pt x="381000" y="284988"/>
                </a:lnTo>
                <a:lnTo>
                  <a:pt x="367285" y="288036"/>
                </a:lnTo>
                <a:lnTo>
                  <a:pt x="350521" y="291085"/>
                </a:lnTo>
                <a:lnTo>
                  <a:pt x="332233" y="291085"/>
                </a:lnTo>
                <a:lnTo>
                  <a:pt x="310897" y="289560"/>
                </a:lnTo>
                <a:lnTo>
                  <a:pt x="288037" y="286512"/>
                </a:lnTo>
                <a:lnTo>
                  <a:pt x="262129" y="280416"/>
                </a:lnTo>
                <a:lnTo>
                  <a:pt x="233173" y="269748"/>
                </a:lnTo>
                <a:lnTo>
                  <a:pt x="224029" y="265176"/>
                </a:lnTo>
                <a:lnTo>
                  <a:pt x="213361" y="262128"/>
                </a:lnTo>
                <a:lnTo>
                  <a:pt x="202693" y="257557"/>
                </a:lnTo>
                <a:lnTo>
                  <a:pt x="179833" y="243840"/>
                </a:lnTo>
                <a:lnTo>
                  <a:pt x="173737" y="239269"/>
                </a:lnTo>
                <a:lnTo>
                  <a:pt x="169164" y="234697"/>
                </a:lnTo>
                <a:lnTo>
                  <a:pt x="160021" y="228600"/>
                </a:lnTo>
                <a:lnTo>
                  <a:pt x="158497" y="225552"/>
                </a:lnTo>
                <a:lnTo>
                  <a:pt x="155449" y="222504"/>
                </a:lnTo>
                <a:lnTo>
                  <a:pt x="155449" y="220981"/>
                </a:lnTo>
                <a:lnTo>
                  <a:pt x="153924" y="219457"/>
                </a:lnTo>
                <a:lnTo>
                  <a:pt x="153924" y="217933"/>
                </a:lnTo>
                <a:lnTo>
                  <a:pt x="164593" y="217933"/>
                </a:lnTo>
                <a:lnTo>
                  <a:pt x="167641" y="216409"/>
                </a:lnTo>
                <a:lnTo>
                  <a:pt x="169164" y="214885"/>
                </a:lnTo>
                <a:lnTo>
                  <a:pt x="170688" y="211836"/>
                </a:lnTo>
                <a:lnTo>
                  <a:pt x="172212" y="207264"/>
                </a:lnTo>
                <a:lnTo>
                  <a:pt x="172212" y="199645"/>
                </a:lnTo>
                <a:lnTo>
                  <a:pt x="170688" y="201169"/>
                </a:lnTo>
                <a:lnTo>
                  <a:pt x="169164" y="204216"/>
                </a:lnTo>
                <a:lnTo>
                  <a:pt x="166117" y="208788"/>
                </a:lnTo>
                <a:lnTo>
                  <a:pt x="161545" y="211836"/>
                </a:lnTo>
                <a:lnTo>
                  <a:pt x="155449" y="214885"/>
                </a:lnTo>
                <a:lnTo>
                  <a:pt x="146305" y="213360"/>
                </a:lnTo>
                <a:lnTo>
                  <a:pt x="135637" y="210312"/>
                </a:lnTo>
                <a:lnTo>
                  <a:pt x="131064" y="207264"/>
                </a:lnTo>
                <a:lnTo>
                  <a:pt x="128017" y="205740"/>
                </a:lnTo>
                <a:lnTo>
                  <a:pt x="118873" y="199645"/>
                </a:lnTo>
                <a:lnTo>
                  <a:pt x="115824" y="198121"/>
                </a:lnTo>
                <a:lnTo>
                  <a:pt x="111253" y="198121"/>
                </a:lnTo>
                <a:lnTo>
                  <a:pt x="106681" y="196597"/>
                </a:lnTo>
                <a:lnTo>
                  <a:pt x="102109" y="198121"/>
                </a:lnTo>
                <a:lnTo>
                  <a:pt x="96012" y="199645"/>
                </a:lnTo>
                <a:lnTo>
                  <a:pt x="89917" y="199645"/>
                </a:lnTo>
                <a:lnTo>
                  <a:pt x="82297" y="198121"/>
                </a:lnTo>
                <a:lnTo>
                  <a:pt x="76200" y="198121"/>
                </a:lnTo>
                <a:lnTo>
                  <a:pt x="70105" y="196597"/>
                </a:lnTo>
                <a:lnTo>
                  <a:pt x="64009" y="193548"/>
                </a:lnTo>
                <a:lnTo>
                  <a:pt x="59437" y="193548"/>
                </a:lnTo>
                <a:lnTo>
                  <a:pt x="56388" y="192024"/>
                </a:lnTo>
                <a:lnTo>
                  <a:pt x="53341" y="188976"/>
                </a:lnTo>
                <a:lnTo>
                  <a:pt x="50293" y="187452"/>
                </a:lnTo>
                <a:lnTo>
                  <a:pt x="47245" y="184404"/>
                </a:lnTo>
                <a:lnTo>
                  <a:pt x="42673" y="181357"/>
                </a:lnTo>
                <a:lnTo>
                  <a:pt x="36576" y="175260"/>
                </a:lnTo>
                <a:lnTo>
                  <a:pt x="32005" y="172212"/>
                </a:lnTo>
                <a:lnTo>
                  <a:pt x="28957" y="169164"/>
                </a:lnTo>
                <a:lnTo>
                  <a:pt x="13717" y="150876"/>
                </a:lnTo>
                <a:lnTo>
                  <a:pt x="4573" y="132588"/>
                </a:lnTo>
                <a:lnTo>
                  <a:pt x="3049" y="126493"/>
                </a:lnTo>
                <a:lnTo>
                  <a:pt x="1524" y="120397"/>
                </a:lnTo>
                <a:lnTo>
                  <a:pt x="1524" y="117348"/>
                </a:lnTo>
                <a:lnTo>
                  <a:pt x="0" y="114300"/>
                </a:lnTo>
                <a:lnTo>
                  <a:pt x="10669" y="83821"/>
                </a:lnTo>
                <a:lnTo>
                  <a:pt x="21337" y="48769"/>
                </a:lnTo>
                <a:lnTo>
                  <a:pt x="33529" y="19812"/>
                </a:lnTo>
                <a:lnTo>
                  <a:pt x="44197" y="0"/>
                </a:lnTo>
                <a:lnTo>
                  <a:pt x="42673" y="7621"/>
                </a:lnTo>
                <a:lnTo>
                  <a:pt x="39624" y="15240"/>
                </a:lnTo>
                <a:lnTo>
                  <a:pt x="35053" y="25909"/>
                </a:lnTo>
                <a:lnTo>
                  <a:pt x="32005" y="38100"/>
                </a:lnTo>
                <a:lnTo>
                  <a:pt x="30481" y="51816"/>
                </a:lnTo>
                <a:lnTo>
                  <a:pt x="27433" y="67057"/>
                </a:lnTo>
                <a:lnTo>
                  <a:pt x="25909" y="82297"/>
                </a:lnTo>
                <a:lnTo>
                  <a:pt x="25909" y="112776"/>
                </a:lnTo>
                <a:lnTo>
                  <a:pt x="27433" y="126493"/>
                </a:lnTo>
                <a:lnTo>
                  <a:pt x="30481" y="138685"/>
                </a:lnTo>
                <a:lnTo>
                  <a:pt x="35053" y="150876"/>
                </a:lnTo>
                <a:lnTo>
                  <a:pt x="39624" y="158497"/>
                </a:lnTo>
                <a:lnTo>
                  <a:pt x="48769" y="166116"/>
                </a:lnTo>
                <a:lnTo>
                  <a:pt x="59437" y="169164"/>
                </a:lnTo>
                <a:lnTo>
                  <a:pt x="71629" y="169164"/>
                </a:lnTo>
                <a:lnTo>
                  <a:pt x="77724" y="166116"/>
                </a:lnTo>
                <a:lnTo>
                  <a:pt x="88393" y="156973"/>
                </a:lnTo>
                <a:lnTo>
                  <a:pt x="102109" y="144781"/>
                </a:lnTo>
                <a:lnTo>
                  <a:pt x="115824" y="131064"/>
                </a:lnTo>
                <a:lnTo>
                  <a:pt x="129541" y="115824"/>
                </a:lnTo>
                <a:lnTo>
                  <a:pt x="140209" y="100585"/>
                </a:lnTo>
                <a:lnTo>
                  <a:pt x="150876" y="86869"/>
                </a:lnTo>
                <a:lnTo>
                  <a:pt x="155449" y="77724"/>
                </a:lnTo>
                <a:lnTo>
                  <a:pt x="155449" y="85345"/>
                </a:lnTo>
                <a:lnTo>
                  <a:pt x="152400" y="94488"/>
                </a:lnTo>
                <a:lnTo>
                  <a:pt x="147829" y="102109"/>
                </a:lnTo>
                <a:lnTo>
                  <a:pt x="143257" y="111252"/>
                </a:lnTo>
                <a:lnTo>
                  <a:pt x="137161" y="120397"/>
                </a:lnTo>
                <a:lnTo>
                  <a:pt x="132588" y="128016"/>
                </a:lnTo>
                <a:lnTo>
                  <a:pt x="128017" y="134112"/>
                </a:lnTo>
                <a:lnTo>
                  <a:pt x="126493" y="140209"/>
                </a:lnTo>
                <a:lnTo>
                  <a:pt x="123445" y="147828"/>
                </a:lnTo>
                <a:lnTo>
                  <a:pt x="120397" y="150876"/>
                </a:lnTo>
                <a:lnTo>
                  <a:pt x="121921" y="152400"/>
                </a:lnTo>
                <a:lnTo>
                  <a:pt x="126493" y="153924"/>
                </a:lnTo>
                <a:lnTo>
                  <a:pt x="138685" y="153924"/>
                </a:lnTo>
                <a:lnTo>
                  <a:pt x="163069" y="147828"/>
                </a:lnTo>
                <a:lnTo>
                  <a:pt x="172212" y="141733"/>
                </a:lnTo>
                <a:lnTo>
                  <a:pt x="182881" y="137160"/>
                </a:lnTo>
                <a:lnTo>
                  <a:pt x="190500" y="129540"/>
                </a:lnTo>
                <a:lnTo>
                  <a:pt x="198121" y="123445"/>
                </a:lnTo>
                <a:lnTo>
                  <a:pt x="205741" y="115824"/>
                </a:lnTo>
                <a:lnTo>
                  <a:pt x="211837" y="108204"/>
                </a:lnTo>
                <a:lnTo>
                  <a:pt x="217933" y="102109"/>
                </a:lnTo>
                <a:lnTo>
                  <a:pt x="227076" y="89916"/>
                </a:lnTo>
                <a:lnTo>
                  <a:pt x="230124" y="85345"/>
                </a:lnTo>
                <a:lnTo>
                  <a:pt x="233173" y="82297"/>
                </a:lnTo>
                <a:lnTo>
                  <a:pt x="234697" y="79248"/>
                </a:lnTo>
                <a:lnTo>
                  <a:pt x="236221" y="80773"/>
                </a:lnTo>
                <a:lnTo>
                  <a:pt x="237745" y="85345"/>
                </a:lnTo>
                <a:lnTo>
                  <a:pt x="236221" y="89916"/>
                </a:lnTo>
                <a:lnTo>
                  <a:pt x="233173" y="97536"/>
                </a:lnTo>
                <a:lnTo>
                  <a:pt x="230124" y="106681"/>
                </a:lnTo>
                <a:lnTo>
                  <a:pt x="225553" y="115824"/>
                </a:lnTo>
                <a:lnTo>
                  <a:pt x="219457" y="124969"/>
                </a:lnTo>
                <a:lnTo>
                  <a:pt x="214885" y="131064"/>
                </a:lnTo>
                <a:lnTo>
                  <a:pt x="208788" y="135636"/>
                </a:lnTo>
                <a:lnTo>
                  <a:pt x="188976" y="147828"/>
                </a:lnTo>
                <a:lnTo>
                  <a:pt x="173737" y="160021"/>
                </a:lnTo>
                <a:lnTo>
                  <a:pt x="164593" y="173736"/>
                </a:lnTo>
                <a:lnTo>
                  <a:pt x="158497" y="185928"/>
                </a:lnTo>
                <a:lnTo>
                  <a:pt x="155449" y="198121"/>
                </a:lnTo>
                <a:lnTo>
                  <a:pt x="152400" y="207264"/>
                </a:lnTo>
                <a:lnTo>
                  <a:pt x="152400" y="214885"/>
                </a:lnTo>
                <a:lnTo>
                  <a:pt x="150876" y="216409"/>
                </a:lnTo>
                <a:lnTo>
                  <a:pt x="153924" y="217933"/>
                </a:lnTo>
                <a:lnTo>
                  <a:pt x="163069" y="220981"/>
                </a:lnTo>
                <a:lnTo>
                  <a:pt x="175261" y="224028"/>
                </a:lnTo>
                <a:lnTo>
                  <a:pt x="179833" y="225552"/>
                </a:lnTo>
                <a:lnTo>
                  <a:pt x="184405" y="225552"/>
                </a:lnTo>
                <a:lnTo>
                  <a:pt x="190500" y="222504"/>
                </a:lnTo>
                <a:lnTo>
                  <a:pt x="193549" y="222504"/>
                </a:lnTo>
                <a:lnTo>
                  <a:pt x="196597" y="220981"/>
                </a:lnTo>
                <a:lnTo>
                  <a:pt x="202693" y="220981"/>
                </a:lnTo>
                <a:lnTo>
                  <a:pt x="208788" y="224028"/>
                </a:lnTo>
                <a:lnTo>
                  <a:pt x="210312" y="227076"/>
                </a:lnTo>
                <a:lnTo>
                  <a:pt x="214885" y="230124"/>
                </a:lnTo>
                <a:lnTo>
                  <a:pt x="219457" y="230124"/>
                </a:lnTo>
                <a:lnTo>
                  <a:pt x="220981" y="227076"/>
                </a:lnTo>
                <a:lnTo>
                  <a:pt x="220981" y="214885"/>
                </a:lnTo>
                <a:lnTo>
                  <a:pt x="222505" y="211836"/>
                </a:lnTo>
                <a:lnTo>
                  <a:pt x="224029" y="210312"/>
                </a:lnTo>
                <a:lnTo>
                  <a:pt x="227076" y="208788"/>
                </a:lnTo>
                <a:lnTo>
                  <a:pt x="228600" y="210312"/>
                </a:lnTo>
                <a:lnTo>
                  <a:pt x="231649" y="214885"/>
                </a:lnTo>
                <a:lnTo>
                  <a:pt x="236221" y="220981"/>
                </a:lnTo>
                <a:lnTo>
                  <a:pt x="245364" y="236221"/>
                </a:lnTo>
                <a:lnTo>
                  <a:pt x="257557" y="245364"/>
                </a:lnTo>
                <a:lnTo>
                  <a:pt x="263653" y="248412"/>
                </a:lnTo>
                <a:lnTo>
                  <a:pt x="268224" y="251460"/>
                </a:lnTo>
                <a:lnTo>
                  <a:pt x="272797" y="252985"/>
                </a:lnTo>
                <a:lnTo>
                  <a:pt x="275845" y="254509"/>
                </a:lnTo>
                <a:lnTo>
                  <a:pt x="281941" y="259081"/>
                </a:lnTo>
                <a:lnTo>
                  <a:pt x="286512" y="263652"/>
                </a:lnTo>
                <a:lnTo>
                  <a:pt x="292609" y="266700"/>
                </a:lnTo>
                <a:lnTo>
                  <a:pt x="298705" y="268224"/>
                </a:lnTo>
                <a:lnTo>
                  <a:pt x="303276" y="271273"/>
                </a:lnTo>
                <a:lnTo>
                  <a:pt x="307849" y="272797"/>
                </a:lnTo>
                <a:lnTo>
                  <a:pt x="316993" y="272797"/>
                </a:lnTo>
                <a:lnTo>
                  <a:pt x="321564" y="274321"/>
                </a:lnTo>
                <a:lnTo>
                  <a:pt x="324612" y="272797"/>
                </a:lnTo>
                <a:lnTo>
                  <a:pt x="329185" y="272797"/>
                </a:lnTo>
                <a:lnTo>
                  <a:pt x="332233" y="271273"/>
                </a:lnTo>
                <a:lnTo>
                  <a:pt x="341376" y="271273"/>
                </a:lnTo>
                <a:lnTo>
                  <a:pt x="344424" y="269748"/>
                </a:lnTo>
                <a:lnTo>
                  <a:pt x="361188" y="269748"/>
                </a:lnTo>
                <a:lnTo>
                  <a:pt x="362712" y="268224"/>
                </a:lnTo>
                <a:lnTo>
                  <a:pt x="368809" y="263652"/>
                </a:lnTo>
                <a:lnTo>
                  <a:pt x="377953" y="257557"/>
                </a:lnTo>
                <a:lnTo>
                  <a:pt x="394717" y="246888"/>
                </a:lnTo>
                <a:lnTo>
                  <a:pt x="423673" y="228600"/>
                </a:lnTo>
                <a:lnTo>
                  <a:pt x="445009" y="205740"/>
                </a:lnTo>
                <a:lnTo>
                  <a:pt x="460249" y="182881"/>
                </a:lnTo>
                <a:lnTo>
                  <a:pt x="472441" y="160021"/>
                </a:lnTo>
                <a:lnTo>
                  <a:pt x="481585" y="138685"/>
                </a:lnTo>
                <a:lnTo>
                  <a:pt x="486157" y="120397"/>
                </a:lnTo>
                <a:lnTo>
                  <a:pt x="489205" y="106681"/>
                </a:lnTo>
                <a:lnTo>
                  <a:pt x="490729" y="97536"/>
                </a:lnTo>
                <a:lnTo>
                  <a:pt x="487681" y="120397"/>
                </a:lnTo>
                <a:lnTo>
                  <a:pt x="483109" y="141733"/>
                </a:lnTo>
                <a:lnTo>
                  <a:pt x="477012" y="163069"/>
                </a:lnTo>
                <a:lnTo>
                  <a:pt x="469393" y="182881"/>
                </a:lnTo>
                <a:lnTo>
                  <a:pt x="461773" y="201169"/>
                </a:lnTo>
                <a:lnTo>
                  <a:pt x="454153" y="216409"/>
                </a:lnTo>
                <a:lnTo>
                  <a:pt x="446533" y="228600"/>
                </a:lnTo>
                <a:lnTo>
                  <a:pt x="440437" y="237745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2" name="object 1482"/>
          <p:cNvSpPr/>
          <p:nvPr/>
        </p:nvSpPr>
        <p:spPr>
          <a:xfrm>
            <a:off x="8416049" y="6393701"/>
            <a:ext cx="233172" cy="472439"/>
          </a:xfrm>
          <a:custGeom>
            <a:avLst/>
            <a:gdLst/>
            <a:ahLst/>
            <a:cxnLst/>
            <a:rect l="l" t="t" r="r" b="b"/>
            <a:pathLst>
              <a:path w="233172" h="472439">
                <a:moveTo>
                  <a:pt x="231648" y="458723"/>
                </a:moveTo>
                <a:lnTo>
                  <a:pt x="230124" y="455675"/>
                </a:lnTo>
                <a:lnTo>
                  <a:pt x="228600" y="454151"/>
                </a:lnTo>
                <a:lnTo>
                  <a:pt x="225551" y="452627"/>
                </a:lnTo>
                <a:lnTo>
                  <a:pt x="219456" y="446532"/>
                </a:lnTo>
                <a:lnTo>
                  <a:pt x="216408" y="445008"/>
                </a:lnTo>
                <a:lnTo>
                  <a:pt x="214884" y="443484"/>
                </a:lnTo>
                <a:lnTo>
                  <a:pt x="213360" y="441960"/>
                </a:lnTo>
                <a:lnTo>
                  <a:pt x="213360" y="440435"/>
                </a:lnTo>
                <a:lnTo>
                  <a:pt x="208787" y="431291"/>
                </a:lnTo>
                <a:lnTo>
                  <a:pt x="204216" y="425196"/>
                </a:lnTo>
                <a:lnTo>
                  <a:pt x="201168" y="417575"/>
                </a:lnTo>
                <a:lnTo>
                  <a:pt x="196596" y="409956"/>
                </a:lnTo>
                <a:lnTo>
                  <a:pt x="192024" y="400811"/>
                </a:lnTo>
                <a:lnTo>
                  <a:pt x="190500" y="391668"/>
                </a:lnTo>
                <a:lnTo>
                  <a:pt x="188975" y="388620"/>
                </a:lnTo>
                <a:lnTo>
                  <a:pt x="188975" y="385572"/>
                </a:lnTo>
                <a:lnTo>
                  <a:pt x="185927" y="379475"/>
                </a:lnTo>
                <a:lnTo>
                  <a:pt x="185927" y="377951"/>
                </a:lnTo>
                <a:lnTo>
                  <a:pt x="188975" y="374903"/>
                </a:lnTo>
                <a:lnTo>
                  <a:pt x="193548" y="374903"/>
                </a:lnTo>
                <a:lnTo>
                  <a:pt x="201168" y="370332"/>
                </a:lnTo>
                <a:lnTo>
                  <a:pt x="205739" y="359663"/>
                </a:lnTo>
                <a:lnTo>
                  <a:pt x="205739" y="348996"/>
                </a:lnTo>
                <a:lnTo>
                  <a:pt x="202692" y="345948"/>
                </a:lnTo>
                <a:lnTo>
                  <a:pt x="198120" y="345948"/>
                </a:lnTo>
                <a:lnTo>
                  <a:pt x="192024" y="348996"/>
                </a:lnTo>
                <a:lnTo>
                  <a:pt x="184404" y="348996"/>
                </a:lnTo>
                <a:lnTo>
                  <a:pt x="178308" y="345948"/>
                </a:lnTo>
                <a:lnTo>
                  <a:pt x="175260" y="342899"/>
                </a:lnTo>
                <a:lnTo>
                  <a:pt x="172212" y="336803"/>
                </a:lnTo>
                <a:lnTo>
                  <a:pt x="170687" y="326135"/>
                </a:lnTo>
                <a:lnTo>
                  <a:pt x="169163" y="313944"/>
                </a:lnTo>
                <a:lnTo>
                  <a:pt x="167639" y="301751"/>
                </a:lnTo>
                <a:lnTo>
                  <a:pt x="167639" y="289560"/>
                </a:lnTo>
                <a:lnTo>
                  <a:pt x="169163" y="277368"/>
                </a:lnTo>
                <a:lnTo>
                  <a:pt x="169163" y="268223"/>
                </a:lnTo>
                <a:lnTo>
                  <a:pt x="170687" y="262127"/>
                </a:lnTo>
                <a:lnTo>
                  <a:pt x="173736" y="256032"/>
                </a:lnTo>
                <a:lnTo>
                  <a:pt x="173736" y="242315"/>
                </a:lnTo>
                <a:lnTo>
                  <a:pt x="172212" y="236220"/>
                </a:lnTo>
                <a:lnTo>
                  <a:pt x="169163" y="231648"/>
                </a:lnTo>
                <a:lnTo>
                  <a:pt x="164592" y="227075"/>
                </a:lnTo>
                <a:lnTo>
                  <a:pt x="158496" y="217932"/>
                </a:lnTo>
                <a:lnTo>
                  <a:pt x="156972" y="214884"/>
                </a:lnTo>
                <a:lnTo>
                  <a:pt x="156972" y="210311"/>
                </a:lnTo>
                <a:lnTo>
                  <a:pt x="155448" y="204215"/>
                </a:lnTo>
                <a:lnTo>
                  <a:pt x="153924" y="198120"/>
                </a:lnTo>
                <a:lnTo>
                  <a:pt x="152400" y="192023"/>
                </a:lnTo>
                <a:lnTo>
                  <a:pt x="150875" y="184403"/>
                </a:lnTo>
                <a:lnTo>
                  <a:pt x="147827" y="175260"/>
                </a:lnTo>
                <a:lnTo>
                  <a:pt x="144780" y="164591"/>
                </a:lnTo>
                <a:lnTo>
                  <a:pt x="140208" y="155448"/>
                </a:lnTo>
                <a:lnTo>
                  <a:pt x="137160" y="144779"/>
                </a:lnTo>
                <a:lnTo>
                  <a:pt x="126492" y="123444"/>
                </a:lnTo>
                <a:lnTo>
                  <a:pt x="121920" y="112775"/>
                </a:lnTo>
                <a:lnTo>
                  <a:pt x="117348" y="99059"/>
                </a:lnTo>
                <a:lnTo>
                  <a:pt x="111251" y="88391"/>
                </a:lnTo>
                <a:lnTo>
                  <a:pt x="106680" y="77724"/>
                </a:lnTo>
                <a:lnTo>
                  <a:pt x="100584" y="68579"/>
                </a:lnTo>
                <a:lnTo>
                  <a:pt x="96012" y="60959"/>
                </a:lnTo>
                <a:lnTo>
                  <a:pt x="89916" y="56388"/>
                </a:lnTo>
                <a:lnTo>
                  <a:pt x="83820" y="50291"/>
                </a:lnTo>
                <a:lnTo>
                  <a:pt x="79248" y="47244"/>
                </a:lnTo>
                <a:lnTo>
                  <a:pt x="76200" y="44195"/>
                </a:lnTo>
                <a:lnTo>
                  <a:pt x="70104" y="36576"/>
                </a:lnTo>
                <a:lnTo>
                  <a:pt x="70104" y="22859"/>
                </a:lnTo>
                <a:lnTo>
                  <a:pt x="71627" y="16763"/>
                </a:lnTo>
                <a:lnTo>
                  <a:pt x="71627" y="12191"/>
                </a:lnTo>
                <a:lnTo>
                  <a:pt x="68580" y="6095"/>
                </a:lnTo>
                <a:lnTo>
                  <a:pt x="64008" y="1524"/>
                </a:lnTo>
                <a:lnTo>
                  <a:pt x="65532" y="12191"/>
                </a:lnTo>
                <a:lnTo>
                  <a:pt x="64008" y="21335"/>
                </a:lnTo>
                <a:lnTo>
                  <a:pt x="60960" y="28956"/>
                </a:lnTo>
                <a:lnTo>
                  <a:pt x="54863" y="35051"/>
                </a:lnTo>
                <a:lnTo>
                  <a:pt x="53339" y="32003"/>
                </a:lnTo>
                <a:lnTo>
                  <a:pt x="53339" y="25907"/>
                </a:lnTo>
                <a:lnTo>
                  <a:pt x="54863" y="16763"/>
                </a:lnTo>
                <a:lnTo>
                  <a:pt x="56387" y="10668"/>
                </a:lnTo>
                <a:lnTo>
                  <a:pt x="56387" y="6095"/>
                </a:lnTo>
                <a:lnTo>
                  <a:pt x="53339" y="1524"/>
                </a:lnTo>
                <a:lnTo>
                  <a:pt x="51816" y="0"/>
                </a:lnTo>
                <a:lnTo>
                  <a:pt x="51816" y="7619"/>
                </a:lnTo>
                <a:lnTo>
                  <a:pt x="48768" y="18288"/>
                </a:lnTo>
                <a:lnTo>
                  <a:pt x="44196" y="25907"/>
                </a:lnTo>
                <a:lnTo>
                  <a:pt x="39624" y="30479"/>
                </a:lnTo>
                <a:lnTo>
                  <a:pt x="32004" y="32003"/>
                </a:lnTo>
                <a:lnTo>
                  <a:pt x="25908" y="30479"/>
                </a:lnTo>
                <a:lnTo>
                  <a:pt x="19812" y="27432"/>
                </a:lnTo>
                <a:lnTo>
                  <a:pt x="15239" y="25907"/>
                </a:lnTo>
                <a:lnTo>
                  <a:pt x="10668" y="21335"/>
                </a:lnTo>
                <a:lnTo>
                  <a:pt x="6096" y="18288"/>
                </a:lnTo>
                <a:lnTo>
                  <a:pt x="3048" y="13715"/>
                </a:lnTo>
                <a:lnTo>
                  <a:pt x="0" y="10668"/>
                </a:lnTo>
                <a:lnTo>
                  <a:pt x="1524" y="16763"/>
                </a:lnTo>
                <a:lnTo>
                  <a:pt x="3048" y="19812"/>
                </a:lnTo>
                <a:lnTo>
                  <a:pt x="4572" y="24383"/>
                </a:lnTo>
                <a:lnTo>
                  <a:pt x="6096" y="27432"/>
                </a:lnTo>
                <a:lnTo>
                  <a:pt x="10668" y="30479"/>
                </a:lnTo>
                <a:lnTo>
                  <a:pt x="19812" y="33527"/>
                </a:lnTo>
                <a:lnTo>
                  <a:pt x="27432" y="36576"/>
                </a:lnTo>
                <a:lnTo>
                  <a:pt x="32004" y="36576"/>
                </a:lnTo>
                <a:lnTo>
                  <a:pt x="36575" y="38100"/>
                </a:lnTo>
                <a:lnTo>
                  <a:pt x="39624" y="38100"/>
                </a:lnTo>
                <a:lnTo>
                  <a:pt x="45720" y="39624"/>
                </a:lnTo>
                <a:lnTo>
                  <a:pt x="54863" y="42671"/>
                </a:lnTo>
                <a:lnTo>
                  <a:pt x="59436" y="45719"/>
                </a:lnTo>
                <a:lnTo>
                  <a:pt x="65532" y="48768"/>
                </a:lnTo>
                <a:lnTo>
                  <a:pt x="70104" y="53339"/>
                </a:lnTo>
                <a:lnTo>
                  <a:pt x="76200" y="57912"/>
                </a:lnTo>
                <a:lnTo>
                  <a:pt x="86868" y="68579"/>
                </a:lnTo>
                <a:lnTo>
                  <a:pt x="96012" y="83819"/>
                </a:lnTo>
                <a:lnTo>
                  <a:pt x="102108" y="92963"/>
                </a:lnTo>
                <a:lnTo>
                  <a:pt x="111251" y="114299"/>
                </a:lnTo>
                <a:lnTo>
                  <a:pt x="114300" y="123444"/>
                </a:lnTo>
                <a:lnTo>
                  <a:pt x="118872" y="134111"/>
                </a:lnTo>
                <a:lnTo>
                  <a:pt x="123444" y="143256"/>
                </a:lnTo>
                <a:lnTo>
                  <a:pt x="126492" y="152399"/>
                </a:lnTo>
                <a:lnTo>
                  <a:pt x="132587" y="170687"/>
                </a:lnTo>
                <a:lnTo>
                  <a:pt x="141732" y="202691"/>
                </a:lnTo>
                <a:lnTo>
                  <a:pt x="143256" y="213360"/>
                </a:lnTo>
                <a:lnTo>
                  <a:pt x="146304" y="225551"/>
                </a:lnTo>
                <a:lnTo>
                  <a:pt x="149351" y="239268"/>
                </a:lnTo>
                <a:lnTo>
                  <a:pt x="150875" y="252984"/>
                </a:lnTo>
                <a:lnTo>
                  <a:pt x="152400" y="268223"/>
                </a:lnTo>
                <a:lnTo>
                  <a:pt x="153924" y="284987"/>
                </a:lnTo>
                <a:lnTo>
                  <a:pt x="158496" y="313944"/>
                </a:lnTo>
                <a:lnTo>
                  <a:pt x="161544" y="336803"/>
                </a:lnTo>
                <a:lnTo>
                  <a:pt x="164592" y="352044"/>
                </a:lnTo>
                <a:lnTo>
                  <a:pt x="167639" y="364235"/>
                </a:lnTo>
                <a:lnTo>
                  <a:pt x="173736" y="379475"/>
                </a:lnTo>
                <a:lnTo>
                  <a:pt x="176784" y="384048"/>
                </a:lnTo>
                <a:lnTo>
                  <a:pt x="179832" y="390144"/>
                </a:lnTo>
                <a:lnTo>
                  <a:pt x="179832" y="393191"/>
                </a:lnTo>
                <a:lnTo>
                  <a:pt x="182880" y="397763"/>
                </a:lnTo>
                <a:lnTo>
                  <a:pt x="184404" y="403860"/>
                </a:lnTo>
                <a:lnTo>
                  <a:pt x="185927" y="409956"/>
                </a:lnTo>
                <a:lnTo>
                  <a:pt x="188975" y="417575"/>
                </a:lnTo>
                <a:lnTo>
                  <a:pt x="190500" y="425196"/>
                </a:lnTo>
                <a:lnTo>
                  <a:pt x="193548" y="432815"/>
                </a:lnTo>
                <a:lnTo>
                  <a:pt x="196596" y="441960"/>
                </a:lnTo>
                <a:lnTo>
                  <a:pt x="201168" y="449579"/>
                </a:lnTo>
                <a:lnTo>
                  <a:pt x="204216" y="455675"/>
                </a:lnTo>
                <a:lnTo>
                  <a:pt x="208787" y="461772"/>
                </a:lnTo>
                <a:lnTo>
                  <a:pt x="211836" y="466344"/>
                </a:lnTo>
                <a:lnTo>
                  <a:pt x="216408" y="470915"/>
                </a:lnTo>
                <a:lnTo>
                  <a:pt x="222504" y="472439"/>
                </a:lnTo>
                <a:lnTo>
                  <a:pt x="227075" y="472439"/>
                </a:lnTo>
                <a:lnTo>
                  <a:pt x="231648" y="470915"/>
                </a:lnTo>
                <a:lnTo>
                  <a:pt x="233172" y="469391"/>
                </a:lnTo>
                <a:lnTo>
                  <a:pt x="231648" y="464820"/>
                </a:lnTo>
                <a:lnTo>
                  <a:pt x="231648" y="458723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3" name="object 1483"/>
          <p:cNvSpPr/>
          <p:nvPr/>
        </p:nvSpPr>
        <p:spPr>
          <a:xfrm>
            <a:off x="8704085" y="6989585"/>
            <a:ext cx="67056" cy="117348"/>
          </a:xfrm>
          <a:custGeom>
            <a:avLst/>
            <a:gdLst/>
            <a:ahLst/>
            <a:cxnLst/>
            <a:rect l="l" t="t" r="r" b="b"/>
            <a:pathLst>
              <a:path w="67056" h="117348">
                <a:moveTo>
                  <a:pt x="19812" y="3048"/>
                </a:moveTo>
                <a:lnTo>
                  <a:pt x="24384" y="0"/>
                </a:lnTo>
                <a:lnTo>
                  <a:pt x="32003" y="0"/>
                </a:lnTo>
                <a:lnTo>
                  <a:pt x="35051" y="1524"/>
                </a:lnTo>
                <a:lnTo>
                  <a:pt x="44196" y="10667"/>
                </a:lnTo>
                <a:lnTo>
                  <a:pt x="47244" y="16764"/>
                </a:lnTo>
                <a:lnTo>
                  <a:pt x="48768" y="21336"/>
                </a:lnTo>
                <a:lnTo>
                  <a:pt x="51815" y="27431"/>
                </a:lnTo>
                <a:lnTo>
                  <a:pt x="53339" y="33527"/>
                </a:lnTo>
                <a:lnTo>
                  <a:pt x="54864" y="39624"/>
                </a:lnTo>
                <a:lnTo>
                  <a:pt x="56388" y="45719"/>
                </a:lnTo>
                <a:lnTo>
                  <a:pt x="59436" y="51815"/>
                </a:lnTo>
                <a:lnTo>
                  <a:pt x="60960" y="56388"/>
                </a:lnTo>
                <a:lnTo>
                  <a:pt x="60960" y="59436"/>
                </a:lnTo>
                <a:lnTo>
                  <a:pt x="62484" y="62484"/>
                </a:lnTo>
                <a:lnTo>
                  <a:pt x="64008" y="65531"/>
                </a:lnTo>
                <a:lnTo>
                  <a:pt x="65532" y="68579"/>
                </a:lnTo>
                <a:lnTo>
                  <a:pt x="67056" y="71627"/>
                </a:lnTo>
                <a:lnTo>
                  <a:pt x="67056" y="79248"/>
                </a:lnTo>
                <a:lnTo>
                  <a:pt x="65532" y="83819"/>
                </a:lnTo>
                <a:lnTo>
                  <a:pt x="62484" y="86867"/>
                </a:lnTo>
                <a:lnTo>
                  <a:pt x="59436" y="91439"/>
                </a:lnTo>
                <a:lnTo>
                  <a:pt x="53339" y="97536"/>
                </a:lnTo>
                <a:lnTo>
                  <a:pt x="50291" y="102107"/>
                </a:lnTo>
                <a:lnTo>
                  <a:pt x="45720" y="105155"/>
                </a:lnTo>
                <a:lnTo>
                  <a:pt x="42672" y="106679"/>
                </a:lnTo>
                <a:lnTo>
                  <a:pt x="38100" y="109727"/>
                </a:lnTo>
                <a:lnTo>
                  <a:pt x="32003" y="112776"/>
                </a:lnTo>
                <a:lnTo>
                  <a:pt x="27432" y="117348"/>
                </a:lnTo>
                <a:lnTo>
                  <a:pt x="21336" y="117348"/>
                </a:lnTo>
                <a:lnTo>
                  <a:pt x="19812" y="115824"/>
                </a:lnTo>
                <a:lnTo>
                  <a:pt x="19812" y="111251"/>
                </a:lnTo>
                <a:lnTo>
                  <a:pt x="16764" y="114300"/>
                </a:lnTo>
                <a:lnTo>
                  <a:pt x="15239" y="115824"/>
                </a:lnTo>
                <a:lnTo>
                  <a:pt x="10668" y="115824"/>
                </a:lnTo>
                <a:lnTo>
                  <a:pt x="7620" y="114300"/>
                </a:lnTo>
                <a:lnTo>
                  <a:pt x="7620" y="112776"/>
                </a:lnTo>
                <a:lnTo>
                  <a:pt x="6096" y="111251"/>
                </a:lnTo>
                <a:lnTo>
                  <a:pt x="7620" y="106679"/>
                </a:lnTo>
                <a:lnTo>
                  <a:pt x="4572" y="109727"/>
                </a:lnTo>
                <a:lnTo>
                  <a:pt x="1524" y="108203"/>
                </a:lnTo>
                <a:lnTo>
                  <a:pt x="1524" y="100584"/>
                </a:lnTo>
                <a:lnTo>
                  <a:pt x="0" y="99060"/>
                </a:lnTo>
                <a:lnTo>
                  <a:pt x="0" y="91439"/>
                </a:lnTo>
                <a:lnTo>
                  <a:pt x="3048" y="80772"/>
                </a:lnTo>
                <a:lnTo>
                  <a:pt x="6096" y="73151"/>
                </a:lnTo>
                <a:lnTo>
                  <a:pt x="6096" y="45719"/>
                </a:lnTo>
                <a:lnTo>
                  <a:pt x="4572" y="39624"/>
                </a:lnTo>
                <a:lnTo>
                  <a:pt x="4572" y="33527"/>
                </a:lnTo>
                <a:lnTo>
                  <a:pt x="3048" y="28955"/>
                </a:lnTo>
                <a:lnTo>
                  <a:pt x="4572" y="24384"/>
                </a:lnTo>
                <a:lnTo>
                  <a:pt x="6096" y="18288"/>
                </a:lnTo>
                <a:lnTo>
                  <a:pt x="9144" y="13715"/>
                </a:lnTo>
                <a:lnTo>
                  <a:pt x="13715" y="7619"/>
                </a:lnTo>
                <a:lnTo>
                  <a:pt x="19812" y="3048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4" name="object 1484"/>
          <p:cNvSpPr/>
          <p:nvPr/>
        </p:nvSpPr>
        <p:spPr>
          <a:xfrm>
            <a:off x="8722373" y="7004824"/>
            <a:ext cx="48768" cy="70104"/>
          </a:xfrm>
          <a:custGeom>
            <a:avLst/>
            <a:gdLst/>
            <a:ahLst/>
            <a:cxnLst/>
            <a:rect l="l" t="t" r="r" b="b"/>
            <a:pathLst>
              <a:path w="48768" h="70104">
                <a:moveTo>
                  <a:pt x="30480" y="0"/>
                </a:moveTo>
                <a:lnTo>
                  <a:pt x="32003" y="4573"/>
                </a:lnTo>
                <a:lnTo>
                  <a:pt x="33527" y="10668"/>
                </a:lnTo>
                <a:lnTo>
                  <a:pt x="36576" y="16764"/>
                </a:lnTo>
                <a:lnTo>
                  <a:pt x="38100" y="22861"/>
                </a:lnTo>
                <a:lnTo>
                  <a:pt x="39624" y="28956"/>
                </a:lnTo>
                <a:lnTo>
                  <a:pt x="41148" y="35052"/>
                </a:lnTo>
                <a:lnTo>
                  <a:pt x="42672" y="39625"/>
                </a:lnTo>
                <a:lnTo>
                  <a:pt x="45720" y="45721"/>
                </a:lnTo>
                <a:lnTo>
                  <a:pt x="47244" y="48768"/>
                </a:lnTo>
                <a:lnTo>
                  <a:pt x="47244" y="51816"/>
                </a:lnTo>
                <a:lnTo>
                  <a:pt x="48768" y="54864"/>
                </a:lnTo>
                <a:lnTo>
                  <a:pt x="48768" y="62485"/>
                </a:lnTo>
                <a:lnTo>
                  <a:pt x="47244" y="67056"/>
                </a:lnTo>
                <a:lnTo>
                  <a:pt x="45720" y="70104"/>
                </a:lnTo>
                <a:lnTo>
                  <a:pt x="45720" y="65533"/>
                </a:lnTo>
                <a:lnTo>
                  <a:pt x="44196" y="62485"/>
                </a:lnTo>
                <a:lnTo>
                  <a:pt x="42672" y="57912"/>
                </a:lnTo>
                <a:lnTo>
                  <a:pt x="41148" y="54864"/>
                </a:lnTo>
                <a:lnTo>
                  <a:pt x="39624" y="53340"/>
                </a:lnTo>
                <a:lnTo>
                  <a:pt x="39624" y="51816"/>
                </a:lnTo>
                <a:lnTo>
                  <a:pt x="38100" y="51816"/>
                </a:lnTo>
                <a:lnTo>
                  <a:pt x="36576" y="50292"/>
                </a:lnTo>
                <a:lnTo>
                  <a:pt x="33527" y="50292"/>
                </a:lnTo>
                <a:lnTo>
                  <a:pt x="30480" y="51816"/>
                </a:lnTo>
                <a:lnTo>
                  <a:pt x="27432" y="54864"/>
                </a:lnTo>
                <a:lnTo>
                  <a:pt x="30480" y="50292"/>
                </a:lnTo>
                <a:lnTo>
                  <a:pt x="32003" y="45721"/>
                </a:lnTo>
                <a:lnTo>
                  <a:pt x="35051" y="36576"/>
                </a:lnTo>
                <a:lnTo>
                  <a:pt x="33527" y="39625"/>
                </a:lnTo>
                <a:lnTo>
                  <a:pt x="30480" y="41149"/>
                </a:lnTo>
                <a:lnTo>
                  <a:pt x="28956" y="44197"/>
                </a:lnTo>
                <a:lnTo>
                  <a:pt x="25908" y="47245"/>
                </a:lnTo>
                <a:lnTo>
                  <a:pt x="22860" y="48768"/>
                </a:lnTo>
                <a:lnTo>
                  <a:pt x="18288" y="51816"/>
                </a:lnTo>
                <a:lnTo>
                  <a:pt x="15239" y="53340"/>
                </a:lnTo>
                <a:lnTo>
                  <a:pt x="12192" y="53340"/>
                </a:lnTo>
                <a:lnTo>
                  <a:pt x="15239" y="48768"/>
                </a:lnTo>
                <a:lnTo>
                  <a:pt x="21336" y="42673"/>
                </a:lnTo>
                <a:lnTo>
                  <a:pt x="25908" y="35052"/>
                </a:lnTo>
                <a:lnTo>
                  <a:pt x="28956" y="27433"/>
                </a:lnTo>
                <a:lnTo>
                  <a:pt x="30480" y="24385"/>
                </a:lnTo>
                <a:lnTo>
                  <a:pt x="28956" y="22861"/>
                </a:lnTo>
                <a:lnTo>
                  <a:pt x="25908" y="25909"/>
                </a:lnTo>
                <a:lnTo>
                  <a:pt x="22860" y="30480"/>
                </a:lnTo>
                <a:lnTo>
                  <a:pt x="18288" y="35052"/>
                </a:lnTo>
                <a:lnTo>
                  <a:pt x="9144" y="39625"/>
                </a:lnTo>
                <a:lnTo>
                  <a:pt x="3048" y="39625"/>
                </a:lnTo>
                <a:lnTo>
                  <a:pt x="0" y="38100"/>
                </a:lnTo>
                <a:lnTo>
                  <a:pt x="3048" y="36576"/>
                </a:lnTo>
                <a:lnTo>
                  <a:pt x="7620" y="33528"/>
                </a:lnTo>
                <a:lnTo>
                  <a:pt x="13715" y="30480"/>
                </a:lnTo>
                <a:lnTo>
                  <a:pt x="24384" y="19812"/>
                </a:lnTo>
                <a:lnTo>
                  <a:pt x="28956" y="13716"/>
                </a:lnTo>
                <a:lnTo>
                  <a:pt x="30480" y="6097"/>
                </a:lnTo>
                <a:lnTo>
                  <a:pt x="3048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5" name="object 1485"/>
          <p:cNvSpPr/>
          <p:nvPr/>
        </p:nvSpPr>
        <p:spPr>
          <a:xfrm>
            <a:off x="8723897" y="7082549"/>
            <a:ext cx="18288" cy="25908"/>
          </a:xfrm>
          <a:custGeom>
            <a:avLst/>
            <a:gdLst/>
            <a:ahLst/>
            <a:cxnLst/>
            <a:rect l="l" t="t" r="r" b="b"/>
            <a:pathLst>
              <a:path w="18288" h="25908">
                <a:moveTo>
                  <a:pt x="1524" y="18287"/>
                </a:moveTo>
                <a:lnTo>
                  <a:pt x="0" y="21336"/>
                </a:lnTo>
                <a:lnTo>
                  <a:pt x="1524" y="24384"/>
                </a:lnTo>
                <a:lnTo>
                  <a:pt x="3048" y="24384"/>
                </a:lnTo>
                <a:lnTo>
                  <a:pt x="6096" y="25908"/>
                </a:lnTo>
                <a:lnTo>
                  <a:pt x="7620" y="24384"/>
                </a:lnTo>
                <a:lnTo>
                  <a:pt x="13715" y="21336"/>
                </a:lnTo>
                <a:lnTo>
                  <a:pt x="18288" y="12191"/>
                </a:lnTo>
                <a:lnTo>
                  <a:pt x="18288" y="6096"/>
                </a:lnTo>
                <a:lnTo>
                  <a:pt x="15239" y="1524"/>
                </a:lnTo>
                <a:lnTo>
                  <a:pt x="12191" y="0"/>
                </a:lnTo>
                <a:lnTo>
                  <a:pt x="9144" y="0"/>
                </a:lnTo>
                <a:lnTo>
                  <a:pt x="6096" y="4572"/>
                </a:lnTo>
                <a:lnTo>
                  <a:pt x="4572" y="12191"/>
                </a:lnTo>
                <a:lnTo>
                  <a:pt x="1524" y="18287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6" name="object 1486"/>
          <p:cNvSpPr/>
          <p:nvPr/>
        </p:nvSpPr>
        <p:spPr>
          <a:xfrm>
            <a:off x="8707133" y="7074928"/>
            <a:ext cx="12191" cy="24384"/>
          </a:xfrm>
          <a:custGeom>
            <a:avLst/>
            <a:gdLst/>
            <a:ahLst/>
            <a:cxnLst/>
            <a:rect l="l" t="t" r="r" b="b"/>
            <a:pathLst>
              <a:path w="12191" h="24384">
                <a:moveTo>
                  <a:pt x="1524" y="15241"/>
                </a:moveTo>
                <a:lnTo>
                  <a:pt x="0" y="19812"/>
                </a:lnTo>
                <a:lnTo>
                  <a:pt x="0" y="22860"/>
                </a:lnTo>
                <a:lnTo>
                  <a:pt x="3048" y="24384"/>
                </a:lnTo>
                <a:lnTo>
                  <a:pt x="6096" y="21336"/>
                </a:lnTo>
                <a:lnTo>
                  <a:pt x="9143" y="15241"/>
                </a:lnTo>
                <a:lnTo>
                  <a:pt x="10667" y="9145"/>
                </a:lnTo>
                <a:lnTo>
                  <a:pt x="12191" y="3048"/>
                </a:lnTo>
                <a:lnTo>
                  <a:pt x="10667" y="0"/>
                </a:lnTo>
                <a:lnTo>
                  <a:pt x="7620" y="1524"/>
                </a:lnTo>
                <a:lnTo>
                  <a:pt x="4572" y="4572"/>
                </a:lnTo>
                <a:lnTo>
                  <a:pt x="1524" y="10669"/>
                </a:lnTo>
                <a:lnTo>
                  <a:pt x="1524" y="15241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7" name="object 1487"/>
          <p:cNvSpPr/>
          <p:nvPr/>
        </p:nvSpPr>
        <p:spPr>
          <a:xfrm>
            <a:off x="8711705" y="7082549"/>
            <a:ext cx="15240" cy="22860"/>
          </a:xfrm>
          <a:custGeom>
            <a:avLst/>
            <a:gdLst/>
            <a:ahLst/>
            <a:cxnLst/>
            <a:rect l="l" t="t" r="r" b="b"/>
            <a:pathLst>
              <a:path w="15240" h="22860">
                <a:moveTo>
                  <a:pt x="1524" y="13715"/>
                </a:moveTo>
                <a:lnTo>
                  <a:pt x="0" y="16763"/>
                </a:lnTo>
                <a:lnTo>
                  <a:pt x="0" y="19812"/>
                </a:lnTo>
                <a:lnTo>
                  <a:pt x="1524" y="21336"/>
                </a:lnTo>
                <a:lnTo>
                  <a:pt x="3048" y="22860"/>
                </a:lnTo>
                <a:lnTo>
                  <a:pt x="7619" y="22860"/>
                </a:lnTo>
                <a:lnTo>
                  <a:pt x="10668" y="21336"/>
                </a:lnTo>
                <a:lnTo>
                  <a:pt x="13716" y="18287"/>
                </a:lnTo>
                <a:lnTo>
                  <a:pt x="15240" y="9143"/>
                </a:lnTo>
                <a:lnTo>
                  <a:pt x="15240" y="1524"/>
                </a:lnTo>
                <a:lnTo>
                  <a:pt x="10668" y="0"/>
                </a:lnTo>
                <a:lnTo>
                  <a:pt x="1524" y="13715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8" name="object 1488"/>
          <p:cNvSpPr/>
          <p:nvPr/>
        </p:nvSpPr>
        <p:spPr>
          <a:xfrm>
            <a:off x="8708657" y="6913385"/>
            <a:ext cx="74676" cy="115824"/>
          </a:xfrm>
          <a:custGeom>
            <a:avLst/>
            <a:gdLst/>
            <a:ahLst/>
            <a:cxnLst/>
            <a:rect l="l" t="t" r="r" b="b"/>
            <a:pathLst>
              <a:path w="74676" h="115824">
                <a:moveTo>
                  <a:pt x="54864" y="1524"/>
                </a:moveTo>
                <a:lnTo>
                  <a:pt x="64008" y="4572"/>
                </a:lnTo>
                <a:lnTo>
                  <a:pt x="68579" y="7619"/>
                </a:lnTo>
                <a:lnTo>
                  <a:pt x="71628" y="12191"/>
                </a:lnTo>
                <a:lnTo>
                  <a:pt x="74676" y="21336"/>
                </a:lnTo>
                <a:lnTo>
                  <a:pt x="74676" y="27431"/>
                </a:lnTo>
                <a:lnTo>
                  <a:pt x="73152" y="33527"/>
                </a:lnTo>
                <a:lnTo>
                  <a:pt x="60960" y="60960"/>
                </a:lnTo>
                <a:lnTo>
                  <a:pt x="54864" y="73151"/>
                </a:lnTo>
                <a:lnTo>
                  <a:pt x="50292" y="80772"/>
                </a:lnTo>
                <a:lnTo>
                  <a:pt x="48767" y="85343"/>
                </a:lnTo>
                <a:lnTo>
                  <a:pt x="47243" y="91439"/>
                </a:lnTo>
                <a:lnTo>
                  <a:pt x="44196" y="97536"/>
                </a:lnTo>
                <a:lnTo>
                  <a:pt x="39624" y="103631"/>
                </a:lnTo>
                <a:lnTo>
                  <a:pt x="36576" y="108203"/>
                </a:lnTo>
                <a:lnTo>
                  <a:pt x="30479" y="112776"/>
                </a:lnTo>
                <a:lnTo>
                  <a:pt x="22860" y="115824"/>
                </a:lnTo>
                <a:lnTo>
                  <a:pt x="15240" y="115824"/>
                </a:lnTo>
                <a:lnTo>
                  <a:pt x="3048" y="109727"/>
                </a:lnTo>
                <a:lnTo>
                  <a:pt x="1524" y="106679"/>
                </a:lnTo>
                <a:lnTo>
                  <a:pt x="0" y="102107"/>
                </a:lnTo>
                <a:lnTo>
                  <a:pt x="0" y="96012"/>
                </a:lnTo>
                <a:lnTo>
                  <a:pt x="3048" y="83819"/>
                </a:lnTo>
                <a:lnTo>
                  <a:pt x="6096" y="79248"/>
                </a:lnTo>
                <a:lnTo>
                  <a:pt x="9143" y="65531"/>
                </a:lnTo>
                <a:lnTo>
                  <a:pt x="13716" y="50291"/>
                </a:lnTo>
                <a:lnTo>
                  <a:pt x="18288" y="36576"/>
                </a:lnTo>
                <a:lnTo>
                  <a:pt x="21336" y="25907"/>
                </a:lnTo>
                <a:lnTo>
                  <a:pt x="22860" y="21336"/>
                </a:lnTo>
                <a:lnTo>
                  <a:pt x="24384" y="16764"/>
                </a:lnTo>
                <a:lnTo>
                  <a:pt x="38100" y="3048"/>
                </a:lnTo>
                <a:lnTo>
                  <a:pt x="44196" y="1524"/>
                </a:lnTo>
                <a:lnTo>
                  <a:pt x="48767" y="0"/>
                </a:lnTo>
                <a:lnTo>
                  <a:pt x="54864" y="1524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9" name="object 1489"/>
          <p:cNvSpPr/>
          <p:nvPr/>
        </p:nvSpPr>
        <p:spPr>
          <a:xfrm>
            <a:off x="8725421" y="6914909"/>
            <a:ext cx="59436" cy="114300"/>
          </a:xfrm>
          <a:custGeom>
            <a:avLst/>
            <a:gdLst/>
            <a:ahLst/>
            <a:cxnLst/>
            <a:rect l="l" t="t" r="r" b="b"/>
            <a:pathLst>
              <a:path w="59436" h="114300">
                <a:moveTo>
                  <a:pt x="0" y="114300"/>
                </a:moveTo>
                <a:lnTo>
                  <a:pt x="7620" y="114300"/>
                </a:lnTo>
                <a:lnTo>
                  <a:pt x="13715" y="111252"/>
                </a:lnTo>
                <a:lnTo>
                  <a:pt x="19812" y="106679"/>
                </a:lnTo>
                <a:lnTo>
                  <a:pt x="24384" y="102107"/>
                </a:lnTo>
                <a:lnTo>
                  <a:pt x="28955" y="96012"/>
                </a:lnTo>
                <a:lnTo>
                  <a:pt x="30479" y="89915"/>
                </a:lnTo>
                <a:lnTo>
                  <a:pt x="33528" y="83819"/>
                </a:lnTo>
                <a:lnTo>
                  <a:pt x="35052" y="79248"/>
                </a:lnTo>
                <a:lnTo>
                  <a:pt x="38100" y="70103"/>
                </a:lnTo>
                <a:lnTo>
                  <a:pt x="44196" y="59436"/>
                </a:lnTo>
                <a:lnTo>
                  <a:pt x="51815" y="45719"/>
                </a:lnTo>
                <a:lnTo>
                  <a:pt x="56388" y="32003"/>
                </a:lnTo>
                <a:lnTo>
                  <a:pt x="57912" y="24383"/>
                </a:lnTo>
                <a:lnTo>
                  <a:pt x="59436" y="19812"/>
                </a:lnTo>
                <a:lnTo>
                  <a:pt x="57912" y="15240"/>
                </a:lnTo>
                <a:lnTo>
                  <a:pt x="51815" y="6095"/>
                </a:lnTo>
                <a:lnTo>
                  <a:pt x="47244" y="3048"/>
                </a:lnTo>
                <a:lnTo>
                  <a:pt x="42672" y="1524"/>
                </a:lnTo>
                <a:lnTo>
                  <a:pt x="39624" y="0"/>
                </a:lnTo>
                <a:lnTo>
                  <a:pt x="42672" y="3048"/>
                </a:lnTo>
                <a:lnTo>
                  <a:pt x="44196" y="6095"/>
                </a:lnTo>
                <a:lnTo>
                  <a:pt x="47244" y="9143"/>
                </a:lnTo>
                <a:lnTo>
                  <a:pt x="48767" y="12191"/>
                </a:lnTo>
                <a:lnTo>
                  <a:pt x="50291" y="16764"/>
                </a:lnTo>
                <a:lnTo>
                  <a:pt x="50291" y="21336"/>
                </a:lnTo>
                <a:lnTo>
                  <a:pt x="48767" y="25907"/>
                </a:lnTo>
                <a:lnTo>
                  <a:pt x="45720" y="30479"/>
                </a:lnTo>
                <a:lnTo>
                  <a:pt x="41148" y="38100"/>
                </a:lnTo>
                <a:lnTo>
                  <a:pt x="41148" y="47243"/>
                </a:lnTo>
                <a:lnTo>
                  <a:pt x="38100" y="54864"/>
                </a:lnTo>
                <a:lnTo>
                  <a:pt x="35052" y="59436"/>
                </a:lnTo>
                <a:lnTo>
                  <a:pt x="32003" y="67055"/>
                </a:lnTo>
                <a:lnTo>
                  <a:pt x="30479" y="76200"/>
                </a:lnTo>
                <a:lnTo>
                  <a:pt x="27432" y="83819"/>
                </a:lnTo>
                <a:lnTo>
                  <a:pt x="24384" y="92964"/>
                </a:lnTo>
                <a:lnTo>
                  <a:pt x="18288" y="102107"/>
                </a:lnTo>
                <a:lnTo>
                  <a:pt x="10667" y="108203"/>
                </a:lnTo>
                <a:lnTo>
                  <a:pt x="0" y="11430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0" name="object 1490"/>
          <p:cNvSpPr/>
          <p:nvPr/>
        </p:nvSpPr>
        <p:spPr>
          <a:xfrm>
            <a:off x="8716276" y="6800609"/>
            <a:ext cx="73153" cy="149352"/>
          </a:xfrm>
          <a:custGeom>
            <a:avLst/>
            <a:gdLst/>
            <a:ahLst/>
            <a:cxnLst/>
            <a:rect l="l" t="t" r="r" b="b"/>
            <a:pathLst>
              <a:path w="73153" h="149352">
                <a:moveTo>
                  <a:pt x="56389" y="149352"/>
                </a:moveTo>
                <a:lnTo>
                  <a:pt x="62485" y="146303"/>
                </a:lnTo>
                <a:lnTo>
                  <a:pt x="67057" y="141731"/>
                </a:lnTo>
                <a:lnTo>
                  <a:pt x="70105" y="135636"/>
                </a:lnTo>
                <a:lnTo>
                  <a:pt x="71629" y="129540"/>
                </a:lnTo>
                <a:lnTo>
                  <a:pt x="73153" y="124967"/>
                </a:lnTo>
                <a:lnTo>
                  <a:pt x="73153" y="112776"/>
                </a:lnTo>
                <a:lnTo>
                  <a:pt x="71629" y="108203"/>
                </a:lnTo>
                <a:lnTo>
                  <a:pt x="70105" y="100583"/>
                </a:lnTo>
                <a:lnTo>
                  <a:pt x="68581" y="92964"/>
                </a:lnTo>
                <a:lnTo>
                  <a:pt x="53341" y="39624"/>
                </a:lnTo>
                <a:lnTo>
                  <a:pt x="48769" y="32003"/>
                </a:lnTo>
                <a:lnTo>
                  <a:pt x="45721" y="25907"/>
                </a:lnTo>
                <a:lnTo>
                  <a:pt x="44197" y="18288"/>
                </a:lnTo>
                <a:lnTo>
                  <a:pt x="39624" y="13715"/>
                </a:lnTo>
                <a:lnTo>
                  <a:pt x="36577" y="7619"/>
                </a:lnTo>
                <a:lnTo>
                  <a:pt x="33529" y="4571"/>
                </a:lnTo>
                <a:lnTo>
                  <a:pt x="28957" y="1524"/>
                </a:lnTo>
                <a:lnTo>
                  <a:pt x="24385" y="0"/>
                </a:lnTo>
                <a:lnTo>
                  <a:pt x="18289" y="1524"/>
                </a:lnTo>
                <a:lnTo>
                  <a:pt x="13717" y="1524"/>
                </a:lnTo>
                <a:lnTo>
                  <a:pt x="10669" y="4571"/>
                </a:lnTo>
                <a:lnTo>
                  <a:pt x="9145" y="4571"/>
                </a:lnTo>
                <a:lnTo>
                  <a:pt x="4573" y="9143"/>
                </a:lnTo>
                <a:lnTo>
                  <a:pt x="0" y="12191"/>
                </a:lnTo>
                <a:lnTo>
                  <a:pt x="4573" y="9143"/>
                </a:lnTo>
                <a:lnTo>
                  <a:pt x="9145" y="7619"/>
                </a:lnTo>
                <a:lnTo>
                  <a:pt x="16765" y="7619"/>
                </a:lnTo>
                <a:lnTo>
                  <a:pt x="21336" y="9143"/>
                </a:lnTo>
                <a:lnTo>
                  <a:pt x="24385" y="10667"/>
                </a:lnTo>
                <a:lnTo>
                  <a:pt x="28957" y="13715"/>
                </a:lnTo>
                <a:lnTo>
                  <a:pt x="32005" y="19812"/>
                </a:lnTo>
                <a:lnTo>
                  <a:pt x="35053" y="24383"/>
                </a:lnTo>
                <a:lnTo>
                  <a:pt x="39624" y="28955"/>
                </a:lnTo>
                <a:lnTo>
                  <a:pt x="41148" y="33527"/>
                </a:lnTo>
                <a:lnTo>
                  <a:pt x="44197" y="36576"/>
                </a:lnTo>
                <a:lnTo>
                  <a:pt x="45721" y="41148"/>
                </a:lnTo>
                <a:lnTo>
                  <a:pt x="47245" y="45719"/>
                </a:lnTo>
                <a:lnTo>
                  <a:pt x="47245" y="62483"/>
                </a:lnTo>
                <a:lnTo>
                  <a:pt x="48769" y="65531"/>
                </a:lnTo>
                <a:lnTo>
                  <a:pt x="48769" y="71627"/>
                </a:lnTo>
                <a:lnTo>
                  <a:pt x="50293" y="73152"/>
                </a:lnTo>
                <a:lnTo>
                  <a:pt x="51817" y="76200"/>
                </a:lnTo>
                <a:lnTo>
                  <a:pt x="54865" y="77724"/>
                </a:lnTo>
                <a:lnTo>
                  <a:pt x="56389" y="80771"/>
                </a:lnTo>
                <a:lnTo>
                  <a:pt x="59436" y="85343"/>
                </a:lnTo>
                <a:lnTo>
                  <a:pt x="64009" y="92964"/>
                </a:lnTo>
                <a:lnTo>
                  <a:pt x="65533" y="102107"/>
                </a:lnTo>
                <a:lnTo>
                  <a:pt x="67057" y="112776"/>
                </a:lnTo>
                <a:lnTo>
                  <a:pt x="65533" y="124967"/>
                </a:lnTo>
                <a:lnTo>
                  <a:pt x="62485" y="135636"/>
                </a:lnTo>
                <a:lnTo>
                  <a:pt x="56389" y="149352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1" name="object 1491"/>
          <p:cNvSpPr/>
          <p:nvPr/>
        </p:nvSpPr>
        <p:spPr>
          <a:xfrm>
            <a:off x="8696465" y="6809752"/>
            <a:ext cx="83820" cy="150876"/>
          </a:xfrm>
          <a:custGeom>
            <a:avLst/>
            <a:gdLst/>
            <a:ahLst/>
            <a:cxnLst/>
            <a:rect l="l" t="t" r="r" b="b"/>
            <a:pathLst>
              <a:path w="83820" h="150876">
                <a:moveTo>
                  <a:pt x="30480" y="0"/>
                </a:moveTo>
                <a:lnTo>
                  <a:pt x="41147" y="0"/>
                </a:lnTo>
                <a:lnTo>
                  <a:pt x="48768" y="7621"/>
                </a:lnTo>
                <a:lnTo>
                  <a:pt x="54864" y="16764"/>
                </a:lnTo>
                <a:lnTo>
                  <a:pt x="57911" y="24384"/>
                </a:lnTo>
                <a:lnTo>
                  <a:pt x="60959" y="30481"/>
                </a:lnTo>
                <a:lnTo>
                  <a:pt x="64008" y="38100"/>
                </a:lnTo>
                <a:lnTo>
                  <a:pt x="70104" y="59436"/>
                </a:lnTo>
                <a:lnTo>
                  <a:pt x="74676" y="70105"/>
                </a:lnTo>
                <a:lnTo>
                  <a:pt x="76200" y="80772"/>
                </a:lnTo>
                <a:lnTo>
                  <a:pt x="79247" y="91440"/>
                </a:lnTo>
                <a:lnTo>
                  <a:pt x="82296" y="100584"/>
                </a:lnTo>
                <a:lnTo>
                  <a:pt x="82296" y="106681"/>
                </a:lnTo>
                <a:lnTo>
                  <a:pt x="83820" y="112776"/>
                </a:lnTo>
                <a:lnTo>
                  <a:pt x="83820" y="123445"/>
                </a:lnTo>
                <a:lnTo>
                  <a:pt x="82296" y="129540"/>
                </a:lnTo>
                <a:lnTo>
                  <a:pt x="80771" y="134112"/>
                </a:lnTo>
                <a:lnTo>
                  <a:pt x="77723" y="140209"/>
                </a:lnTo>
                <a:lnTo>
                  <a:pt x="73152" y="144781"/>
                </a:lnTo>
                <a:lnTo>
                  <a:pt x="67056" y="149352"/>
                </a:lnTo>
                <a:lnTo>
                  <a:pt x="59435" y="150876"/>
                </a:lnTo>
                <a:lnTo>
                  <a:pt x="53340" y="150876"/>
                </a:lnTo>
                <a:lnTo>
                  <a:pt x="48768" y="149352"/>
                </a:lnTo>
                <a:lnTo>
                  <a:pt x="42671" y="144781"/>
                </a:lnTo>
                <a:lnTo>
                  <a:pt x="38100" y="138684"/>
                </a:lnTo>
                <a:lnTo>
                  <a:pt x="33528" y="134112"/>
                </a:lnTo>
                <a:lnTo>
                  <a:pt x="30480" y="126493"/>
                </a:lnTo>
                <a:lnTo>
                  <a:pt x="28956" y="120397"/>
                </a:lnTo>
                <a:lnTo>
                  <a:pt x="25908" y="114300"/>
                </a:lnTo>
                <a:lnTo>
                  <a:pt x="22859" y="108205"/>
                </a:lnTo>
                <a:lnTo>
                  <a:pt x="19811" y="103633"/>
                </a:lnTo>
                <a:lnTo>
                  <a:pt x="16764" y="97536"/>
                </a:lnTo>
                <a:lnTo>
                  <a:pt x="12192" y="92964"/>
                </a:lnTo>
                <a:lnTo>
                  <a:pt x="6096" y="83821"/>
                </a:lnTo>
                <a:lnTo>
                  <a:pt x="4571" y="79248"/>
                </a:lnTo>
                <a:lnTo>
                  <a:pt x="0" y="70105"/>
                </a:lnTo>
                <a:lnTo>
                  <a:pt x="0" y="57912"/>
                </a:lnTo>
                <a:lnTo>
                  <a:pt x="3047" y="44197"/>
                </a:lnTo>
                <a:lnTo>
                  <a:pt x="7620" y="32005"/>
                </a:lnTo>
                <a:lnTo>
                  <a:pt x="13716" y="19812"/>
                </a:lnTo>
                <a:lnTo>
                  <a:pt x="21335" y="10669"/>
                </a:lnTo>
                <a:lnTo>
                  <a:pt x="25908" y="3048"/>
                </a:lnTo>
                <a:lnTo>
                  <a:pt x="30480" y="0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2" name="object 1492"/>
          <p:cNvSpPr/>
          <p:nvPr/>
        </p:nvSpPr>
        <p:spPr>
          <a:xfrm>
            <a:off x="8932685" y="6745745"/>
            <a:ext cx="172212" cy="262128"/>
          </a:xfrm>
          <a:custGeom>
            <a:avLst/>
            <a:gdLst/>
            <a:ahLst/>
            <a:cxnLst/>
            <a:rect l="l" t="t" r="r" b="b"/>
            <a:pathLst>
              <a:path w="172212" h="262128">
                <a:moveTo>
                  <a:pt x="131064" y="9143"/>
                </a:moveTo>
                <a:lnTo>
                  <a:pt x="135636" y="12191"/>
                </a:lnTo>
                <a:lnTo>
                  <a:pt x="140208" y="13716"/>
                </a:lnTo>
                <a:lnTo>
                  <a:pt x="144780" y="16764"/>
                </a:lnTo>
                <a:lnTo>
                  <a:pt x="153924" y="25907"/>
                </a:lnTo>
                <a:lnTo>
                  <a:pt x="158496" y="32004"/>
                </a:lnTo>
                <a:lnTo>
                  <a:pt x="163068" y="39624"/>
                </a:lnTo>
                <a:lnTo>
                  <a:pt x="166115" y="45719"/>
                </a:lnTo>
                <a:lnTo>
                  <a:pt x="169164" y="53340"/>
                </a:lnTo>
                <a:lnTo>
                  <a:pt x="172212" y="62483"/>
                </a:lnTo>
                <a:lnTo>
                  <a:pt x="172212" y="82295"/>
                </a:lnTo>
                <a:lnTo>
                  <a:pt x="170688" y="92964"/>
                </a:lnTo>
                <a:lnTo>
                  <a:pt x="169164" y="103631"/>
                </a:lnTo>
                <a:lnTo>
                  <a:pt x="164591" y="115824"/>
                </a:lnTo>
                <a:lnTo>
                  <a:pt x="158496" y="129540"/>
                </a:lnTo>
                <a:lnTo>
                  <a:pt x="146303" y="152400"/>
                </a:lnTo>
                <a:lnTo>
                  <a:pt x="135636" y="169164"/>
                </a:lnTo>
                <a:lnTo>
                  <a:pt x="124968" y="182879"/>
                </a:lnTo>
                <a:lnTo>
                  <a:pt x="117348" y="195071"/>
                </a:lnTo>
                <a:lnTo>
                  <a:pt x="108203" y="204216"/>
                </a:lnTo>
                <a:lnTo>
                  <a:pt x="102108" y="213359"/>
                </a:lnTo>
                <a:lnTo>
                  <a:pt x="94488" y="224028"/>
                </a:lnTo>
                <a:lnTo>
                  <a:pt x="88391" y="236219"/>
                </a:lnTo>
                <a:lnTo>
                  <a:pt x="80772" y="248412"/>
                </a:lnTo>
                <a:lnTo>
                  <a:pt x="73151" y="256031"/>
                </a:lnTo>
                <a:lnTo>
                  <a:pt x="64008" y="260604"/>
                </a:lnTo>
                <a:lnTo>
                  <a:pt x="54864" y="262128"/>
                </a:lnTo>
                <a:lnTo>
                  <a:pt x="38100" y="262128"/>
                </a:lnTo>
                <a:lnTo>
                  <a:pt x="32003" y="260604"/>
                </a:lnTo>
                <a:lnTo>
                  <a:pt x="27432" y="257555"/>
                </a:lnTo>
                <a:lnTo>
                  <a:pt x="22860" y="256031"/>
                </a:lnTo>
                <a:lnTo>
                  <a:pt x="18288" y="251459"/>
                </a:lnTo>
                <a:lnTo>
                  <a:pt x="12191" y="246888"/>
                </a:lnTo>
                <a:lnTo>
                  <a:pt x="3048" y="234695"/>
                </a:lnTo>
                <a:lnTo>
                  <a:pt x="0" y="227076"/>
                </a:lnTo>
                <a:lnTo>
                  <a:pt x="0" y="210312"/>
                </a:lnTo>
                <a:lnTo>
                  <a:pt x="3048" y="198119"/>
                </a:lnTo>
                <a:lnTo>
                  <a:pt x="4572" y="184404"/>
                </a:lnTo>
                <a:lnTo>
                  <a:pt x="6096" y="169164"/>
                </a:lnTo>
                <a:lnTo>
                  <a:pt x="7620" y="150876"/>
                </a:lnTo>
                <a:lnTo>
                  <a:pt x="9144" y="134112"/>
                </a:lnTo>
                <a:lnTo>
                  <a:pt x="9144" y="88391"/>
                </a:lnTo>
                <a:lnTo>
                  <a:pt x="7620" y="83819"/>
                </a:lnTo>
                <a:lnTo>
                  <a:pt x="7620" y="76200"/>
                </a:lnTo>
                <a:lnTo>
                  <a:pt x="9144" y="68579"/>
                </a:lnTo>
                <a:lnTo>
                  <a:pt x="10668" y="59435"/>
                </a:lnTo>
                <a:lnTo>
                  <a:pt x="12191" y="50291"/>
                </a:lnTo>
                <a:lnTo>
                  <a:pt x="15239" y="41147"/>
                </a:lnTo>
                <a:lnTo>
                  <a:pt x="19812" y="32004"/>
                </a:lnTo>
                <a:lnTo>
                  <a:pt x="25908" y="24383"/>
                </a:lnTo>
                <a:lnTo>
                  <a:pt x="33527" y="16764"/>
                </a:lnTo>
                <a:lnTo>
                  <a:pt x="41148" y="10667"/>
                </a:lnTo>
                <a:lnTo>
                  <a:pt x="51815" y="6095"/>
                </a:lnTo>
                <a:lnTo>
                  <a:pt x="64008" y="1524"/>
                </a:lnTo>
                <a:lnTo>
                  <a:pt x="77724" y="0"/>
                </a:lnTo>
                <a:lnTo>
                  <a:pt x="92964" y="1524"/>
                </a:lnTo>
                <a:lnTo>
                  <a:pt x="111251" y="4571"/>
                </a:lnTo>
                <a:lnTo>
                  <a:pt x="131064" y="9143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3" name="object 1493"/>
          <p:cNvSpPr/>
          <p:nvPr/>
        </p:nvSpPr>
        <p:spPr>
          <a:xfrm>
            <a:off x="8932685" y="6767080"/>
            <a:ext cx="27432" cy="219456"/>
          </a:xfrm>
          <a:custGeom>
            <a:avLst/>
            <a:gdLst/>
            <a:ahLst/>
            <a:cxnLst/>
            <a:rect l="l" t="t" r="r" b="b"/>
            <a:pathLst>
              <a:path w="27432" h="219456">
                <a:moveTo>
                  <a:pt x="7620" y="219456"/>
                </a:moveTo>
                <a:lnTo>
                  <a:pt x="4572" y="216408"/>
                </a:lnTo>
                <a:lnTo>
                  <a:pt x="3048" y="213360"/>
                </a:lnTo>
                <a:lnTo>
                  <a:pt x="1524" y="208789"/>
                </a:lnTo>
                <a:lnTo>
                  <a:pt x="0" y="205741"/>
                </a:lnTo>
                <a:lnTo>
                  <a:pt x="0" y="187453"/>
                </a:lnTo>
                <a:lnTo>
                  <a:pt x="1524" y="176784"/>
                </a:lnTo>
                <a:lnTo>
                  <a:pt x="4572" y="163069"/>
                </a:lnTo>
                <a:lnTo>
                  <a:pt x="6096" y="147829"/>
                </a:lnTo>
                <a:lnTo>
                  <a:pt x="6096" y="129541"/>
                </a:lnTo>
                <a:lnTo>
                  <a:pt x="7620" y="112777"/>
                </a:lnTo>
                <a:lnTo>
                  <a:pt x="7620" y="68581"/>
                </a:lnTo>
                <a:lnTo>
                  <a:pt x="6096" y="62484"/>
                </a:lnTo>
                <a:lnTo>
                  <a:pt x="6096" y="53341"/>
                </a:lnTo>
                <a:lnTo>
                  <a:pt x="7620" y="45720"/>
                </a:lnTo>
                <a:lnTo>
                  <a:pt x="9144" y="36577"/>
                </a:lnTo>
                <a:lnTo>
                  <a:pt x="12191" y="27432"/>
                </a:lnTo>
                <a:lnTo>
                  <a:pt x="15239" y="16765"/>
                </a:lnTo>
                <a:lnTo>
                  <a:pt x="21336" y="7620"/>
                </a:lnTo>
                <a:lnTo>
                  <a:pt x="27432" y="0"/>
                </a:lnTo>
                <a:lnTo>
                  <a:pt x="22860" y="15241"/>
                </a:lnTo>
                <a:lnTo>
                  <a:pt x="16764" y="33529"/>
                </a:lnTo>
                <a:lnTo>
                  <a:pt x="13715" y="50293"/>
                </a:lnTo>
                <a:lnTo>
                  <a:pt x="12191" y="64008"/>
                </a:lnTo>
                <a:lnTo>
                  <a:pt x="12191" y="120396"/>
                </a:lnTo>
                <a:lnTo>
                  <a:pt x="10668" y="138684"/>
                </a:lnTo>
                <a:lnTo>
                  <a:pt x="9144" y="155448"/>
                </a:lnTo>
                <a:lnTo>
                  <a:pt x="7620" y="169165"/>
                </a:lnTo>
                <a:lnTo>
                  <a:pt x="6096" y="176784"/>
                </a:lnTo>
                <a:lnTo>
                  <a:pt x="3048" y="182881"/>
                </a:lnTo>
                <a:lnTo>
                  <a:pt x="3048" y="187453"/>
                </a:lnTo>
                <a:lnTo>
                  <a:pt x="1524" y="192024"/>
                </a:lnTo>
                <a:lnTo>
                  <a:pt x="3048" y="196596"/>
                </a:lnTo>
                <a:lnTo>
                  <a:pt x="3048" y="207265"/>
                </a:lnTo>
                <a:lnTo>
                  <a:pt x="6096" y="213360"/>
                </a:lnTo>
                <a:lnTo>
                  <a:pt x="7620" y="219456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4" name="object 1494"/>
          <p:cNvSpPr/>
          <p:nvPr/>
        </p:nvSpPr>
        <p:spPr>
          <a:xfrm>
            <a:off x="8957069" y="6771652"/>
            <a:ext cx="137160" cy="234696"/>
          </a:xfrm>
          <a:custGeom>
            <a:avLst/>
            <a:gdLst/>
            <a:ahLst/>
            <a:cxnLst/>
            <a:rect l="l" t="t" r="r" b="b"/>
            <a:pathLst>
              <a:path w="137160" h="234696">
                <a:moveTo>
                  <a:pt x="0" y="233172"/>
                </a:moveTo>
                <a:lnTo>
                  <a:pt x="6096" y="234697"/>
                </a:lnTo>
                <a:lnTo>
                  <a:pt x="12192" y="233172"/>
                </a:lnTo>
                <a:lnTo>
                  <a:pt x="21336" y="233172"/>
                </a:lnTo>
                <a:lnTo>
                  <a:pt x="39624" y="224028"/>
                </a:lnTo>
                <a:lnTo>
                  <a:pt x="48767" y="216409"/>
                </a:lnTo>
                <a:lnTo>
                  <a:pt x="57912" y="207264"/>
                </a:lnTo>
                <a:lnTo>
                  <a:pt x="65531" y="195072"/>
                </a:lnTo>
                <a:lnTo>
                  <a:pt x="71628" y="184405"/>
                </a:lnTo>
                <a:lnTo>
                  <a:pt x="76200" y="175260"/>
                </a:lnTo>
                <a:lnTo>
                  <a:pt x="80772" y="169164"/>
                </a:lnTo>
                <a:lnTo>
                  <a:pt x="92964" y="153924"/>
                </a:lnTo>
                <a:lnTo>
                  <a:pt x="100584" y="143257"/>
                </a:lnTo>
                <a:lnTo>
                  <a:pt x="109728" y="126493"/>
                </a:lnTo>
                <a:lnTo>
                  <a:pt x="121919" y="103633"/>
                </a:lnTo>
                <a:lnTo>
                  <a:pt x="132588" y="79248"/>
                </a:lnTo>
                <a:lnTo>
                  <a:pt x="137160" y="59436"/>
                </a:lnTo>
                <a:lnTo>
                  <a:pt x="137160" y="41148"/>
                </a:lnTo>
                <a:lnTo>
                  <a:pt x="135636" y="27433"/>
                </a:lnTo>
                <a:lnTo>
                  <a:pt x="129540" y="16764"/>
                </a:lnTo>
                <a:lnTo>
                  <a:pt x="123443" y="7621"/>
                </a:lnTo>
                <a:lnTo>
                  <a:pt x="115824" y="3048"/>
                </a:lnTo>
                <a:lnTo>
                  <a:pt x="111252" y="0"/>
                </a:lnTo>
                <a:lnTo>
                  <a:pt x="115824" y="7621"/>
                </a:lnTo>
                <a:lnTo>
                  <a:pt x="118872" y="15240"/>
                </a:lnTo>
                <a:lnTo>
                  <a:pt x="120396" y="24384"/>
                </a:lnTo>
                <a:lnTo>
                  <a:pt x="121919" y="35052"/>
                </a:lnTo>
                <a:lnTo>
                  <a:pt x="120396" y="47245"/>
                </a:lnTo>
                <a:lnTo>
                  <a:pt x="118872" y="60960"/>
                </a:lnTo>
                <a:lnTo>
                  <a:pt x="109728" y="88393"/>
                </a:lnTo>
                <a:lnTo>
                  <a:pt x="102107" y="102109"/>
                </a:lnTo>
                <a:lnTo>
                  <a:pt x="96012" y="112776"/>
                </a:lnTo>
                <a:lnTo>
                  <a:pt x="91440" y="121921"/>
                </a:lnTo>
                <a:lnTo>
                  <a:pt x="82296" y="134112"/>
                </a:lnTo>
                <a:lnTo>
                  <a:pt x="74676" y="141733"/>
                </a:lnTo>
                <a:lnTo>
                  <a:pt x="71628" y="143257"/>
                </a:lnTo>
                <a:lnTo>
                  <a:pt x="65531" y="149352"/>
                </a:lnTo>
                <a:lnTo>
                  <a:pt x="59436" y="160021"/>
                </a:lnTo>
                <a:lnTo>
                  <a:pt x="56388" y="172212"/>
                </a:lnTo>
                <a:lnTo>
                  <a:pt x="59436" y="182881"/>
                </a:lnTo>
                <a:lnTo>
                  <a:pt x="59436" y="188976"/>
                </a:lnTo>
                <a:lnTo>
                  <a:pt x="57912" y="196597"/>
                </a:lnTo>
                <a:lnTo>
                  <a:pt x="53340" y="205740"/>
                </a:lnTo>
                <a:lnTo>
                  <a:pt x="36576" y="222505"/>
                </a:lnTo>
                <a:lnTo>
                  <a:pt x="25907" y="227076"/>
                </a:lnTo>
                <a:lnTo>
                  <a:pt x="13716" y="231648"/>
                </a:lnTo>
                <a:lnTo>
                  <a:pt x="0" y="233172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5" name="object 1495"/>
          <p:cNvSpPr/>
          <p:nvPr/>
        </p:nvSpPr>
        <p:spPr>
          <a:xfrm>
            <a:off x="8952497" y="7096264"/>
            <a:ext cx="76200" cy="83820"/>
          </a:xfrm>
          <a:custGeom>
            <a:avLst/>
            <a:gdLst/>
            <a:ahLst/>
            <a:cxnLst/>
            <a:rect l="l" t="t" r="r" b="b"/>
            <a:pathLst>
              <a:path w="76200" h="83820">
                <a:moveTo>
                  <a:pt x="45720" y="0"/>
                </a:moveTo>
                <a:lnTo>
                  <a:pt x="56388" y="0"/>
                </a:lnTo>
                <a:lnTo>
                  <a:pt x="62484" y="3048"/>
                </a:lnTo>
                <a:lnTo>
                  <a:pt x="65532" y="7621"/>
                </a:lnTo>
                <a:lnTo>
                  <a:pt x="67056" y="12193"/>
                </a:lnTo>
                <a:lnTo>
                  <a:pt x="68579" y="16764"/>
                </a:lnTo>
                <a:lnTo>
                  <a:pt x="70103" y="27433"/>
                </a:lnTo>
                <a:lnTo>
                  <a:pt x="71627" y="32005"/>
                </a:lnTo>
                <a:lnTo>
                  <a:pt x="71627" y="35052"/>
                </a:lnTo>
                <a:lnTo>
                  <a:pt x="73152" y="39624"/>
                </a:lnTo>
                <a:lnTo>
                  <a:pt x="74676" y="44197"/>
                </a:lnTo>
                <a:lnTo>
                  <a:pt x="76200" y="47245"/>
                </a:lnTo>
                <a:lnTo>
                  <a:pt x="76200" y="67057"/>
                </a:lnTo>
                <a:lnTo>
                  <a:pt x="74676" y="70105"/>
                </a:lnTo>
                <a:lnTo>
                  <a:pt x="73152" y="74676"/>
                </a:lnTo>
                <a:lnTo>
                  <a:pt x="70103" y="76200"/>
                </a:lnTo>
                <a:lnTo>
                  <a:pt x="65532" y="80772"/>
                </a:lnTo>
                <a:lnTo>
                  <a:pt x="62484" y="82297"/>
                </a:lnTo>
                <a:lnTo>
                  <a:pt x="60960" y="83821"/>
                </a:lnTo>
                <a:lnTo>
                  <a:pt x="45720" y="83821"/>
                </a:lnTo>
                <a:lnTo>
                  <a:pt x="44196" y="82297"/>
                </a:lnTo>
                <a:lnTo>
                  <a:pt x="32003" y="82297"/>
                </a:lnTo>
                <a:lnTo>
                  <a:pt x="30479" y="80772"/>
                </a:lnTo>
                <a:lnTo>
                  <a:pt x="27432" y="80772"/>
                </a:lnTo>
                <a:lnTo>
                  <a:pt x="27432" y="79248"/>
                </a:lnTo>
                <a:lnTo>
                  <a:pt x="25908" y="76200"/>
                </a:lnTo>
                <a:lnTo>
                  <a:pt x="22860" y="77724"/>
                </a:lnTo>
                <a:lnTo>
                  <a:pt x="21336" y="77724"/>
                </a:lnTo>
                <a:lnTo>
                  <a:pt x="18288" y="76200"/>
                </a:lnTo>
                <a:lnTo>
                  <a:pt x="16764" y="76200"/>
                </a:lnTo>
                <a:lnTo>
                  <a:pt x="13715" y="74676"/>
                </a:lnTo>
                <a:lnTo>
                  <a:pt x="12191" y="73152"/>
                </a:lnTo>
                <a:lnTo>
                  <a:pt x="10668" y="71628"/>
                </a:lnTo>
                <a:lnTo>
                  <a:pt x="6096" y="70105"/>
                </a:lnTo>
                <a:lnTo>
                  <a:pt x="3048" y="70105"/>
                </a:lnTo>
                <a:lnTo>
                  <a:pt x="0" y="64009"/>
                </a:lnTo>
                <a:lnTo>
                  <a:pt x="6096" y="51816"/>
                </a:lnTo>
                <a:lnTo>
                  <a:pt x="9144" y="47245"/>
                </a:lnTo>
                <a:lnTo>
                  <a:pt x="13715" y="42672"/>
                </a:lnTo>
                <a:lnTo>
                  <a:pt x="18288" y="39624"/>
                </a:lnTo>
                <a:lnTo>
                  <a:pt x="21336" y="35052"/>
                </a:lnTo>
                <a:lnTo>
                  <a:pt x="24384" y="28957"/>
                </a:lnTo>
                <a:lnTo>
                  <a:pt x="25908" y="24385"/>
                </a:lnTo>
                <a:lnTo>
                  <a:pt x="25908" y="18288"/>
                </a:lnTo>
                <a:lnTo>
                  <a:pt x="28956" y="9145"/>
                </a:lnTo>
                <a:lnTo>
                  <a:pt x="32003" y="6097"/>
                </a:lnTo>
                <a:lnTo>
                  <a:pt x="36576" y="3048"/>
                </a:lnTo>
                <a:lnTo>
                  <a:pt x="39624" y="0"/>
                </a:lnTo>
                <a:lnTo>
                  <a:pt x="45720" y="0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6" name="object 1496"/>
          <p:cNvSpPr/>
          <p:nvPr/>
        </p:nvSpPr>
        <p:spPr>
          <a:xfrm>
            <a:off x="8990597" y="7094740"/>
            <a:ext cx="38100" cy="85344"/>
          </a:xfrm>
          <a:custGeom>
            <a:avLst/>
            <a:gdLst/>
            <a:ahLst/>
            <a:cxnLst/>
            <a:rect l="l" t="t" r="r" b="b"/>
            <a:pathLst>
              <a:path w="38100" h="85344">
                <a:moveTo>
                  <a:pt x="12191" y="85345"/>
                </a:moveTo>
                <a:lnTo>
                  <a:pt x="22860" y="85345"/>
                </a:lnTo>
                <a:lnTo>
                  <a:pt x="24384" y="83821"/>
                </a:lnTo>
                <a:lnTo>
                  <a:pt x="27432" y="82296"/>
                </a:lnTo>
                <a:lnTo>
                  <a:pt x="35052" y="74676"/>
                </a:lnTo>
                <a:lnTo>
                  <a:pt x="36576" y="71629"/>
                </a:lnTo>
                <a:lnTo>
                  <a:pt x="38100" y="67057"/>
                </a:lnTo>
                <a:lnTo>
                  <a:pt x="38100" y="48769"/>
                </a:lnTo>
                <a:lnTo>
                  <a:pt x="36576" y="44196"/>
                </a:lnTo>
                <a:lnTo>
                  <a:pt x="35052" y="41148"/>
                </a:lnTo>
                <a:lnTo>
                  <a:pt x="33527" y="36576"/>
                </a:lnTo>
                <a:lnTo>
                  <a:pt x="33527" y="33529"/>
                </a:lnTo>
                <a:lnTo>
                  <a:pt x="32003" y="28957"/>
                </a:lnTo>
                <a:lnTo>
                  <a:pt x="30479" y="18288"/>
                </a:lnTo>
                <a:lnTo>
                  <a:pt x="28956" y="12193"/>
                </a:lnTo>
                <a:lnTo>
                  <a:pt x="27432" y="7621"/>
                </a:lnTo>
                <a:lnTo>
                  <a:pt x="24384" y="4572"/>
                </a:lnTo>
                <a:lnTo>
                  <a:pt x="15239" y="0"/>
                </a:lnTo>
                <a:lnTo>
                  <a:pt x="7620" y="0"/>
                </a:lnTo>
                <a:lnTo>
                  <a:pt x="12191" y="1524"/>
                </a:lnTo>
                <a:lnTo>
                  <a:pt x="18288" y="7621"/>
                </a:lnTo>
                <a:lnTo>
                  <a:pt x="19812" y="10669"/>
                </a:lnTo>
                <a:lnTo>
                  <a:pt x="19812" y="15240"/>
                </a:lnTo>
                <a:lnTo>
                  <a:pt x="16764" y="19812"/>
                </a:lnTo>
                <a:lnTo>
                  <a:pt x="10668" y="22860"/>
                </a:lnTo>
                <a:lnTo>
                  <a:pt x="3048" y="24384"/>
                </a:lnTo>
                <a:lnTo>
                  <a:pt x="16764" y="24384"/>
                </a:lnTo>
                <a:lnTo>
                  <a:pt x="19812" y="25909"/>
                </a:lnTo>
                <a:lnTo>
                  <a:pt x="19812" y="27433"/>
                </a:lnTo>
                <a:lnTo>
                  <a:pt x="18288" y="30481"/>
                </a:lnTo>
                <a:lnTo>
                  <a:pt x="10668" y="35052"/>
                </a:lnTo>
                <a:lnTo>
                  <a:pt x="0" y="41148"/>
                </a:lnTo>
                <a:lnTo>
                  <a:pt x="9144" y="41148"/>
                </a:lnTo>
                <a:lnTo>
                  <a:pt x="15239" y="38100"/>
                </a:lnTo>
                <a:lnTo>
                  <a:pt x="18288" y="38100"/>
                </a:lnTo>
                <a:lnTo>
                  <a:pt x="21336" y="35052"/>
                </a:lnTo>
                <a:lnTo>
                  <a:pt x="24384" y="35052"/>
                </a:lnTo>
                <a:lnTo>
                  <a:pt x="25908" y="33529"/>
                </a:lnTo>
                <a:lnTo>
                  <a:pt x="24384" y="38100"/>
                </a:lnTo>
                <a:lnTo>
                  <a:pt x="13715" y="48769"/>
                </a:lnTo>
                <a:lnTo>
                  <a:pt x="16764" y="47245"/>
                </a:lnTo>
                <a:lnTo>
                  <a:pt x="18288" y="48769"/>
                </a:lnTo>
                <a:lnTo>
                  <a:pt x="21336" y="47245"/>
                </a:lnTo>
                <a:lnTo>
                  <a:pt x="24384" y="48769"/>
                </a:lnTo>
                <a:lnTo>
                  <a:pt x="25908" y="48769"/>
                </a:lnTo>
                <a:lnTo>
                  <a:pt x="25908" y="50293"/>
                </a:lnTo>
                <a:lnTo>
                  <a:pt x="22860" y="51817"/>
                </a:lnTo>
                <a:lnTo>
                  <a:pt x="18288" y="56388"/>
                </a:lnTo>
                <a:lnTo>
                  <a:pt x="21336" y="57912"/>
                </a:lnTo>
                <a:lnTo>
                  <a:pt x="22860" y="60960"/>
                </a:lnTo>
                <a:lnTo>
                  <a:pt x="22860" y="70105"/>
                </a:lnTo>
                <a:lnTo>
                  <a:pt x="21336" y="74676"/>
                </a:lnTo>
                <a:lnTo>
                  <a:pt x="19812" y="79248"/>
                </a:lnTo>
                <a:lnTo>
                  <a:pt x="16764" y="82296"/>
                </a:lnTo>
                <a:lnTo>
                  <a:pt x="12191" y="85345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7" name="object 1497"/>
          <p:cNvSpPr/>
          <p:nvPr/>
        </p:nvSpPr>
        <p:spPr>
          <a:xfrm>
            <a:off x="8978405" y="7160273"/>
            <a:ext cx="16764" cy="18288"/>
          </a:xfrm>
          <a:custGeom>
            <a:avLst/>
            <a:gdLst/>
            <a:ahLst/>
            <a:cxnLst/>
            <a:rect l="l" t="t" r="r" b="b"/>
            <a:pathLst>
              <a:path w="16764" h="18288">
                <a:moveTo>
                  <a:pt x="0" y="12191"/>
                </a:moveTo>
                <a:lnTo>
                  <a:pt x="0" y="15239"/>
                </a:lnTo>
                <a:lnTo>
                  <a:pt x="1524" y="16763"/>
                </a:lnTo>
                <a:lnTo>
                  <a:pt x="3048" y="16763"/>
                </a:lnTo>
                <a:lnTo>
                  <a:pt x="6095" y="18288"/>
                </a:lnTo>
                <a:lnTo>
                  <a:pt x="15240" y="18288"/>
                </a:lnTo>
                <a:lnTo>
                  <a:pt x="16764" y="13715"/>
                </a:lnTo>
                <a:lnTo>
                  <a:pt x="16764" y="4572"/>
                </a:lnTo>
                <a:lnTo>
                  <a:pt x="15240" y="1524"/>
                </a:lnTo>
                <a:lnTo>
                  <a:pt x="12192" y="0"/>
                </a:lnTo>
                <a:lnTo>
                  <a:pt x="9144" y="0"/>
                </a:lnTo>
                <a:lnTo>
                  <a:pt x="4571" y="4572"/>
                </a:lnTo>
                <a:lnTo>
                  <a:pt x="0" y="12191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8" name="object 1498"/>
          <p:cNvSpPr/>
          <p:nvPr/>
        </p:nvSpPr>
        <p:spPr>
          <a:xfrm>
            <a:off x="8952497" y="7151128"/>
            <a:ext cx="13715" cy="16764"/>
          </a:xfrm>
          <a:custGeom>
            <a:avLst/>
            <a:gdLst/>
            <a:ahLst/>
            <a:cxnLst/>
            <a:rect l="l" t="t" r="r" b="b"/>
            <a:pathLst>
              <a:path w="13715" h="16764">
                <a:moveTo>
                  <a:pt x="0" y="9145"/>
                </a:moveTo>
                <a:lnTo>
                  <a:pt x="3048" y="15241"/>
                </a:lnTo>
                <a:lnTo>
                  <a:pt x="6096" y="16764"/>
                </a:lnTo>
                <a:lnTo>
                  <a:pt x="10668" y="16764"/>
                </a:lnTo>
                <a:lnTo>
                  <a:pt x="13715" y="7621"/>
                </a:lnTo>
                <a:lnTo>
                  <a:pt x="13715" y="1524"/>
                </a:lnTo>
                <a:lnTo>
                  <a:pt x="10668" y="0"/>
                </a:lnTo>
                <a:lnTo>
                  <a:pt x="9144" y="0"/>
                </a:lnTo>
                <a:lnTo>
                  <a:pt x="4572" y="3048"/>
                </a:lnTo>
                <a:lnTo>
                  <a:pt x="0" y="9145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9" name="object 1499"/>
          <p:cNvSpPr/>
          <p:nvPr/>
        </p:nvSpPr>
        <p:spPr>
          <a:xfrm>
            <a:off x="8963165" y="7154176"/>
            <a:ext cx="16764" cy="19812"/>
          </a:xfrm>
          <a:custGeom>
            <a:avLst/>
            <a:gdLst/>
            <a:ahLst/>
            <a:cxnLst/>
            <a:rect l="l" t="t" r="r" b="b"/>
            <a:pathLst>
              <a:path w="16764" h="19812">
                <a:moveTo>
                  <a:pt x="0" y="13716"/>
                </a:moveTo>
                <a:lnTo>
                  <a:pt x="1523" y="15240"/>
                </a:lnTo>
                <a:lnTo>
                  <a:pt x="3047" y="16764"/>
                </a:lnTo>
                <a:lnTo>
                  <a:pt x="6096" y="18288"/>
                </a:lnTo>
                <a:lnTo>
                  <a:pt x="10668" y="18288"/>
                </a:lnTo>
                <a:lnTo>
                  <a:pt x="12192" y="19812"/>
                </a:lnTo>
                <a:lnTo>
                  <a:pt x="15240" y="18288"/>
                </a:lnTo>
                <a:lnTo>
                  <a:pt x="16764" y="13716"/>
                </a:lnTo>
                <a:lnTo>
                  <a:pt x="16764" y="4573"/>
                </a:lnTo>
                <a:lnTo>
                  <a:pt x="15240" y="1524"/>
                </a:lnTo>
                <a:lnTo>
                  <a:pt x="13716" y="0"/>
                </a:lnTo>
                <a:lnTo>
                  <a:pt x="9144" y="1524"/>
                </a:lnTo>
                <a:lnTo>
                  <a:pt x="4571" y="6097"/>
                </a:lnTo>
                <a:lnTo>
                  <a:pt x="0" y="13716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0" name="object 1500"/>
          <p:cNvSpPr/>
          <p:nvPr/>
        </p:nvSpPr>
        <p:spPr>
          <a:xfrm>
            <a:off x="8931161" y="6948436"/>
            <a:ext cx="86868" cy="176784"/>
          </a:xfrm>
          <a:custGeom>
            <a:avLst/>
            <a:gdLst/>
            <a:ahLst/>
            <a:cxnLst/>
            <a:rect l="l" t="t" r="r" b="b"/>
            <a:pathLst>
              <a:path w="86868" h="176784">
                <a:moveTo>
                  <a:pt x="0" y="36576"/>
                </a:moveTo>
                <a:lnTo>
                  <a:pt x="1524" y="30480"/>
                </a:lnTo>
                <a:lnTo>
                  <a:pt x="3048" y="25909"/>
                </a:lnTo>
                <a:lnTo>
                  <a:pt x="9144" y="16764"/>
                </a:lnTo>
                <a:lnTo>
                  <a:pt x="15239" y="12192"/>
                </a:lnTo>
                <a:lnTo>
                  <a:pt x="19812" y="7621"/>
                </a:lnTo>
                <a:lnTo>
                  <a:pt x="25908" y="3049"/>
                </a:lnTo>
                <a:lnTo>
                  <a:pt x="33527" y="0"/>
                </a:lnTo>
                <a:lnTo>
                  <a:pt x="45720" y="0"/>
                </a:lnTo>
                <a:lnTo>
                  <a:pt x="53339" y="1525"/>
                </a:lnTo>
                <a:lnTo>
                  <a:pt x="60960" y="4573"/>
                </a:lnTo>
                <a:lnTo>
                  <a:pt x="68580" y="10668"/>
                </a:lnTo>
                <a:lnTo>
                  <a:pt x="74675" y="18288"/>
                </a:lnTo>
                <a:lnTo>
                  <a:pt x="79248" y="28956"/>
                </a:lnTo>
                <a:lnTo>
                  <a:pt x="82296" y="41149"/>
                </a:lnTo>
                <a:lnTo>
                  <a:pt x="83820" y="56388"/>
                </a:lnTo>
                <a:lnTo>
                  <a:pt x="85344" y="73152"/>
                </a:lnTo>
                <a:lnTo>
                  <a:pt x="85344" y="89916"/>
                </a:lnTo>
                <a:lnTo>
                  <a:pt x="86868" y="108204"/>
                </a:lnTo>
                <a:lnTo>
                  <a:pt x="86868" y="158497"/>
                </a:lnTo>
                <a:lnTo>
                  <a:pt x="85344" y="163068"/>
                </a:lnTo>
                <a:lnTo>
                  <a:pt x="83820" y="166116"/>
                </a:lnTo>
                <a:lnTo>
                  <a:pt x="82296" y="170688"/>
                </a:lnTo>
                <a:lnTo>
                  <a:pt x="77724" y="173737"/>
                </a:lnTo>
                <a:lnTo>
                  <a:pt x="73151" y="175261"/>
                </a:lnTo>
                <a:lnTo>
                  <a:pt x="67056" y="176785"/>
                </a:lnTo>
                <a:lnTo>
                  <a:pt x="59436" y="176785"/>
                </a:lnTo>
                <a:lnTo>
                  <a:pt x="53339" y="173737"/>
                </a:lnTo>
                <a:lnTo>
                  <a:pt x="48768" y="170688"/>
                </a:lnTo>
                <a:lnTo>
                  <a:pt x="45720" y="166116"/>
                </a:lnTo>
                <a:lnTo>
                  <a:pt x="44196" y="161544"/>
                </a:lnTo>
                <a:lnTo>
                  <a:pt x="42672" y="155449"/>
                </a:lnTo>
                <a:lnTo>
                  <a:pt x="42672" y="149352"/>
                </a:lnTo>
                <a:lnTo>
                  <a:pt x="39624" y="141733"/>
                </a:lnTo>
                <a:lnTo>
                  <a:pt x="38100" y="135637"/>
                </a:lnTo>
                <a:lnTo>
                  <a:pt x="33527" y="128016"/>
                </a:lnTo>
                <a:lnTo>
                  <a:pt x="28956" y="118873"/>
                </a:lnTo>
                <a:lnTo>
                  <a:pt x="15239" y="86868"/>
                </a:lnTo>
                <a:lnTo>
                  <a:pt x="10668" y="77725"/>
                </a:lnTo>
                <a:lnTo>
                  <a:pt x="7620" y="70104"/>
                </a:lnTo>
                <a:lnTo>
                  <a:pt x="6096" y="65533"/>
                </a:lnTo>
                <a:lnTo>
                  <a:pt x="4572" y="64009"/>
                </a:lnTo>
                <a:lnTo>
                  <a:pt x="3048" y="62485"/>
                </a:lnTo>
                <a:lnTo>
                  <a:pt x="3048" y="59437"/>
                </a:lnTo>
                <a:lnTo>
                  <a:pt x="0" y="50292"/>
                </a:lnTo>
                <a:lnTo>
                  <a:pt x="0" y="36576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1" name="object 1501"/>
          <p:cNvSpPr/>
          <p:nvPr/>
        </p:nvSpPr>
        <p:spPr>
          <a:xfrm>
            <a:off x="8970785" y="6959104"/>
            <a:ext cx="47244" cy="166116"/>
          </a:xfrm>
          <a:custGeom>
            <a:avLst/>
            <a:gdLst/>
            <a:ahLst/>
            <a:cxnLst/>
            <a:rect l="l" t="t" r="r" b="b"/>
            <a:pathLst>
              <a:path w="47244" h="166116">
                <a:moveTo>
                  <a:pt x="19812" y="166117"/>
                </a:moveTo>
                <a:lnTo>
                  <a:pt x="27432" y="166117"/>
                </a:lnTo>
                <a:lnTo>
                  <a:pt x="33527" y="164593"/>
                </a:lnTo>
                <a:lnTo>
                  <a:pt x="38100" y="163069"/>
                </a:lnTo>
                <a:lnTo>
                  <a:pt x="41148" y="160020"/>
                </a:lnTo>
                <a:lnTo>
                  <a:pt x="44196" y="155448"/>
                </a:lnTo>
                <a:lnTo>
                  <a:pt x="45720" y="152400"/>
                </a:lnTo>
                <a:lnTo>
                  <a:pt x="47244" y="147829"/>
                </a:lnTo>
                <a:lnTo>
                  <a:pt x="47244" y="112776"/>
                </a:lnTo>
                <a:lnTo>
                  <a:pt x="45720" y="97536"/>
                </a:lnTo>
                <a:lnTo>
                  <a:pt x="45720" y="80772"/>
                </a:lnTo>
                <a:lnTo>
                  <a:pt x="44196" y="62484"/>
                </a:lnTo>
                <a:lnTo>
                  <a:pt x="44196" y="45720"/>
                </a:lnTo>
                <a:lnTo>
                  <a:pt x="41148" y="30481"/>
                </a:lnTo>
                <a:lnTo>
                  <a:pt x="41148" y="25908"/>
                </a:lnTo>
                <a:lnTo>
                  <a:pt x="38100" y="16765"/>
                </a:lnTo>
                <a:lnTo>
                  <a:pt x="36576" y="13717"/>
                </a:lnTo>
                <a:lnTo>
                  <a:pt x="35051" y="9145"/>
                </a:lnTo>
                <a:lnTo>
                  <a:pt x="32003" y="6096"/>
                </a:lnTo>
                <a:lnTo>
                  <a:pt x="30480" y="3048"/>
                </a:lnTo>
                <a:lnTo>
                  <a:pt x="27432" y="0"/>
                </a:lnTo>
                <a:lnTo>
                  <a:pt x="28956" y="4572"/>
                </a:lnTo>
                <a:lnTo>
                  <a:pt x="27432" y="7620"/>
                </a:lnTo>
                <a:lnTo>
                  <a:pt x="24384" y="9145"/>
                </a:lnTo>
                <a:lnTo>
                  <a:pt x="18288" y="7620"/>
                </a:lnTo>
                <a:lnTo>
                  <a:pt x="15239" y="6096"/>
                </a:lnTo>
                <a:lnTo>
                  <a:pt x="12191" y="6096"/>
                </a:lnTo>
                <a:lnTo>
                  <a:pt x="9144" y="4572"/>
                </a:lnTo>
                <a:lnTo>
                  <a:pt x="7620" y="4572"/>
                </a:lnTo>
                <a:lnTo>
                  <a:pt x="6096" y="6096"/>
                </a:lnTo>
                <a:lnTo>
                  <a:pt x="4572" y="6096"/>
                </a:lnTo>
                <a:lnTo>
                  <a:pt x="0" y="10669"/>
                </a:lnTo>
                <a:lnTo>
                  <a:pt x="4572" y="10669"/>
                </a:lnTo>
                <a:lnTo>
                  <a:pt x="9144" y="12193"/>
                </a:lnTo>
                <a:lnTo>
                  <a:pt x="13715" y="12193"/>
                </a:lnTo>
                <a:lnTo>
                  <a:pt x="18288" y="13717"/>
                </a:lnTo>
                <a:lnTo>
                  <a:pt x="22860" y="16765"/>
                </a:lnTo>
                <a:lnTo>
                  <a:pt x="25908" y="19812"/>
                </a:lnTo>
                <a:lnTo>
                  <a:pt x="27432" y="22860"/>
                </a:lnTo>
                <a:lnTo>
                  <a:pt x="27432" y="25908"/>
                </a:lnTo>
                <a:lnTo>
                  <a:pt x="25908" y="27432"/>
                </a:lnTo>
                <a:lnTo>
                  <a:pt x="24384" y="28957"/>
                </a:lnTo>
                <a:lnTo>
                  <a:pt x="15239" y="28957"/>
                </a:lnTo>
                <a:lnTo>
                  <a:pt x="10668" y="30481"/>
                </a:lnTo>
                <a:lnTo>
                  <a:pt x="9144" y="32005"/>
                </a:lnTo>
                <a:lnTo>
                  <a:pt x="10668" y="33529"/>
                </a:lnTo>
                <a:lnTo>
                  <a:pt x="16764" y="35053"/>
                </a:lnTo>
                <a:lnTo>
                  <a:pt x="21336" y="36576"/>
                </a:lnTo>
                <a:lnTo>
                  <a:pt x="24384" y="38100"/>
                </a:lnTo>
                <a:lnTo>
                  <a:pt x="25908" y="39624"/>
                </a:lnTo>
                <a:lnTo>
                  <a:pt x="27432" y="42672"/>
                </a:lnTo>
                <a:lnTo>
                  <a:pt x="27432" y="45720"/>
                </a:lnTo>
                <a:lnTo>
                  <a:pt x="25908" y="48769"/>
                </a:lnTo>
                <a:lnTo>
                  <a:pt x="24384" y="48769"/>
                </a:lnTo>
                <a:lnTo>
                  <a:pt x="19812" y="50293"/>
                </a:lnTo>
                <a:lnTo>
                  <a:pt x="18288" y="53341"/>
                </a:lnTo>
                <a:lnTo>
                  <a:pt x="18288" y="56388"/>
                </a:lnTo>
                <a:lnTo>
                  <a:pt x="22860" y="59436"/>
                </a:lnTo>
                <a:lnTo>
                  <a:pt x="25908" y="62484"/>
                </a:lnTo>
                <a:lnTo>
                  <a:pt x="28956" y="67057"/>
                </a:lnTo>
                <a:lnTo>
                  <a:pt x="30480" y="70105"/>
                </a:lnTo>
                <a:lnTo>
                  <a:pt x="33527" y="76200"/>
                </a:lnTo>
                <a:lnTo>
                  <a:pt x="35051" y="80772"/>
                </a:lnTo>
                <a:lnTo>
                  <a:pt x="36576" y="86869"/>
                </a:lnTo>
                <a:lnTo>
                  <a:pt x="38100" y="91441"/>
                </a:lnTo>
                <a:lnTo>
                  <a:pt x="38100" y="106681"/>
                </a:lnTo>
                <a:lnTo>
                  <a:pt x="39624" y="112776"/>
                </a:lnTo>
                <a:lnTo>
                  <a:pt x="39624" y="118872"/>
                </a:lnTo>
                <a:lnTo>
                  <a:pt x="38100" y="124969"/>
                </a:lnTo>
                <a:lnTo>
                  <a:pt x="39624" y="129541"/>
                </a:lnTo>
                <a:lnTo>
                  <a:pt x="39624" y="144781"/>
                </a:lnTo>
                <a:lnTo>
                  <a:pt x="38100" y="149353"/>
                </a:lnTo>
                <a:lnTo>
                  <a:pt x="35051" y="158496"/>
                </a:lnTo>
                <a:lnTo>
                  <a:pt x="32003" y="163069"/>
                </a:lnTo>
                <a:lnTo>
                  <a:pt x="27432" y="164593"/>
                </a:lnTo>
                <a:lnTo>
                  <a:pt x="19812" y="166117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2" name="object 1502"/>
          <p:cNvSpPr/>
          <p:nvPr/>
        </p:nvSpPr>
        <p:spPr>
          <a:xfrm>
            <a:off x="8926588" y="6980440"/>
            <a:ext cx="25909" cy="33528"/>
          </a:xfrm>
          <a:custGeom>
            <a:avLst/>
            <a:gdLst/>
            <a:ahLst/>
            <a:cxnLst/>
            <a:rect l="l" t="t" r="r" b="b"/>
            <a:pathLst>
              <a:path w="25909" h="33528">
                <a:moveTo>
                  <a:pt x="4573" y="32005"/>
                </a:moveTo>
                <a:lnTo>
                  <a:pt x="4573" y="30481"/>
                </a:lnTo>
                <a:lnTo>
                  <a:pt x="1524" y="24384"/>
                </a:lnTo>
                <a:lnTo>
                  <a:pt x="0" y="19812"/>
                </a:lnTo>
                <a:lnTo>
                  <a:pt x="0" y="0"/>
                </a:lnTo>
                <a:lnTo>
                  <a:pt x="1524" y="4572"/>
                </a:lnTo>
                <a:lnTo>
                  <a:pt x="3048" y="7621"/>
                </a:lnTo>
                <a:lnTo>
                  <a:pt x="6097" y="12193"/>
                </a:lnTo>
                <a:lnTo>
                  <a:pt x="12193" y="18288"/>
                </a:lnTo>
                <a:lnTo>
                  <a:pt x="15241" y="22860"/>
                </a:lnTo>
                <a:lnTo>
                  <a:pt x="19812" y="24384"/>
                </a:lnTo>
                <a:lnTo>
                  <a:pt x="25909" y="27433"/>
                </a:lnTo>
                <a:lnTo>
                  <a:pt x="25909" y="30481"/>
                </a:lnTo>
                <a:lnTo>
                  <a:pt x="22861" y="32005"/>
                </a:lnTo>
                <a:lnTo>
                  <a:pt x="18288" y="33529"/>
                </a:lnTo>
                <a:lnTo>
                  <a:pt x="9145" y="33529"/>
                </a:lnTo>
                <a:lnTo>
                  <a:pt x="4573" y="32005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3" name="object 1503"/>
          <p:cNvSpPr/>
          <p:nvPr/>
        </p:nvSpPr>
        <p:spPr>
          <a:xfrm>
            <a:off x="9139949" y="6759461"/>
            <a:ext cx="280416" cy="419100"/>
          </a:xfrm>
          <a:custGeom>
            <a:avLst/>
            <a:gdLst/>
            <a:ahLst/>
            <a:cxnLst/>
            <a:rect l="l" t="t" r="r" b="b"/>
            <a:pathLst>
              <a:path w="280416" h="419100">
                <a:moveTo>
                  <a:pt x="237744" y="358139"/>
                </a:moveTo>
                <a:lnTo>
                  <a:pt x="237744" y="356615"/>
                </a:lnTo>
                <a:lnTo>
                  <a:pt x="233172" y="347472"/>
                </a:lnTo>
                <a:lnTo>
                  <a:pt x="230124" y="339851"/>
                </a:lnTo>
                <a:lnTo>
                  <a:pt x="225551" y="330708"/>
                </a:lnTo>
                <a:lnTo>
                  <a:pt x="220980" y="321563"/>
                </a:lnTo>
                <a:lnTo>
                  <a:pt x="216408" y="309372"/>
                </a:lnTo>
                <a:lnTo>
                  <a:pt x="210312" y="297179"/>
                </a:lnTo>
                <a:lnTo>
                  <a:pt x="205739" y="284988"/>
                </a:lnTo>
                <a:lnTo>
                  <a:pt x="193548" y="260603"/>
                </a:lnTo>
                <a:lnTo>
                  <a:pt x="187451" y="246888"/>
                </a:lnTo>
                <a:lnTo>
                  <a:pt x="181356" y="236219"/>
                </a:lnTo>
                <a:lnTo>
                  <a:pt x="172212" y="214884"/>
                </a:lnTo>
                <a:lnTo>
                  <a:pt x="166116" y="207263"/>
                </a:lnTo>
                <a:lnTo>
                  <a:pt x="153924" y="185927"/>
                </a:lnTo>
                <a:lnTo>
                  <a:pt x="126492" y="143255"/>
                </a:lnTo>
                <a:lnTo>
                  <a:pt x="111251" y="124967"/>
                </a:lnTo>
                <a:lnTo>
                  <a:pt x="97536" y="106679"/>
                </a:lnTo>
                <a:lnTo>
                  <a:pt x="70104" y="73151"/>
                </a:lnTo>
                <a:lnTo>
                  <a:pt x="45720" y="45719"/>
                </a:lnTo>
                <a:lnTo>
                  <a:pt x="9144" y="9143"/>
                </a:lnTo>
                <a:lnTo>
                  <a:pt x="3048" y="4572"/>
                </a:lnTo>
                <a:lnTo>
                  <a:pt x="0" y="1524"/>
                </a:lnTo>
                <a:lnTo>
                  <a:pt x="0" y="0"/>
                </a:lnTo>
                <a:lnTo>
                  <a:pt x="0" y="1524"/>
                </a:lnTo>
                <a:lnTo>
                  <a:pt x="3048" y="6096"/>
                </a:lnTo>
                <a:lnTo>
                  <a:pt x="9144" y="10667"/>
                </a:lnTo>
                <a:lnTo>
                  <a:pt x="15239" y="18288"/>
                </a:lnTo>
                <a:lnTo>
                  <a:pt x="22860" y="28955"/>
                </a:lnTo>
                <a:lnTo>
                  <a:pt x="32004" y="38100"/>
                </a:lnTo>
                <a:lnTo>
                  <a:pt x="41148" y="50291"/>
                </a:lnTo>
                <a:lnTo>
                  <a:pt x="51816" y="62484"/>
                </a:lnTo>
                <a:lnTo>
                  <a:pt x="60960" y="76200"/>
                </a:lnTo>
                <a:lnTo>
                  <a:pt x="82296" y="100584"/>
                </a:lnTo>
                <a:lnTo>
                  <a:pt x="100584" y="124967"/>
                </a:lnTo>
                <a:lnTo>
                  <a:pt x="115824" y="143255"/>
                </a:lnTo>
                <a:lnTo>
                  <a:pt x="120396" y="150875"/>
                </a:lnTo>
                <a:lnTo>
                  <a:pt x="128016" y="160019"/>
                </a:lnTo>
                <a:lnTo>
                  <a:pt x="135636" y="172212"/>
                </a:lnTo>
                <a:lnTo>
                  <a:pt x="150875" y="199643"/>
                </a:lnTo>
                <a:lnTo>
                  <a:pt x="158496" y="214884"/>
                </a:lnTo>
                <a:lnTo>
                  <a:pt x="167639" y="228600"/>
                </a:lnTo>
                <a:lnTo>
                  <a:pt x="190500" y="274319"/>
                </a:lnTo>
                <a:lnTo>
                  <a:pt x="202692" y="301751"/>
                </a:lnTo>
                <a:lnTo>
                  <a:pt x="208787" y="313943"/>
                </a:lnTo>
                <a:lnTo>
                  <a:pt x="213360" y="326136"/>
                </a:lnTo>
                <a:lnTo>
                  <a:pt x="217932" y="335279"/>
                </a:lnTo>
                <a:lnTo>
                  <a:pt x="220980" y="344424"/>
                </a:lnTo>
                <a:lnTo>
                  <a:pt x="224027" y="348996"/>
                </a:lnTo>
                <a:lnTo>
                  <a:pt x="225551" y="355091"/>
                </a:lnTo>
                <a:lnTo>
                  <a:pt x="227075" y="359663"/>
                </a:lnTo>
                <a:lnTo>
                  <a:pt x="230124" y="364236"/>
                </a:lnTo>
                <a:lnTo>
                  <a:pt x="231648" y="368808"/>
                </a:lnTo>
                <a:lnTo>
                  <a:pt x="234696" y="371855"/>
                </a:lnTo>
                <a:lnTo>
                  <a:pt x="237744" y="376427"/>
                </a:lnTo>
                <a:lnTo>
                  <a:pt x="240792" y="379475"/>
                </a:lnTo>
                <a:lnTo>
                  <a:pt x="243839" y="384048"/>
                </a:lnTo>
                <a:lnTo>
                  <a:pt x="248412" y="388619"/>
                </a:lnTo>
                <a:lnTo>
                  <a:pt x="251460" y="393191"/>
                </a:lnTo>
                <a:lnTo>
                  <a:pt x="256032" y="397763"/>
                </a:lnTo>
                <a:lnTo>
                  <a:pt x="260604" y="400812"/>
                </a:lnTo>
                <a:lnTo>
                  <a:pt x="269748" y="409955"/>
                </a:lnTo>
                <a:lnTo>
                  <a:pt x="275844" y="414527"/>
                </a:lnTo>
                <a:lnTo>
                  <a:pt x="280416" y="419100"/>
                </a:lnTo>
                <a:lnTo>
                  <a:pt x="278892" y="417575"/>
                </a:lnTo>
                <a:lnTo>
                  <a:pt x="277368" y="414527"/>
                </a:lnTo>
                <a:lnTo>
                  <a:pt x="274320" y="413003"/>
                </a:lnTo>
                <a:lnTo>
                  <a:pt x="271272" y="408431"/>
                </a:lnTo>
                <a:lnTo>
                  <a:pt x="269748" y="406908"/>
                </a:lnTo>
                <a:lnTo>
                  <a:pt x="268224" y="403860"/>
                </a:lnTo>
                <a:lnTo>
                  <a:pt x="266700" y="403860"/>
                </a:lnTo>
                <a:lnTo>
                  <a:pt x="260604" y="394715"/>
                </a:lnTo>
                <a:lnTo>
                  <a:pt x="254508" y="387096"/>
                </a:lnTo>
                <a:lnTo>
                  <a:pt x="249936" y="379475"/>
                </a:lnTo>
                <a:lnTo>
                  <a:pt x="245363" y="373379"/>
                </a:lnTo>
                <a:lnTo>
                  <a:pt x="242316" y="367284"/>
                </a:lnTo>
                <a:lnTo>
                  <a:pt x="239268" y="362712"/>
                </a:lnTo>
                <a:lnTo>
                  <a:pt x="237744" y="359663"/>
                </a:lnTo>
                <a:lnTo>
                  <a:pt x="237744" y="358139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82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3816" y="468388"/>
            <a:ext cx="1650492" cy="903732"/>
          </a:xfrm>
          <a:prstGeom prst="rect">
            <a:avLst/>
          </a:prstGeom>
        </p:spPr>
      </p:pic>
      <p:sp>
        <p:nvSpPr>
          <p:cNvPr id="1504" name="object 1504"/>
          <p:cNvSpPr/>
          <p:nvPr/>
        </p:nvSpPr>
        <p:spPr>
          <a:xfrm>
            <a:off x="1393456" y="2317000"/>
            <a:ext cx="35052" cy="16764"/>
          </a:xfrm>
          <a:custGeom>
            <a:avLst/>
            <a:gdLst/>
            <a:ahLst/>
            <a:cxnLst/>
            <a:rect l="l" t="t" r="r" b="b"/>
            <a:pathLst>
              <a:path w="35052" h="16764">
                <a:moveTo>
                  <a:pt x="10668" y="13716"/>
                </a:moveTo>
                <a:lnTo>
                  <a:pt x="12192" y="15240"/>
                </a:lnTo>
                <a:lnTo>
                  <a:pt x="19812" y="15240"/>
                </a:lnTo>
                <a:lnTo>
                  <a:pt x="22860" y="16764"/>
                </a:lnTo>
                <a:lnTo>
                  <a:pt x="32004" y="16764"/>
                </a:lnTo>
                <a:lnTo>
                  <a:pt x="35052" y="13716"/>
                </a:lnTo>
                <a:lnTo>
                  <a:pt x="35052" y="9144"/>
                </a:lnTo>
                <a:lnTo>
                  <a:pt x="33528" y="7620"/>
                </a:lnTo>
                <a:lnTo>
                  <a:pt x="24384" y="4572"/>
                </a:lnTo>
                <a:lnTo>
                  <a:pt x="18288" y="1524"/>
                </a:lnTo>
                <a:lnTo>
                  <a:pt x="13716" y="0"/>
                </a:lnTo>
                <a:lnTo>
                  <a:pt x="7620" y="0"/>
                </a:lnTo>
                <a:lnTo>
                  <a:pt x="4572" y="4572"/>
                </a:lnTo>
                <a:lnTo>
                  <a:pt x="1524" y="7620"/>
                </a:lnTo>
                <a:lnTo>
                  <a:pt x="0" y="10668"/>
                </a:lnTo>
                <a:lnTo>
                  <a:pt x="3048" y="13716"/>
                </a:lnTo>
                <a:lnTo>
                  <a:pt x="10668" y="13716"/>
                </a:lnTo>
              </a:path>
            </a:pathLst>
          </a:custGeom>
          <a:solidFill>
            <a:srgbClr val="284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5" name="object 1505"/>
          <p:cNvSpPr/>
          <p:nvPr/>
        </p:nvSpPr>
        <p:spPr>
          <a:xfrm>
            <a:off x="1393456" y="2317000"/>
            <a:ext cx="28956" cy="16764"/>
          </a:xfrm>
          <a:custGeom>
            <a:avLst/>
            <a:gdLst/>
            <a:ahLst/>
            <a:cxnLst/>
            <a:rect l="l" t="t" r="r" b="b"/>
            <a:pathLst>
              <a:path w="28956" h="16764">
                <a:moveTo>
                  <a:pt x="21336" y="3048"/>
                </a:moveTo>
                <a:lnTo>
                  <a:pt x="18288" y="1524"/>
                </a:lnTo>
                <a:lnTo>
                  <a:pt x="13716" y="0"/>
                </a:lnTo>
                <a:lnTo>
                  <a:pt x="7620" y="0"/>
                </a:lnTo>
                <a:lnTo>
                  <a:pt x="4572" y="4572"/>
                </a:lnTo>
                <a:lnTo>
                  <a:pt x="1524" y="7620"/>
                </a:lnTo>
                <a:lnTo>
                  <a:pt x="0" y="10668"/>
                </a:lnTo>
                <a:lnTo>
                  <a:pt x="1524" y="13716"/>
                </a:lnTo>
                <a:lnTo>
                  <a:pt x="6096" y="13716"/>
                </a:lnTo>
                <a:lnTo>
                  <a:pt x="7620" y="15240"/>
                </a:lnTo>
                <a:lnTo>
                  <a:pt x="12192" y="15240"/>
                </a:lnTo>
                <a:lnTo>
                  <a:pt x="15240" y="16764"/>
                </a:lnTo>
                <a:lnTo>
                  <a:pt x="28956" y="16764"/>
                </a:lnTo>
                <a:lnTo>
                  <a:pt x="28956" y="10668"/>
                </a:lnTo>
                <a:lnTo>
                  <a:pt x="25908" y="6096"/>
                </a:lnTo>
                <a:lnTo>
                  <a:pt x="21336" y="3048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6" name="object 1506"/>
          <p:cNvSpPr/>
          <p:nvPr/>
        </p:nvSpPr>
        <p:spPr>
          <a:xfrm>
            <a:off x="1949716" y="2281948"/>
            <a:ext cx="44196" cy="28956"/>
          </a:xfrm>
          <a:custGeom>
            <a:avLst/>
            <a:gdLst/>
            <a:ahLst/>
            <a:cxnLst/>
            <a:rect l="l" t="t" r="r" b="b"/>
            <a:pathLst>
              <a:path w="44196" h="28956">
                <a:moveTo>
                  <a:pt x="35052" y="28956"/>
                </a:moveTo>
                <a:lnTo>
                  <a:pt x="27432" y="28956"/>
                </a:lnTo>
                <a:lnTo>
                  <a:pt x="22860" y="27432"/>
                </a:lnTo>
                <a:lnTo>
                  <a:pt x="18288" y="27432"/>
                </a:lnTo>
                <a:lnTo>
                  <a:pt x="9144" y="22860"/>
                </a:lnTo>
                <a:lnTo>
                  <a:pt x="6096" y="19812"/>
                </a:lnTo>
                <a:lnTo>
                  <a:pt x="0" y="19812"/>
                </a:lnTo>
                <a:lnTo>
                  <a:pt x="1524" y="18288"/>
                </a:lnTo>
                <a:lnTo>
                  <a:pt x="4572" y="16764"/>
                </a:lnTo>
                <a:lnTo>
                  <a:pt x="6096" y="15240"/>
                </a:lnTo>
                <a:lnTo>
                  <a:pt x="7620" y="12192"/>
                </a:lnTo>
                <a:lnTo>
                  <a:pt x="12192" y="7620"/>
                </a:lnTo>
                <a:lnTo>
                  <a:pt x="13716" y="4572"/>
                </a:lnTo>
                <a:lnTo>
                  <a:pt x="16764" y="3048"/>
                </a:lnTo>
                <a:lnTo>
                  <a:pt x="18288" y="0"/>
                </a:lnTo>
                <a:lnTo>
                  <a:pt x="24384" y="0"/>
                </a:lnTo>
                <a:lnTo>
                  <a:pt x="30480" y="3048"/>
                </a:lnTo>
                <a:lnTo>
                  <a:pt x="32004" y="3048"/>
                </a:lnTo>
                <a:lnTo>
                  <a:pt x="42672" y="13716"/>
                </a:lnTo>
                <a:lnTo>
                  <a:pt x="44196" y="16764"/>
                </a:lnTo>
                <a:lnTo>
                  <a:pt x="42672" y="16764"/>
                </a:lnTo>
                <a:lnTo>
                  <a:pt x="38100" y="18288"/>
                </a:lnTo>
                <a:lnTo>
                  <a:pt x="36576" y="19812"/>
                </a:lnTo>
                <a:lnTo>
                  <a:pt x="35052" y="22860"/>
                </a:lnTo>
                <a:lnTo>
                  <a:pt x="35052" y="28956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83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2104" y="511060"/>
            <a:ext cx="1347216" cy="897636"/>
          </a:xfrm>
          <a:prstGeom prst="rect">
            <a:avLst/>
          </a:prstGeom>
        </p:spPr>
      </p:pic>
      <p:sp>
        <p:nvSpPr>
          <p:cNvPr id="6" name="text 1"/>
          <p:cNvSpPr txBox="1"/>
          <p:nvPr/>
        </p:nvSpPr>
        <p:spPr>
          <a:xfrm>
            <a:off x="4427735" y="743156"/>
            <a:ext cx="2303593" cy="48421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b="1" spc="10" dirty="0">
                <a:solidFill>
                  <a:srgbClr val="006500"/>
                </a:solidFill>
                <a:latin typeface="Arial"/>
                <a:cs typeface="Arial"/>
              </a:rPr>
              <a:t>Schedulers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585475" y="2439063"/>
            <a:ext cx="6576306" cy="40287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70" spc="10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1970" spc="10" dirty="0">
                <a:solidFill>
                  <a:srgbClr val="650065"/>
                </a:solidFill>
                <a:latin typeface="Arial"/>
                <a:cs typeface="Arial"/>
              </a:rPr>
              <a:t>Long-term scheduler (or job scheduler) – selects which</a:t>
            </a:r>
            <a:endParaRPr sz="19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928375" y="2743854"/>
            <a:ext cx="5782941" cy="2942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650065"/>
                </a:solidFill>
                <a:latin typeface="Arial"/>
                <a:cs typeface="Arial"/>
              </a:rPr>
              <a:t>processes should be brought into the ready queue.</a:t>
            </a:r>
            <a:endParaRPr sz="19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585475" y="3108099"/>
            <a:ext cx="6815514" cy="40287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70" spc="10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1970" spc="10" dirty="0">
                <a:solidFill>
                  <a:srgbClr val="650065"/>
                </a:solidFill>
                <a:latin typeface="Arial"/>
                <a:cs typeface="Arial"/>
              </a:rPr>
              <a:t>Short-term scheduler (or CPU scheduler) – selects which</a:t>
            </a:r>
            <a:endParaRPr sz="19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928375" y="3412890"/>
            <a:ext cx="6023596" cy="2942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650065"/>
                </a:solidFill>
                <a:latin typeface="Arial"/>
                <a:cs typeface="Arial"/>
              </a:rPr>
              <a:t>process should be executed next and allocates CPU.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object 1507"/>
          <p:cNvSpPr/>
          <p:nvPr/>
        </p:nvSpPr>
        <p:spPr>
          <a:xfrm>
            <a:off x="540016" y="540016"/>
            <a:ext cx="9067800" cy="6781800"/>
          </a:xfrm>
          <a:custGeom>
            <a:avLst/>
            <a:gdLst/>
            <a:ahLst/>
            <a:cxnLst/>
            <a:rect l="l" t="t" r="r" b="b"/>
            <a:pathLst>
              <a:path w="9067800" h="6781800">
                <a:moveTo>
                  <a:pt x="0" y="0"/>
                </a:moveTo>
                <a:lnTo>
                  <a:pt x="9067801" y="0"/>
                </a:lnTo>
                <a:lnTo>
                  <a:pt x="9067801" y="6781800"/>
                </a:lnTo>
                <a:lnTo>
                  <a:pt x="0" y="67818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8" name="object 1508"/>
          <p:cNvSpPr/>
          <p:nvPr/>
        </p:nvSpPr>
        <p:spPr>
          <a:xfrm>
            <a:off x="463816" y="463816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0"/>
                </a:moveTo>
                <a:lnTo>
                  <a:pt x="9144001" y="0"/>
                </a:lnTo>
                <a:lnTo>
                  <a:pt x="9144001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9" name="object 1509"/>
          <p:cNvSpPr/>
          <p:nvPr/>
        </p:nvSpPr>
        <p:spPr>
          <a:xfrm>
            <a:off x="463816" y="463816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9A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0" name="object 1510"/>
          <p:cNvSpPr/>
          <p:nvPr/>
        </p:nvSpPr>
        <p:spPr>
          <a:xfrm>
            <a:off x="463816" y="570496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9A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1" name="object 1511"/>
          <p:cNvSpPr/>
          <p:nvPr/>
        </p:nvSpPr>
        <p:spPr>
          <a:xfrm>
            <a:off x="463816" y="678700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9A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2" name="object 1512"/>
          <p:cNvSpPr/>
          <p:nvPr/>
        </p:nvSpPr>
        <p:spPr>
          <a:xfrm>
            <a:off x="463816" y="785380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9ACC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3" name="object 1513"/>
          <p:cNvSpPr/>
          <p:nvPr/>
        </p:nvSpPr>
        <p:spPr>
          <a:xfrm>
            <a:off x="463816" y="892060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9BCC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4" name="object 1514"/>
          <p:cNvSpPr/>
          <p:nvPr/>
        </p:nvSpPr>
        <p:spPr>
          <a:xfrm>
            <a:off x="463816" y="1000264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9CCCF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5" name="object 1515"/>
          <p:cNvSpPr/>
          <p:nvPr/>
        </p:nvSpPr>
        <p:spPr>
          <a:xfrm>
            <a:off x="463816" y="1106944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9DCCF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6" name="object 1516"/>
          <p:cNvSpPr/>
          <p:nvPr/>
        </p:nvSpPr>
        <p:spPr>
          <a:xfrm>
            <a:off x="463816" y="1213624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9ECCF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7" name="object 1517"/>
          <p:cNvSpPr/>
          <p:nvPr/>
        </p:nvSpPr>
        <p:spPr>
          <a:xfrm>
            <a:off x="463816" y="1320304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9FCCF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8" name="object 1518"/>
          <p:cNvSpPr/>
          <p:nvPr/>
        </p:nvSpPr>
        <p:spPr>
          <a:xfrm>
            <a:off x="463816" y="1428508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A0CCF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9" name="object 1519"/>
          <p:cNvSpPr/>
          <p:nvPr/>
        </p:nvSpPr>
        <p:spPr>
          <a:xfrm>
            <a:off x="463816" y="1535188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A1CCF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0" name="object 1520"/>
          <p:cNvSpPr/>
          <p:nvPr/>
        </p:nvSpPr>
        <p:spPr>
          <a:xfrm>
            <a:off x="463816" y="1641868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A3CC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1" name="object 1521"/>
          <p:cNvSpPr/>
          <p:nvPr/>
        </p:nvSpPr>
        <p:spPr>
          <a:xfrm>
            <a:off x="463816" y="1750072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A5CCF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2" name="object 1522"/>
          <p:cNvSpPr/>
          <p:nvPr/>
        </p:nvSpPr>
        <p:spPr>
          <a:xfrm>
            <a:off x="463816" y="1856752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A6CC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3" name="object 1523"/>
          <p:cNvSpPr/>
          <p:nvPr/>
        </p:nvSpPr>
        <p:spPr>
          <a:xfrm>
            <a:off x="463816" y="1963432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A8CC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4" name="object 1524"/>
          <p:cNvSpPr/>
          <p:nvPr/>
        </p:nvSpPr>
        <p:spPr>
          <a:xfrm>
            <a:off x="463816" y="2071636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AACCF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5" name="object 1525"/>
          <p:cNvSpPr/>
          <p:nvPr/>
        </p:nvSpPr>
        <p:spPr>
          <a:xfrm>
            <a:off x="463816" y="2178316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ABCCF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6" name="object 1526"/>
          <p:cNvSpPr/>
          <p:nvPr/>
        </p:nvSpPr>
        <p:spPr>
          <a:xfrm>
            <a:off x="463816" y="2284996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AECCF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7" name="object 1527"/>
          <p:cNvSpPr/>
          <p:nvPr/>
        </p:nvSpPr>
        <p:spPr>
          <a:xfrm>
            <a:off x="463816" y="2393200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B0CC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8" name="object 1528"/>
          <p:cNvSpPr/>
          <p:nvPr/>
        </p:nvSpPr>
        <p:spPr>
          <a:xfrm>
            <a:off x="463816" y="2499880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B2CC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9" name="object 1529"/>
          <p:cNvSpPr/>
          <p:nvPr/>
        </p:nvSpPr>
        <p:spPr>
          <a:xfrm>
            <a:off x="463816" y="2606560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B5CC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0" name="object 1530"/>
          <p:cNvSpPr/>
          <p:nvPr/>
        </p:nvSpPr>
        <p:spPr>
          <a:xfrm>
            <a:off x="463816" y="2714764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B7CCE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1" name="object 1531"/>
          <p:cNvSpPr/>
          <p:nvPr/>
        </p:nvSpPr>
        <p:spPr>
          <a:xfrm>
            <a:off x="463816" y="2821444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B9CCE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2" name="object 1532"/>
          <p:cNvSpPr/>
          <p:nvPr/>
        </p:nvSpPr>
        <p:spPr>
          <a:xfrm>
            <a:off x="463816" y="2928124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BBCC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3" name="object 1533"/>
          <p:cNvSpPr/>
          <p:nvPr/>
        </p:nvSpPr>
        <p:spPr>
          <a:xfrm>
            <a:off x="463816" y="3034804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BECC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4" name="object 1534"/>
          <p:cNvSpPr/>
          <p:nvPr/>
        </p:nvSpPr>
        <p:spPr>
          <a:xfrm>
            <a:off x="463816" y="3143008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C1CC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5" name="object 1535"/>
          <p:cNvSpPr/>
          <p:nvPr/>
        </p:nvSpPr>
        <p:spPr>
          <a:xfrm>
            <a:off x="463816" y="3249688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C3CC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6" name="object 1536"/>
          <p:cNvSpPr/>
          <p:nvPr/>
        </p:nvSpPr>
        <p:spPr>
          <a:xfrm>
            <a:off x="463816" y="3356368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C6CC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7" name="object 1537"/>
          <p:cNvSpPr/>
          <p:nvPr/>
        </p:nvSpPr>
        <p:spPr>
          <a:xfrm>
            <a:off x="463816" y="3464572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C9CC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8" name="object 1538"/>
          <p:cNvSpPr/>
          <p:nvPr/>
        </p:nvSpPr>
        <p:spPr>
          <a:xfrm>
            <a:off x="463816" y="3571252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CB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9" name="object 1539"/>
          <p:cNvSpPr/>
          <p:nvPr/>
        </p:nvSpPr>
        <p:spPr>
          <a:xfrm>
            <a:off x="463816" y="3677932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CECC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0" name="object 1540"/>
          <p:cNvSpPr/>
          <p:nvPr/>
        </p:nvSpPr>
        <p:spPr>
          <a:xfrm>
            <a:off x="463816" y="3786136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D1CC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1" name="object 1541"/>
          <p:cNvSpPr/>
          <p:nvPr/>
        </p:nvSpPr>
        <p:spPr>
          <a:xfrm>
            <a:off x="463816" y="3892816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D3CC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2" name="object 1542"/>
          <p:cNvSpPr/>
          <p:nvPr/>
        </p:nvSpPr>
        <p:spPr>
          <a:xfrm>
            <a:off x="463816" y="3999496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D6CC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3" name="object 1543"/>
          <p:cNvSpPr/>
          <p:nvPr/>
        </p:nvSpPr>
        <p:spPr>
          <a:xfrm>
            <a:off x="463816" y="4107700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D8CC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4" name="object 1544"/>
          <p:cNvSpPr/>
          <p:nvPr/>
        </p:nvSpPr>
        <p:spPr>
          <a:xfrm>
            <a:off x="463816" y="4214380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DACC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5" name="object 1545"/>
          <p:cNvSpPr/>
          <p:nvPr/>
        </p:nvSpPr>
        <p:spPr>
          <a:xfrm>
            <a:off x="463816" y="4321060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DDCC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6" name="object 1546"/>
          <p:cNvSpPr/>
          <p:nvPr/>
        </p:nvSpPr>
        <p:spPr>
          <a:xfrm>
            <a:off x="463816" y="4429264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E0CC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7" name="object 1547"/>
          <p:cNvSpPr/>
          <p:nvPr/>
        </p:nvSpPr>
        <p:spPr>
          <a:xfrm>
            <a:off x="463816" y="4535945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E2CC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8" name="object 1548"/>
          <p:cNvSpPr/>
          <p:nvPr/>
        </p:nvSpPr>
        <p:spPr>
          <a:xfrm>
            <a:off x="463816" y="4642625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79"/>
                </a:lnTo>
                <a:lnTo>
                  <a:pt x="0" y="106679"/>
                </a:lnTo>
                <a:lnTo>
                  <a:pt x="0" y="0"/>
                </a:lnTo>
                <a:close/>
              </a:path>
            </a:pathLst>
          </a:custGeom>
          <a:solidFill>
            <a:srgbClr val="E4CC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9" name="object 1549"/>
          <p:cNvSpPr/>
          <p:nvPr/>
        </p:nvSpPr>
        <p:spPr>
          <a:xfrm>
            <a:off x="463816" y="4749304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E6C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0" name="object 1550"/>
          <p:cNvSpPr/>
          <p:nvPr/>
        </p:nvSpPr>
        <p:spPr>
          <a:xfrm>
            <a:off x="463816" y="4857508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E8CC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1" name="object 1551"/>
          <p:cNvSpPr/>
          <p:nvPr/>
        </p:nvSpPr>
        <p:spPr>
          <a:xfrm>
            <a:off x="463816" y="4964189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EACC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2" name="object 1552"/>
          <p:cNvSpPr/>
          <p:nvPr/>
        </p:nvSpPr>
        <p:spPr>
          <a:xfrm>
            <a:off x="463816" y="5070869"/>
            <a:ext cx="9144000" cy="108203"/>
          </a:xfrm>
          <a:custGeom>
            <a:avLst/>
            <a:gdLst/>
            <a:ahLst/>
            <a:cxnLst/>
            <a:rect l="l" t="t" r="r" b="b"/>
            <a:pathLst>
              <a:path w="9144000" h="108203">
                <a:moveTo>
                  <a:pt x="0" y="0"/>
                </a:moveTo>
                <a:lnTo>
                  <a:pt x="9144001" y="0"/>
                </a:lnTo>
                <a:lnTo>
                  <a:pt x="9144001" y="108203"/>
                </a:lnTo>
                <a:lnTo>
                  <a:pt x="0" y="108203"/>
                </a:lnTo>
                <a:lnTo>
                  <a:pt x="0" y="0"/>
                </a:lnTo>
                <a:close/>
              </a:path>
            </a:pathLst>
          </a:custGeom>
          <a:solidFill>
            <a:srgbClr val="EBCC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3" name="object 1553"/>
          <p:cNvSpPr/>
          <p:nvPr/>
        </p:nvSpPr>
        <p:spPr>
          <a:xfrm>
            <a:off x="463816" y="5179072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EECC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4" name="object 1554"/>
          <p:cNvSpPr/>
          <p:nvPr/>
        </p:nvSpPr>
        <p:spPr>
          <a:xfrm>
            <a:off x="463816" y="5285752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EFCC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5" name="object 1555"/>
          <p:cNvSpPr/>
          <p:nvPr/>
        </p:nvSpPr>
        <p:spPr>
          <a:xfrm>
            <a:off x="463816" y="5392433"/>
            <a:ext cx="9144000" cy="108203"/>
          </a:xfrm>
          <a:custGeom>
            <a:avLst/>
            <a:gdLst/>
            <a:ahLst/>
            <a:cxnLst/>
            <a:rect l="l" t="t" r="r" b="b"/>
            <a:pathLst>
              <a:path w="9144000" h="108203">
                <a:moveTo>
                  <a:pt x="0" y="0"/>
                </a:moveTo>
                <a:lnTo>
                  <a:pt x="9144001" y="0"/>
                </a:lnTo>
                <a:lnTo>
                  <a:pt x="9144001" y="108203"/>
                </a:lnTo>
                <a:lnTo>
                  <a:pt x="0" y="108203"/>
                </a:lnTo>
                <a:lnTo>
                  <a:pt x="0" y="0"/>
                </a:lnTo>
                <a:close/>
              </a:path>
            </a:pathLst>
          </a:custGeom>
          <a:solidFill>
            <a:srgbClr val="F1CC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6" name="object 1556"/>
          <p:cNvSpPr/>
          <p:nvPr/>
        </p:nvSpPr>
        <p:spPr>
          <a:xfrm>
            <a:off x="463816" y="5500636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2CC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7" name="object 1557"/>
          <p:cNvSpPr/>
          <p:nvPr/>
        </p:nvSpPr>
        <p:spPr>
          <a:xfrm>
            <a:off x="463816" y="5607316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3CC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8" name="object 1558"/>
          <p:cNvSpPr/>
          <p:nvPr/>
        </p:nvSpPr>
        <p:spPr>
          <a:xfrm>
            <a:off x="463816" y="5713996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F5CC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9" name="object 1559"/>
          <p:cNvSpPr/>
          <p:nvPr/>
        </p:nvSpPr>
        <p:spPr>
          <a:xfrm>
            <a:off x="463816" y="5822201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79"/>
                </a:lnTo>
                <a:lnTo>
                  <a:pt x="0" y="106679"/>
                </a:lnTo>
                <a:lnTo>
                  <a:pt x="0" y="0"/>
                </a:lnTo>
                <a:close/>
              </a:path>
            </a:pathLst>
          </a:custGeom>
          <a:solidFill>
            <a:srgbClr val="F6CC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0" name="object 1560"/>
          <p:cNvSpPr/>
          <p:nvPr/>
        </p:nvSpPr>
        <p:spPr>
          <a:xfrm>
            <a:off x="463816" y="5928880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7CC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1" name="object 1561"/>
          <p:cNvSpPr/>
          <p:nvPr/>
        </p:nvSpPr>
        <p:spPr>
          <a:xfrm>
            <a:off x="463816" y="6035560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F8CC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2" name="object 1562"/>
          <p:cNvSpPr/>
          <p:nvPr/>
        </p:nvSpPr>
        <p:spPr>
          <a:xfrm>
            <a:off x="463816" y="6143764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9CC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3" name="object 1563"/>
          <p:cNvSpPr/>
          <p:nvPr/>
        </p:nvSpPr>
        <p:spPr>
          <a:xfrm>
            <a:off x="463816" y="6250445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ACC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4" name="object 1564"/>
          <p:cNvSpPr/>
          <p:nvPr/>
        </p:nvSpPr>
        <p:spPr>
          <a:xfrm>
            <a:off x="463816" y="6357125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79"/>
                </a:lnTo>
                <a:lnTo>
                  <a:pt x="0" y="106679"/>
                </a:lnTo>
                <a:lnTo>
                  <a:pt x="0" y="0"/>
                </a:lnTo>
                <a:close/>
              </a:path>
            </a:pathLst>
          </a:custGeom>
          <a:solidFill>
            <a:srgbClr val="FACC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5" name="object 1565"/>
          <p:cNvSpPr/>
          <p:nvPr/>
        </p:nvSpPr>
        <p:spPr>
          <a:xfrm>
            <a:off x="463816" y="6463804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5"/>
                </a:lnTo>
                <a:lnTo>
                  <a:pt x="0" y="108205"/>
                </a:lnTo>
                <a:lnTo>
                  <a:pt x="0" y="0"/>
                </a:lnTo>
                <a:close/>
              </a:path>
            </a:pathLst>
          </a:custGeom>
          <a:solidFill>
            <a:srgbClr val="FBCC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6" name="object 1566"/>
          <p:cNvSpPr/>
          <p:nvPr/>
        </p:nvSpPr>
        <p:spPr>
          <a:xfrm>
            <a:off x="463816" y="6572009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CCC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7" name="object 1567"/>
          <p:cNvSpPr/>
          <p:nvPr/>
        </p:nvSpPr>
        <p:spPr>
          <a:xfrm>
            <a:off x="463816" y="6678688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1"/>
                </a:lnTo>
                <a:lnTo>
                  <a:pt x="0" y="106681"/>
                </a:lnTo>
                <a:lnTo>
                  <a:pt x="0" y="0"/>
                </a:lnTo>
                <a:close/>
              </a:path>
            </a:pathLst>
          </a:custGeom>
          <a:solidFill>
            <a:srgbClr val="FCC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8" name="object 1568"/>
          <p:cNvSpPr/>
          <p:nvPr/>
        </p:nvSpPr>
        <p:spPr>
          <a:xfrm>
            <a:off x="463816" y="6785369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FDCC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9" name="object 1569"/>
          <p:cNvSpPr/>
          <p:nvPr/>
        </p:nvSpPr>
        <p:spPr>
          <a:xfrm>
            <a:off x="463816" y="6893573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DCC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0" name="object 1570"/>
          <p:cNvSpPr/>
          <p:nvPr/>
        </p:nvSpPr>
        <p:spPr>
          <a:xfrm>
            <a:off x="463816" y="7000252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1"/>
                </a:lnTo>
                <a:lnTo>
                  <a:pt x="0" y="106681"/>
                </a:lnTo>
                <a:lnTo>
                  <a:pt x="0" y="0"/>
                </a:lnTo>
                <a:close/>
              </a:path>
            </a:pathLst>
          </a:custGeom>
          <a:solidFill>
            <a:srgbClr val="FECC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1" name="object 1571"/>
          <p:cNvSpPr/>
          <p:nvPr/>
        </p:nvSpPr>
        <p:spPr>
          <a:xfrm>
            <a:off x="463816" y="7106933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FECC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2" name="object 1572"/>
          <p:cNvSpPr/>
          <p:nvPr/>
        </p:nvSpPr>
        <p:spPr>
          <a:xfrm>
            <a:off x="463816" y="7215136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ECC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8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9244" y="459244"/>
            <a:ext cx="9153143" cy="6867144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6152903" y="7080119"/>
            <a:ext cx="1845627" cy="14621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solidFill>
                  <a:srgbClr val="650065"/>
                </a:solidFill>
                <a:latin typeface="Arial"/>
                <a:cs typeface="Arial"/>
              </a:rPr>
              <a:t>Silberschatz, Galvin and  Gagne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7996943" y="7080119"/>
            <a:ext cx="415912" cy="25563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solidFill>
                  <a:srgbClr val="650065"/>
                </a:solidFill>
                <a:latin typeface="Arial"/>
                <a:cs typeface="Arial"/>
              </a:rPr>
              <a:t>2002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4779783" y="7087733"/>
            <a:ext cx="280292" cy="14621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solidFill>
                  <a:srgbClr val="650065"/>
                </a:solidFill>
                <a:latin typeface="Arial"/>
                <a:cs typeface="Arial"/>
              </a:rPr>
              <a:t>4.12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636037" y="7078588"/>
            <a:ext cx="1612856" cy="14621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70" spc="10" dirty="0">
                <a:solidFill>
                  <a:srgbClr val="650065"/>
                </a:solidFill>
                <a:latin typeface="Arial"/>
                <a:cs typeface="Arial"/>
              </a:rPr>
              <a:t>Operating System Concepts</a:t>
            </a:r>
            <a:endParaRPr sz="900">
              <a:latin typeface="Arial"/>
              <a:cs typeface="Arial"/>
            </a:endParaRPr>
          </a:p>
        </p:txBody>
      </p:sp>
      <p:pic>
        <p:nvPicPr>
          <p:cNvPr id="85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5673" y="6250445"/>
            <a:ext cx="1152144" cy="1037843"/>
          </a:xfrm>
          <a:prstGeom prst="rect">
            <a:avLst/>
          </a:prstGeom>
        </p:spPr>
      </p:pic>
      <p:pic>
        <p:nvPicPr>
          <p:cNvPr id="86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5673" y="6706121"/>
            <a:ext cx="1152144" cy="574548"/>
          </a:xfrm>
          <a:prstGeom prst="rect">
            <a:avLst/>
          </a:prstGeom>
        </p:spPr>
      </p:pic>
      <p:pic>
        <p:nvPicPr>
          <p:cNvPr id="87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359405" y="6186436"/>
            <a:ext cx="248412" cy="550164"/>
          </a:xfrm>
          <a:prstGeom prst="rect">
            <a:avLst/>
          </a:prstGeom>
        </p:spPr>
      </p:pic>
      <p:sp>
        <p:nvSpPr>
          <p:cNvPr id="1573" name="object 1573"/>
          <p:cNvSpPr/>
          <p:nvPr/>
        </p:nvSpPr>
        <p:spPr>
          <a:xfrm>
            <a:off x="9365500" y="7141985"/>
            <a:ext cx="41149" cy="24384"/>
          </a:xfrm>
          <a:custGeom>
            <a:avLst/>
            <a:gdLst/>
            <a:ahLst/>
            <a:cxnLst/>
            <a:rect l="l" t="t" r="r" b="b"/>
            <a:pathLst>
              <a:path w="41149" h="24384">
                <a:moveTo>
                  <a:pt x="30481" y="19812"/>
                </a:moveTo>
                <a:lnTo>
                  <a:pt x="27433" y="21336"/>
                </a:lnTo>
                <a:lnTo>
                  <a:pt x="22861" y="21336"/>
                </a:lnTo>
                <a:lnTo>
                  <a:pt x="18288" y="22860"/>
                </a:lnTo>
                <a:lnTo>
                  <a:pt x="13717" y="22860"/>
                </a:lnTo>
                <a:lnTo>
                  <a:pt x="9145" y="24384"/>
                </a:lnTo>
                <a:lnTo>
                  <a:pt x="3049" y="24384"/>
                </a:lnTo>
                <a:lnTo>
                  <a:pt x="1524" y="22860"/>
                </a:lnTo>
                <a:lnTo>
                  <a:pt x="0" y="19812"/>
                </a:lnTo>
                <a:lnTo>
                  <a:pt x="0" y="12191"/>
                </a:lnTo>
                <a:lnTo>
                  <a:pt x="1524" y="10667"/>
                </a:lnTo>
                <a:lnTo>
                  <a:pt x="6097" y="9143"/>
                </a:lnTo>
                <a:lnTo>
                  <a:pt x="12193" y="7619"/>
                </a:lnTo>
                <a:lnTo>
                  <a:pt x="16765" y="6095"/>
                </a:lnTo>
                <a:lnTo>
                  <a:pt x="19812" y="3048"/>
                </a:lnTo>
                <a:lnTo>
                  <a:pt x="24385" y="1524"/>
                </a:lnTo>
                <a:lnTo>
                  <a:pt x="30481" y="0"/>
                </a:lnTo>
                <a:lnTo>
                  <a:pt x="33529" y="1524"/>
                </a:lnTo>
                <a:lnTo>
                  <a:pt x="36576" y="7619"/>
                </a:lnTo>
                <a:lnTo>
                  <a:pt x="39624" y="10667"/>
                </a:lnTo>
                <a:lnTo>
                  <a:pt x="41149" y="15239"/>
                </a:lnTo>
                <a:lnTo>
                  <a:pt x="39624" y="18288"/>
                </a:lnTo>
                <a:lnTo>
                  <a:pt x="38100" y="19812"/>
                </a:lnTo>
                <a:lnTo>
                  <a:pt x="30481" y="19812"/>
                </a:lnTo>
              </a:path>
            </a:pathLst>
          </a:custGeom>
          <a:solidFill>
            <a:srgbClr val="284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4" name="object 1574"/>
          <p:cNvSpPr/>
          <p:nvPr/>
        </p:nvSpPr>
        <p:spPr>
          <a:xfrm>
            <a:off x="9310636" y="7167892"/>
            <a:ext cx="60961" cy="41148"/>
          </a:xfrm>
          <a:custGeom>
            <a:avLst/>
            <a:gdLst/>
            <a:ahLst/>
            <a:cxnLst/>
            <a:rect l="l" t="t" r="r" b="b"/>
            <a:pathLst>
              <a:path w="60961" h="41148">
                <a:moveTo>
                  <a:pt x="28957" y="0"/>
                </a:moveTo>
                <a:lnTo>
                  <a:pt x="33529" y="0"/>
                </a:lnTo>
                <a:lnTo>
                  <a:pt x="38100" y="1524"/>
                </a:lnTo>
                <a:lnTo>
                  <a:pt x="41149" y="3048"/>
                </a:lnTo>
                <a:lnTo>
                  <a:pt x="45721" y="4572"/>
                </a:lnTo>
                <a:lnTo>
                  <a:pt x="53340" y="12193"/>
                </a:lnTo>
                <a:lnTo>
                  <a:pt x="54864" y="18288"/>
                </a:lnTo>
                <a:lnTo>
                  <a:pt x="56388" y="21336"/>
                </a:lnTo>
                <a:lnTo>
                  <a:pt x="57913" y="22860"/>
                </a:lnTo>
                <a:lnTo>
                  <a:pt x="59437" y="24384"/>
                </a:lnTo>
                <a:lnTo>
                  <a:pt x="60961" y="27432"/>
                </a:lnTo>
                <a:lnTo>
                  <a:pt x="60961" y="32005"/>
                </a:lnTo>
                <a:lnTo>
                  <a:pt x="59437" y="36577"/>
                </a:lnTo>
                <a:lnTo>
                  <a:pt x="56388" y="38100"/>
                </a:lnTo>
                <a:lnTo>
                  <a:pt x="51817" y="38100"/>
                </a:lnTo>
                <a:lnTo>
                  <a:pt x="45721" y="36577"/>
                </a:lnTo>
                <a:lnTo>
                  <a:pt x="38100" y="36577"/>
                </a:lnTo>
                <a:lnTo>
                  <a:pt x="38100" y="38100"/>
                </a:lnTo>
                <a:lnTo>
                  <a:pt x="36576" y="39624"/>
                </a:lnTo>
                <a:lnTo>
                  <a:pt x="35052" y="41148"/>
                </a:lnTo>
                <a:lnTo>
                  <a:pt x="10669" y="41148"/>
                </a:lnTo>
                <a:lnTo>
                  <a:pt x="6097" y="39624"/>
                </a:lnTo>
                <a:lnTo>
                  <a:pt x="4573" y="36577"/>
                </a:lnTo>
                <a:lnTo>
                  <a:pt x="1525" y="35053"/>
                </a:lnTo>
                <a:lnTo>
                  <a:pt x="0" y="28957"/>
                </a:lnTo>
                <a:lnTo>
                  <a:pt x="3049" y="16765"/>
                </a:lnTo>
                <a:lnTo>
                  <a:pt x="6097" y="10669"/>
                </a:lnTo>
                <a:lnTo>
                  <a:pt x="10669" y="6096"/>
                </a:lnTo>
                <a:lnTo>
                  <a:pt x="16764" y="3048"/>
                </a:lnTo>
                <a:lnTo>
                  <a:pt x="21337" y="1524"/>
                </a:lnTo>
                <a:lnTo>
                  <a:pt x="28957" y="0"/>
                </a:lnTo>
              </a:path>
            </a:pathLst>
          </a:custGeom>
          <a:solidFill>
            <a:srgbClr val="284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5" name="object 1575"/>
          <p:cNvSpPr/>
          <p:nvPr/>
        </p:nvSpPr>
        <p:spPr>
          <a:xfrm>
            <a:off x="9371597" y="7141985"/>
            <a:ext cx="35052" cy="22860"/>
          </a:xfrm>
          <a:custGeom>
            <a:avLst/>
            <a:gdLst/>
            <a:ahLst/>
            <a:cxnLst/>
            <a:rect l="l" t="t" r="r" b="b"/>
            <a:pathLst>
              <a:path w="35052" h="22860">
                <a:moveTo>
                  <a:pt x="9144" y="6095"/>
                </a:moveTo>
                <a:lnTo>
                  <a:pt x="12191" y="3048"/>
                </a:lnTo>
                <a:lnTo>
                  <a:pt x="18288" y="1524"/>
                </a:lnTo>
                <a:lnTo>
                  <a:pt x="22860" y="0"/>
                </a:lnTo>
                <a:lnTo>
                  <a:pt x="25908" y="1524"/>
                </a:lnTo>
                <a:lnTo>
                  <a:pt x="28956" y="7619"/>
                </a:lnTo>
                <a:lnTo>
                  <a:pt x="33527" y="10667"/>
                </a:lnTo>
                <a:lnTo>
                  <a:pt x="35052" y="15239"/>
                </a:lnTo>
                <a:lnTo>
                  <a:pt x="33527" y="18288"/>
                </a:lnTo>
                <a:lnTo>
                  <a:pt x="32003" y="19812"/>
                </a:lnTo>
                <a:lnTo>
                  <a:pt x="22860" y="19812"/>
                </a:lnTo>
                <a:lnTo>
                  <a:pt x="19812" y="21336"/>
                </a:lnTo>
                <a:lnTo>
                  <a:pt x="13715" y="21336"/>
                </a:lnTo>
                <a:lnTo>
                  <a:pt x="9144" y="22860"/>
                </a:lnTo>
                <a:lnTo>
                  <a:pt x="6096" y="22860"/>
                </a:lnTo>
                <a:lnTo>
                  <a:pt x="3048" y="21336"/>
                </a:lnTo>
                <a:lnTo>
                  <a:pt x="1524" y="21336"/>
                </a:lnTo>
                <a:lnTo>
                  <a:pt x="0" y="19812"/>
                </a:lnTo>
                <a:lnTo>
                  <a:pt x="0" y="13715"/>
                </a:lnTo>
                <a:lnTo>
                  <a:pt x="3048" y="9143"/>
                </a:lnTo>
                <a:lnTo>
                  <a:pt x="9144" y="6095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6" name="object 1576"/>
          <p:cNvSpPr/>
          <p:nvPr/>
        </p:nvSpPr>
        <p:spPr>
          <a:xfrm>
            <a:off x="8690369" y="7096264"/>
            <a:ext cx="53340" cy="39624"/>
          </a:xfrm>
          <a:custGeom>
            <a:avLst/>
            <a:gdLst/>
            <a:ahLst/>
            <a:cxnLst/>
            <a:rect l="l" t="t" r="r" b="b"/>
            <a:pathLst>
              <a:path w="53340" h="39624">
                <a:moveTo>
                  <a:pt x="10667" y="39624"/>
                </a:moveTo>
                <a:lnTo>
                  <a:pt x="15240" y="39624"/>
                </a:lnTo>
                <a:lnTo>
                  <a:pt x="19812" y="38100"/>
                </a:lnTo>
                <a:lnTo>
                  <a:pt x="25907" y="38100"/>
                </a:lnTo>
                <a:lnTo>
                  <a:pt x="32004" y="36576"/>
                </a:lnTo>
                <a:lnTo>
                  <a:pt x="36576" y="33528"/>
                </a:lnTo>
                <a:lnTo>
                  <a:pt x="42672" y="30481"/>
                </a:lnTo>
                <a:lnTo>
                  <a:pt x="44196" y="28957"/>
                </a:lnTo>
                <a:lnTo>
                  <a:pt x="47243" y="27433"/>
                </a:lnTo>
                <a:lnTo>
                  <a:pt x="53340" y="27433"/>
                </a:lnTo>
                <a:lnTo>
                  <a:pt x="47243" y="21336"/>
                </a:lnTo>
                <a:lnTo>
                  <a:pt x="44196" y="16764"/>
                </a:lnTo>
                <a:lnTo>
                  <a:pt x="42672" y="13716"/>
                </a:lnTo>
                <a:lnTo>
                  <a:pt x="39624" y="10669"/>
                </a:lnTo>
                <a:lnTo>
                  <a:pt x="30480" y="1524"/>
                </a:lnTo>
                <a:lnTo>
                  <a:pt x="27431" y="0"/>
                </a:lnTo>
                <a:lnTo>
                  <a:pt x="24384" y="0"/>
                </a:lnTo>
                <a:lnTo>
                  <a:pt x="19812" y="3048"/>
                </a:lnTo>
                <a:lnTo>
                  <a:pt x="16764" y="4572"/>
                </a:lnTo>
                <a:lnTo>
                  <a:pt x="15240" y="6097"/>
                </a:lnTo>
                <a:lnTo>
                  <a:pt x="10667" y="7621"/>
                </a:lnTo>
                <a:lnTo>
                  <a:pt x="9143" y="10669"/>
                </a:lnTo>
                <a:lnTo>
                  <a:pt x="4572" y="15240"/>
                </a:lnTo>
                <a:lnTo>
                  <a:pt x="1524" y="19812"/>
                </a:lnTo>
                <a:lnTo>
                  <a:pt x="0" y="22860"/>
                </a:lnTo>
                <a:lnTo>
                  <a:pt x="3048" y="22860"/>
                </a:lnTo>
                <a:lnTo>
                  <a:pt x="9143" y="25909"/>
                </a:lnTo>
                <a:lnTo>
                  <a:pt x="10667" y="32005"/>
                </a:lnTo>
                <a:lnTo>
                  <a:pt x="10667" y="39624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7" name="object 1577"/>
          <p:cNvSpPr/>
          <p:nvPr/>
        </p:nvSpPr>
        <p:spPr>
          <a:xfrm>
            <a:off x="9467609" y="6948436"/>
            <a:ext cx="129540" cy="195072"/>
          </a:xfrm>
          <a:custGeom>
            <a:avLst/>
            <a:gdLst/>
            <a:ahLst/>
            <a:cxnLst/>
            <a:rect l="l" t="t" r="r" b="b"/>
            <a:pathLst>
              <a:path w="129540" h="195072">
                <a:moveTo>
                  <a:pt x="129540" y="12192"/>
                </a:moveTo>
                <a:lnTo>
                  <a:pt x="128015" y="10668"/>
                </a:lnTo>
                <a:lnTo>
                  <a:pt x="123444" y="4573"/>
                </a:lnTo>
                <a:lnTo>
                  <a:pt x="117348" y="0"/>
                </a:lnTo>
                <a:lnTo>
                  <a:pt x="114300" y="0"/>
                </a:lnTo>
                <a:lnTo>
                  <a:pt x="105156" y="4573"/>
                </a:lnTo>
                <a:lnTo>
                  <a:pt x="91440" y="4573"/>
                </a:lnTo>
                <a:lnTo>
                  <a:pt x="85344" y="7621"/>
                </a:lnTo>
                <a:lnTo>
                  <a:pt x="83820" y="10668"/>
                </a:lnTo>
                <a:lnTo>
                  <a:pt x="79248" y="15240"/>
                </a:lnTo>
                <a:lnTo>
                  <a:pt x="74676" y="21337"/>
                </a:lnTo>
                <a:lnTo>
                  <a:pt x="68579" y="25909"/>
                </a:lnTo>
                <a:lnTo>
                  <a:pt x="64008" y="32004"/>
                </a:lnTo>
                <a:lnTo>
                  <a:pt x="57912" y="38100"/>
                </a:lnTo>
                <a:lnTo>
                  <a:pt x="53340" y="41149"/>
                </a:lnTo>
                <a:lnTo>
                  <a:pt x="51815" y="42673"/>
                </a:lnTo>
                <a:lnTo>
                  <a:pt x="47244" y="44197"/>
                </a:lnTo>
                <a:lnTo>
                  <a:pt x="45720" y="44197"/>
                </a:lnTo>
                <a:lnTo>
                  <a:pt x="38100" y="51816"/>
                </a:lnTo>
                <a:lnTo>
                  <a:pt x="33527" y="57913"/>
                </a:lnTo>
                <a:lnTo>
                  <a:pt x="28956" y="62485"/>
                </a:lnTo>
                <a:lnTo>
                  <a:pt x="24384" y="68580"/>
                </a:lnTo>
                <a:lnTo>
                  <a:pt x="21336" y="73152"/>
                </a:lnTo>
                <a:lnTo>
                  <a:pt x="16764" y="76200"/>
                </a:lnTo>
                <a:lnTo>
                  <a:pt x="13715" y="77725"/>
                </a:lnTo>
                <a:lnTo>
                  <a:pt x="13715" y="88392"/>
                </a:lnTo>
                <a:lnTo>
                  <a:pt x="15240" y="99061"/>
                </a:lnTo>
                <a:lnTo>
                  <a:pt x="16764" y="108204"/>
                </a:lnTo>
                <a:lnTo>
                  <a:pt x="19812" y="111252"/>
                </a:lnTo>
                <a:lnTo>
                  <a:pt x="22860" y="112776"/>
                </a:lnTo>
                <a:lnTo>
                  <a:pt x="25908" y="115825"/>
                </a:lnTo>
                <a:lnTo>
                  <a:pt x="35052" y="120397"/>
                </a:lnTo>
                <a:lnTo>
                  <a:pt x="36576" y="121921"/>
                </a:lnTo>
                <a:lnTo>
                  <a:pt x="38100" y="124968"/>
                </a:lnTo>
                <a:lnTo>
                  <a:pt x="38100" y="126492"/>
                </a:lnTo>
                <a:lnTo>
                  <a:pt x="35052" y="129540"/>
                </a:lnTo>
                <a:lnTo>
                  <a:pt x="32003" y="134113"/>
                </a:lnTo>
                <a:lnTo>
                  <a:pt x="27432" y="137161"/>
                </a:lnTo>
                <a:lnTo>
                  <a:pt x="21336" y="140209"/>
                </a:lnTo>
                <a:lnTo>
                  <a:pt x="18288" y="138685"/>
                </a:lnTo>
                <a:lnTo>
                  <a:pt x="13715" y="138685"/>
                </a:lnTo>
                <a:lnTo>
                  <a:pt x="10667" y="141733"/>
                </a:lnTo>
                <a:lnTo>
                  <a:pt x="4572" y="149352"/>
                </a:lnTo>
                <a:lnTo>
                  <a:pt x="1524" y="158497"/>
                </a:lnTo>
                <a:lnTo>
                  <a:pt x="0" y="167640"/>
                </a:lnTo>
                <a:lnTo>
                  <a:pt x="7620" y="170688"/>
                </a:lnTo>
                <a:lnTo>
                  <a:pt x="10667" y="175261"/>
                </a:lnTo>
                <a:lnTo>
                  <a:pt x="12191" y="179833"/>
                </a:lnTo>
                <a:lnTo>
                  <a:pt x="13715" y="181356"/>
                </a:lnTo>
                <a:lnTo>
                  <a:pt x="19812" y="181356"/>
                </a:lnTo>
                <a:lnTo>
                  <a:pt x="27432" y="182880"/>
                </a:lnTo>
                <a:lnTo>
                  <a:pt x="35052" y="185928"/>
                </a:lnTo>
                <a:lnTo>
                  <a:pt x="42672" y="187452"/>
                </a:lnTo>
                <a:lnTo>
                  <a:pt x="48767" y="190500"/>
                </a:lnTo>
                <a:lnTo>
                  <a:pt x="60960" y="193549"/>
                </a:lnTo>
                <a:lnTo>
                  <a:pt x="64008" y="195073"/>
                </a:lnTo>
                <a:lnTo>
                  <a:pt x="105156" y="195073"/>
                </a:lnTo>
                <a:lnTo>
                  <a:pt x="114300" y="193549"/>
                </a:lnTo>
                <a:lnTo>
                  <a:pt x="129540" y="187452"/>
                </a:lnTo>
                <a:lnTo>
                  <a:pt x="129540" y="12192"/>
                </a:lnTo>
              </a:path>
            </a:pathLst>
          </a:custGeom>
          <a:solidFill>
            <a:srgbClr val="284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8" name="object 1578"/>
          <p:cNvSpPr/>
          <p:nvPr/>
        </p:nvSpPr>
        <p:spPr>
          <a:xfrm>
            <a:off x="9386836" y="7058164"/>
            <a:ext cx="73152" cy="80772"/>
          </a:xfrm>
          <a:custGeom>
            <a:avLst/>
            <a:gdLst/>
            <a:ahLst/>
            <a:cxnLst/>
            <a:rect l="l" t="t" r="r" b="b"/>
            <a:pathLst>
              <a:path w="73152" h="80772">
                <a:moveTo>
                  <a:pt x="71629" y="16764"/>
                </a:moveTo>
                <a:lnTo>
                  <a:pt x="71629" y="24385"/>
                </a:lnTo>
                <a:lnTo>
                  <a:pt x="73152" y="36576"/>
                </a:lnTo>
                <a:lnTo>
                  <a:pt x="73152" y="54864"/>
                </a:lnTo>
                <a:lnTo>
                  <a:pt x="70105" y="54864"/>
                </a:lnTo>
                <a:lnTo>
                  <a:pt x="67057" y="56388"/>
                </a:lnTo>
                <a:lnTo>
                  <a:pt x="53340" y="56388"/>
                </a:lnTo>
                <a:lnTo>
                  <a:pt x="50293" y="57912"/>
                </a:lnTo>
                <a:lnTo>
                  <a:pt x="48769" y="59436"/>
                </a:lnTo>
                <a:lnTo>
                  <a:pt x="47245" y="59436"/>
                </a:lnTo>
                <a:lnTo>
                  <a:pt x="45721" y="60960"/>
                </a:lnTo>
                <a:lnTo>
                  <a:pt x="44197" y="64009"/>
                </a:lnTo>
                <a:lnTo>
                  <a:pt x="41149" y="67057"/>
                </a:lnTo>
                <a:lnTo>
                  <a:pt x="38100" y="71628"/>
                </a:lnTo>
                <a:lnTo>
                  <a:pt x="32005" y="77724"/>
                </a:lnTo>
                <a:lnTo>
                  <a:pt x="28957" y="79248"/>
                </a:lnTo>
                <a:lnTo>
                  <a:pt x="28957" y="80772"/>
                </a:lnTo>
                <a:lnTo>
                  <a:pt x="25909" y="79248"/>
                </a:lnTo>
                <a:lnTo>
                  <a:pt x="13717" y="67057"/>
                </a:lnTo>
                <a:lnTo>
                  <a:pt x="10669" y="62485"/>
                </a:lnTo>
                <a:lnTo>
                  <a:pt x="6097" y="56388"/>
                </a:lnTo>
                <a:lnTo>
                  <a:pt x="3049" y="50293"/>
                </a:lnTo>
                <a:lnTo>
                  <a:pt x="3049" y="47245"/>
                </a:lnTo>
                <a:lnTo>
                  <a:pt x="1525" y="41148"/>
                </a:lnTo>
                <a:lnTo>
                  <a:pt x="0" y="36576"/>
                </a:lnTo>
                <a:lnTo>
                  <a:pt x="0" y="32005"/>
                </a:lnTo>
                <a:lnTo>
                  <a:pt x="1525" y="27433"/>
                </a:lnTo>
                <a:lnTo>
                  <a:pt x="6097" y="18288"/>
                </a:lnTo>
                <a:lnTo>
                  <a:pt x="12193" y="9145"/>
                </a:lnTo>
                <a:lnTo>
                  <a:pt x="15240" y="3048"/>
                </a:lnTo>
                <a:lnTo>
                  <a:pt x="16764" y="3048"/>
                </a:lnTo>
                <a:lnTo>
                  <a:pt x="19813" y="1524"/>
                </a:lnTo>
                <a:lnTo>
                  <a:pt x="33529" y="1524"/>
                </a:lnTo>
                <a:lnTo>
                  <a:pt x="38100" y="0"/>
                </a:lnTo>
                <a:lnTo>
                  <a:pt x="42673" y="0"/>
                </a:lnTo>
                <a:lnTo>
                  <a:pt x="44197" y="1524"/>
                </a:lnTo>
                <a:lnTo>
                  <a:pt x="47245" y="1524"/>
                </a:lnTo>
                <a:lnTo>
                  <a:pt x="50293" y="3048"/>
                </a:lnTo>
                <a:lnTo>
                  <a:pt x="64009" y="12193"/>
                </a:lnTo>
                <a:lnTo>
                  <a:pt x="70105" y="15240"/>
                </a:lnTo>
                <a:lnTo>
                  <a:pt x="71629" y="16764"/>
                </a:lnTo>
              </a:path>
            </a:pathLst>
          </a:custGeom>
          <a:solidFill>
            <a:srgbClr val="284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9" name="object 1579"/>
          <p:cNvSpPr/>
          <p:nvPr/>
        </p:nvSpPr>
        <p:spPr>
          <a:xfrm>
            <a:off x="9429509" y="6771652"/>
            <a:ext cx="167640" cy="236220"/>
          </a:xfrm>
          <a:custGeom>
            <a:avLst/>
            <a:gdLst/>
            <a:ahLst/>
            <a:cxnLst/>
            <a:rect l="l" t="t" r="r" b="b"/>
            <a:pathLst>
              <a:path w="167640" h="236220">
                <a:moveTo>
                  <a:pt x="167640" y="44197"/>
                </a:moveTo>
                <a:lnTo>
                  <a:pt x="160020" y="42672"/>
                </a:lnTo>
                <a:lnTo>
                  <a:pt x="152400" y="39624"/>
                </a:lnTo>
                <a:lnTo>
                  <a:pt x="146303" y="36576"/>
                </a:lnTo>
                <a:lnTo>
                  <a:pt x="140208" y="35052"/>
                </a:lnTo>
                <a:lnTo>
                  <a:pt x="135636" y="32005"/>
                </a:lnTo>
                <a:lnTo>
                  <a:pt x="131064" y="30481"/>
                </a:lnTo>
                <a:lnTo>
                  <a:pt x="128015" y="27433"/>
                </a:lnTo>
                <a:lnTo>
                  <a:pt x="126491" y="27433"/>
                </a:lnTo>
                <a:lnTo>
                  <a:pt x="123444" y="25909"/>
                </a:lnTo>
                <a:lnTo>
                  <a:pt x="120396" y="22860"/>
                </a:lnTo>
                <a:lnTo>
                  <a:pt x="117348" y="21336"/>
                </a:lnTo>
                <a:lnTo>
                  <a:pt x="114300" y="18288"/>
                </a:lnTo>
                <a:lnTo>
                  <a:pt x="111252" y="16764"/>
                </a:lnTo>
                <a:lnTo>
                  <a:pt x="108203" y="13717"/>
                </a:lnTo>
                <a:lnTo>
                  <a:pt x="106679" y="13717"/>
                </a:lnTo>
                <a:lnTo>
                  <a:pt x="106679" y="4572"/>
                </a:lnTo>
                <a:lnTo>
                  <a:pt x="105156" y="1524"/>
                </a:lnTo>
                <a:lnTo>
                  <a:pt x="100584" y="1524"/>
                </a:lnTo>
                <a:lnTo>
                  <a:pt x="97536" y="0"/>
                </a:lnTo>
                <a:lnTo>
                  <a:pt x="76200" y="0"/>
                </a:lnTo>
                <a:lnTo>
                  <a:pt x="73152" y="1524"/>
                </a:lnTo>
                <a:lnTo>
                  <a:pt x="68579" y="3048"/>
                </a:lnTo>
                <a:lnTo>
                  <a:pt x="60960" y="7621"/>
                </a:lnTo>
                <a:lnTo>
                  <a:pt x="51815" y="10669"/>
                </a:lnTo>
                <a:lnTo>
                  <a:pt x="44196" y="16764"/>
                </a:lnTo>
                <a:lnTo>
                  <a:pt x="35052" y="21336"/>
                </a:lnTo>
                <a:lnTo>
                  <a:pt x="28956" y="27433"/>
                </a:lnTo>
                <a:lnTo>
                  <a:pt x="22860" y="30481"/>
                </a:lnTo>
                <a:lnTo>
                  <a:pt x="19812" y="33528"/>
                </a:lnTo>
                <a:lnTo>
                  <a:pt x="16764" y="42672"/>
                </a:lnTo>
                <a:lnTo>
                  <a:pt x="12191" y="54864"/>
                </a:lnTo>
                <a:lnTo>
                  <a:pt x="9144" y="68581"/>
                </a:lnTo>
                <a:lnTo>
                  <a:pt x="7620" y="79248"/>
                </a:lnTo>
                <a:lnTo>
                  <a:pt x="6096" y="97536"/>
                </a:lnTo>
                <a:lnTo>
                  <a:pt x="4572" y="126493"/>
                </a:lnTo>
                <a:lnTo>
                  <a:pt x="4572" y="155448"/>
                </a:lnTo>
                <a:lnTo>
                  <a:pt x="3048" y="172212"/>
                </a:lnTo>
                <a:lnTo>
                  <a:pt x="0" y="181357"/>
                </a:lnTo>
                <a:lnTo>
                  <a:pt x="0" y="187452"/>
                </a:lnTo>
                <a:lnTo>
                  <a:pt x="3048" y="192024"/>
                </a:lnTo>
                <a:lnTo>
                  <a:pt x="6096" y="193548"/>
                </a:lnTo>
                <a:lnTo>
                  <a:pt x="12191" y="195072"/>
                </a:lnTo>
                <a:lnTo>
                  <a:pt x="16764" y="196597"/>
                </a:lnTo>
                <a:lnTo>
                  <a:pt x="22860" y="199645"/>
                </a:lnTo>
                <a:lnTo>
                  <a:pt x="27432" y="202693"/>
                </a:lnTo>
                <a:lnTo>
                  <a:pt x="30479" y="204217"/>
                </a:lnTo>
                <a:lnTo>
                  <a:pt x="33527" y="207264"/>
                </a:lnTo>
                <a:lnTo>
                  <a:pt x="39624" y="210312"/>
                </a:lnTo>
                <a:lnTo>
                  <a:pt x="48767" y="216409"/>
                </a:lnTo>
                <a:lnTo>
                  <a:pt x="57912" y="220981"/>
                </a:lnTo>
                <a:lnTo>
                  <a:pt x="67056" y="227076"/>
                </a:lnTo>
                <a:lnTo>
                  <a:pt x="77724" y="231648"/>
                </a:lnTo>
                <a:lnTo>
                  <a:pt x="88391" y="234697"/>
                </a:lnTo>
                <a:lnTo>
                  <a:pt x="99060" y="236221"/>
                </a:lnTo>
                <a:lnTo>
                  <a:pt x="106679" y="233172"/>
                </a:lnTo>
                <a:lnTo>
                  <a:pt x="114300" y="231648"/>
                </a:lnTo>
                <a:lnTo>
                  <a:pt x="123444" y="230124"/>
                </a:lnTo>
                <a:lnTo>
                  <a:pt x="131064" y="227076"/>
                </a:lnTo>
                <a:lnTo>
                  <a:pt x="147827" y="227076"/>
                </a:lnTo>
                <a:lnTo>
                  <a:pt x="163067" y="230124"/>
                </a:lnTo>
                <a:lnTo>
                  <a:pt x="167640" y="231648"/>
                </a:lnTo>
                <a:lnTo>
                  <a:pt x="167640" y="44197"/>
                </a:lnTo>
              </a:path>
            </a:pathLst>
          </a:custGeom>
          <a:solidFill>
            <a:srgbClr val="7E9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0" name="object 1580"/>
          <p:cNvSpPr/>
          <p:nvPr/>
        </p:nvSpPr>
        <p:spPr>
          <a:xfrm>
            <a:off x="9429509" y="6771652"/>
            <a:ext cx="128015" cy="236220"/>
          </a:xfrm>
          <a:custGeom>
            <a:avLst/>
            <a:gdLst/>
            <a:ahLst/>
            <a:cxnLst/>
            <a:rect l="l" t="t" r="r" b="b"/>
            <a:pathLst>
              <a:path w="128015" h="236220">
                <a:moveTo>
                  <a:pt x="106679" y="233172"/>
                </a:moveTo>
                <a:lnTo>
                  <a:pt x="97536" y="236221"/>
                </a:lnTo>
                <a:lnTo>
                  <a:pt x="88391" y="234697"/>
                </a:lnTo>
                <a:lnTo>
                  <a:pt x="77724" y="231648"/>
                </a:lnTo>
                <a:lnTo>
                  <a:pt x="67056" y="227076"/>
                </a:lnTo>
                <a:lnTo>
                  <a:pt x="57912" y="220981"/>
                </a:lnTo>
                <a:lnTo>
                  <a:pt x="42672" y="213360"/>
                </a:lnTo>
                <a:lnTo>
                  <a:pt x="39624" y="210312"/>
                </a:lnTo>
                <a:lnTo>
                  <a:pt x="33527" y="207264"/>
                </a:lnTo>
                <a:lnTo>
                  <a:pt x="30479" y="204217"/>
                </a:lnTo>
                <a:lnTo>
                  <a:pt x="25908" y="202693"/>
                </a:lnTo>
                <a:lnTo>
                  <a:pt x="22860" y="199645"/>
                </a:lnTo>
                <a:lnTo>
                  <a:pt x="16764" y="196597"/>
                </a:lnTo>
                <a:lnTo>
                  <a:pt x="12191" y="195072"/>
                </a:lnTo>
                <a:lnTo>
                  <a:pt x="6096" y="193548"/>
                </a:lnTo>
                <a:lnTo>
                  <a:pt x="3048" y="192024"/>
                </a:lnTo>
                <a:lnTo>
                  <a:pt x="0" y="187452"/>
                </a:lnTo>
                <a:lnTo>
                  <a:pt x="0" y="181357"/>
                </a:lnTo>
                <a:lnTo>
                  <a:pt x="3048" y="172212"/>
                </a:lnTo>
                <a:lnTo>
                  <a:pt x="4572" y="155448"/>
                </a:lnTo>
                <a:lnTo>
                  <a:pt x="4572" y="126493"/>
                </a:lnTo>
                <a:lnTo>
                  <a:pt x="6096" y="97536"/>
                </a:lnTo>
                <a:lnTo>
                  <a:pt x="7620" y="79248"/>
                </a:lnTo>
                <a:lnTo>
                  <a:pt x="9144" y="68581"/>
                </a:lnTo>
                <a:lnTo>
                  <a:pt x="12191" y="54864"/>
                </a:lnTo>
                <a:lnTo>
                  <a:pt x="16764" y="42672"/>
                </a:lnTo>
                <a:lnTo>
                  <a:pt x="19812" y="33528"/>
                </a:lnTo>
                <a:lnTo>
                  <a:pt x="22860" y="30481"/>
                </a:lnTo>
                <a:lnTo>
                  <a:pt x="28956" y="27433"/>
                </a:lnTo>
                <a:lnTo>
                  <a:pt x="35052" y="21336"/>
                </a:lnTo>
                <a:lnTo>
                  <a:pt x="44196" y="16764"/>
                </a:lnTo>
                <a:lnTo>
                  <a:pt x="51815" y="10669"/>
                </a:lnTo>
                <a:lnTo>
                  <a:pt x="60960" y="7621"/>
                </a:lnTo>
                <a:lnTo>
                  <a:pt x="68579" y="3048"/>
                </a:lnTo>
                <a:lnTo>
                  <a:pt x="73152" y="1524"/>
                </a:lnTo>
                <a:lnTo>
                  <a:pt x="76200" y="0"/>
                </a:lnTo>
                <a:lnTo>
                  <a:pt x="96012" y="0"/>
                </a:lnTo>
                <a:lnTo>
                  <a:pt x="100584" y="1524"/>
                </a:lnTo>
                <a:lnTo>
                  <a:pt x="102108" y="1524"/>
                </a:lnTo>
                <a:lnTo>
                  <a:pt x="103632" y="3048"/>
                </a:lnTo>
                <a:lnTo>
                  <a:pt x="103632" y="4572"/>
                </a:lnTo>
                <a:lnTo>
                  <a:pt x="102108" y="4572"/>
                </a:lnTo>
                <a:lnTo>
                  <a:pt x="102108" y="6097"/>
                </a:lnTo>
                <a:lnTo>
                  <a:pt x="99060" y="7621"/>
                </a:lnTo>
                <a:lnTo>
                  <a:pt x="96012" y="7621"/>
                </a:lnTo>
                <a:lnTo>
                  <a:pt x="92964" y="9145"/>
                </a:lnTo>
                <a:lnTo>
                  <a:pt x="91440" y="12193"/>
                </a:lnTo>
                <a:lnTo>
                  <a:pt x="86867" y="15240"/>
                </a:lnTo>
                <a:lnTo>
                  <a:pt x="82296" y="21336"/>
                </a:lnTo>
                <a:lnTo>
                  <a:pt x="76200" y="28957"/>
                </a:lnTo>
                <a:lnTo>
                  <a:pt x="74676" y="33528"/>
                </a:lnTo>
                <a:lnTo>
                  <a:pt x="82296" y="48769"/>
                </a:lnTo>
                <a:lnTo>
                  <a:pt x="88391" y="59436"/>
                </a:lnTo>
                <a:lnTo>
                  <a:pt x="89915" y="67057"/>
                </a:lnTo>
                <a:lnTo>
                  <a:pt x="91440" y="77724"/>
                </a:lnTo>
                <a:lnTo>
                  <a:pt x="91440" y="92964"/>
                </a:lnTo>
                <a:lnTo>
                  <a:pt x="92964" y="105157"/>
                </a:lnTo>
                <a:lnTo>
                  <a:pt x="94488" y="112776"/>
                </a:lnTo>
                <a:lnTo>
                  <a:pt x="97536" y="115824"/>
                </a:lnTo>
                <a:lnTo>
                  <a:pt x="102108" y="117348"/>
                </a:lnTo>
                <a:lnTo>
                  <a:pt x="111252" y="123445"/>
                </a:lnTo>
                <a:lnTo>
                  <a:pt x="117348" y="128017"/>
                </a:lnTo>
                <a:lnTo>
                  <a:pt x="121920" y="131064"/>
                </a:lnTo>
                <a:lnTo>
                  <a:pt x="126491" y="135636"/>
                </a:lnTo>
                <a:lnTo>
                  <a:pt x="126491" y="141733"/>
                </a:lnTo>
                <a:lnTo>
                  <a:pt x="128015" y="150876"/>
                </a:lnTo>
                <a:lnTo>
                  <a:pt x="128015" y="163069"/>
                </a:lnTo>
                <a:lnTo>
                  <a:pt x="126491" y="176784"/>
                </a:lnTo>
                <a:lnTo>
                  <a:pt x="124967" y="192024"/>
                </a:lnTo>
                <a:lnTo>
                  <a:pt x="121920" y="208788"/>
                </a:lnTo>
                <a:lnTo>
                  <a:pt x="114300" y="222505"/>
                </a:lnTo>
                <a:lnTo>
                  <a:pt x="106679" y="233172"/>
                </a:lnTo>
              </a:path>
            </a:pathLst>
          </a:custGeom>
          <a:solidFill>
            <a:srgbClr val="284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1" name="object 1581"/>
          <p:cNvSpPr/>
          <p:nvPr/>
        </p:nvSpPr>
        <p:spPr>
          <a:xfrm>
            <a:off x="8641600" y="7212088"/>
            <a:ext cx="91441" cy="39624"/>
          </a:xfrm>
          <a:custGeom>
            <a:avLst/>
            <a:gdLst/>
            <a:ahLst/>
            <a:cxnLst/>
            <a:rect l="l" t="t" r="r" b="b"/>
            <a:pathLst>
              <a:path w="91441" h="39624">
                <a:moveTo>
                  <a:pt x="0" y="33528"/>
                </a:moveTo>
                <a:lnTo>
                  <a:pt x="1524" y="28957"/>
                </a:lnTo>
                <a:lnTo>
                  <a:pt x="3049" y="25909"/>
                </a:lnTo>
                <a:lnTo>
                  <a:pt x="6097" y="22861"/>
                </a:lnTo>
                <a:lnTo>
                  <a:pt x="9145" y="21336"/>
                </a:lnTo>
                <a:lnTo>
                  <a:pt x="10669" y="19812"/>
                </a:lnTo>
                <a:lnTo>
                  <a:pt x="13717" y="18288"/>
                </a:lnTo>
                <a:lnTo>
                  <a:pt x="28957" y="18288"/>
                </a:lnTo>
                <a:lnTo>
                  <a:pt x="33529" y="16764"/>
                </a:lnTo>
                <a:lnTo>
                  <a:pt x="38100" y="16764"/>
                </a:lnTo>
                <a:lnTo>
                  <a:pt x="44197" y="13716"/>
                </a:lnTo>
                <a:lnTo>
                  <a:pt x="54865" y="3048"/>
                </a:lnTo>
                <a:lnTo>
                  <a:pt x="57912" y="1524"/>
                </a:lnTo>
                <a:lnTo>
                  <a:pt x="62485" y="0"/>
                </a:lnTo>
                <a:lnTo>
                  <a:pt x="65533" y="0"/>
                </a:lnTo>
                <a:lnTo>
                  <a:pt x="68581" y="1524"/>
                </a:lnTo>
                <a:lnTo>
                  <a:pt x="74676" y="7621"/>
                </a:lnTo>
                <a:lnTo>
                  <a:pt x="76200" y="10669"/>
                </a:lnTo>
                <a:lnTo>
                  <a:pt x="80773" y="13716"/>
                </a:lnTo>
                <a:lnTo>
                  <a:pt x="82297" y="16764"/>
                </a:lnTo>
                <a:lnTo>
                  <a:pt x="85345" y="21336"/>
                </a:lnTo>
                <a:lnTo>
                  <a:pt x="86869" y="22861"/>
                </a:lnTo>
                <a:lnTo>
                  <a:pt x="88393" y="25909"/>
                </a:lnTo>
                <a:lnTo>
                  <a:pt x="91441" y="27433"/>
                </a:lnTo>
                <a:lnTo>
                  <a:pt x="83821" y="27433"/>
                </a:lnTo>
                <a:lnTo>
                  <a:pt x="80773" y="30481"/>
                </a:lnTo>
                <a:lnTo>
                  <a:pt x="77724" y="32004"/>
                </a:lnTo>
                <a:lnTo>
                  <a:pt x="73153" y="33528"/>
                </a:lnTo>
                <a:lnTo>
                  <a:pt x="68581" y="36576"/>
                </a:lnTo>
                <a:lnTo>
                  <a:pt x="64009" y="38100"/>
                </a:lnTo>
                <a:lnTo>
                  <a:pt x="57912" y="38100"/>
                </a:lnTo>
                <a:lnTo>
                  <a:pt x="53341" y="39624"/>
                </a:lnTo>
                <a:lnTo>
                  <a:pt x="48769" y="39624"/>
                </a:lnTo>
                <a:lnTo>
                  <a:pt x="48769" y="38100"/>
                </a:lnTo>
                <a:lnTo>
                  <a:pt x="47245" y="35052"/>
                </a:lnTo>
                <a:lnTo>
                  <a:pt x="45721" y="32004"/>
                </a:lnTo>
                <a:lnTo>
                  <a:pt x="28957" y="32004"/>
                </a:lnTo>
                <a:lnTo>
                  <a:pt x="22861" y="33528"/>
                </a:lnTo>
                <a:lnTo>
                  <a:pt x="0" y="33528"/>
                </a:lnTo>
              </a:path>
            </a:pathLst>
          </a:custGeom>
          <a:solidFill>
            <a:srgbClr val="284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2" name="object 1582"/>
          <p:cNvSpPr/>
          <p:nvPr/>
        </p:nvSpPr>
        <p:spPr>
          <a:xfrm>
            <a:off x="9499612" y="6948436"/>
            <a:ext cx="97537" cy="195072"/>
          </a:xfrm>
          <a:custGeom>
            <a:avLst/>
            <a:gdLst/>
            <a:ahLst/>
            <a:cxnLst/>
            <a:rect l="l" t="t" r="r" b="b"/>
            <a:pathLst>
              <a:path w="97537" h="195072">
                <a:moveTo>
                  <a:pt x="33529" y="195073"/>
                </a:moveTo>
                <a:lnTo>
                  <a:pt x="73153" y="195073"/>
                </a:lnTo>
                <a:lnTo>
                  <a:pt x="82297" y="193549"/>
                </a:lnTo>
                <a:lnTo>
                  <a:pt x="97537" y="187452"/>
                </a:lnTo>
                <a:lnTo>
                  <a:pt x="97537" y="12192"/>
                </a:lnTo>
                <a:lnTo>
                  <a:pt x="96012" y="10668"/>
                </a:lnTo>
                <a:lnTo>
                  <a:pt x="91441" y="4573"/>
                </a:lnTo>
                <a:lnTo>
                  <a:pt x="85345" y="0"/>
                </a:lnTo>
                <a:lnTo>
                  <a:pt x="82297" y="0"/>
                </a:lnTo>
                <a:lnTo>
                  <a:pt x="76200" y="6097"/>
                </a:lnTo>
                <a:lnTo>
                  <a:pt x="73153" y="10668"/>
                </a:lnTo>
                <a:lnTo>
                  <a:pt x="70105" y="12192"/>
                </a:lnTo>
                <a:lnTo>
                  <a:pt x="67057" y="16764"/>
                </a:lnTo>
                <a:lnTo>
                  <a:pt x="64009" y="18288"/>
                </a:lnTo>
                <a:lnTo>
                  <a:pt x="62485" y="21337"/>
                </a:lnTo>
                <a:lnTo>
                  <a:pt x="62485" y="28956"/>
                </a:lnTo>
                <a:lnTo>
                  <a:pt x="65533" y="38100"/>
                </a:lnTo>
                <a:lnTo>
                  <a:pt x="65533" y="57913"/>
                </a:lnTo>
                <a:lnTo>
                  <a:pt x="62485" y="74676"/>
                </a:lnTo>
                <a:lnTo>
                  <a:pt x="57912" y="83821"/>
                </a:lnTo>
                <a:lnTo>
                  <a:pt x="54864" y="86868"/>
                </a:lnTo>
                <a:lnTo>
                  <a:pt x="53341" y="91440"/>
                </a:lnTo>
                <a:lnTo>
                  <a:pt x="50293" y="99061"/>
                </a:lnTo>
                <a:lnTo>
                  <a:pt x="45721" y="109728"/>
                </a:lnTo>
                <a:lnTo>
                  <a:pt x="39624" y="118873"/>
                </a:lnTo>
                <a:lnTo>
                  <a:pt x="35053" y="123444"/>
                </a:lnTo>
                <a:lnTo>
                  <a:pt x="32005" y="124968"/>
                </a:lnTo>
                <a:lnTo>
                  <a:pt x="27433" y="126492"/>
                </a:lnTo>
                <a:lnTo>
                  <a:pt x="22861" y="131064"/>
                </a:lnTo>
                <a:lnTo>
                  <a:pt x="10669" y="140209"/>
                </a:lnTo>
                <a:lnTo>
                  <a:pt x="6097" y="146304"/>
                </a:lnTo>
                <a:lnTo>
                  <a:pt x="1524" y="150876"/>
                </a:lnTo>
                <a:lnTo>
                  <a:pt x="0" y="153925"/>
                </a:lnTo>
                <a:lnTo>
                  <a:pt x="0" y="160021"/>
                </a:lnTo>
                <a:lnTo>
                  <a:pt x="1524" y="164592"/>
                </a:lnTo>
                <a:lnTo>
                  <a:pt x="4573" y="167640"/>
                </a:lnTo>
                <a:lnTo>
                  <a:pt x="9145" y="169164"/>
                </a:lnTo>
                <a:lnTo>
                  <a:pt x="12193" y="170688"/>
                </a:lnTo>
                <a:lnTo>
                  <a:pt x="13717" y="175261"/>
                </a:lnTo>
                <a:lnTo>
                  <a:pt x="21337" y="182880"/>
                </a:lnTo>
                <a:lnTo>
                  <a:pt x="27433" y="192025"/>
                </a:lnTo>
                <a:lnTo>
                  <a:pt x="33529" y="195073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3" name="object 1583"/>
          <p:cNvSpPr/>
          <p:nvPr/>
        </p:nvSpPr>
        <p:spPr>
          <a:xfrm>
            <a:off x="9499612" y="7070357"/>
            <a:ext cx="97537" cy="73152"/>
          </a:xfrm>
          <a:custGeom>
            <a:avLst/>
            <a:gdLst/>
            <a:ahLst/>
            <a:cxnLst/>
            <a:rect l="l" t="t" r="r" b="b"/>
            <a:pathLst>
              <a:path w="97537" h="73152">
                <a:moveTo>
                  <a:pt x="35053" y="0"/>
                </a:moveTo>
                <a:lnTo>
                  <a:pt x="32005" y="1523"/>
                </a:lnTo>
                <a:lnTo>
                  <a:pt x="22861" y="7619"/>
                </a:lnTo>
                <a:lnTo>
                  <a:pt x="16764" y="13716"/>
                </a:lnTo>
                <a:lnTo>
                  <a:pt x="10669" y="18288"/>
                </a:lnTo>
                <a:lnTo>
                  <a:pt x="6097" y="22859"/>
                </a:lnTo>
                <a:lnTo>
                  <a:pt x="1524" y="28955"/>
                </a:lnTo>
                <a:lnTo>
                  <a:pt x="0" y="32004"/>
                </a:lnTo>
                <a:lnTo>
                  <a:pt x="0" y="38100"/>
                </a:lnTo>
                <a:lnTo>
                  <a:pt x="1524" y="41147"/>
                </a:lnTo>
                <a:lnTo>
                  <a:pt x="4573" y="44195"/>
                </a:lnTo>
                <a:lnTo>
                  <a:pt x="9145" y="47243"/>
                </a:lnTo>
                <a:lnTo>
                  <a:pt x="12193" y="48767"/>
                </a:lnTo>
                <a:lnTo>
                  <a:pt x="13717" y="51816"/>
                </a:lnTo>
                <a:lnTo>
                  <a:pt x="16764" y="54864"/>
                </a:lnTo>
                <a:lnTo>
                  <a:pt x="21337" y="60959"/>
                </a:lnTo>
                <a:lnTo>
                  <a:pt x="27433" y="70104"/>
                </a:lnTo>
                <a:lnTo>
                  <a:pt x="33529" y="73152"/>
                </a:lnTo>
                <a:lnTo>
                  <a:pt x="73153" y="73152"/>
                </a:lnTo>
                <a:lnTo>
                  <a:pt x="82297" y="71628"/>
                </a:lnTo>
                <a:lnTo>
                  <a:pt x="97537" y="65531"/>
                </a:lnTo>
                <a:lnTo>
                  <a:pt x="97537" y="22859"/>
                </a:lnTo>
                <a:lnTo>
                  <a:pt x="94488" y="21335"/>
                </a:lnTo>
                <a:lnTo>
                  <a:pt x="80773" y="16764"/>
                </a:lnTo>
                <a:lnTo>
                  <a:pt x="77724" y="15240"/>
                </a:lnTo>
                <a:lnTo>
                  <a:pt x="73153" y="13716"/>
                </a:lnTo>
                <a:lnTo>
                  <a:pt x="70105" y="12192"/>
                </a:lnTo>
                <a:lnTo>
                  <a:pt x="67057" y="12192"/>
                </a:lnTo>
                <a:lnTo>
                  <a:pt x="65533" y="10667"/>
                </a:lnTo>
                <a:lnTo>
                  <a:pt x="62485" y="9143"/>
                </a:lnTo>
                <a:lnTo>
                  <a:pt x="57912" y="7619"/>
                </a:lnTo>
                <a:lnTo>
                  <a:pt x="53341" y="4571"/>
                </a:lnTo>
                <a:lnTo>
                  <a:pt x="39624" y="0"/>
                </a:lnTo>
                <a:lnTo>
                  <a:pt x="35053" y="0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4" name="object 1584"/>
          <p:cNvSpPr/>
          <p:nvPr/>
        </p:nvSpPr>
        <p:spPr>
          <a:xfrm>
            <a:off x="9409697" y="7068833"/>
            <a:ext cx="50291" cy="70103"/>
          </a:xfrm>
          <a:custGeom>
            <a:avLst/>
            <a:gdLst/>
            <a:ahLst/>
            <a:cxnLst/>
            <a:rect l="l" t="t" r="r" b="b"/>
            <a:pathLst>
              <a:path w="50291" h="70103">
                <a:moveTo>
                  <a:pt x="6096" y="70103"/>
                </a:moveTo>
                <a:lnTo>
                  <a:pt x="7620" y="68579"/>
                </a:lnTo>
                <a:lnTo>
                  <a:pt x="15239" y="60959"/>
                </a:lnTo>
                <a:lnTo>
                  <a:pt x="18288" y="56388"/>
                </a:lnTo>
                <a:lnTo>
                  <a:pt x="25908" y="48767"/>
                </a:lnTo>
                <a:lnTo>
                  <a:pt x="27432" y="48767"/>
                </a:lnTo>
                <a:lnTo>
                  <a:pt x="30479" y="47243"/>
                </a:lnTo>
                <a:lnTo>
                  <a:pt x="35052" y="47243"/>
                </a:lnTo>
                <a:lnTo>
                  <a:pt x="39624" y="45719"/>
                </a:lnTo>
                <a:lnTo>
                  <a:pt x="50291" y="45719"/>
                </a:lnTo>
                <a:lnTo>
                  <a:pt x="50291" y="25907"/>
                </a:lnTo>
                <a:lnTo>
                  <a:pt x="48768" y="15240"/>
                </a:lnTo>
                <a:lnTo>
                  <a:pt x="48768" y="7619"/>
                </a:lnTo>
                <a:lnTo>
                  <a:pt x="36576" y="1524"/>
                </a:lnTo>
                <a:lnTo>
                  <a:pt x="33527" y="1524"/>
                </a:lnTo>
                <a:lnTo>
                  <a:pt x="32003" y="0"/>
                </a:lnTo>
                <a:lnTo>
                  <a:pt x="30479" y="0"/>
                </a:lnTo>
                <a:lnTo>
                  <a:pt x="27432" y="3047"/>
                </a:lnTo>
                <a:lnTo>
                  <a:pt x="18288" y="6095"/>
                </a:lnTo>
                <a:lnTo>
                  <a:pt x="15239" y="7619"/>
                </a:lnTo>
                <a:lnTo>
                  <a:pt x="12191" y="10667"/>
                </a:lnTo>
                <a:lnTo>
                  <a:pt x="9144" y="15240"/>
                </a:lnTo>
                <a:lnTo>
                  <a:pt x="6096" y="21336"/>
                </a:lnTo>
                <a:lnTo>
                  <a:pt x="4572" y="25907"/>
                </a:lnTo>
                <a:lnTo>
                  <a:pt x="4572" y="32003"/>
                </a:lnTo>
                <a:lnTo>
                  <a:pt x="3048" y="35052"/>
                </a:lnTo>
                <a:lnTo>
                  <a:pt x="3048" y="39624"/>
                </a:lnTo>
                <a:lnTo>
                  <a:pt x="0" y="42671"/>
                </a:lnTo>
                <a:lnTo>
                  <a:pt x="0" y="53340"/>
                </a:lnTo>
                <a:lnTo>
                  <a:pt x="1524" y="62483"/>
                </a:lnTo>
                <a:lnTo>
                  <a:pt x="6096" y="70103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88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321305" y="7283716"/>
            <a:ext cx="38100" cy="38100"/>
          </a:xfrm>
          <a:prstGeom prst="rect">
            <a:avLst/>
          </a:prstGeom>
        </p:spPr>
      </p:pic>
      <p:sp>
        <p:nvSpPr>
          <p:cNvPr id="1585" name="object 1585"/>
          <p:cNvSpPr/>
          <p:nvPr/>
        </p:nvSpPr>
        <p:spPr>
          <a:xfrm>
            <a:off x="8454149" y="7166369"/>
            <a:ext cx="112775" cy="82295"/>
          </a:xfrm>
          <a:custGeom>
            <a:avLst/>
            <a:gdLst/>
            <a:ahLst/>
            <a:cxnLst/>
            <a:rect l="l" t="t" r="r" b="b"/>
            <a:pathLst>
              <a:path w="112775" h="82295">
                <a:moveTo>
                  <a:pt x="0" y="82295"/>
                </a:moveTo>
                <a:lnTo>
                  <a:pt x="4572" y="80771"/>
                </a:lnTo>
                <a:lnTo>
                  <a:pt x="12192" y="77723"/>
                </a:lnTo>
                <a:lnTo>
                  <a:pt x="21336" y="74676"/>
                </a:lnTo>
                <a:lnTo>
                  <a:pt x="42672" y="68580"/>
                </a:lnTo>
                <a:lnTo>
                  <a:pt x="51816" y="67055"/>
                </a:lnTo>
                <a:lnTo>
                  <a:pt x="59436" y="65531"/>
                </a:lnTo>
                <a:lnTo>
                  <a:pt x="64008" y="65531"/>
                </a:lnTo>
                <a:lnTo>
                  <a:pt x="65532" y="67055"/>
                </a:lnTo>
                <a:lnTo>
                  <a:pt x="71627" y="67055"/>
                </a:lnTo>
                <a:lnTo>
                  <a:pt x="79248" y="65531"/>
                </a:lnTo>
                <a:lnTo>
                  <a:pt x="85344" y="65531"/>
                </a:lnTo>
                <a:lnTo>
                  <a:pt x="94487" y="64007"/>
                </a:lnTo>
                <a:lnTo>
                  <a:pt x="100584" y="62483"/>
                </a:lnTo>
                <a:lnTo>
                  <a:pt x="108204" y="60959"/>
                </a:lnTo>
                <a:lnTo>
                  <a:pt x="112775" y="57911"/>
                </a:lnTo>
                <a:lnTo>
                  <a:pt x="105156" y="45719"/>
                </a:lnTo>
                <a:lnTo>
                  <a:pt x="97536" y="39623"/>
                </a:lnTo>
                <a:lnTo>
                  <a:pt x="96012" y="39623"/>
                </a:lnTo>
                <a:lnTo>
                  <a:pt x="96012" y="36576"/>
                </a:lnTo>
                <a:lnTo>
                  <a:pt x="91439" y="22859"/>
                </a:lnTo>
                <a:lnTo>
                  <a:pt x="88392" y="16764"/>
                </a:lnTo>
                <a:lnTo>
                  <a:pt x="85344" y="15240"/>
                </a:lnTo>
                <a:lnTo>
                  <a:pt x="83820" y="15240"/>
                </a:lnTo>
                <a:lnTo>
                  <a:pt x="80772" y="12192"/>
                </a:lnTo>
                <a:lnTo>
                  <a:pt x="77724" y="10667"/>
                </a:lnTo>
                <a:lnTo>
                  <a:pt x="73151" y="6095"/>
                </a:lnTo>
                <a:lnTo>
                  <a:pt x="68580" y="4571"/>
                </a:lnTo>
                <a:lnTo>
                  <a:pt x="64008" y="1523"/>
                </a:lnTo>
                <a:lnTo>
                  <a:pt x="60960" y="0"/>
                </a:lnTo>
                <a:lnTo>
                  <a:pt x="59436" y="0"/>
                </a:lnTo>
                <a:lnTo>
                  <a:pt x="56387" y="1523"/>
                </a:lnTo>
                <a:lnTo>
                  <a:pt x="51816" y="6095"/>
                </a:lnTo>
                <a:lnTo>
                  <a:pt x="47244" y="12192"/>
                </a:lnTo>
                <a:lnTo>
                  <a:pt x="41148" y="18288"/>
                </a:lnTo>
                <a:lnTo>
                  <a:pt x="33527" y="24383"/>
                </a:lnTo>
                <a:lnTo>
                  <a:pt x="21336" y="36576"/>
                </a:lnTo>
                <a:lnTo>
                  <a:pt x="18287" y="38100"/>
                </a:lnTo>
                <a:lnTo>
                  <a:pt x="12192" y="39623"/>
                </a:lnTo>
                <a:lnTo>
                  <a:pt x="6096" y="42671"/>
                </a:lnTo>
                <a:lnTo>
                  <a:pt x="6096" y="62483"/>
                </a:lnTo>
                <a:lnTo>
                  <a:pt x="4572" y="67055"/>
                </a:lnTo>
                <a:lnTo>
                  <a:pt x="3048" y="70104"/>
                </a:lnTo>
                <a:lnTo>
                  <a:pt x="0" y="74676"/>
                </a:lnTo>
                <a:lnTo>
                  <a:pt x="0" y="82295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6" name="object 1586"/>
          <p:cNvSpPr/>
          <p:nvPr/>
        </p:nvSpPr>
        <p:spPr>
          <a:xfrm>
            <a:off x="8470912" y="6966724"/>
            <a:ext cx="272797" cy="208788"/>
          </a:xfrm>
          <a:custGeom>
            <a:avLst/>
            <a:gdLst/>
            <a:ahLst/>
            <a:cxnLst/>
            <a:rect l="l" t="t" r="r" b="b"/>
            <a:pathLst>
              <a:path w="272797" h="208788">
                <a:moveTo>
                  <a:pt x="0" y="32004"/>
                </a:moveTo>
                <a:lnTo>
                  <a:pt x="3049" y="30480"/>
                </a:lnTo>
                <a:lnTo>
                  <a:pt x="7621" y="30480"/>
                </a:lnTo>
                <a:lnTo>
                  <a:pt x="13717" y="27433"/>
                </a:lnTo>
                <a:lnTo>
                  <a:pt x="21337" y="25909"/>
                </a:lnTo>
                <a:lnTo>
                  <a:pt x="39624" y="19812"/>
                </a:lnTo>
                <a:lnTo>
                  <a:pt x="50293" y="16764"/>
                </a:lnTo>
                <a:lnTo>
                  <a:pt x="59437" y="13716"/>
                </a:lnTo>
                <a:lnTo>
                  <a:pt x="70105" y="12192"/>
                </a:lnTo>
                <a:lnTo>
                  <a:pt x="80773" y="7621"/>
                </a:lnTo>
                <a:lnTo>
                  <a:pt x="88393" y="6097"/>
                </a:lnTo>
                <a:lnTo>
                  <a:pt x="97537" y="3049"/>
                </a:lnTo>
                <a:lnTo>
                  <a:pt x="105157" y="1525"/>
                </a:lnTo>
                <a:lnTo>
                  <a:pt x="111253" y="0"/>
                </a:lnTo>
                <a:lnTo>
                  <a:pt x="138685" y="0"/>
                </a:lnTo>
                <a:lnTo>
                  <a:pt x="144781" y="1525"/>
                </a:lnTo>
                <a:lnTo>
                  <a:pt x="149353" y="1525"/>
                </a:lnTo>
                <a:lnTo>
                  <a:pt x="152400" y="3049"/>
                </a:lnTo>
                <a:lnTo>
                  <a:pt x="155449" y="3049"/>
                </a:lnTo>
                <a:lnTo>
                  <a:pt x="156973" y="6097"/>
                </a:lnTo>
                <a:lnTo>
                  <a:pt x="160021" y="7621"/>
                </a:lnTo>
                <a:lnTo>
                  <a:pt x="170688" y="18288"/>
                </a:lnTo>
                <a:lnTo>
                  <a:pt x="173737" y="19812"/>
                </a:lnTo>
                <a:lnTo>
                  <a:pt x="175261" y="22861"/>
                </a:lnTo>
                <a:lnTo>
                  <a:pt x="176785" y="24385"/>
                </a:lnTo>
                <a:lnTo>
                  <a:pt x="179833" y="25909"/>
                </a:lnTo>
                <a:lnTo>
                  <a:pt x="190500" y="36576"/>
                </a:lnTo>
                <a:lnTo>
                  <a:pt x="193549" y="42673"/>
                </a:lnTo>
                <a:lnTo>
                  <a:pt x="199645" y="51816"/>
                </a:lnTo>
                <a:lnTo>
                  <a:pt x="204217" y="57912"/>
                </a:lnTo>
                <a:lnTo>
                  <a:pt x="205741" y="60961"/>
                </a:lnTo>
                <a:lnTo>
                  <a:pt x="208788" y="64009"/>
                </a:lnTo>
                <a:lnTo>
                  <a:pt x="211837" y="65533"/>
                </a:lnTo>
                <a:lnTo>
                  <a:pt x="216409" y="68580"/>
                </a:lnTo>
                <a:lnTo>
                  <a:pt x="228600" y="74676"/>
                </a:lnTo>
                <a:lnTo>
                  <a:pt x="236221" y="77725"/>
                </a:lnTo>
                <a:lnTo>
                  <a:pt x="242317" y="80773"/>
                </a:lnTo>
                <a:lnTo>
                  <a:pt x="246888" y="82297"/>
                </a:lnTo>
                <a:lnTo>
                  <a:pt x="251461" y="86868"/>
                </a:lnTo>
                <a:lnTo>
                  <a:pt x="254509" y="91440"/>
                </a:lnTo>
                <a:lnTo>
                  <a:pt x="257557" y="97537"/>
                </a:lnTo>
                <a:lnTo>
                  <a:pt x="266700" y="109728"/>
                </a:lnTo>
                <a:lnTo>
                  <a:pt x="269749" y="114300"/>
                </a:lnTo>
                <a:lnTo>
                  <a:pt x="272797" y="117349"/>
                </a:lnTo>
                <a:lnTo>
                  <a:pt x="272797" y="120397"/>
                </a:lnTo>
                <a:lnTo>
                  <a:pt x="263653" y="126492"/>
                </a:lnTo>
                <a:lnTo>
                  <a:pt x="242317" y="137161"/>
                </a:lnTo>
                <a:lnTo>
                  <a:pt x="231649" y="141733"/>
                </a:lnTo>
                <a:lnTo>
                  <a:pt x="222505" y="146304"/>
                </a:lnTo>
                <a:lnTo>
                  <a:pt x="214885" y="149352"/>
                </a:lnTo>
                <a:lnTo>
                  <a:pt x="208788" y="152400"/>
                </a:lnTo>
                <a:lnTo>
                  <a:pt x="205741" y="152400"/>
                </a:lnTo>
                <a:lnTo>
                  <a:pt x="196597" y="149352"/>
                </a:lnTo>
                <a:lnTo>
                  <a:pt x="187453" y="149352"/>
                </a:lnTo>
                <a:lnTo>
                  <a:pt x="181357" y="150876"/>
                </a:lnTo>
                <a:lnTo>
                  <a:pt x="175261" y="153925"/>
                </a:lnTo>
                <a:lnTo>
                  <a:pt x="166117" y="156973"/>
                </a:lnTo>
                <a:lnTo>
                  <a:pt x="158497" y="160021"/>
                </a:lnTo>
                <a:lnTo>
                  <a:pt x="150876" y="161545"/>
                </a:lnTo>
                <a:lnTo>
                  <a:pt x="146305" y="163068"/>
                </a:lnTo>
                <a:lnTo>
                  <a:pt x="143257" y="164592"/>
                </a:lnTo>
                <a:lnTo>
                  <a:pt x="141733" y="167640"/>
                </a:lnTo>
                <a:lnTo>
                  <a:pt x="132588" y="172212"/>
                </a:lnTo>
                <a:lnTo>
                  <a:pt x="129541" y="172212"/>
                </a:lnTo>
                <a:lnTo>
                  <a:pt x="123445" y="173737"/>
                </a:lnTo>
                <a:lnTo>
                  <a:pt x="120397" y="173737"/>
                </a:lnTo>
                <a:lnTo>
                  <a:pt x="118873" y="175261"/>
                </a:lnTo>
                <a:lnTo>
                  <a:pt x="123445" y="181356"/>
                </a:lnTo>
                <a:lnTo>
                  <a:pt x="118873" y="184404"/>
                </a:lnTo>
                <a:lnTo>
                  <a:pt x="112776" y="185928"/>
                </a:lnTo>
                <a:lnTo>
                  <a:pt x="105157" y="188976"/>
                </a:lnTo>
                <a:lnTo>
                  <a:pt x="97537" y="190500"/>
                </a:lnTo>
                <a:lnTo>
                  <a:pt x="89917" y="190500"/>
                </a:lnTo>
                <a:lnTo>
                  <a:pt x="83821" y="192025"/>
                </a:lnTo>
                <a:lnTo>
                  <a:pt x="77724" y="192025"/>
                </a:lnTo>
                <a:lnTo>
                  <a:pt x="74676" y="190500"/>
                </a:lnTo>
                <a:lnTo>
                  <a:pt x="70105" y="190500"/>
                </a:lnTo>
                <a:lnTo>
                  <a:pt x="64009" y="192025"/>
                </a:lnTo>
                <a:lnTo>
                  <a:pt x="54864" y="193549"/>
                </a:lnTo>
                <a:lnTo>
                  <a:pt x="22861" y="202692"/>
                </a:lnTo>
                <a:lnTo>
                  <a:pt x="16764" y="205740"/>
                </a:lnTo>
                <a:lnTo>
                  <a:pt x="10669" y="207264"/>
                </a:lnTo>
                <a:lnTo>
                  <a:pt x="7621" y="208788"/>
                </a:lnTo>
                <a:lnTo>
                  <a:pt x="0" y="208788"/>
                </a:lnTo>
                <a:lnTo>
                  <a:pt x="0" y="32004"/>
                </a:lnTo>
              </a:path>
            </a:pathLst>
          </a:custGeom>
          <a:solidFill>
            <a:srgbClr val="284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7" name="object 1587"/>
          <p:cNvSpPr/>
          <p:nvPr/>
        </p:nvSpPr>
        <p:spPr>
          <a:xfrm>
            <a:off x="8542541" y="7029209"/>
            <a:ext cx="201168" cy="108203"/>
          </a:xfrm>
          <a:custGeom>
            <a:avLst/>
            <a:gdLst/>
            <a:ahLst/>
            <a:cxnLst/>
            <a:rect l="l" t="t" r="r" b="b"/>
            <a:pathLst>
              <a:path w="201168" h="108203">
                <a:moveTo>
                  <a:pt x="137159" y="0"/>
                </a:moveTo>
                <a:lnTo>
                  <a:pt x="140208" y="1524"/>
                </a:lnTo>
                <a:lnTo>
                  <a:pt x="144780" y="4571"/>
                </a:lnTo>
                <a:lnTo>
                  <a:pt x="156971" y="10667"/>
                </a:lnTo>
                <a:lnTo>
                  <a:pt x="164592" y="13715"/>
                </a:lnTo>
                <a:lnTo>
                  <a:pt x="170688" y="16764"/>
                </a:lnTo>
                <a:lnTo>
                  <a:pt x="175259" y="19812"/>
                </a:lnTo>
                <a:lnTo>
                  <a:pt x="179832" y="24383"/>
                </a:lnTo>
                <a:lnTo>
                  <a:pt x="182880" y="28955"/>
                </a:lnTo>
                <a:lnTo>
                  <a:pt x="185928" y="35052"/>
                </a:lnTo>
                <a:lnTo>
                  <a:pt x="195071" y="47243"/>
                </a:lnTo>
                <a:lnTo>
                  <a:pt x="198120" y="51815"/>
                </a:lnTo>
                <a:lnTo>
                  <a:pt x="201168" y="54864"/>
                </a:lnTo>
                <a:lnTo>
                  <a:pt x="201168" y="56388"/>
                </a:lnTo>
                <a:lnTo>
                  <a:pt x="192024" y="62483"/>
                </a:lnTo>
                <a:lnTo>
                  <a:pt x="170688" y="73152"/>
                </a:lnTo>
                <a:lnTo>
                  <a:pt x="160020" y="77724"/>
                </a:lnTo>
                <a:lnTo>
                  <a:pt x="150876" y="82295"/>
                </a:lnTo>
                <a:lnTo>
                  <a:pt x="143256" y="86867"/>
                </a:lnTo>
                <a:lnTo>
                  <a:pt x="137159" y="88391"/>
                </a:lnTo>
                <a:lnTo>
                  <a:pt x="134112" y="88391"/>
                </a:lnTo>
                <a:lnTo>
                  <a:pt x="129540" y="86867"/>
                </a:lnTo>
                <a:lnTo>
                  <a:pt x="124968" y="86867"/>
                </a:lnTo>
                <a:lnTo>
                  <a:pt x="120395" y="85343"/>
                </a:lnTo>
                <a:lnTo>
                  <a:pt x="118871" y="85343"/>
                </a:lnTo>
                <a:lnTo>
                  <a:pt x="115824" y="86867"/>
                </a:lnTo>
                <a:lnTo>
                  <a:pt x="109728" y="88391"/>
                </a:lnTo>
                <a:lnTo>
                  <a:pt x="103632" y="91440"/>
                </a:lnTo>
                <a:lnTo>
                  <a:pt x="94488" y="92964"/>
                </a:lnTo>
                <a:lnTo>
                  <a:pt x="86868" y="96012"/>
                </a:lnTo>
                <a:lnTo>
                  <a:pt x="79247" y="97536"/>
                </a:lnTo>
                <a:lnTo>
                  <a:pt x="74676" y="99060"/>
                </a:lnTo>
                <a:lnTo>
                  <a:pt x="71628" y="100583"/>
                </a:lnTo>
                <a:lnTo>
                  <a:pt x="70104" y="103631"/>
                </a:lnTo>
                <a:lnTo>
                  <a:pt x="60959" y="108203"/>
                </a:lnTo>
                <a:lnTo>
                  <a:pt x="56388" y="106679"/>
                </a:lnTo>
                <a:lnTo>
                  <a:pt x="51816" y="106679"/>
                </a:lnTo>
                <a:lnTo>
                  <a:pt x="48768" y="105155"/>
                </a:lnTo>
                <a:lnTo>
                  <a:pt x="47244" y="105155"/>
                </a:lnTo>
                <a:lnTo>
                  <a:pt x="44195" y="103631"/>
                </a:lnTo>
                <a:lnTo>
                  <a:pt x="41147" y="100583"/>
                </a:lnTo>
                <a:lnTo>
                  <a:pt x="39624" y="97536"/>
                </a:lnTo>
                <a:lnTo>
                  <a:pt x="36576" y="92964"/>
                </a:lnTo>
                <a:lnTo>
                  <a:pt x="35052" y="88391"/>
                </a:lnTo>
                <a:lnTo>
                  <a:pt x="32004" y="76200"/>
                </a:lnTo>
                <a:lnTo>
                  <a:pt x="28956" y="71627"/>
                </a:lnTo>
                <a:lnTo>
                  <a:pt x="25908" y="70103"/>
                </a:lnTo>
                <a:lnTo>
                  <a:pt x="22859" y="67055"/>
                </a:lnTo>
                <a:lnTo>
                  <a:pt x="18288" y="64007"/>
                </a:lnTo>
                <a:lnTo>
                  <a:pt x="13716" y="62483"/>
                </a:lnTo>
                <a:lnTo>
                  <a:pt x="9144" y="59436"/>
                </a:lnTo>
                <a:lnTo>
                  <a:pt x="4571" y="57912"/>
                </a:lnTo>
                <a:lnTo>
                  <a:pt x="1524" y="56388"/>
                </a:lnTo>
                <a:lnTo>
                  <a:pt x="0" y="56388"/>
                </a:lnTo>
                <a:lnTo>
                  <a:pt x="1524" y="47243"/>
                </a:lnTo>
                <a:lnTo>
                  <a:pt x="4571" y="42671"/>
                </a:lnTo>
                <a:lnTo>
                  <a:pt x="12192" y="35052"/>
                </a:lnTo>
                <a:lnTo>
                  <a:pt x="15240" y="33527"/>
                </a:lnTo>
                <a:lnTo>
                  <a:pt x="22859" y="25907"/>
                </a:lnTo>
                <a:lnTo>
                  <a:pt x="27432" y="22860"/>
                </a:lnTo>
                <a:lnTo>
                  <a:pt x="35052" y="15240"/>
                </a:lnTo>
                <a:lnTo>
                  <a:pt x="39624" y="13715"/>
                </a:lnTo>
                <a:lnTo>
                  <a:pt x="41147" y="12191"/>
                </a:lnTo>
                <a:lnTo>
                  <a:pt x="42671" y="13715"/>
                </a:lnTo>
                <a:lnTo>
                  <a:pt x="54864" y="19812"/>
                </a:lnTo>
                <a:lnTo>
                  <a:pt x="64008" y="28955"/>
                </a:lnTo>
                <a:lnTo>
                  <a:pt x="64008" y="32003"/>
                </a:lnTo>
                <a:lnTo>
                  <a:pt x="67056" y="35052"/>
                </a:lnTo>
                <a:lnTo>
                  <a:pt x="71628" y="36576"/>
                </a:lnTo>
                <a:lnTo>
                  <a:pt x="74676" y="38100"/>
                </a:lnTo>
                <a:lnTo>
                  <a:pt x="79247" y="41148"/>
                </a:lnTo>
                <a:lnTo>
                  <a:pt x="82295" y="41148"/>
                </a:lnTo>
                <a:lnTo>
                  <a:pt x="85344" y="42671"/>
                </a:lnTo>
                <a:lnTo>
                  <a:pt x="86868" y="42671"/>
                </a:lnTo>
                <a:lnTo>
                  <a:pt x="88392" y="41148"/>
                </a:lnTo>
                <a:lnTo>
                  <a:pt x="88392" y="38100"/>
                </a:lnTo>
                <a:lnTo>
                  <a:pt x="91440" y="32003"/>
                </a:lnTo>
                <a:lnTo>
                  <a:pt x="92964" y="27431"/>
                </a:lnTo>
                <a:lnTo>
                  <a:pt x="94488" y="24383"/>
                </a:lnTo>
                <a:lnTo>
                  <a:pt x="96012" y="24383"/>
                </a:lnTo>
                <a:lnTo>
                  <a:pt x="99059" y="21336"/>
                </a:lnTo>
                <a:lnTo>
                  <a:pt x="105156" y="18288"/>
                </a:lnTo>
                <a:lnTo>
                  <a:pt x="114300" y="9143"/>
                </a:lnTo>
                <a:lnTo>
                  <a:pt x="120395" y="6095"/>
                </a:lnTo>
                <a:lnTo>
                  <a:pt x="123444" y="3048"/>
                </a:lnTo>
                <a:lnTo>
                  <a:pt x="126492" y="1524"/>
                </a:lnTo>
                <a:lnTo>
                  <a:pt x="128016" y="1524"/>
                </a:lnTo>
                <a:lnTo>
                  <a:pt x="131064" y="0"/>
                </a:lnTo>
                <a:lnTo>
                  <a:pt x="137159" y="0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8" name="object 1588"/>
          <p:cNvSpPr/>
          <p:nvPr/>
        </p:nvSpPr>
        <p:spPr>
          <a:xfrm>
            <a:off x="8880869" y="6703073"/>
            <a:ext cx="650748" cy="560831"/>
          </a:xfrm>
          <a:custGeom>
            <a:avLst/>
            <a:gdLst/>
            <a:ahLst/>
            <a:cxnLst/>
            <a:rect l="l" t="t" r="r" b="b"/>
            <a:pathLst>
              <a:path w="650748" h="560831">
                <a:moveTo>
                  <a:pt x="640080" y="518160"/>
                </a:moveTo>
                <a:lnTo>
                  <a:pt x="646176" y="496824"/>
                </a:lnTo>
                <a:lnTo>
                  <a:pt x="650748" y="480060"/>
                </a:lnTo>
                <a:lnTo>
                  <a:pt x="650748" y="449579"/>
                </a:lnTo>
                <a:lnTo>
                  <a:pt x="649224" y="443484"/>
                </a:lnTo>
                <a:lnTo>
                  <a:pt x="647700" y="437388"/>
                </a:lnTo>
                <a:lnTo>
                  <a:pt x="646176" y="431291"/>
                </a:lnTo>
                <a:lnTo>
                  <a:pt x="644652" y="426719"/>
                </a:lnTo>
                <a:lnTo>
                  <a:pt x="641604" y="420624"/>
                </a:lnTo>
                <a:lnTo>
                  <a:pt x="629412" y="402336"/>
                </a:lnTo>
                <a:lnTo>
                  <a:pt x="624840" y="399288"/>
                </a:lnTo>
                <a:lnTo>
                  <a:pt x="621792" y="394715"/>
                </a:lnTo>
                <a:lnTo>
                  <a:pt x="617219" y="391667"/>
                </a:lnTo>
                <a:lnTo>
                  <a:pt x="609600" y="384048"/>
                </a:lnTo>
                <a:lnTo>
                  <a:pt x="605028" y="381000"/>
                </a:lnTo>
                <a:lnTo>
                  <a:pt x="600455" y="376427"/>
                </a:lnTo>
                <a:lnTo>
                  <a:pt x="592836" y="370331"/>
                </a:lnTo>
                <a:lnTo>
                  <a:pt x="586740" y="365760"/>
                </a:lnTo>
                <a:lnTo>
                  <a:pt x="556260" y="353567"/>
                </a:lnTo>
                <a:lnTo>
                  <a:pt x="548640" y="352043"/>
                </a:lnTo>
                <a:lnTo>
                  <a:pt x="539496" y="350519"/>
                </a:lnTo>
                <a:lnTo>
                  <a:pt x="495300" y="350519"/>
                </a:lnTo>
                <a:lnTo>
                  <a:pt x="477012" y="353567"/>
                </a:lnTo>
                <a:lnTo>
                  <a:pt x="466343" y="355091"/>
                </a:lnTo>
                <a:lnTo>
                  <a:pt x="475488" y="373379"/>
                </a:lnTo>
                <a:lnTo>
                  <a:pt x="480060" y="384048"/>
                </a:lnTo>
                <a:lnTo>
                  <a:pt x="484631" y="391667"/>
                </a:lnTo>
                <a:lnTo>
                  <a:pt x="489204" y="400812"/>
                </a:lnTo>
                <a:lnTo>
                  <a:pt x="492252" y="408431"/>
                </a:lnTo>
                <a:lnTo>
                  <a:pt x="496824" y="414527"/>
                </a:lnTo>
                <a:lnTo>
                  <a:pt x="499872" y="422148"/>
                </a:lnTo>
                <a:lnTo>
                  <a:pt x="504443" y="422148"/>
                </a:lnTo>
                <a:lnTo>
                  <a:pt x="510540" y="420624"/>
                </a:lnTo>
                <a:lnTo>
                  <a:pt x="516636" y="422148"/>
                </a:lnTo>
                <a:lnTo>
                  <a:pt x="522731" y="422148"/>
                </a:lnTo>
                <a:lnTo>
                  <a:pt x="530352" y="423672"/>
                </a:lnTo>
                <a:lnTo>
                  <a:pt x="536448" y="426719"/>
                </a:lnTo>
                <a:lnTo>
                  <a:pt x="551688" y="432815"/>
                </a:lnTo>
                <a:lnTo>
                  <a:pt x="556260" y="437388"/>
                </a:lnTo>
                <a:lnTo>
                  <a:pt x="562355" y="441960"/>
                </a:lnTo>
                <a:lnTo>
                  <a:pt x="571500" y="454151"/>
                </a:lnTo>
                <a:lnTo>
                  <a:pt x="574548" y="458724"/>
                </a:lnTo>
                <a:lnTo>
                  <a:pt x="576072" y="467867"/>
                </a:lnTo>
                <a:lnTo>
                  <a:pt x="577596" y="473963"/>
                </a:lnTo>
                <a:lnTo>
                  <a:pt x="574548" y="483107"/>
                </a:lnTo>
                <a:lnTo>
                  <a:pt x="574548" y="484631"/>
                </a:lnTo>
                <a:lnTo>
                  <a:pt x="573024" y="486155"/>
                </a:lnTo>
                <a:lnTo>
                  <a:pt x="571500" y="487679"/>
                </a:lnTo>
                <a:lnTo>
                  <a:pt x="560831" y="487679"/>
                </a:lnTo>
                <a:lnTo>
                  <a:pt x="556260" y="486155"/>
                </a:lnTo>
                <a:lnTo>
                  <a:pt x="547116" y="480060"/>
                </a:lnTo>
                <a:lnTo>
                  <a:pt x="541019" y="475488"/>
                </a:lnTo>
                <a:lnTo>
                  <a:pt x="528828" y="463296"/>
                </a:lnTo>
                <a:lnTo>
                  <a:pt x="522731" y="454151"/>
                </a:lnTo>
                <a:lnTo>
                  <a:pt x="515112" y="445007"/>
                </a:lnTo>
                <a:lnTo>
                  <a:pt x="507492" y="434339"/>
                </a:lnTo>
                <a:lnTo>
                  <a:pt x="499872" y="422148"/>
                </a:lnTo>
                <a:lnTo>
                  <a:pt x="498348" y="420624"/>
                </a:lnTo>
                <a:lnTo>
                  <a:pt x="498348" y="417576"/>
                </a:lnTo>
                <a:lnTo>
                  <a:pt x="496824" y="416051"/>
                </a:lnTo>
                <a:lnTo>
                  <a:pt x="495300" y="414527"/>
                </a:lnTo>
                <a:lnTo>
                  <a:pt x="493776" y="411479"/>
                </a:lnTo>
                <a:lnTo>
                  <a:pt x="492252" y="406907"/>
                </a:lnTo>
                <a:lnTo>
                  <a:pt x="490728" y="403860"/>
                </a:lnTo>
                <a:lnTo>
                  <a:pt x="487680" y="400812"/>
                </a:lnTo>
                <a:lnTo>
                  <a:pt x="484631" y="394715"/>
                </a:lnTo>
                <a:lnTo>
                  <a:pt x="483107" y="390143"/>
                </a:lnTo>
                <a:lnTo>
                  <a:pt x="480060" y="384048"/>
                </a:lnTo>
                <a:lnTo>
                  <a:pt x="477012" y="379476"/>
                </a:lnTo>
                <a:lnTo>
                  <a:pt x="475488" y="373379"/>
                </a:lnTo>
                <a:lnTo>
                  <a:pt x="466343" y="355091"/>
                </a:lnTo>
                <a:lnTo>
                  <a:pt x="460248" y="339851"/>
                </a:lnTo>
                <a:lnTo>
                  <a:pt x="452628" y="324612"/>
                </a:lnTo>
                <a:lnTo>
                  <a:pt x="446531" y="310896"/>
                </a:lnTo>
                <a:lnTo>
                  <a:pt x="438912" y="297179"/>
                </a:lnTo>
                <a:lnTo>
                  <a:pt x="431292" y="281939"/>
                </a:lnTo>
                <a:lnTo>
                  <a:pt x="422148" y="268224"/>
                </a:lnTo>
                <a:lnTo>
                  <a:pt x="414528" y="254507"/>
                </a:lnTo>
                <a:lnTo>
                  <a:pt x="405384" y="240791"/>
                </a:lnTo>
                <a:lnTo>
                  <a:pt x="396240" y="228600"/>
                </a:lnTo>
                <a:lnTo>
                  <a:pt x="387096" y="214884"/>
                </a:lnTo>
                <a:lnTo>
                  <a:pt x="379476" y="202691"/>
                </a:lnTo>
                <a:lnTo>
                  <a:pt x="370331" y="188976"/>
                </a:lnTo>
                <a:lnTo>
                  <a:pt x="352043" y="164591"/>
                </a:lnTo>
                <a:lnTo>
                  <a:pt x="342900" y="153924"/>
                </a:lnTo>
                <a:lnTo>
                  <a:pt x="333755" y="141731"/>
                </a:lnTo>
                <a:lnTo>
                  <a:pt x="324612" y="131063"/>
                </a:lnTo>
                <a:lnTo>
                  <a:pt x="316992" y="121919"/>
                </a:lnTo>
                <a:lnTo>
                  <a:pt x="307848" y="111251"/>
                </a:lnTo>
                <a:lnTo>
                  <a:pt x="300228" y="102107"/>
                </a:lnTo>
                <a:lnTo>
                  <a:pt x="291084" y="92963"/>
                </a:lnTo>
                <a:lnTo>
                  <a:pt x="283464" y="83819"/>
                </a:lnTo>
                <a:lnTo>
                  <a:pt x="277367" y="76200"/>
                </a:lnTo>
                <a:lnTo>
                  <a:pt x="269748" y="68579"/>
                </a:lnTo>
                <a:lnTo>
                  <a:pt x="262128" y="62484"/>
                </a:lnTo>
                <a:lnTo>
                  <a:pt x="233172" y="33527"/>
                </a:lnTo>
                <a:lnTo>
                  <a:pt x="228600" y="32003"/>
                </a:lnTo>
                <a:lnTo>
                  <a:pt x="205740" y="16763"/>
                </a:lnTo>
                <a:lnTo>
                  <a:pt x="184404" y="7619"/>
                </a:lnTo>
                <a:lnTo>
                  <a:pt x="164592" y="1524"/>
                </a:lnTo>
                <a:lnTo>
                  <a:pt x="144780" y="0"/>
                </a:lnTo>
                <a:lnTo>
                  <a:pt x="124967" y="1524"/>
                </a:lnTo>
                <a:lnTo>
                  <a:pt x="108204" y="6096"/>
                </a:lnTo>
                <a:lnTo>
                  <a:pt x="91440" y="13715"/>
                </a:lnTo>
                <a:lnTo>
                  <a:pt x="77724" y="22860"/>
                </a:lnTo>
                <a:lnTo>
                  <a:pt x="64007" y="33527"/>
                </a:lnTo>
                <a:lnTo>
                  <a:pt x="50292" y="45719"/>
                </a:lnTo>
                <a:lnTo>
                  <a:pt x="39624" y="57912"/>
                </a:lnTo>
                <a:lnTo>
                  <a:pt x="21336" y="85343"/>
                </a:lnTo>
                <a:lnTo>
                  <a:pt x="7619" y="112776"/>
                </a:lnTo>
                <a:lnTo>
                  <a:pt x="4572" y="126491"/>
                </a:lnTo>
                <a:lnTo>
                  <a:pt x="3048" y="131063"/>
                </a:lnTo>
                <a:lnTo>
                  <a:pt x="1524" y="140207"/>
                </a:lnTo>
                <a:lnTo>
                  <a:pt x="0" y="149351"/>
                </a:lnTo>
                <a:lnTo>
                  <a:pt x="0" y="187451"/>
                </a:lnTo>
                <a:lnTo>
                  <a:pt x="1524" y="202691"/>
                </a:lnTo>
                <a:lnTo>
                  <a:pt x="4572" y="217931"/>
                </a:lnTo>
                <a:lnTo>
                  <a:pt x="9143" y="233172"/>
                </a:lnTo>
                <a:lnTo>
                  <a:pt x="21336" y="260603"/>
                </a:lnTo>
                <a:lnTo>
                  <a:pt x="30480" y="271272"/>
                </a:lnTo>
                <a:lnTo>
                  <a:pt x="42672" y="283463"/>
                </a:lnTo>
                <a:lnTo>
                  <a:pt x="54864" y="291084"/>
                </a:lnTo>
                <a:lnTo>
                  <a:pt x="71628" y="297179"/>
                </a:lnTo>
                <a:lnTo>
                  <a:pt x="88392" y="300227"/>
                </a:lnTo>
                <a:lnTo>
                  <a:pt x="108204" y="301751"/>
                </a:lnTo>
                <a:lnTo>
                  <a:pt x="144780" y="304800"/>
                </a:lnTo>
                <a:lnTo>
                  <a:pt x="178307" y="307848"/>
                </a:lnTo>
                <a:lnTo>
                  <a:pt x="192024" y="309372"/>
                </a:lnTo>
                <a:lnTo>
                  <a:pt x="207264" y="309372"/>
                </a:lnTo>
                <a:lnTo>
                  <a:pt x="220980" y="310896"/>
                </a:lnTo>
                <a:lnTo>
                  <a:pt x="233172" y="312419"/>
                </a:lnTo>
                <a:lnTo>
                  <a:pt x="254507" y="315467"/>
                </a:lnTo>
                <a:lnTo>
                  <a:pt x="263652" y="316991"/>
                </a:lnTo>
                <a:lnTo>
                  <a:pt x="271272" y="320039"/>
                </a:lnTo>
                <a:lnTo>
                  <a:pt x="283464" y="323088"/>
                </a:lnTo>
                <a:lnTo>
                  <a:pt x="286512" y="324612"/>
                </a:lnTo>
                <a:lnTo>
                  <a:pt x="281940" y="324612"/>
                </a:lnTo>
                <a:lnTo>
                  <a:pt x="278892" y="326136"/>
                </a:lnTo>
                <a:lnTo>
                  <a:pt x="277367" y="326136"/>
                </a:lnTo>
                <a:lnTo>
                  <a:pt x="274319" y="327660"/>
                </a:lnTo>
                <a:lnTo>
                  <a:pt x="271272" y="330707"/>
                </a:lnTo>
                <a:lnTo>
                  <a:pt x="277367" y="333755"/>
                </a:lnTo>
                <a:lnTo>
                  <a:pt x="284988" y="336803"/>
                </a:lnTo>
                <a:lnTo>
                  <a:pt x="291084" y="341376"/>
                </a:lnTo>
                <a:lnTo>
                  <a:pt x="300228" y="345948"/>
                </a:lnTo>
                <a:lnTo>
                  <a:pt x="307848" y="350519"/>
                </a:lnTo>
                <a:lnTo>
                  <a:pt x="316992" y="356615"/>
                </a:lnTo>
                <a:lnTo>
                  <a:pt x="324612" y="362712"/>
                </a:lnTo>
                <a:lnTo>
                  <a:pt x="333755" y="368807"/>
                </a:lnTo>
                <a:lnTo>
                  <a:pt x="344424" y="376427"/>
                </a:lnTo>
                <a:lnTo>
                  <a:pt x="353567" y="384048"/>
                </a:lnTo>
                <a:lnTo>
                  <a:pt x="387096" y="417576"/>
                </a:lnTo>
                <a:lnTo>
                  <a:pt x="394716" y="426719"/>
                </a:lnTo>
                <a:lnTo>
                  <a:pt x="400812" y="434339"/>
                </a:lnTo>
                <a:lnTo>
                  <a:pt x="409955" y="445007"/>
                </a:lnTo>
                <a:lnTo>
                  <a:pt x="417576" y="457200"/>
                </a:lnTo>
                <a:lnTo>
                  <a:pt x="426719" y="467867"/>
                </a:lnTo>
                <a:lnTo>
                  <a:pt x="434340" y="478536"/>
                </a:lnTo>
                <a:lnTo>
                  <a:pt x="443484" y="489203"/>
                </a:lnTo>
                <a:lnTo>
                  <a:pt x="451104" y="499872"/>
                </a:lnTo>
                <a:lnTo>
                  <a:pt x="460248" y="509015"/>
                </a:lnTo>
                <a:lnTo>
                  <a:pt x="469392" y="516636"/>
                </a:lnTo>
                <a:lnTo>
                  <a:pt x="478536" y="525779"/>
                </a:lnTo>
                <a:lnTo>
                  <a:pt x="487680" y="533400"/>
                </a:lnTo>
                <a:lnTo>
                  <a:pt x="498348" y="539496"/>
                </a:lnTo>
                <a:lnTo>
                  <a:pt x="507492" y="545591"/>
                </a:lnTo>
                <a:lnTo>
                  <a:pt x="518160" y="551688"/>
                </a:lnTo>
                <a:lnTo>
                  <a:pt x="527304" y="556260"/>
                </a:lnTo>
                <a:lnTo>
                  <a:pt x="537972" y="559307"/>
                </a:lnTo>
                <a:lnTo>
                  <a:pt x="548640" y="560831"/>
                </a:lnTo>
                <a:lnTo>
                  <a:pt x="576072" y="560831"/>
                </a:lnTo>
                <a:lnTo>
                  <a:pt x="583692" y="559307"/>
                </a:lnTo>
                <a:lnTo>
                  <a:pt x="589788" y="557784"/>
                </a:lnTo>
                <a:lnTo>
                  <a:pt x="597407" y="554736"/>
                </a:lnTo>
                <a:lnTo>
                  <a:pt x="615696" y="545591"/>
                </a:lnTo>
                <a:lnTo>
                  <a:pt x="621792" y="541019"/>
                </a:lnTo>
                <a:lnTo>
                  <a:pt x="626364" y="537972"/>
                </a:lnTo>
                <a:lnTo>
                  <a:pt x="630936" y="533400"/>
                </a:lnTo>
                <a:lnTo>
                  <a:pt x="633984" y="528827"/>
                </a:lnTo>
                <a:lnTo>
                  <a:pt x="638555" y="522731"/>
                </a:lnTo>
                <a:lnTo>
                  <a:pt x="640080" y="518160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9" name="object 1589"/>
          <p:cNvSpPr/>
          <p:nvPr/>
        </p:nvSpPr>
        <p:spPr>
          <a:xfrm>
            <a:off x="9085085" y="7100836"/>
            <a:ext cx="192024" cy="54864"/>
          </a:xfrm>
          <a:custGeom>
            <a:avLst/>
            <a:gdLst/>
            <a:ahLst/>
            <a:cxnLst/>
            <a:rect l="l" t="t" r="r" b="b"/>
            <a:pathLst>
              <a:path w="192024" h="54864">
                <a:moveTo>
                  <a:pt x="0" y="54864"/>
                </a:moveTo>
                <a:lnTo>
                  <a:pt x="12191" y="54864"/>
                </a:lnTo>
                <a:lnTo>
                  <a:pt x="21336" y="53340"/>
                </a:lnTo>
                <a:lnTo>
                  <a:pt x="32003" y="50292"/>
                </a:lnTo>
                <a:lnTo>
                  <a:pt x="44196" y="47244"/>
                </a:lnTo>
                <a:lnTo>
                  <a:pt x="57912" y="42673"/>
                </a:lnTo>
                <a:lnTo>
                  <a:pt x="71627" y="39625"/>
                </a:lnTo>
                <a:lnTo>
                  <a:pt x="85344" y="35052"/>
                </a:lnTo>
                <a:lnTo>
                  <a:pt x="99060" y="28956"/>
                </a:lnTo>
                <a:lnTo>
                  <a:pt x="126491" y="19813"/>
                </a:lnTo>
                <a:lnTo>
                  <a:pt x="138684" y="15240"/>
                </a:lnTo>
                <a:lnTo>
                  <a:pt x="149351" y="10668"/>
                </a:lnTo>
                <a:lnTo>
                  <a:pt x="158496" y="6097"/>
                </a:lnTo>
                <a:lnTo>
                  <a:pt x="166115" y="3049"/>
                </a:lnTo>
                <a:lnTo>
                  <a:pt x="170688" y="0"/>
                </a:lnTo>
                <a:lnTo>
                  <a:pt x="182880" y="12192"/>
                </a:lnTo>
                <a:lnTo>
                  <a:pt x="184403" y="15240"/>
                </a:lnTo>
                <a:lnTo>
                  <a:pt x="192024" y="22861"/>
                </a:lnTo>
                <a:lnTo>
                  <a:pt x="187451" y="24385"/>
                </a:lnTo>
                <a:lnTo>
                  <a:pt x="182880" y="27433"/>
                </a:lnTo>
                <a:lnTo>
                  <a:pt x="175260" y="28956"/>
                </a:lnTo>
                <a:lnTo>
                  <a:pt x="153924" y="35052"/>
                </a:lnTo>
                <a:lnTo>
                  <a:pt x="141732" y="38100"/>
                </a:lnTo>
                <a:lnTo>
                  <a:pt x="128015" y="39625"/>
                </a:lnTo>
                <a:lnTo>
                  <a:pt x="114300" y="44197"/>
                </a:lnTo>
                <a:lnTo>
                  <a:pt x="100584" y="45721"/>
                </a:lnTo>
                <a:lnTo>
                  <a:pt x="85344" y="48768"/>
                </a:lnTo>
                <a:lnTo>
                  <a:pt x="54864" y="51816"/>
                </a:lnTo>
                <a:lnTo>
                  <a:pt x="41148" y="54864"/>
                </a:lnTo>
                <a:lnTo>
                  <a:pt x="0" y="54864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0" name="object 1590"/>
          <p:cNvSpPr/>
          <p:nvPr/>
        </p:nvSpPr>
        <p:spPr>
          <a:xfrm>
            <a:off x="8605024" y="6980440"/>
            <a:ext cx="80773" cy="99060"/>
          </a:xfrm>
          <a:custGeom>
            <a:avLst/>
            <a:gdLst/>
            <a:ahLst/>
            <a:cxnLst/>
            <a:rect l="l" t="t" r="r" b="b"/>
            <a:pathLst>
              <a:path w="80773" h="99060">
                <a:moveTo>
                  <a:pt x="68581" y="3048"/>
                </a:moveTo>
                <a:lnTo>
                  <a:pt x="74676" y="6096"/>
                </a:lnTo>
                <a:lnTo>
                  <a:pt x="79249" y="10669"/>
                </a:lnTo>
                <a:lnTo>
                  <a:pt x="80773" y="15240"/>
                </a:lnTo>
                <a:lnTo>
                  <a:pt x="80773" y="27433"/>
                </a:lnTo>
                <a:lnTo>
                  <a:pt x="79249" y="33529"/>
                </a:lnTo>
                <a:lnTo>
                  <a:pt x="77725" y="38100"/>
                </a:lnTo>
                <a:lnTo>
                  <a:pt x="74676" y="47245"/>
                </a:lnTo>
                <a:lnTo>
                  <a:pt x="71629" y="57912"/>
                </a:lnTo>
                <a:lnTo>
                  <a:pt x="65533" y="76200"/>
                </a:lnTo>
                <a:lnTo>
                  <a:pt x="64009" y="82296"/>
                </a:lnTo>
                <a:lnTo>
                  <a:pt x="62485" y="88393"/>
                </a:lnTo>
                <a:lnTo>
                  <a:pt x="56388" y="97536"/>
                </a:lnTo>
                <a:lnTo>
                  <a:pt x="50293" y="99060"/>
                </a:lnTo>
                <a:lnTo>
                  <a:pt x="47245" y="99060"/>
                </a:lnTo>
                <a:lnTo>
                  <a:pt x="44197" y="97536"/>
                </a:lnTo>
                <a:lnTo>
                  <a:pt x="36576" y="97536"/>
                </a:lnTo>
                <a:lnTo>
                  <a:pt x="35052" y="96012"/>
                </a:lnTo>
                <a:lnTo>
                  <a:pt x="32005" y="94488"/>
                </a:lnTo>
                <a:lnTo>
                  <a:pt x="28957" y="94488"/>
                </a:lnTo>
                <a:lnTo>
                  <a:pt x="27433" y="96012"/>
                </a:lnTo>
                <a:lnTo>
                  <a:pt x="24385" y="96012"/>
                </a:lnTo>
                <a:lnTo>
                  <a:pt x="22861" y="94488"/>
                </a:lnTo>
                <a:lnTo>
                  <a:pt x="21337" y="94488"/>
                </a:lnTo>
                <a:lnTo>
                  <a:pt x="19812" y="92964"/>
                </a:lnTo>
                <a:lnTo>
                  <a:pt x="19812" y="89917"/>
                </a:lnTo>
                <a:lnTo>
                  <a:pt x="12193" y="89917"/>
                </a:lnTo>
                <a:lnTo>
                  <a:pt x="10669" y="88393"/>
                </a:lnTo>
                <a:lnTo>
                  <a:pt x="9145" y="86869"/>
                </a:lnTo>
                <a:lnTo>
                  <a:pt x="9145" y="82296"/>
                </a:lnTo>
                <a:lnTo>
                  <a:pt x="4573" y="82296"/>
                </a:lnTo>
                <a:lnTo>
                  <a:pt x="1525" y="80772"/>
                </a:lnTo>
                <a:lnTo>
                  <a:pt x="0" y="77724"/>
                </a:lnTo>
                <a:lnTo>
                  <a:pt x="1525" y="73152"/>
                </a:lnTo>
                <a:lnTo>
                  <a:pt x="3049" y="71629"/>
                </a:lnTo>
                <a:lnTo>
                  <a:pt x="6097" y="65533"/>
                </a:lnTo>
                <a:lnTo>
                  <a:pt x="12193" y="59436"/>
                </a:lnTo>
                <a:lnTo>
                  <a:pt x="13717" y="54864"/>
                </a:lnTo>
                <a:lnTo>
                  <a:pt x="16764" y="50293"/>
                </a:lnTo>
                <a:lnTo>
                  <a:pt x="22861" y="44196"/>
                </a:lnTo>
                <a:lnTo>
                  <a:pt x="27433" y="35052"/>
                </a:lnTo>
                <a:lnTo>
                  <a:pt x="28957" y="28957"/>
                </a:lnTo>
                <a:lnTo>
                  <a:pt x="32005" y="24384"/>
                </a:lnTo>
                <a:lnTo>
                  <a:pt x="32005" y="21336"/>
                </a:lnTo>
                <a:lnTo>
                  <a:pt x="33529" y="18288"/>
                </a:lnTo>
                <a:lnTo>
                  <a:pt x="36576" y="13717"/>
                </a:lnTo>
                <a:lnTo>
                  <a:pt x="39625" y="7621"/>
                </a:lnTo>
                <a:lnTo>
                  <a:pt x="45721" y="3048"/>
                </a:lnTo>
                <a:lnTo>
                  <a:pt x="57912" y="0"/>
                </a:lnTo>
                <a:lnTo>
                  <a:pt x="68581" y="3048"/>
                </a:lnTo>
              </a:path>
            </a:pathLst>
          </a:custGeom>
          <a:solidFill>
            <a:srgbClr val="B5595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1" name="object 1591"/>
          <p:cNvSpPr/>
          <p:nvPr/>
        </p:nvSpPr>
        <p:spPr>
          <a:xfrm>
            <a:off x="8649221" y="6983488"/>
            <a:ext cx="36576" cy="96012"/>
          </a:xfrm>
          <a:custGeom>
            <a:avLst/>
            <a:gdLst/>
            <a:ahLst/>
            <a:cxnLst/>
            <a:rect l="l" t="t" r="r" b="b"/>
            <a:pathLst>
              <a:path w="36576" h="96012">
                <a:moveTo>
                  <a:pt x="6096" y="96012"/>
                </a:moveTo>
                <a:lnTo>
                  <a:pt x="12191" y="92964"/>
                </a:lnTo>
                <a:lnTo>
                  <a:pt x="15240" y="89916"/>
                </a:lnTo>
                <a:lnTo>
                  <a:pt x="18288" y="85345"/>
                </a:lnTo>
                <a:lnTo>
                  <a:pt x="19812" y="79248"/>
                </a:lnTo>
                <a:lnTo>
                  <a:pt x="21336" y="73152"/>
                </a:lnTo>
                <a:lnTo>
                  <a:pt x="27432" y="54864"/>
                </a:lnTo>
                <a:lnTo>
                  <a:pt x="30479" y="44197"/>
                </a:lnTo>
                <a:lnTo>
                  <a:pt x="33528" y="35052"/>
                </a:lnTo>
                <a:lnTo>
                  <a:pt x="35052" y="30481"/>
                </a:lnTo>
                <a:lnTo>
                  <a:pt x="36576" y="24385"/>
                </a:lnTo>
                <a:lnTo>
                  <a:pt x="36576" y="10669"/>
                </a:lnTo>
                <a:lnTo>
                  <a:pt x="35052" y="7621"/>
                </a:lnTo>
                <a:lnTo>
                  <a:pt x="30479" y="3048"/>
                </a:lnTo>
                <a:lnTo>
                  <a:pt x="24384" y="0"/>
                </a:lnTo>
                <a:lnTo>
                  <a:pt x="27432" y="3048"/>
                </a:lnTo>
                <a:lnTo>
                  <a:pt x="30479" y="7621"/>
                </a:lnTo>
                <a:lnTo>
                  <a:pt x="32003" y="13716"/>
                </a:lnTo>
                <a:lnTo>
                  <a:pt x="30479" y="21336"/>
                </a:lnTo>
                <a:lnTo>
                  <a:pt x="28955" y="25909"/>
                </a:lnTo>
                <a:lnTo>
                  <a:pt x="24384" y="30481"/>
                </a:lnTo>
                <a:lnTo>
                  <a:pt x="16764" y="32004"/>
                </a:lnTo>
                <a:lnTo>
                  <a:pt x="4572" y="28957"/>
                </a:lnTo>
                <a:lnTo>
                  <a:pt x="7620" y="32004"/>
                </a:lnTo>
                <a:lnTo>
                  <a:pt x="10667" y="33528"/>
                </a:lnTo>
                <a:lnTo>
                  <a:pt x="12191" y="33528"/>
                </a:lnTo>
                <a:lnTo>
                  <a:pt x="13715" y="35052"/>
                </a:lnTo>
                <a:lnTo>
                  <a:pt x="16764" y="36576"/>
                </a:lnTo>
                <a:lnTo>
                  <a:pt x="22860" y="36576"/>
                </a:lnTo>
                <a:lnTo>
                  <a:pt x="22860" y="38100"/>
                </a:lnTo>
                <a:lnTo>
                  <a:pt x="18288" y="38100"/>
                </a:lnTo>
                <a:lnTo>
                  <a:pt x="13715" y="39624"/>
                </a:lnTo>
                <a:lnTo>
                  <a:pt x="6096" y="39624"/>
                </a:lnTo>
                <a:lnTo>
                  <a:pt x="1524" y="38100"/>
                </a:lnTo>
                <a:lnTo>
                  <a:pt x="0" y="38100"/>
                </a:lnTo>
                <a:lnTo>
                  <a:pt x="0" y="39624"/>
                </a:lnTo>
                <a:lnTo>
                  <a:pt x="1524" y="39624"/>
                </a:lnTo>
                <a:lnTo>
                  <a:pt x="4572" y="42673"/>
                </a:lnTo>
                <a:lnTo>
                  <a:pt x="7620" y="44197"/>
                </a:lnTo>
                <a:lnTo>
                  <a:pt x="12191" y="44197"/>
                </a:lnTo>
                <a:lnTo>
                  <a:pt x="16764" y="45721"/>
                </a:lnTo>
                <a:lnTo>
                  <a:pt x="18288" y="50292"/>
                </a:lnTo>
                <a:lnTo>
                  <a:pt x="16764" y="53340"/>
                </a:lnTo>
                <a:lnTo>
                  <a:pt x="12191" y="57912"/>
                </a:lnTo>
                <a:lnTo>
                  <a:pt x="13715" y="59436"/>
                </a:lnTo>
                <a:lnTo>
                  <a:pt x="15240" y="62485"/>
                </a:lnTo>
                <a:lnTo>
                  <a:pt x="16764" y="67057"/>
                </a:lnTo>
                <a:lnTo>
                  <a:pt x="16764" y="79248"/>
                </a:lnTo>
                <a:lnTo>
                  <a:pt x="15240" y="85345"/>
                </a:lnTo>
                <a:lnTo>
                  <a:pt x="12191" y="91440"/>
                </a:lnTo>
                <a:lnTo>
                  <a:pt x="6096" y="96012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2" name="object 1592"/>
          <p:cNvSpPr/>
          <p:nvPr/>
        </p:nvSpPr>
        <p:spPr>
          <a:xfrm>
            <a:off x="8624836" y="7053592"/>
            <a:ext cx="19813" cy="21336"/>
          </a:xfrm>
          <a:custGeom>
            <a:avLst/>
            <a:gdLst/>
            <a:ahLst/>
            <a:cxnLst/>
            <a:rect l="l" t="t" r="r" b="b"/>
            <a:pathLst>
              <a:path w="19813" h="21336">
                <a:moveTo>
                  <a:pt x="12193" y="19812"/>
                </a:moveTo>
                <a:lnTo>
                  <a:pt x="10669" y="21336"/>
                </a:lnTo>
                <a:lnTo>
                  <a:pt x="3049" y="21336"/>
                </a:lnTo>
                <a:lnTo>
                  <a:pt x="1525" y="19812"/>
                </a:lnTo>
                <a:lnTo>
                  <a:pt x="0" y="19812"/>
                </a:lnTo>
                <a:lnTo>
                  <a:pt x="0" y="15241"/>
                </a:lnTo>
                <a:lnTo>
                  <a:pt x="3049" y="10669"/>
                </a:lnTo>
                <a:lnTo>
                  <a:pt x="7621" y="4572"/>
                </a:lnTo>
                <a:lnTo>
                  <a:pt x="13717" y="0"/>
                </a:lnTo>
                <a:lnTo>
                  <a:pt x="16764" y="0"/>
                </a:lnTo>
                <a:lnTo>
                  <a:pt x="19813" y="4572"/>
                </a:lnTo>
                <a:lnTo>
                  <a:pt x="18288" y="10669"/>
                </a:lnTo>
                <a:lnTo>
                  <a:pt x="12193" y="19812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3" name="object 1593"/>
          <p:cNvSpPr/>
          <p:nvPr/>
        </p:nvSpPr>
        <p:spPr>
          <a:xfrm>
            <a:off x="8603500" y="7039876"/>
            <a:ext cx="16765" cy="22860"/>
          </a:xfrm>
          <a:custGeom>
            <a:avLst/>
            <a:gdLst/>
            <a:ahLst/>
            <a:cxnLst/>
            <a:rect l="l" t="t" r="r" b="b"/>
            <a:pathLst>
              <a:path w="16765" h="22860">
                <a:moveTo>
                  <a:pt x="9145" y="22860"/>
                </a:moveTo>
                <a:lnTo>
                  <a:pt x="4573" y="22860"/>
                </a:lnTo>
                <a:lnTo>
                  <a:pt x="1524" y="21336"/>
                </a:lnTo>
                <a:lnTo>
                  <a:pt x="0" y="18288"/>
                </a:lnTo>
                <a:lnTo>
                  <a:pt x="1524" y="13716"/>
                </a:lnTo>
                <a:lnTo>
                  <a:pt x="3049" y="10669"/>
                </a:lnTo>
                <a:lnTo>
                  <a:pt x="6097" y="6097"/>
                </a:lnTo>
                <a:lnTo>
                  <a:pt x="12193" y="0"/>
                </a:lnTo>
                <a:lnTo>
                  <a:pt x="15241" y="1524"/>
                </a:lnTo>
                <a:lnTo>
                  <a:pt x="16765" y="4573"/>
                </a:lnTo>
                <a:lnTo>
                  <a:pt x="15241" y="12193"/>
                </a:lnTo>
                <a:lnTo>
                  <a:pt x="9145" y="2286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4" name="object 1594"/>
          <p:cNvSpPr/>
          <p:nvPr/>
        </p:nvSpPr>
        <p:spPr>
          <a:xfrm>
            <a:off x="8612645" y="7045973"/>
            <a:ext cx="21336" cy="24384"/>
          </a:xfrm>
          <a:custGeom>
            <a:avLst/>
            <a:gdLst/>
            <a:ahLst/>
            <a:cxnLst/>
            <a:rect l="l" t="t" r="r" b="b"/>
            <a:pathLst>
              <a:path w="21336" h="24384">
                <a:moveTo>
                  <a:pt x="12191" y="24384"/>
                </a:moveTo>
                <a:lnTo>
                  <a:pt x="4572" y="24384"/>
                </a:lnTo>
                <a:lnTo>
                  <a:pt x="3048" y="22860"/>
                </a:lnTo>
                <a:lnTo>
                  <a:pt x="1524" y="21336"/>
                </a:lnTo>
                <a:lnTo>
                  <a:pt x="1524" y="19812"/>
                </a:lnTo>
                <a:lnTo>
                  <a:pt x="0" y="18288"/>
                </a:lnTo>
                <a:lnTo>
                  <a:pt x="1524" y="16763"/>
                </a:lnTo>
                <a:lnTo>
                  <a:pt x="10667" y="4572"/>
                </a:lnTo>
                <a:lnTo>
                  <a:pt x="15240" y="1524"/>
                </a:lnTo>
                <a:lnTo>
                  <a:pt x="19812" y="0"/>
                </a:lnTo>
                <a:lnTo>
                  <a:pt x="21336" y="3048"/>
                </a:lnTo>
                <a:lnTo>
                  <a:pt x="19812" y="10667"/>
                </a:lnTo>
                <a:lnTo>
                  <a:pt x="15240" y="18288"/>
                </a:lnTo>
                <a:lnTo>
                  <a:pt x="12191" y="24384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5" name="object 1595"/>
          <p:cNvSpPr/>
          <p:nvPr/>
        </p:nvSpPr>
        <p:spPr>
          <a:xfrm>
            <a:off x="8643124" y="6884428"/>
            <a:ext cx="80773" cy="129540"/>
          </a:xfrm>
          <a:custGeom>
            <a:avLst/>
            <a:gdLst/>
            <a:ahLst/>
            <a:cxnLst/>
            <a:rect l="l" t="t" r="r" b="b"/>
            <a:pathLst>
              <a:path w="80773" h="129540">
                <a:moveTo>
                  <a:pt x="76200" y="44196"/>
                </a:moveTo>
                <a:lnTo>
                  <a:pt x="73152" y="51817"/>
                </a:lnTo>
                <a:lnTo>
                  <a:pt x="70105" y="60960"/>
                </a:lnTo>
                <a:lnTo>
                  <a:pt x="65533" y="68581"/>
                </a:lnTo>
                <a:lnTo>
                  <a:pt x="62485" y="76200"/>
                </a:lnTo>
                <a:lnTo>
                  <a:pt x="57912" y="83821"/>
                </a:lnTo>
                <a:lnTo>
                  <a:pt x="54864" y="92964"/>
                </a:lnTo>
                <a:lnTo>
                  <a:pt x="50293" y="103633"/>
                </a:lnTo>
                <a:lnTo>
                  <a:pt x="47245" y="112776"/>
                </a:lnTo>
                <a:lnTo>
                  <a:pt x="45721" y="115824"/>
                </a:lnTo>
                <a:lnTo>
                  <a:pt x="42673" y="120396"/>
                </a:lnTo>
                <a:lnTo>
                  <a:pt x="36576" y="126493"/>
                </a:lnTo>
                <a:lnTo>
                  <a:pt x="33529" y="128017"/>
                </a:lnTo>
                <a:lnTo>
                  <a:pt x="28957" y="129541"/>
                </a:lnTo>
                <a:lnTo>
                  <a:pt x="22861" y="128017"/>
                </a:lnTo>
                <a:lnTo>
                  <a:pt x="18288" y="126493"/>
                </a:lnTo>
                <a:lnTo>
                  <a:pt x="15241" y="126493"/>
                </a:lnTo>
                <a:lnTo>
                  <a:pt x="12193" y="124969"/>
                </a:lnTo>
                <a:lnTo>
                  <a:pt x="9145" y="121921"/>
                </a:lnTo>
                <a:lnTo>
                  <a:pt x="4573" y="118872"/>
                </a:lnTo>
                <a:lnTo>
                  <a:pt x="3049" y="115824"/>
                </a:lnTo>
                <a:lnTo>
                  <a:pt x="0" y="111252"/>
                </a:lnTo>
                <a:lnTo>
                  <a:pt x="0" y="105157"/>
                </a:lnTo>
                <a:lnTo>
                  <a:pt x="1525" y="97536"/>
                </a:lnTo>
                <a:lnTo>
                  <a:pt x="9145" y="83821"/>
                </a:lnTo>
                <a:lnTo>
                  <a:pt x="13717" y="70105"/>
                </a:lnTo>
                <a:lnTo>
                  <a:pt x="18288" y="59436"/>
                </a:lnTo>
                <a:lnTo>
                  <a:pt x="21337" y="45721"/>
                </a:lnTo>
                <a:lnTo>
                  <a:pt x="22861" y="33529"/>
                </a:lnTo>
                <a:lnTo>
                  <a:pt x="25909" y="25908"/>
                </a:lnTo>
                <a:lnTo>
                  <a:pt x="28957" y="16764"/>
                </a:lnTo>
                <a:lnTo>
                  <a:pt x="32005" y="9145"/>
                </a:lnTo>
                <a:lnTo>
                  <a:pt x="38100" y="3048"/>
                </a:lnTo>
                <a:lnTo>
                  <a:pt x="47245" y="0"/>
                </a:lnTo>
                <a:lnTo>
                  <a:pt x="50293" y="0"/>
                </a:lnTo>
                <a:lnTo>
                  <a:pt x="54864" y="1524"/>
                </a:lnTo>
                <a:lnTo>
                  <a:pt x="59437" y="1524"/>
                </a:lnTo>
                <a:lnTo>
                  <a:pt x="64009" y="3048"/>
                </a:lnTo>
                <a:lnTo>
                  <a:pt x="73152" y="9145"/>
                </a:lnTo>
                <a:lnTo>
                  <a:pt x="76200" y="13717"/>
                </a:lnTo>
                <a:lnTo>
                  <a:pt x="77725" y="19812"/>
                </a:lnTo>
                <a:lnTo>
                  <a:pt x="79249" y="24384"/>
                </a:lnTo>
                <a:lnTo>
                  <a:pt x="80773" y="32005"/>
                </a:lnTo>
                <a:lnTo>
                  <a:pt x="79249" y="38100"/>
                </a:lnTo>
                <a:lnTo>
                  <a:pt x="76200" y="44196"/>
                </a:lnTo>
              </a:path>
            </a:pathLst>
          </a:custGeom>
          <a:solidFill>
            <a:srgbClr val="B5595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6" name="object 1596"/>
          <p:cNvSpPr/>
          <p:nvPr/>
        </p:nvSpPr>
        <p:spPr>
          <a:xfrm>
            <a:off x="8661412" y="6887476"/>
            <a:ext cx="62485" cy="126492"/>
          </a:xfrm>
          <a:custGeom>
            <a:avLst/>
            <a:gdLst/>
            <a:ahLst/>
            <a:cxnLst/>
            <a:rect l="l" t="t" r="r" b="b"/>
            <a:pathLst>
              <a:path w="62485" h="126492">
                <a:moveTo>
                  <a:pt x="0" y="123445"/>
                </a:moveTo>
                <a:lnTo>
                  <a:pt x="12193" y="126493"/>
                </a:lnTo>
                <a:lnTo>
                  <a:pt x="15241" y="124969"/>
                </a:lnTo>
                <a:lnTo>
                  <a:pt x="19812" y="123445"/>
                </a:lnTo>
                <a:lnTo>
                  <a:pt x="25909" y="117348"/>
                </a:lnTo>
                <a:lnTo>
                  <a:pt x="28957" y="108204"/>
                </a:lnTo>
                <a:lnTo>
                  <a:pt x="32005" y="100585"/>
                </a:lnTo>
                <a:lnTo>
                  <a:pt x="36576" y="89916"/>
                </a:lnTo>
                <a:lnTo>
                  <a:pt x="41149" y="80773"/>
                </a:lnTo>
                <a:lnTo>
                  <a:pt x="45721" y="73152"/>
                </a:lnTo>
                <a:lnTo>
                  <a:pt x="51817" y="57912"/>
                </a:lnTo>
                <a:lnTo>
                  <a:pt x="56388" y="48769"/>
                </a:lnTo>
                <a:lnTo>
                  <a:pt x="59437" y="41148"/>
                </a:lnTo>
                <a:lnTo>
                  <a:pt x="60961" y="35052"/>
                </a:lnTo>
                <a:lnTo>
                  <a:pt x="62485" y="27433"/>
                </a:lnTo>
                <a:lnTo>
                  <a:pt x="62485" y="21336"/>
                </a:lnTo>
                <a:lnTo>
                  <a:pt x="60961" y="16764"/>
                </a:lnTo>
                <a:lnTo>
                  <a:pt x="57912" y="10669"/>
                </a:lnTo>
                <a:lnTo>
                  <a:pt x="54864" y="6097"/>
                </a:lnTo>
                <a:lnTo>
                  <a:pt x="51817" y="3048"/>
                </a:lnTo>
                <a:lnTo>
                  <a:pt x="47245" y="0"/>
                </a:lnTo>
                <a:lnTo>
                  <a:pt x="48769" y="3048"/>
                </a:lnTo>
                <a:lnTo>
                  <a:pt x="51817" y="6097"/>
                </a:lnTo>
                <a:lnTo>
                  <a:pt x="53341" y="9145"/>
                </a:lnTo>
                <a:lnTo>
                  <a:pt x="54864" y="13716"/>
                </a:lnTo>
                <a:lnTo>
                  <a:pt x="57912" y="18288"/>
                </a:lnTo>
                <a:lnTo>
                  <a:pt x="57912" y="27433"/>
                </a:lnTo>
                <a:lnTo>
                  <a:pt x="54864" y="32004"/>
                </a:lnTo>
                <a:lnTo>
                  <a:pt x="45721" y="38100"/>
                </a:lnTo>
                <a:lnTo>
                  <a:pt x="42673" y="42673"/>
                </a:lnTo>
                <a:lnTo>
                  <a:pt x="39624" y="54864"/>
                </a:lnTo>
                <a:lnTo>
                  <a:pt x="36576" y="64009"/>
                </a:lnTo>
                <a:lnTo>
                  <a:pt x="33529" y="74676"/>
                </a:lnTo>
                <a:lnTo>
                  <a:pt x="30481" y="85345"/>
                </a:lnTo>
                <a:lnTo>
                  <a:pt x="24385" y="97536"/>
                </a:lnTo>
                <a:lnTo>
                  <a:pt x="12193" y="115824"/>
                </a:lnTo>
                <a:lnTo>
                  <a:pt x="6097" y="120397"/>
                </a:lnTo>
                <a:lnTo>
                  <a:pt x="0" y="123445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7" name="object 1597"/>
          <p:cNvSpPr/>
          <p:nvPr/>
        </p:nvSpPr>
        <p:spPr>
          <a:xfrm>
            <a:off x="8822957" y="7053592"/>
            <a:ext cx="79248" cy="85344"/>
          </a:xfrm>
          <a:custGeom>
            <a:avLst/>
            <a:gdLst/>
            <a:ahLst/>
            <a:cxnLst/>
            <a:rect l="l" t="t" r="r" b="b"/>
            <a:pathLst>
              <a:path w="79248" h="85344">
                <a:moveTo>
                  <a:pt x="59436" y="1524"/>
                </a:moveTo>
                <a:lnTo>
                  <a:pt x="62484" y="3048"/>
                </a:lnTo>
                <a:lnTo>
                  <a:pt x="67055" y="3048"/>
                </a:lnTo>
                <a:lnTo>
                  <a:pt x="70104" y="4572"/>
                </a:lnTo>
                <a:lnTo>
                  <a:pt x="79248" y="13717"/>
                </a:lnTo>
                <a:lnTo>
                  <a:pt x="79248" y="22860"/>
                </a:lnTo>
                <a:lnTo>
                  <a:pt x="76200" y="32005"/>
                </a:lnTo>
                <a:lnTo>
                  <a:pt x="74676" y="36577"/>
                </a:lnTo>
                <a:lnTo>
                  <a:pt x="76200" y="38100"/>
                </a:lnTo>
                <a:lnTo>
                  <a:pt x="76200" y="53341"/>
                </a:lnTo>
                <a:lnTo>
                  <a:pt x="74676" y="64008"/>
                </a:lnTo>
                <a:lnTo>
                  <a:pt x="70104" y="76200"/>
                </a:lnTo>
                <a:lnTo>
                  <a:pt x="64008" y="82296"/>
                </a:lnTo>
                <a:lnTo>
                  <a:pt x="60960" y="83820"/>
                </a:lnTo>
                <a:lnTo>
                  <a:pt x="59436" y="83820"/>
                </a:lnTo>
                <a:lnTo>
                  <a:pt x="56388" y="85344"/>
                </a:lnTo>
                <a:lnTo>
                  <a:pt x="50292" y="85344"/>
                </a:lnTo>
                <a:lnTo>
                  <a:pt x="47243" y="83820"/>
                </a:lnTo>
                <a:lnTo>
                  <a:pt x="44196" y="83820"/>
                </a:lnTo>
                <a:lnTo>
                  <a:pt x="39624" y="82296"/>
                </a:lnTo>
                <a:lnTo>
                  <a:pt x="36576" y="79248"/>
                </a:lnTo>
                <a:lnTo>
                  <a:pt x="35052" y="79248"/>
                </a:lnTo>
                <a:lnTo>
                  <a:pt x="33528" y="80772"/>
                </a:lnTo>
                <a:lnTo>
                  <a:pt x="30479" y="80772"/>
                </a:lnTo>
                <a:lnTo>
                  <a:pt x="27431" y="79248"/>
                </a:lnTo>
                <a:lnTo>
                  <a:pt x="22860" y="74677"/>
                </a:lnTo>
                <a:lnTo>
                  <a:pt x="22860" y="73153"/>
                </a:lnTo>
                <a:lnTo>
                  <a:pt x="18288" y="73153"/>
                </a:lnTo>
                <a:lnTo>
                  <a:pt x="15240" y="71629"/>
                </a:lnTo>
                <a:lnTo>
                  <a:pt x="13716" y="70105"/>
                </a:lnTo>
                <a:lnTo>
                  <a:pt x="10667" y="70105"/>
                </a:lnTo>
                <a:lnTo>
                  <a:pt x="9143" y="68581"/>
                </a:lnTo>
                <a:lnTo>
                  <a:pt x="9143" y="65532"/>
                </a:lnTo>
                <a:lnTo>
                  <a:pt x="4572" y="64008"/>
                </a:lnTo>
                <a:lnTo>
                  <a:pt x="1524" y="62484"/>
                </a:lnTo>
                <a:lnTo>
                  <a:pt x="0" y="59436"/>
                </a:lnTo>
                <a:lnTo>
                  <a:pt x="0" y="56388"/>
                </a:lnTo>
                <a:lnTo>
                  <a:pt x="3048" y="50293"/>
                </a:lnTo>
                <a:lnTo>
                  <a:pt x="7619" y="44196"/>
                </a:lnTo>
                <a:lnTo>
                  <a:pt x="10667" y="39624"/>
                </a:lnTo>
                <a:lnTo>
                  <a:pt x="15240" y="36577"/>
                </a:lnTo>
                <a:lnTo>
                  <a:pt x="18288" y="33529"/>
                </a:lnTo>
                <a:lnTo>
                  <a:pt x="22860" y="27432"/>
                </a:lnTo>
                <a:lnTo>
                  <a:pt x="28955" y="22860"/>
                </a:lnTo>
                <a:lnTo>
                  <a:pt x="33528" y="16765"/>
                </a:lnTo>
                <a:lnTo>
                  <a:pt x="33528" y="13717"/>
                </a:lnTo>
                <a:lnTo>
                  <a:pt x="35052" y="12193"/>
                </a:lnTo>
                <a:lnTo>
                  <a:pt x="38100" y="7620"/>
                </a:lnTo>
                <a:lnTo>
                  <a:pt x="42672" y="3048"/>
                </a:lnTo>
                <a:lnTo>
                  <a:pt x="47243" y="0"/>
                </a:lnTo>
                <a:lnTo>
                  <a:pt x="51816" y="0"/>
                </a:lnTo>
                <a:lnTo>
                  <a:pt x="59436" y="1524"/>
                </a:lnTo>
              </a:path>
            </a:pathLst>
          </a:custGeom>
          <a:solidFill>
            <a:srgbClr val="B5595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8" name="object 1598"/>
          <p:cNvSpPr/>
          <p:nvPr/>
        </p:nvSpPr>
        <p:spPr>
          <a:xfrm>
            <a:off x="8865629" y="7055116"/>
            <a:ext cx="36576" cy="83820"/>
          </a:xfrm>
          <a:custGeom>
            <a:avLst/>
            <a:gdLst/>
            <a:ahLst/>
            <a:cxnLst/>
            <a:rect l="l" t="t" r="r" b="b"/>
            <a:pathLst>
              <a:path w="36576" h="83820">
                <a:moveTo>
                  <a:pt x="0" y="82296"/>
                </a:moveTo>
                <a:lnTo>
                  <a:pt x="4571" y="82296"/>
                </a:lnTo>
                <a:lnTo>
                  <a:pt x="7620" y="83820"/>
                </a:lnTo>
                <a:lnTo>
                  <a:pt x="13716" y="83820"/>
                </a:lnTo>
                <a:lnTo>
                  <a:pt x="15240" y="82296"/>
                </a:lnTo>
                <a:lnTo>
                  <a:pt x="18288" y="82296"/>
                </a:lnTo>
                <a:lnTo>
                  <a:pt x="21336" y="80772"/>
                </a:lnTo>
                <a:lnTo>
                  <a:pt x="27432" y="74676"/>
                </a:lnTo>
                <a:lnTo>
                  <a:pt x="30480" y="64008"/>
                </a:lnTo>
                <a:lnTo>
                  <a:pt x="33528" y="51817"/>
                </a:lnTo>
                <a:lnTo>
                  <a:pt x="33528" y="42672"/>
                </a:lnTo>
                <a:lnTo>
                  <a:pt x="32004" y="38100"/>
                </a:lnTo>
                <a:lnTo>
                  <a:pt x="32004" y="35053"/>
                </a:lnTo>
                <a:lnTo>
                  <a:pt x="33528" y="30481"/>
                </a:lnTo>
                <a:lnTo>
                  <a:pt x="35052" y="21336"/>
                </a:lnTo>
                <a:lnTo>
                  <a:pt x="36576" y="16764"/>
                </a:lnTo>
                <a:lnTo>
                  <a:pt x="35052" y="13717"/>
                </a:lnTo>
                <a:lnTo>
                  <a:pt x="33528" y="9145"/>
                </a:lnTo>
                <a:lnTo>
                  <a:pt x="30480" y="6096"/>
                </a:lnTo>
                <a:lnTo>
                  <a:pt x="27432" y="4572"/>
                </a:lnTo>
                <a:lnTo>
                  <a:pt x="22859" y="3048"/>
                </a:lnTo>
                <a:lnTo>
                  <a:pt x="19812" y="1524"/>
                </a:lnTo>
                <a:lnTo>
                  <a:pt x="15240" y="0"/>
                </a:lnTo>
                <a:lnTo>
                  <a:pt x="19812" y="3048"/>
                </a:lnTo>
                <a:lnTo>
                  <a:pt x="22859" y="9145"/>
                </a:lnTo>
                <a:lnTo>
                  <a:pt x="25907" y="16764"/>
                </a:lnTo>
                <a:lnTo>
                  <a:pt x="27432" y="24384"/>
                </a:lnTo>
                <a:lnTo>
                  <a:pt x="25907" y="32005"/>
                </a:lnTo>
                <a:lnTo>
                  <a:pt x="21336" y="38100"/>
                </a:lnTo>
                <a:lnTo>
                  <a:pt x="15240" y="41148"/>
                </a:lnTo>
                <a:lnTo>
                  <a:pt x="3047" y="39624"/>
                </a:lnTo>
                <a:lnTo>
                  <a:pt x="4571" y="42672"/>
                </a:lnTo>
                <a:lnTo>
                  <a:pt x="7620" y="44196"/>
                </a:lnTo>
                <a:lnTo>
                  <a:pt x="9144" y="45720"/>
                </a:lnTo>
                <a:lnTo>
                  <a:pt x="12192" y="45720"/>
                </a:lnTo>
                <a:lnTo>
                  <a:pt x="13716" y="47245"/>
                </a:lnTo>
                <a:lnTo>
                  <a:pt x="16764" y="48769"/>
                </a:lnTo>
                <a:lnTo>
                  <a:pt x="22859" y="48769"/>
                </a:lnTo>
                <a:lnTo>
                  <a:pt x="19812" y="51817"/>
                </a:lnTo>
                <a:lnTo>
                  <a:pt x="15240" y="54864"/>
                </a:lnTo>
                <a:lnTo>
                  <a:pt x="9144" y="54864"/>
                </a:lnTo>
                <a:lnTo>
                  <a:pt x="10668" y="56388"/>
                </a:lnTo>
                <a:lnTo>
                  <a:pt x="13716" y="60960"/>
                </a:lnTo>
                <a:lnTo>
                  <a:pt x="15240" y="64008"/>
                </a:lnTo>
                <a:lnTo>
                  <a:pt x="16764" y="68581"/>
                </a:lnTo>
                <a:lnTo>
                  <a:pt x="15240" y="73153"/>
                </a:lnTo>
                <a:lnTo>
                  <a:pt x="12192" y="77724"/>
                </a:lnTo>
                <a:lnTo>
                  <a:pt x="7620" y="80772"/>
                </a:lnTo>
                <a:lnTo>
                  <a:pt x="0" y="82296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9" name="object 1599"/>
          <p:cNvSpPr/>
          <p:nvPr/>
        </p:nvSpPr>
        <p:spPr>
          <a:xfrm>
            <a:off x="8844293" y="7114552"/>
            <a:ext cx="16764" cy="19812"/>
          </a:xfrm>
          <a:custGeom>
            <a:avLst/>
            <a:gdLst/>
            <a:ahLst/>
            <a:cxnLst/>
            <a:rect l="l" t="t" r="r" b="b"/>
            <a:pathLst>
              <a:path w="16764" h="19812">
                <a:moveTo>
                  <a:pt x="0" y="12193"/>
                </a:moveTo>
                <a:lnTo>
                  <a:pt x="0" y="13717"/>
                </a:lnTo>
                <a:lnTo>
                  <a:pt x="1524" y="16764"/>
                </a:lnTo>
                <a:lnTo>
                  <a:pt x="3048" y="18288"/>
                </a:lnTo>
                <a:lnTo>
                  <a:pt x="6095" y="18288"/>
                </a:lnTo>
                <a:lnTo>
                  <a:pt x="7619" y="19812"/>
                </a:lnTo>
                <a:lnTo>
                  <a:pt x="15240" y="19812"/>
                </a:lnTo>
                <a:lnTo>
                  <a:pt x="15240" y="15240"/>
                </a:lnTo>
                <a:lnTo>
                  <a:pt x="16764" y="10669"/>
                </a:lnTo>
                <a:lnTo>
                  <a:pt x="16764" y="1524"/>
                </a:lnTo>
                <a:lnTo>
                  <a:pt x="13716" y="0"/>
                </a:lnTo>
                <a:lnTo>
                  <a:pt x="12192" y="0"/>
                </a:lnTo>
                <a:lnTo>
                  <a:pt x="0" y="12193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0" name="object 1600"/>
          <p:cNvSpPr/>
          <p:nvPr/>
        </p:nvSpPr>
        <p:spPr>
          <a:xfrm>
            <a:off x="8822957" y="7100836"/>
            <a:ext cx="12192" cy="18288"/>
          </a:xfrm>
          <a:custGeom>
            <a:avLst/>
            <a:gdLst/>
            <a:ahLst/>
            <a:cxnLst/>
            <a:rect l="l" t="t" r="r" b="b"/>
            <a:pathLst>
              <a:path w="12192" h="18288">
                <a:moveTo>
                  <a:pt x="0" y="9144"/>
                </a:moveTo>
                <a:lnTo>
                  <a:pt x="0" y="12192"/>
                </a:lnTo>
                <a:lnTo>
                  <a:pt x="1524" y="16764"/>
                </a:lnTo>
                <a:lnTo>
                  <a:pt x="4572" y="18288"/>
                </a:lnTo>
                <a:lnTo>
                  <a:pt x="7619" y="18288"/>
                </a:lnTo>
                <a:lnTo>
                  <a:pt x="10667" y="13716"/>
                </a:lnTo>
                <a:lnTo>
                  <a:pt x="12192" y="9144"/>
                </a:lnTo>
                <a:lnTo>
                  <a:pt x="12192" y="1525"/>
                </a:lnTo>
                <a:lnTo>
                  <a:pt x="10667" y="0"/>
                </a:lnTo>
                <a:lnTo>
                  <a:pt x="9143" y="0"/>
                </a:lnTo>
                <a:lnTo>
                  <a:pt x="4572" y="3049"/>
                </a:lnTo>
                <a:lnTo>
                  <a:pt x="0" y="9144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1" name="object 1601"/>
          <p:cNvSpPr/>
          <p:nvPr/>
        </p:nvSpPr>
        <p:spPr>
          <a:xfrm>
            <a:off x="8832100" y="7106933"/>
            <a:ext cx="16765" cy="19812"/>
          </a:xfrm>
          <a:custGeom>
            <a:avLst/>
            <a:gdLst/>
            <a:ahLst/>
            <a:cxnLst/>
            <a:rect l="l" t="t" r="r" b="b"/>
            <a:pathLst>
              <a:path w="16765" h="19812">
                <a:moveTo>
                  <a:pt x="0" y="12191"/>
                </a:moveTo>
                <a:lnTo>
                  <a:pt x="0" y="15240"/>
                </a:lnTo>
                <a:lnTo>
                  <a:pt x="3049" y="16764"/>
                </a:lnTo>
                <a:lnTo>
                  <a:pt x="4573" y="18288"/>
                </a:lnTo>
                <a:lnTo>
                  <a:pt x="6097" y="19812"/>
                </a:lnTo>
                <a:lnTo>
                  <a:pt x="13717" y="19812"/>
                </a:lnTo>
                <a:lnTo>
                  <a:pt x="16765" y="10667"/>
                </a:lnTo>
                <a:lnTo>
                  <a:pt x="16765" y="6095"/>
                </a:lnTo>
                <a:lnTo>
                  <a:pt x="15241" y="1524"/>
                </a:lnTo>
                <a:lnTo>
                  <a:pt x="13717" y="0"/>
                </a:lnTo>
                <a:lnTo>
                  <a:pt x="10669" y="1524"/>
                </a:lnTo>
                <a:lnTo>
                  <a:pt x="6097" y="4571"/>
                </a:lnTo>
                <a:lnTo>
                  <a:pt x="0" y="12191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2" name="object 1602"/>
          <p:cNvSpPr/>
          <p:nvPr/>
        </p:nvSpPr>
        <p:spPr>
          <a:xfrm>
            <a:off x="8856485" y="6911861"/>
            <a:ext cx="111251" cy="179831"/>
          </a:xfrm>
          <a:custGeom>
            <a:avLst/>
            <a:gdLst/>
            <a:ahLst/>
            <a:cxnLst/>
            <a:rect l="l" t="t" r="r" b="b"/>
            <a:pathLst>
              <a:path w="111251" h="179831">
                <a:moveTo>
                  <a:pt x="53339" y="7619"/>
                </a:moveTo>
                <a:lnTo>
                  <a:pt x="56388" y="4572"/>
                </a:lnTo>
                <a:lnTo>
                  <a:pt x="60960" y="3048"/>
                </a:lnTo>
                <a:lnTo>
                  <a:pt x="64008" y="1524"/>
                </a:lnTo>
                <a:lnTo>
                  <a:pt x="70103" y="0"/>
                </a:lnTo>
                <a:lnTo>
                  <a:pt x="74676" y="0"/>
                </a:lnTo>
                <a:lnTo>
                  <a:pt x="80772" y="1524"/>
                </a:lnTo>
                <a:lnTo>
                  <a:pt x="88391" y="4572"/>
                </a:lnTo>
                <a:lnTo>
                  <a:pt x="94488" y="7619"/>
                </a:lnTo>
                <a:lnTo>
                  <a:pt x="99060" y="12191"/>
                </a:lnTo>
                <a:lnTo>
                  <a:pt x="103632" y="18288"/>
                </a:lnTo>
                <a:lnTo>
                  <a:pt x="108203" y="27431"/>
                </a:lnTo>
                <a:lnTo>
                  <a:pt x="111251" y="38100"/>
                </a:lnTo>
                <a:lnTo>
                  <a:pt x="111251" y="59436"/>
                </a:lnTo>
                <a:lnTo>
                  <a:pt x="106680" y="71627"/>
                </a:lnTo>
                <a:lnTo>
                  <a:pt x="99060" y="83819"/>
                </a:lnTo>
                <a:lnTo>
                  <a:pt x="88391" y="99060"/>
                </a:lnTo>
                <a:lnTo>
                  <a:pt x="77724" y="112775"/>
                </a:lnTo>
                <a:lnTo>
                  <a:pt x="68580" y="124967"/>
                </a:lnTo>
                <a:lnTo>
                  <a:pt x="62484" y="135636"/>
                </a:lnTo>
                <a:lnTo>
                  <a:pt x="56388" y="144779"/>
                </a:lnTo>
                <a:lnTo>
                  <a:pt x="51815" y="153924"/>
                </a:lnTo>
                <a:lnTo>
                  <a:pt x="48768" y="161543"/>
                </a:lnTo>
                <a:lnTo>
                  <a:pt x="44196" y="170688"/>
                </a:lnTo>
                <a:lnTo>
                  <a:pt x="41148" y="175260"/>
                </a:lnTo>
                <a:lnTo>
                  <a:pt x="39624" y="176784"/>
                </a:lnTo>
                <a:lnTo>
                  <a:pt x="36576" y="178308"/>
                </a:lnTo>
                <a:lnTo>
                  <a:pt x="32003" y="179831"/>
                </a:lnTo>
                <a:lnTo>
                  <a:pt x="27432" y="179831"/>
                </a:lnTo>
                <a:lnTo>
                  <a:pt x="15239" y="176784"/>
                </a:lnTo>
                <a:lnTo>
                  <a:pt x="7620" y="172212"/>
                </a:lnTo>
                <a:lnTo>
                  <a:pt x="3048" y="167639"/>
                </a:lnTo>
                <a:lnTo>
                  <a:pt x="0" y="160019"/>
                </a:lnTo>
                <a:lnTo>
                  <a:pt x="1524" y="152400"/>
                </a:lnTo>
                <a:lnTo>
                  <a:pt x="1524" y="144779"/>
                </a:lnTo>
                <a:lnTo>
                  <a:pt x="4572" y="137160"/>
                </a:lnTo>
                <a:lnTo>
                  <a:pt x="6096" y="128015"/>
                </a:lnTo>
                <a:lnTo>
                  <a:pt x="9144" y="120396"/>
                </a:lnTo>
                <a:lnTo>
                  <a:pt x="16764" y="99060"/>
                </a:lnTo>
                <a:lnTo>
                  <a:pt x="25908" y="73151"/>
                </a:lnTo>
                <a:lnTo>
                  <a:pt x="33527" y="48767"/>
                </a:lnTo>
                <a:lnTo>
                  <a:pt x="39624" y="30479"/>
                </a:lnTo>
                <a:lnTo>
                  <a:pt x="41148" y="22860"/>
                </a:lnTo>
                <a:lnTo>
                  <a:pt x="45720" y="15239"/>
                </a:lnTo>
                <a:lnTo>
                  <a:pt x="53339" y="7619"/>
                </a:lnTo>
              </a:path>
            </a:pathLst>
          </a:custGeom>
          <a:solidFill>
            <a:srgbClr val="B5595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3" name="object 1603"/>
          <p:cNvSpPr/>
          <p:nvPr/>
        </p:nvSpPr>
        <p:spPr>
          <a:xfrm>
            <a:off x="8871724" y="6921004"/>
            <a:ext cx="96012" cy="170688"/>
          </a:xfrm>
          <a:custGeom>
            <a:avLst/>
            <a:gdLst/>
            <a:ahLst/>
            <a:cxnLst/>
            <a:rect l="l" t="t" r="r" b="b"/>
            <a:pathLst>
              <a:path w="96012" h="170688">
                <a:moveTo>
                  <a:pt x="30481" y="158496"/>
                </a:moveTo>
                <a:lnTo>
                  <a:pt x="33529" y="152400"/>
                </a:lnTo>
                <a:lnTo>
                  <a:pt x="36576" y="144781"/>
                </a:lnTo>
                <a:lnTo>
                  <a:pt x="41149" y="135636"/>
                </a:lnTo>
                <a:lnTo>
                  <a:pt x="47245" y="126493"/>
                </a:lnTo>
                <a:lnTo>
                  <a:pt x="53341" y="115824"/>
                </a:lnTo>
                <a:lnTo>
                  <a:pt x="60961" y="103632"/>
                </a:lnTo>
                <a:lnTo>
                  <a:pt x="71629" y="89917"/>
                </a:lnTo>
                <a:lnTo>
                  <a:pt x="83821" y="74676"/>
                </a:lnTo>
                <a:lnTo>
                  <a:pt x="91441" y="62484"/>
                </a:lnTo>
                <a:lnTo>
                  <a:pt x="94488" y="51817"/>
                </a:lnTo>
                <a:lnTo>
                  <a:pt x="96012" y="39624"/>
                </a:lnTo>
                <a:lnTo>
                  <a:pt x="94488" y="28957"/>
                </a:lnTo>
                <a:lnTo>
                  <a:pt x="92964" y="18288"/>
                </a:lnTo>
                <a:lnTo>
                  <a:pt x="83821" y="3048"/>
                </a:lnTo>
                <a:lnTo>
                  <a:pt x="79249" y="0"/>
                </a:lnTo>
                <a:lnTo>
                  <a:pt x="85345" y="12193"/>
                </a:lnTo>
                <a:lnTo>
                  <a:pt x="86869" y="18288"/>
                </a:lnTo>
                <a:lnTo>
                  <a:pt x="88393" y="24384"/>
                </a:lnTo>
                <a:lnTo>
                  <a:pt x="89917" y="30481"/>
                </a:lnTo>
                <a:lnTo>
                  <a:pt x="89917" y="36576"/>
                </a:lnTo>
                <a:lnTo>
                  <a:pt x="86869" y="42672"/>
                </a:lnTo>
                <a:lnTo>
                  <a:pt x="80773" y="54865"/>
                </a:lnTo>
                <a:lnTo>
                  <a:pt x="76200" y="60960"/>
                </a:lnTo>
                <a:lnTo>
                  <a:pt x="73152" y="67057"/>
                </a:lnTo>
                <a:lnTo>
                  <a:pt x="68581" y="74676"/>
                </a:lnTo>
                <a:lnTo>
                  <a:pt x="64009" y="79248"/>
                </a:lnTo>
                <a:lnTo>
                  <a:pt x="60961" y="85345"/>
                </a:lnTo>
                <a:lnTo>
                  <a:pt x="56388" y="89917"/>
                </a:lnTo>
                <a:lnTo>
                  <a:pt x="54864" y="94488"/>
                </a:lnTo>
                <a:lnTo>
                  <a:pt x="48769" y="103632"/>
                </a:lnTo>
                <a:lnTo>
                  <a:pt x="41149" y="117348"/>
                </a:lnTo>
                <a:lnTo>
                  <a:pt x="35052" y="132588"/>
                </a:lnTo>
                <a:lnTo>
                  <a:pt x="28957" y="143257"/>
                </a:lnTo>
                <a:lnTo>
                  <a:pt x="25909" y="147829"/>
                </a:lnTo>
                <a:lnTo>
                  <a:pt x="22861" y="153924"/>
                </a:lnTo>
                <a:lnTo>
                  <a:pt x="19812" y="156972"/>
                </a:lnTo>
                <a:lnTo>
                  <a:pt x="16764" y="161545"/>
                </a:lnTo>
                <a:lnTo>
                  <a:pt x="13717" y="164593"/>
                </a:lnTo>
                <a:lnTo>
                  <a:pt x="4573" y="167641"/>
                </a:lnTo>
                <a:lnTo>
                  <a:pt x="0" y="167641"/>
                </a:lnTo>
                <a:lnTo>
                  <a:pt x="7621" y="170688"/>
                </a:lnTo>
                <a:lnTo>
                  <a:pt x="18288" y="170688"/>
                </a:lnTo>
                <a:lnTo>
                  <a:pt x="24385" y="167641"/>
                </a:lnTo>
                <a:lnTo>
                  <a:pt x="25909" y="166117"/>
                </a:lnTo>
                <a:lnTo>
                  <a:pt x="28957" y="161545"/>
                </a:lnTo>
                <a:lnTo>
                  <a:pt x="30481" y="158496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4" name="object 1604"/>
          <p:cNvSpPr/>
          <p:nvPr/>
        </p:nvSpPr>
        <p:spPr>
          <a:xfrm>
            <a:off x="8623312" y="6652780"/>
            <a:ext cx="499873" cy="368808"/>
          </a:xfrm>
          <a:custGeom>
            <a:avLst/>
            <a:gdLst/>
            <a:ahLst/>
            <a:cxnLst/>
            <a:rect l="l" t="t" r="r" b="b"/>
            <a:pathLst>
              <a:path w="499873" h="368808">
                <a:moveTo>
                  <a:pt x="170688" y="312420"/>
                </a:moveTo>
                <a:lnTo>
                  <a:pt x="172212" y="315469"/>
                </a:lnTo>
                <a:lnTo>
                  <a:pt x="178309" y="318517"/>
                </a:lnTo>
                <a:lnTo>
                  <a:pt x="192024" y="327660"/>
                </a:lnTo>
                <a:lnTo>
                  <a:pt x="204217" y="333756"/>
                </a:lnTo>
                <a:lnTo>
                  <a:pt x="211837" y="336805"/>
                </a:lnTo>
                <a:lnTo>
                  <a:pt x="219457" y="341377"/>
                </a:lnTo>
                <a:lnTo>
                  <a:pt x="228600" y="344424"/>
                </a:lnTo>
                <a:lnTo>
                  <a:pt x="239269" y="348996"/>
                </a:lnTo>
                <a:lnTo>
                  <a:pt x="249937" y="352044"/>
                </a:lnTo>
                <a:lnTo>
                  <a:pt x="262129" y="356617"/>
                </a:lnTo>
                <a:lnTo>
                  <a:pt x="275845" y="359665"/>
                </a:lnTo>
                <a:lnTo>
                  <a:pt x="289561" y="364236"/>
                </a:lnTo>
                <a:lnTo>
                  <a:pt x="309373" y="367284"/>
                </a:lnTo>
                <a:lnTo>
                  <a:pt x="327661" y="368808"/>
                </a:lnTo>
                <a:lnTo>
                  <a:pt x="344424" y="368808"/>
                </a:lnTo>
                <a:lnTo>
                  <a:pt x="359664" y="367284"/>
                </a:lnTo>
                <a:lnTo>
                  <a:pt x="371857" y="364236"/>
                </a:lnTo>
                <a:lnTo>
                  <a:pt x="384049" y="359665"/>
                </a:lnTo>
                <a:lnTo>
                  <a:pt x="396241" y="353569"/>
                </a:lnTo>
                <a:lnTo>
                  <a:pt x="405385" y="347472"/>
                </a:lnTo>
                <a:lnTo>
                  <a:pt x="414529" y="339853"/>
                </a:lnTo>
                <a:lnTo>
                  <a:pt x="429769" y="324612"/>
                </a:lnTo>
                <a:lnTo>
                  <a:pt x="434341" y="318517"/>
                </a:lnTo>
                <a:lnTo>
                  <a:pt x="438912" y="310896"/>
                </a:lnTo>
                <a:lnTo>
                  <a:pt x="443485" y="304800"/>
                </a:lnTo>
                <a:lnTo>
                  <a:pt x="449581" y="295656"/>
                </a:lnTo>
                <a:lnTo>
                  <a:pt x="455676" y="288036"/>
                </a:lnTo>
                <a:lnTo>
                  <a:pt x="463297" y="275844"/>
                </a:lnTo>
                <a:lnTo>
                  <a:pt x="478537" y="242317"/>
                </a:lnTo>
                <a:lnTo>
                  <a:pt x="486157" y="220981"/>
                </a:lnTo>
                <a:lnTo>
                  <a:pt x="492253" y="199644"/>
                </a:lnTo>
                <a:lnTo>
                  <a:pt x="496824" y="178308"/>
                </a:lnTo>
                <a:lnTo>
                  <a:pt x="499873" y="156972"/>
                </a:lnTo>
                <a:lnTo>
                  <a:pt x="499873" y="140208"/>
                </a:lnTo>
                <a:lnTo>
                  <a:pt x="498349" y="124969"/>
                </a:lnTo>
                <a:lnTo>
                  <a:pt x="496824" y="112777"/>
                </a:lnTo>
                <a:lnTo>
                  <a:pt x="492253" y="99060"/>
                </a:lnTo>
                <a:lnTo>
                  <a:pt x="487681" y="86869"/>
                </a:lnTo>
                <a:lnTo>
                  <a:pt x="483109" y="76200"/>
                </a:lnTo>
                <a:lnTo>
                  <a:pt x="477012" y="67056"/>
                </a:lnTo>
                <a:lnTo>
                  <a:pt x="469393" y="57912"/>
                </a:lnTo>
                <a:lnTo>
                  <a:pt x="446533" y="35053"/>
                </a:lnTo>
                <a:lnTo>
                  <a:pt x="437388" y="28956"/>
                </a:lnTo>
                <a:lnTo>
                  <a:pt x="428245" y="24384"/>
                </a:lnTo>
                <a:lnTo>
                  <a:pt x="417576" y="19812"/>
                </a:lnTo>
                <a:lnTo>
                  <a:pt x="408433" y="15241"/>
                </a:lnTo>
                <a:lnTo>
                  <a:pt x="399288" y="12193"/>
                </a:lnTo>
                <a:lnTo>
                  <a:pt x="388621" y="9144"/>
                </a:lnTo>
                <a:lnTo>
                  <a:pt x="379476" y="6096"/>
                </a:lnTo>
                <a:lnTo>
                  <a:pt x="368809" y="4572"/>
                </a:lnTo>
                <a:lnTo>
                  <a:pt x="359664" y="3048"/>
                </a:lnTo>
                <a:lnTo>
                  <a:pt x="348997" y="1524"/>
                </a:lnTo>
                <a:lnTo>
                  <a:pt x="339853" y="1524"/>
                </a:lnTo>
                <a:lnTo>
                  <a:pt x="330709" y="0"/>
                </a:lnTo>
                <a:lnTo>
                  <a:pt x="304800" y="0"/>
                </a:lnTo>
                <a:lnTo>
                  <a:pt x="297181" y="1524"/>
                </a:lnTo>
                <a:lnTo>
                  <a:pt x="283464" y="1524"/>
                </a:lnTo>
                <a:lnTo>
                  <a:pt x="278893" y="3048"/>
                </a:lnTo>
                <a:lnTo>
                  <a:pt x="274321" y="3048"/>
                </a:lnTo>
                <a:lnTo>
                  <a:pt x="269749" y="4572"/>
                </a:lnTo>
                <a:lnTo>
                  <a:pt x="263653" y="4572"/>
                </a:lnTo>
                <a:lnTo>
                  <a:pt x="259081" y="6096"/>
                </a:lnTo>
                <a:lnTo>
                  <a:pt x="252985" y="6096"/>
                </a:lnTo>
                <a:lnTo>
                  <a:pt x="240793" y="9144"/>
                </a:lnTo>
                <a:lnTo>
                  <a:pt x="233173" y="10669"/>
                </a:lnTo>
                <a:lnTo>
                  <a:pt x="227076" y="12193"/>
                </a:lnTo>
                <a:lnTo>
                  <a:pt x="217933" y="15241"/>
                </a:lnTo>
                <a:lnTo>
                  <a:pt x="207264" y="18289"/>
                </a:lnTo>
                <a:lnTo>
                  <a:pt x="196597" y="22860"/>
                </a:lnTo>
                <a:lnTo>
                  <a:pt x="184405" y="25908"/>
                </a:lnTo>
                <a:lnTo>
                  <a:pt x="163069" y="32005"/>
                </a:lnTo>
                <a:lnTo>
                  <a:pt x="153924" y="35053"/>
                </a:lnTo>
                <a:lnTo>
                  <a:pt x="147829" y="36577"/>
                </a:lnTo>
                <a:lnTo>
                  <a:pt x="96012" y="36577"/>
                </a:lnTo>
                <a:lnTo>
                  <a:pt x="91441" y="38100"/>
                </a:lnTo>
                <a:lnTo>
                  <a:pt x="83821" y="39624"/>
                </a:lnTo>
                <a:lnTo>
                  <a:pt x="79249" y="41148"/>
                </a:lnTo>
                <a:lnTo>
                  <a:pt x="71629" y="45720"/>
                </a:lnTo>
                <a:lnTo>
                  <a:pt x="67057" y="48769"/>
                </a:lnTo>
                <a:lnTo>
                  <a:pt x="60961" y="53341"/>
                </a:lnTo>
                <a:lnTo>
                  <a:pt x="54864" y="60960"/>
                </a:lnTo>
                <a:lnTo>
                  <a:pt x="48769" y="67056"/>
                </a:lnTo>
                <a:lnTo>
                  <a:pt x="42673" y="74677"/>
                </a:lnTo>
                <a:lnTo>
                  <a:pt x="35053" y="85344"/>
                </a:lnTo>
                <a:lnTo>
                  <a:pt x="27433" y="97536"/>
                </a:lnTo>
                <a:lnTo>
                  <a:pt x="21337" y="109729"/>
                </a:lnTo>
                <a:lnTo>
                  <a:pt x="13717" y="123444"/>
                </a:lnTo>
                <a:lnTo>
                  <a:pt x="9145" y="137160"/>
                </a:lnTo>
                <a:lnTo>
                  <a:pt x="4573" y="152400"/>
                </a:lnTo>
                <a:lnTo>
                  <a:pt x="1524" y="167641"/>
                </a:lnTo>
                <a:lnTo>
                  <a:pt x="0" y="175260"/>
                </a:lnTo>
                <a:lnTo>
                  <a:pt x="1524" y="181356"/>
                </a:lnTo>
                <a:lnTo>
                  <a:pt x="3049" y="188977"/>
                </a:lnTo>
                <a:lnTo>
                  <a:pt x="4573" y="195072"/>
                </a:lnTo>
                <a:lnTo>
                  <a:pt x="7621" y="201169"/>
                </a:lnTo>
                <a:lnTo>
                  <a:pt x="12193" y="207265"/>
                </a:lnTo>
                <a:lnTo>
                  <a:pt x="22861" y="219456"/>
                </a:lnTo>
                <a:lnTo>
                  <a:pt x="32005" y="230124"/>
                </a:lnTo>
                <a:lnTo>
                  <a:pt x="36576" y="237744"/>
                </a:lnTo>
                <a:lnTo>
                  <a:pt x="41149" y="243841"/>
                </a:lnTo>
                <a:lnTo>
                  <a:pt x="44197" y="246889"/>
                </a:lnTo>
                <a:lnTo>
                  <a:pt x="45721" y="251460"/>
                </a:lnTo>
                <a:lnTo>
                  <a:pt x="48769" y="254508"/>
                </a:lnTo>
                <a:lnTo>
                  <a:pt x="50293" y="257556"/>
                </a:lnTo>
                <a:lnTo>
                  <a:pt x="56388" y="263653"/>
                </a:lnTo>
                <a:lnTo>
                  <a:pt x="59437" y="268224"/>
                </a:lnTo>
                <a:lnTo>
                  <a:pt x="62485" y="271272"/>
                </a:lnTo>
                <a:lnTo>
                  <a:pt x="67057" y="272796"/>
                </a:lnTo>
                <a:lnTo>
                  <a:pt x="73153" y="275844"/>
                </a:lnTo>
                <a:lnTo>
                  <a:pt x="79249" y="277369"/>
                </a:lnTo>
                <a:lnTo>
                  <a:pt x="86869" y="278893"/>
                </a:lnTo>
                <a:lnTo>
                  <a:pt x="91441" y="278893"/>
                </a:lnTo>
                <a:lnTo>
                  <a:pt x="96012" y="280417"/>
                </a:lnTo>
                <a:lnTo>
                  <a:pt x="102109" y="281941"/>
                </a:lnTo>
                <a:lnTo>
                  <a:pt x="106681" y="283465"/>
                </a:lnTo>
                <a:lnTo>
                  <a:pt x="118873" y="286512"/>
                </a:lnTo>
                <a:lnTo>
                  <a:pt x="123445" y="288036"/>
                </a:lnTo>
                <a:lnTo>
                  <a:pt x="131064" y="291084"/>
                </a:lnTo>
                <a:lnTo>
                  <a:pt x="135637" y="294132"/>
                </a:lnTo>
                <a:lnTo>
                  <a:pt x="141733" y="297181"/>
                </a:lnTo>
                <a:lnTo>
                  <a:pt x="146305" y="298705"/>
                </a:lnTo>
                <a:lnTo>
                  <a:pt x="152400" y="301753"/>
                </a:lnTo>
                <a:lnTo>
                  <a:pt x="166117" y="310896"/>
                </a:lnTo>
                <a:lnTo>
                  <a:pt x="170688" y="312420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5" name="object 1605"/>
          <p:cNvSpPr/>
          <p:nvPr/>
        </p:nvSpPr>
        <p:spPr>
          <a:xfrm>
            <a:off x="8422145" y="6364745"/>
            <a:ext cx="315467" cy="498347"/>
          </a:xfrm>
          <a:custGeom>
            <a:avLst/>
            <a:gdLst/>
            <a:ahLst/>
            <a:cxnLst/>
            <a:rect l="l" t="t" r="r" b="b"/>
            <a:pathLst>
              <a:path w="315467" h="498347">
                <a:moveTo>
                  <a:pt x="22860" y="64007"/>
                </a:moveTo>
                <a:lnTo>
                  <a:pt x="13716" y="60959"/>
                </a:lnTo>
                <a:lnTo>
                  <a:pt x="9143" y="57912"/>
                </a:lnTo>
                <a:lnTo>
                  <a:pt x="6096" y="54863"/>
                </a:lnTo>
                <a:lnTo>
                  <a:pt x="3048" y="50291"/>
                </a:lnTo>
                <a:lnTo>
                  <a:pt x="1524" y="44195"/>
                </a:lnTo>
                <a:lnTo>
                  <a:pt x="0" y="39624"/>
                </a:lnTo>
                <a:lnTo>
                  <a:pt x="0" y="33527"/>
                </a:lnTo>
                <a:lnTo>
                  <a:pt x="1524" y="25907"/>
                </a:lnTo>
                <a:lnTo>
                  <a:pt x="3048" y="21335"/>
                </a:lnTo>
                <a:lnTo>
                  <a:pt x="6096" y="15239"/>
                </a:lnTo>
                <a:lnTo>
                  <a:pt x="9143" y="10668"/>
                </a:lnTo>
                <a:lnTo>
                  <a:pt x="13716" y="6095"/>
                </a:lnTo>
                <a:lnTo>
                  <a:pt x="18288" y="3047"/>
                </a:lnTo>
                <a:lnTo>
                  <a:pt x="22860" y="1524"/>
                </a:lnTo>
                <a:lnTo>
                  <a:pt x="28955" y="0"/>
                </a:lnTo>
                <a:lnTo>
                  <a:pt x="38100" y="0"/>
                </a:lnTo>
                <a:lnTo>
                  <a:pt x="45720" y="1524"/>
                </a:lnTo>
                <a:lnTo>
                  <a:pt x="51816" y="3047"/>
                </a:lnTo>
                <a:lnTo>
                  <a:pt x="59436" y="4571"/>
                </a:lnTo>
                <a:lnTo>
                  <a:pt x="68579" y="7619"/>
                </a:lnTo>
                <a:lnTo>
                  <a:pt x="76200" y="10668"/>
                </a:lnTo>
                <a:lnTo>
                  <a:pt x="85343" y="15239"/>
                </a:lnTo>
                <a:lnTo>
                  <a:pt x="94488" y="21335"/>
                </a:lnTo>
                <a:lnTo>
                  <a:pt x="100584" y="25907"/>
                </a:lnTo>
                <a:lnTo>
                  <a:pt x="105155" y="28956"/>
                </a:lnTo>
                <a:lnTo>
                  <a:pt x="123443" y="47244"/>
                </a:lnTo>
                <a:lnTo>
                  <a:pt x="128016" y="54863"/>
                </a:lnTo>
                <a:lnTo>
                  <a:pt x="146304" y="82295"/>
                </a:lnTo>
                <a:lnTo>
                  <a:pt x="152400" y="92963"/>
                </a:lnTo>
                <a:lnTo>
                  <a:pt x="156972" y="105156"/>
                </a:lnTo>
                <a:lnTo>
                  <a:pt x="169164" y="129539"/>
                </a:lnTo>
                <a:lnTo>
                  <a:pt x="173736" y="143255"/>
                </a:lnTo>
                <a:lnTo>
                  <a:pt x="178308" y="158495"/>
                </a:lnTo>
                <a:lnTo>
                  <a:pt x="182879" y="172212"/>
                </a:lnTo>
                <a:lnTo>
                  <a:pt x="185928" y="185928"/>
                </a:lnTo>
                <a:lnTo>
                  <a:pt x="190500" y="199643"/>
                </a:lnTo>
                <a:lnTo>
                  <a:pt x="193548" y="211835"/>
                </a:lnTo>
                <a:lnTo>
                  <a:pt x="196596" y="224028"/>
                </a:lnTo>
                <a:lnTo>
                  <a:pt x="201167" y="236219"/>
                </a:lnTo>
                <a:lnTo>
                  <a:pt x="204216" y="246888"/>
                </a:lnTo>
                <a:lnTo>
                  <a:pt x="213360" y="268224"/>
                </a:lnTo>
                <a:lnTo>
                  <a:pt x="216408" y="277367"/>
                </a:lnTo>
                <a:lnTo>
                  <a:pt x="222504" y="286512"/>
                </a:lnTo>
                <a:lnTo>
                  <a:pt x="227076" y="294131"/>
                </a:lnTo>
                <a:lnTo>
                  <a:pt x="239267" y="309371"/>
                </a:lnTo>
                <a:lnTo>
                  <a:pt x="245364" y="315467"/>
                </a:lnTo>
                <a:lnTo>
                  <a:pt x="259079" y="324612"/>
                </a:lnTo>
                <a:lnTo>
                  <a:pt x="266700" y="330707"/>
                </a:lnTo>
                <a:lnTo>
                  <a:pt x="272796" y="335279"/>
                </a:lnTo>
                <a:lnTo>
                  <a:pt x="277367" y="336804"/>
                </a:lnTo>
                <a:lnTo>
                  <a:pt x="284988" y="336804"/>
                </a:lnTo>
                <a:lnTo>
                  <a:pt x="300228" y="344424"/>
                </a:lnTo>
                <a:lnTo>
                  <a:pt x="306324" y="352043"/>
                </a:lnTo>
                <a:lnTo>
                  <a:pt x="310896" y="361188"/>
                </a:lnTo>
                <a:lnTo>
                  <a:pt x="313943" y="371855"/>
                </a:lnTo>
                <a:lnTo>
                  <a:pt x="315467" y="385571"/>
                </a:lnTo>
                <a:lnTo>
                  <a:pt x="315467" y="399288"/>
                </a:lnTo>
                <a:lnTo>
                  <a:pt x="310896" y="416052"/>
                </a:lnTo>
                <a:lnTo>
                  <a:pt x="303276" y="434340"/>
                </a:lnTo>
                <a:lnTo>
                  <a:pt x="301752" y="438912"/>
                </a:lnTo>
                <a:lnTo>
                  <a:pt x="292608" y="452628"/>
                </a:lnTo>
                <a:lnTo>
                  <a:pt x="284988" y="463295"/>
                </a:lnTo>
                <a:lnTo>
                  <a:pt x="278891" y="472440"/>
                </a:lnTo>
                <a:lnTo>
                  <a:pt x="271272" y="480059"/>
                </a:lnTo>
                <a:lnTo>
                  <a:pt x="265176" y="484631"/>
                </a:lnTo>
                <a:lnTo>
                  <a:pt x="257555" y="490728"/>
                </a:lnTo>
                <a:lnTo>
                  <a:pt x="251460" y="493776"/>
                </a:lnTo>
                <a:lnTo>
                  <a:pt x="245364" y="495300"/>
                </a:lnTo>
                <a:lnTo>
                  <a:pt x="240791" y="496824"/>
                </a:lnTo>
                <a:lnTo>
                  <a:pt x="234696" y="498347"/>
                </a:lnTo>
                <a:lnTo>
                  <a:pt x="230124" y="498347"/>
                </a:lnTo>
                <a:lnTo>
                  <a:pt x="224028" y="496824"/>
                </a:lnTo>
                <a:lnTo>
                  <a:pt x="220979" y="495300"/>
                </a:lnTo>
                <a:lnTo>
                  <a:pt x="216408" y="493776"/>
                </a:lnTo>
                <a:lnTo>
                  <a:pt x="213360" y="490728"/>
                </a:lnTo>
                <a:lnTo>
                  <a:pt x="210312" y="489204"/>
                </a:lnTo>
                <a:lnTo>
                  <a:pt x="207264" y="486155"/>
                </a:lnTo>
                <a:lnTo>
                  <a:pt x="202691" y="480059"/>
                </a:lnTo>
                <a:lnTo>
                  <a:pt x="196596" y="470916"/>
                </a:lnTo>
                <a:lnTo>
                  <a:pt x="190500" y="460247"/>
                </a:lnTo>
                <a:lnTo>
                  <a:pt x="185928" y="449579"/>
                </a:lnTo>
                <a:lnTo>
                  <a:pt x="181355" y="437388"/>
                </a:lnTo>
                <a:lnTo>
                  <a:pt x="176784" y="425195"/>
                </a:lnTo>
                <a:lnTo>
                  <a:pt x="172212" y="414528"/>
                </a:lnTo>
                <a:lnTo>
                  <a:pt x="169164" y="405383"/>
                </a:lnTo>
                <a:lnTo>
                  <a:pt x="164591" y="396240"/>
                </a:lnTo>
                <a:lnTo>
                  <a:pt x="161543" y="385571"/>
                </a:lnTo>
                <a:lnTo>
                  <a:pt x="158496" y="373379"/>
                </a:lnTo>
                <a:lnTo>
                  <a:pt x="155448" y="361188"/>
                </a:lnTo>
                <a:lnTo>
                  <a:pt x="153924" y="347471"/>
                </a:lnTo>
                <a:lnTo>
                  <a:pt x="152400" y="335279"/>
                </a:lnTo>
                <a:lnTo>
                  <a:pt x="150876" y="321564"/>
                </a:lnTo>
                <a:lnTo>
                  <a:pt x="149352" y="307847"/>
                </a:lnTo>
                <a:lnTo>
                  <a:pt x="149352" y="301752"/>
                </a:lnTo>
                <a:lnTo>
                  <a:pt x="147828" y="295655"/>
                </a:lnTo>
                <a:lnTo>
                  <a:pt x="147828" y="288035"/>
                </a:lnTo>
                <a:lnTo>
                  <a:pt x="146304" y="277367"/>
                </a:lnTo>
                <a:lnTo>
                  <a:pt x="143255" y="266700"/>
                </a:lnTo>
                <a:lnTo>
                  <a:pt x="141731" y="256031"/>
                </a:lnTo>
                <a:lnTo>
                  <a:pt x="138684" y="243840"/>
                </a:lnTo>
                <a:lnTo>
                  <a:pt x="135636" y="230124"/>
                </a:lnTo>
                <a:lnTo>
                  <a:pt x="132588" y="217931"/>
                </a:lnTo>
                <a:lnTo>
                  <a:pt x="129540" y="204216"/>
                </a:lnTo>
                <a:lnTo>
                  <a:pt x="120396" y="176783"/>
                </a:lnTo>
                <a:lnTo>
                  <a:pt x="115824" y="164591"/>
                </a:lnTo>
                <a:lnTo>
                  <a:pt x="111252" y="150876"/>
                </a:lnTo>
                <a:lnTo>
                  <a:pt x="105155" y="140207"/>
                </a:lnTo>
                <a:lnTo>
                  <a:pt x="100584" y="128015"/>
                </a:lnTo>
                <a:lnTo>
                  <a:pt x="96012" y="121919"/>
                </a:lnTo>
                <a:lnTo>
                  <a:pt x="92964" y="114300"/>
                </a:lnTo>
                <a:lnTo>
                  <a:pt x="88391" y="108203"/>
                </a:lnTo>
                <a:lnTo>
                  <a:pt x="85343" y="102107"/>
                </a:lnTo>
                <a:lnTo>
                  <a:pt x="79248" y="92963"/>
                </a:lnTo>
                <a:lnTo>
                  <a:pt x="67055" y="80771"/>
                </a:lnTo>
                <a:lnTo>
                  <a:pt x="57912" y="74675"/>
                </a:lnTo>
                <a:lnTo>
                  <a:pt x="51816" y="73151"/>
                </a:lnTo>
                <a:lnTo>
                  <a:pt x="45720" y="70103"/>
                </a:lnTo>
                <a:lnTo>
                  <a:pt x="39624" y="68580"/>
                </a:lnTo>
                <a:lnTo>
                  <a:pt x="32004" y="67056"/>
                </a:lnTo>
                <a:lnTo>
                  <a:pt x="22860" y="64007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6" name="object 1606"/>
          <p:cNvSpPr/>
          <p:nvPr/>
        </p:nvSpPr>
        <p:spPr>
          <a:xfrm>
            <a:off x="8384045" y="6361696"/>
            <a:ext cx="79248" cy="67056"/>
          </a:xfrm>
          <a:custGeom>
            <a:avLst/>
            <a:gdLst/>
            <a:ahLst/>
            <a:cxnLst/>
            <a:rect l="l" t="t" r="r" b="b"/>
            <a:pathLst>
              <a:path w="79248" h="67056">
                <a:moveTo>
                  <a:pt x="62484" y="3049"/>
                </a:moveTo>
                <a:lnTo>
                  <a:pt x="65531" y="3049"/>
                </a:lnTo>
                <a:lnTo>
                  <a:pt x="67055" y="1524"/>
                </a:lnTo>
                <a:lnTo>
                  <a:pt x="70104" y="1524"/>
                </a:lnTo>
                <a:lnTo>
                  <a:pt x="73152" y="3049"/>
                </a:lnTo>
                <a:lnTo>
                  <a:pt x="74676" y="3049"/>
                </a:lnTo>
                <a:lnTo>
                  <a:pt x="76200" y="6096"/>
                </a:lnTo>
                <a:lnTo>
                  <a:pt x="76200" y="22861"/>
                </a:lnTo>
                <a:lnTo>
                  <a:pt x="77724" y="27432"/>
                </a:lnTo>
                <a:lnTo>
                  <a:pt x="77724" y="32005"/>
                </a:lnTo>
                <a:lnTo>
                  <a:pt x="79248" y="41149"/>
                </a:lnTo>
                <a:lnTo>
                  <a:pt x="76200" y="48768"/>
                </a:lnTo>
                <a:lnTo>
                  <a:pt x="71628" y="53340"/>
                </a:lnTo>
                <a:lnTo>
                  <a:pt x="70104" y="57912"/>
                </a:lnTo>
                <a:lnTo>
                  <a:pt x="67055" y="62484"/>
                </a:lnTo>
                <a:lnTo>
                  <a:pt x="64008" y="65532"/>
                </a:lnTo>
                <a:lnTo>
                  <a:pt x="57912" y="67056"/>
                </a:lnTo>
                <a:lnTo>
                  <a:pt x="54864" y="67056"/>
                </a:lnTo>
                <a:lnTo>
                  <a:pt x="51816" y="65532"/>
                </a:lnTo>
                <a:lnTo>
                  <a:pt x="48767" y="65532"/>
                </a:lnTo>
                <a:lnTo>
                  <a:pt x="47243" y="64008"/>
                </a:lnTo>
                <a:lnTo>
                  <a:pt x="44196" y="62484"/>
                </a:lnTo>
                <a:lnTo>
                  <a:pt x="42672" y="62484"/>
                </a:lnTo>
                <a:lnTo>
                  <a:pt x="41148" y="60961"/>
                </a:lnTo>
                <a:lnTo>
                  <a:pt x="39624" y="60961"/>
                </a:lnTo>
                <a:lnTo>
                  <a:pt x="38100" y="59437"/>
                </a:lnTo>
                <a:lnTo>
                  <a:pt x="33528" y="59437"/>
                </a:lnTo>
                <a:lnTo>
                  <a:pt x="30479" y="57912"/>
                </a:lnTo>
                <a:lnTo>
                  <a:pt x="25908" y="57912"/>
                </a:lnTo>
                <a:lnTo>
                  <a:pt x="24384" y="59437"/>
                </a:lnTo>
                <a:lnTo>
                  <a:pt x="22860" y="57912"/>
                </a:lnTo>
                <a:lnTo>
                  <a:pt x="16764" y="57912"/>
                </a:lnTo>
                <a:lnTo>
                  <a:pt x="13716" y="56388"/>
                </a:lnTo>
                <a:lnTo>
                  <a:pt x="10667" y="56388"/>
                </a:lnTo>
                <a:lnTo>
                  <a:pt x="4572" y="53340"/>
                </a:lnTo>
                <a:lnTo>
                  <a:pt x="3047" y="50293"/>
                </a:lnTo>
                <a:lnTo>
                  <a:pt x="4572" y="47244"/>
                </a:lnTo>
                <a:lnTo>
                  <a:pt x="1524" y="47244"/>
                </a:lnTo>
                <a:lnTo>
                  <a:pt x="1524" y="45720"/>
                </a:lnTo>
                <a:lnTo>
                  <a:pt x="0" y="44196"/>
                </a:lnTo>
                <a:lnTo>
                  <a:pt x="0" y="38100"/>
                </a:lnTo>
                <a:lnTo>
                  <a:pt x="3047" y="32005"/>
                </a:lnTo>
                <a:lnTo>
                  <a:pt x="4572" y="28956"/>
                </a:lnTo>
                <a:lnTo>
                  <a:pt x="6096" y="25908"/>
                </a:lnTo>
                <a:lnTo>
                  <a:pt x="9143" y="21337"/>
                </a:lnTo>
                <a:lnTo>
                  <a:pt x="10667" y="16764"/>
                </a:lnTo>
                <a:lnTo>
                  <a:pt x="12191" y="13717"/>
                </a:lnTo>
                <a:lnTo>
                  <a:pt x="15240" y="10668"/>
                </a:lnTo>
                <a:lnTo>
                  <a:pt x="16764" y="10668"/>
                </a:lnTo>
                <a:lnTo>
                  <a:pt x="19812" y="9144"/>
                </a:lnTo>
                <a:lnTo>
                  <a:pt x="21336" y="9144"/>
                </a:lnTo>
                <a:lnTo>
                  <a:pt x="24384" y="7620"/>
                </a:lnTo>
                <a:lnTo>
                  <a:pt x="33528" y="7620"/>
                </a:lnTo>
                <a:lnTo>
                  <a:pt x="36576" y="6096"/>
                </a:lnTo>
                <a:lnTo>
                  <a:pt x="39624" y="6096"/>
                </a:lnTo>
                <a:lnTo>
                  <a:pt x="51816" y="0"/>
                </a:lnTo>
                <a:lnTo>
                  <a:pt x="53340" y="1524"/>
                </a:lnTo>
                <a:lnTo>
                  <a:pt x="56388" y="1524"/>
                </a:lnTo>
                <a:lnTo>
                  <a:pt x="59436" y="4573"/>
                </a:lnTo>
                <a:lnTo>
                  <a:pt x="62484" y="3049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7" name="object 1607"/>
          <p:cNvSpPr/>
          <p:nvPr/>
        </p:nvSpPr>
        <p:spPr>
          <a:xfrm>
            <a:off x="8387092" y="6369316"/>
            <a:ext cx="74676" cy="59436"/>
          </a:xfrm>
          <a:custGeom>
            <a:avLst/>
            <a:gdLst/>
            <a:ahLst/>
            <a:cxnLst/>
            <a:rect l="l" t="t" r="r" b="b"/>
            <a:pathLst>
              <a:path w="74676" h="59436">
                <a:moveTo>
                  <a:pt x="73153" y="0"/>
                </a:moveTo>
                <a:lnTo>
                  <a:pt x="71629" y="4573"/>
                </a:lnTo>
                <a:lnTo>
                  <a:pt x="70105" y="7620"/>
                </a:lnTo>
                <a:lnTo>
                  <a:pt x="70105" y="30480"/>
                </a:lnTo>
                <a:lnTo>
                  <a:pt x="67057" y="33529"/>
                </a:lnTo>
                <a:lnTo>
                  <a:pt x="64008" y="33529"/>
                </a:lnTo>
                <a:lnTo>
                  <a:pt x="62484" y="30480"/>
                </a:lnTo>
                <a:lnTo>
                  <a:pt x="62484" y="25909"/>
                </a:lnTo>
                <a:lnTo>
                  <a:pt x="64008" y="24385"/>
                </a:lnTo>
                <a:lnTo>
                  <a:pt x="67057" y="12192"/>
                </a:lnTo>
                <a:lnTo>
                  <a:pt x="64008" y="7620"/>
                </a:lnTo>
                <a:lnTo>
                  <a:pt x="64008" y="12192"/>
                </a:lnTo>
                <a:lnTo>
                  <a:pt x="60961" y="16764"/>
                </a:lnTo>
                <a:lnTo>
                  <a:pt x="59437" y="19812"/>
                </a:lnTo>
                <a:lnTo>
                  <a:pt x="54865" y="21336"/>
                </a:lnTo>
                <a:lnTo>
                  <a:pt x="56389" y="25909"/>
                </a:lnTo>
                <a:lnTo>
                  <a:pt x="56389" y="32004"/>
                </a:lnTo>
                <a:lnTo>
                  <a:pt x="53341" y="33529"/>
                </a:lnTo>
                <a:lnTo>
                  <a:pt x="50293" y="32004"/>
                </a:lnTo>
                <a:lnTo>
                  <a:pt x="47244" y="28956"/>
                </a:lnTo>
                <a:lnTo>
                  <a:pt x="41149" y="25909"/>
                </a:lnTo>
                <a:lnTo>
                  <a:pt x="38101" y="22861"/>
                </a:lnTo>
                <a:lnTo>
                  <a:pt x="35053" y="21336"/>
                </a:lnTo>
                <a:lnTo>
                  <a:pt x="30481" y="21336"/>
                </a:lnTo>
                <a:lnTo>
                  <a:pt x="32005" y="22861"/>
                </a:lnTo>
                <a:lnTo>
                  <a:pt x="36577" y="24385"/>
                </a:lnTo>
                <a:lnTo>
                  <a:pt x="50293" y="33529"/>
                </a:lnTo>
                <a:lnTo>
                  <a:pt x="53341" y="42673"/>
                </a:lnTo>
                <a:lnTo>
                  <a:pt x="53341" y="48768"/>
                </a:lnTo>
                <a:lnTo>
                  <a:pt x="50293" y="51817"/>
                </a:lnTo>
                <a:lnTo>
                  <a:pt x="47244" y="50292"/>
                </a:lnTo>
                <a:lnTo>
                  <a:pt x="44196" y="50292"/>
                </a:lnTo>
                <a:lnTo>
                  <a:pt x="38101" y="47244"/>
                </a:lnTo>
                <a:lnTo>
                  <a:pt x="35053" y="47244"/>
                </a:lnTo>
                <a:lnTo>
                  <a:pt x="32005" y="44197"/>
                </a:lnTo>
                <a:lnTo>
                  <a:pt x="30481" y="44197"/>
                </a:lnTo>
                <a:lnTo>
                  <a:pt x="27432" y="42673"/>
                </a:lnTo>
                <a:lnTo>
                  <a:pt x="18289" y="42673"/>
                </a:lnTo>
                <a:lnTo>
                  <a:pt x="15241" y="44197"/>
                </a:lnTo>
                <a:lnTo>
                  <a:pt x="9144" y="44197"/>
                </a:lnTo>
                <a:lnTo>
                  <a:pt x="6096" y="42673"/>
                </a:lnTo>
                <a:lnTo>
                  <a:pt x="3049" y="42673"/>
                </a:lnTo>
                <a:lnTo>
                  <a:pt x="1525" y="41148"/>
                </a:lnTo>
                <a:lnTo>
                  <a:pt x="0" y="41148"/>
                </a:lnTo>
                <a:lnTo>
                  <a:pt x="0" y="39624"/>
                </a:lnTo>
                <a:lnTo>
                  <a:pt x="0" y="45720"/>
                </a:lnTo>
                <a:lnTo>
                  <a:pt x="3049" y="47244"/>
                </a:lnTo>
                <a:lnTo>
                  <a:pt x="6096" y="47244"/>
                </a:lnTo>
                <a:lnTo>
                  <a:pt x="7620" y="48768"/>
                </a:lnTo>
                <a:lnTo>
                  <a:pt x="15241" y="48768"/>
                </a:lnTo>
                <a:lnTo>
                  <a:pt x="16765" y="50292"/>
                </a:lnTo>
                <a:lnTo>
                  <a:pt x="32005" y="50292"/>
                </a:lnTo>
                <a:lnTo>
                  <a:pt x="33529" y="51817"/>
                </a:lnTo>
                <a:lnTo>
                  <a:pt x="36577" y="51817"/>
                </a:lnTo>
                <a:lnTo>
                  <a:pt x="39625" y="53341"/>
                </a:lnTo>
                <a:lnTo>
                  <a:pt x="41149" y="54864"/>
                </a:lnTo>
                <a:lnTo>
                  <a:pt x="42673" y="54864"/>
                </a:lnTo>
                <a:lnTo>
                  <a:pt x="48769" y="57912"/>
                </a:lnTo>
                <a:lnTo>
                  <a:pt x="51817" y="57912"/>
                </a:lnTo>
                <a:lnTo>
                  <a:pt x="54865" y="59436"/>
                </a:lnTo>
                <a:lnTo>
                  <a:pt x="59437" y="57912"/>
                </a:lnTo>
                <a:lnTo>
                  <a:pt x="64008" y="53341"/>
                </a:lnTo>
                <a:lnTo>
                  <a:pt x="67057" y="44197"/>
                </a:lnTo>
                <a:lnTo>
                  <a:pt x="73153" y="39624"/>
                </a:lnTo>
                <a:lnTo>
                  <a:pt x="74677" y="32004"/>
                </a:lnTo>
                <a:lnTo>
                  <a:pt x="74677" y="24385"/>
                </a:lnTo>
                <a:lnTo>
                  <a:pt x="73153" y="18288"/>
                </a:lnTo>
                <a:lnTo>
                  <a:pt x="73153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8" name="object 1608"/>
          <p:cNvSpPr/>
          <p:nvPr/>
        </p:nvSpPr>
        <p:spPr>
          <a:xfrm>
            <a:off x="8400809" y="6383033"/>
            <a:ext cx="7620" cy="6095"/>
          </a:xfrm>
          <a:custGeom>
            <a:avLst/>
            <a:gdLst/>
            <a:ahLst/>
            <a:cxnLst/>
            <a:rect l="l" t="t" r="r" b="b"/>
            <a:pathLst>
              <a:path w="7620" h="6095">
                <a:moveTo>
                  <a:pt x="0" y="6095"/>
                </a:moveTo>
                <a:lnTo>
                  <a:pt x="0" y="4571"/>
                </a:lnTo>
                <a:lnTo>
                  <a:pt x="1524" y="1524"/>
                </a:lnTo>
                <a:lnTo>
                  <a:pt x="3048" y="0"/>
                </a:lnTo>
                <a:lnTo>
                  <a:pt x="7620" y="0"/>
                </a:lnTo>
                <a:lnTo>
                  <a:pt x="7620" y="1524"/>
                </a:lnTo>
                <a:lnTo>
                  <a:pt x="4572" y="4571"/>
                </a:lnTo>
                <a:lnTo>
                  <a:pt x="3048" y="4571"/>
                </a:lnTo>
                <a:lnTo>
                  <a:pt x="1524" y="6095"/>
                </a:lnTo>
                <a:lnTo>
                  <a:pt x="0" y="6095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9" name="object 1609"/>
          <p:cNvSpPr/>
          <p:nvPr/>
        </p:nvSpPr>
        <p:spPr>
          <a:xfrm>
            <a:off x="8425193" y="6379984"/>
            <a:ext cx="12192" cy="7620"/>
          </a:xfrm>
          <a:custGeom>
            <a:avLst/>
            <a:gdLst/>
            <a:ahLst/>
            <a:cxnLst/>
            <a:rect l="l" t="t" r="r" b="b"/>
            <a:pathLst>
              <a:path w="12192" h="7620">
                <a:moveTo>
                  <a:pt x="10668" y="6096"/>
                </a:moveTo>
                <a:lnTo>
                  <a:pt x="12192" y="4573"/>
                </a:lnTo>
                <a:lnTo>
                  <a:pt x="9143" y="1524"/>
                </a:lnTo>
                <a:lnTo>
                  <a:pt x="7619" y="1524"/>
                </a:lnTo>
                <a:lnTo>
                  <a:pt x="4572" y="0"/>
                </a:lnTo>
                <a:lnTo>
                  <a:pt x="3048" y="1524"/>
                </a:lnTo>
                <a:lnTo>
                  <a:pt x="3048" y="3049"/>
                </a:lnTo>
                <a:lnTo>
                  <a:pt x="1524" y="3049"/>
                </a:lnTo>
                <a:lnTo>
                  <a:pt x="0" y="4573"/>
                </a:lnTo>
                <a:lnTo>
                  <a:pt x="0" y="6096"/>
                </a:lnTo>
                <a:lnTo>
                  <a:pt x="1524" y="7620"/>
                </a:lnTo>
                <a:lnTo>
                  <a:pt x="9143" y="7620"/>
                </a:lnTo>
                <a:lnTo>
                  <a:pt x="10668" y="6096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0" name="object 1610"/>
          <p:cNvSpPr/>
          <p:nvPr/>
        </p:nvSpPr>
        <p:spPr>
          <a:xfrm>
            <a:off x="8388617" y="6401320"/>
            <a:ext cx="35052" cy="9144"/>
          </a:xfrm>
          <a:custGeom>
            <a:avLst/>
            <a:gdLst/>
            <a:ahLst/>
            <a:cxnLst/>
            <a:rect l="l" t="t" r="r" b="b"/>
            <a:pathLst>
              <a:path w="35052" h="9144">
                <a:moveTo>
                  <a:pt x="0" y="9144"/>
                </a:moveTo>
                <a:lnTo>
                  <a:pt x="1524" y="7620"/>
                </a:lnTo>
                <a:lnTo>
                  <a:pt x="13716" y="7620"/>
                </a:lnTo>
                <a:lnTo>
                  <a:pt x="18288" y="6096"/>
                </a:lnTo>
                <a:lnTo>
                  <a:pt x="27432" y="6096"/>
                </a:lnTo>
                <a:lnTo>
                  <a:pt x="30480" y="9144"/>
                </a:lnTo>
                <a:lnTo>
                  <a:pt x="33528" y="9144"/>
                </a:lnTo>
                <a:lnTo>
                  <a:pt x="35052" y="7620"/>
                </a:lnTo>
                <a:lnTo>
                  <a:pt x="35052" y="6096"/>
                </a:lnTo>
                <a:lnTo>
                  <a:pt x="30480" y="1525"/>
                </a:lnTo>
                <a:lnTo>
                  <a:pt x="28956" y="1525"/>
                </a:lnTo>
                <a:lnTo>
                  <a:pt x="27432" y="0"/>
                </a:lnTo>
                <a:lnTo>
                  <a:pt x="25907" y="1525"/>
                </a:lnTo>
                <a:lnTo>
                  <a:pt x="22859" y="1525"/>
                </a:lnTo>
                <a:lnTo>
                  <a:pt x="21336" y="3049"/>
                </a:lnTo>
                <a:lnTo>
                  <a:pt x="18288" y="3049"/>
                </a:lnTo>
                <a:lnTo>
                  <a:pt x="15240" y="4572"/>
                </a:lnTo>
                <a:lnTo>
                  <a:pt x="3048" y="4572"/>
                </a:lnTo>
                <a:lnTo>
                  <a:pt x="1524" y="6096"/>
                </a:lnTo>
                <a:lnTo>
                  <a:pt x="0" y="9144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1" name="object 1611"/>
          <p:cNvSpPr/>
          <p:nvPr/>
        </p:nvSpPr>
        <p:spPr>
          <a:xfrm>
            <a:off x="8402333" y="6366269"/>
            <a:ext cx="42672" cy="12191"/>
          </a:xfrm>
          <a:custGeom>
            <a:avLst/>
            <a:gdLst/>
            <a:ahLst/>
            <a:cxnLst/>
            <a:rect l="l" t="t" r="r" b="b"/>
            <a:pathLst>
              <a:path w="42672" h="12191">
                <a:moveTo>
                  <a:pt x="42672" y="12191"/>
                </a:moveTo>
                <a:lnTo>
                  <a:pt x="42672" y="10667"/>
                </a:lnTo>
                <a:lnTo>
                  <a:pt x="39624" y="7620"/>
                </a:lnTo>
                <a:lnTo>
                  <a:pt x="35052" y="4571"/>
                </a:lnTo>
                <a:lnTo>
                  <a:pt x="32003" y="4571"/>
                </a:lnTo>
                <a:lnTo>
                  <a:pt x="28955" y="3047"/>
                </a:lnTo>
                <a:lnTo>
                  <a:pt x="25908" y="3047"/>
                </a:lnTo>
                <a:lnTo>
                  <a:pt x="22860" y="4571"/>
                </a:lnTo>
                <a:lnTo>
                  <a:pt x="19812" y="9144"/>
                </a:lnTo>
                <a:lnTo>
                  <a:pt x="16764" y="10667"/>
                </a:lnTo>
                <a:lnTo>
                  <a:pt x="12191" y="10667"/>
                </a:lnTo>
                <a:lnTo>
                  <a:pt x="9143" y="9144"/>
                </a:lnTo>
                <a:lnTo>
                  <a:pt x="6096" y="9144"/>
                </a:lnTo>
                <a:lnTo>
                  <a:pt x="4572" y="7620"/>
                </a:lnTo>
                <a:lnTo>
                  <a:pt x="1524" y="7620"/>
                </a:lnTo>
                <a:lnTo>
                  <a:pt x="0" y="9144"/>
                </a:lnTo>
                <a:lnTo>
                  <a:pt x="1524" y="7620"/>
                </a:lnTo>
                <a:lnTo>
                  <a:pt x="7620" y="4571"/>
                </a:lnTo>
                <a:lnTo>
                  <a:pt x="10667" y="6095"/>
                </a:lnTo>
                <a:lnTo>
                  <a:pt x="12191" y="6095"/>
                </a:lnTo>
                <a:lnTo>
                  <a:pt x="13716" y="4571"/>
                </a:lnTo>
                <a:lnTo>
                  <a:pt x="18288" y="4571"/>
                </a:lnTo>
                <a:lnTo>
                  <a:pt x="19812" y="3047"/>
                </a:lnTo>
                <a:lnTo>
                  <a:pt x="22860" y="3047"/>
                </a:lnTo>
                <a:lnTo>
                  <a:pt x="24384" y="1523"/>
                </a:lnTo>
                <a:lnTo>
                  <a:pt x="25908" y="0"/>
                </a:lnTo>
                <a:lnTo>
                  <a:pt x="36576" y="0"/>
                </a:lnTo>
                <a:lnTo>
                  <a:pt x="41148" y="4571"/>
                </a:lnTo>
                <a:lnTo>
                  <a:pt x="42672" y="7620"/>
                </a:lnTo>
                <a:lnTo>
                  <a:pt x="42672" y="12191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2" name="object 1612"/>
          <p:cNvSpPr/>
          <p:nvPr/>
        </p:nvSpPr>
        <p:spPr>
          <a:xfrm>
            <a:off x="9085085" y="7126745"/>
            <a:ext cx="207264" cy="35052"/>
          </a:xfrm>
          <a:custGeom>
            <a:avLst/>
            <a:gdLst/>
            <a:ahLst/>
            <a:cxnLst/>
            <a:rect l="l" t="t" r="r" b="b"/>
            <a:pathLst>
              <a:path w="207264" h="35052">
                <a:moveTo>
                  <a:pt x="188976" y="0"/>
                </a:moveTo>
                <a:lnTo>
                  <a:pt x="179832" y="4571"/>
                </a:lnTo>
                <a:lnTo>
                  <a:pt x="172212" y="6095"/>
                </a:lnTo>
                <a:lnTo>
                  <a:pt x="163068" y="7619"/>
                </a:lnTo>
                <a:lnTo>
                  <a:pt x="152400" y="12191"/>
                </a:lnTo>
                <a:lnTo>
                  <a:pt x="140208" y="13716"/>
                </a:lnTo>
                <a:lnTo>
                  <a:pt x="126491" y="15240"/>
                </a:lnTo>
                <a:lnTo>
                  <a:pt x="99060" y="21335"/>
                </a:lnTo>
                <a:lnTo>
                  <a:pt x="83820" y="24383"/>
                </a:lnTo>
                <a:lnTo>
                  <a:pt x="70103" y="25907"/>
                </a:lnTo>
                <a:lnTo>
                  <a:pt x="39624" y="28955"/>
                </a:lnTo>
                <a:lnTo>
                  <a:pt x="25908" y="30479"/>
                </a:lnTo>
                <a:lnTo>
                  <a:pt x="13715" y="30479"/>
                </a:lnTo>
                <a:lnTo>
                  <a:pt x="0" y="28955"/>
                </a:lnTo>
                <a:lnTo>
                  <a:pt x="12191" y="32004"/>
                </a:lnTo>
                <a:lnTo>
                  <a:pt x="25908" y="33528"/>
                </a:lnTo>
                <a:lnTo>
                  <a:pt x="41148" y="35052"/>
                </a:lnTo>
                <a:lnTo>
                  <a:pt x="88391" y="35052"/>
                </a:lnTo>
                <a:lnTo>
                  <a:pt x="103632" y="33528"/>
                </a:lnTo>
                <a:lnTo>
                  <a:pt x="120396" y="32004"/>
                </a:lnTo>
                <a:lnTo>
                  <a:pt x="135636" y="30479"/>
                </a:lnTo>
                <a:lnTo>
                  <a:pt x="163068" y="27431"/>
                </a:lnTo>
                <a:lnTo>
                  <a:pt x="175260" y="25907"/>
                </a:lnTo>
                <a:lnTo>
                  <a:pt x="185927" y="25907"/>
                </a:lnTo>
                <a:lnTo>
                  <a:pt x="195072" y="24383"/>
                </a:lnTo>
                <a:lnTo>
                  <a:pt x="202691" y="22859"/>
                </a:lnTo>
                <a:lnTo>
                  <a:pt x="207264" y="21335"/>
                </a:lnTo>
                <a:lnTo>
                  <a:pt x="188976" y="0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3" name="object 1613"/>
          <p:cNvSpPr/>
          <p:nvPr/>
        </p:nvSpPr>
        <p:spPr>
          <a:xfrm>
            <a:off x="9368549" y="7099312"/>
            <a:ext cx="103632" cy="88392"/>
          </a:xfrm>
          <a:custGeom>
            <a:avLst/>
            <a:gdLst/>
            <a:ahLst/>
            <a:cxnLst/>
            <a:rect l="l" t="t" r="r" b="b"/>
            <a:pathLst>
              <a:path w="103632" h="88392">
                <a:moveTo>
                  <a:pt x="7620" y="18288"/>
                </a:moveTo>
                <a:lnTo>
                  <a:pt x="6096" y="15240"/>
                </a:lnTo>
                <a:lnTo>
                  <a:pt x="3048" y="12192"/>
                </a:lnTo>
                <a:lnTo>
                  <a:pt x="1524" y="9145"/>
                </a:lnTo>
                <a:lnTo>
                  <a:pt x="0" y="4573"/>
                </a:lnTo>
                <a:lnTo>
                  <a:pt x="7620" y="1524"/>
                </a:lnTo>
                <a:lnTo>
                  <a:pt x="16763" y="1524"/>
                </a:lnTo>
                <a:lnTo>
                  <a:pt x="27432" y="0"/>
                </a:lnTo>
                <a:lnTo>
                  <a:pt x="38100" y="1524"/>
                </a:lnTo>
                <a:lnTo>
                  <a:pt x="48768" y="4573"/>
                </a:lnTo>
                <a:lnTo>
                  <a:pt x="59436" y="6097"/>
                </a:lnTo>
                <a:lnTo>
                  <a:pt x="70104" y="10668"/>
                </a:lnTo>
                <a:lnTo>
                  <a:pt x="79248" y="15240"/>
                </a:lnTo>
                <a:lnTo>
                  <a:pt x="88392" y="21337"/>
                </a:lnTo>
                <a:lnTo>
                  <a:pt x="94487" y="28957"/>
                </a:lnTo>
                <a:lnTo>
                  <a:pt x="99060" y="36576"/>
                </a:lnTo>
                <a:lnTo>
                  <a:pt x="102108" y="44197"/>
                </a:lnTo>
                <a:lnTo>
                  <a:pt x="103632" y="54864"/>
                </a:lnTo>
                <a:lnTo>
                  <a:pt x="100584" y="65533"/>
                </a:lnTo>
                <a:lnTo>
                  <a:pt x="96012" y="76200"/>
                </a:lnTo>
                <a:lnTo>
                  <a:pt x="86868" y="88392"/>
                </a:lnTo>
                <a:lnTo>
                  <a:pt x="91439" y="82297"/>
                </a:lnTo>
                <a:lnTo>
                  <a:pt x="92963" y="76200"/>
                </a:lnTo>
                <a:lnTo>
                  <a:pt x="91439" y="68580"/>
                </a:lnTo>
                <a:lnTo>
                  <a:pt x="91439" y="62485"/>
                </a:lnTo>
                <a:lnTo>
                  <a:pt x="88392" y="54864"/>
                </a:lnTo>
                <a:lnTo>
                  <a:pt x="86868" y="48768"/>
                </a:lnTo>
                <a:lnTo>
                  <a:pt x="70104" y="32004"/>
                </a:lnTo>
                <a:lnTo>
                  <a:pt x="62484" y="27433"/>
                </a:lnTo>
                <a:lnTo>
                  <a:pt x="54863" y="24385"/>
                </a:lnTo>
                <a:lnTo>
                  <a:pt x="36575" y="18288"/>
                </a:lnTo>
                <a:lnTo>
                  <a:pt x="7620" y="18288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4" name="object 1614"/>
          <p:cNvSpPr/>
          <p:nvPr/>
        </p:nvSpPr>
        <p:spPr>
          <a:xfrm>
            <a:off x="8879345" y="6829564"/>
            <a:ext cx="652272" cy="434340"/>
          </a:xfrm>
          <a:custGeom>
            <a:avLst/>
            <a:gdLst/>
            <a:ahLst/>
            <a:cxnLst/>
            <a:rect l="l" t="t" r="r" b="b"/>
            <a:pathLst>
              <a:path w="652272" h="434340">
                <a:moveTo>
                  <a:pt x="591312" y="413005"/>
                </a:moveTo>
                <a:lnTo>
                  <a:pt x="582167" y="414528"/>
                </a:lnTo>
                <a:lnTo>
                  <a:pt x="571500" y="416052"/>
                </a:lnTo>
                <a:lnTo>
                  <a:pt x="562355" y="416052"/>
                </a:lnTo>
                <a:lnTo>
                  <a:pt x="553212" y="414528"/>
                </a:lnTo>
                <a:lnTo>
                  <a:pt x="542543" y="411481"/>
                </a:lnTo>
                <a:lnTo>
                  <a:pt x="533400" y="409957"/>
                </a:lnTo>
                <a:lnTo>
                  <a:pt x="515112" y="400812"/>
                </a:lnTo>
                <a:lnTo>
                  <a:pt x="507491" y="397764"/>
                </a:lnTo>
                <a:lnTo>
                  <a:pt x="499872" y="391669"/>
                </a:lnTo>
                <a:lnTo>
                  <a:pt x="490728" y="387097"/>
                </a:lnTo>
                <a:lnTo>
                  <a:pt x="472440" y="368809"/>
                </a:lnTo>
                <a:lnTo>
                  <a:pt x="467867" y="362712"/>
                </a:lnTo>
                <a:lnTo>
                  <a:pt x="463296" y="358140"/>
                </a:lnTo>
                <a:lnTo>
                  <a:pt x="458724" y="352045"/>
                </a:lnTo>
                <a:lnTo>
                  <a:pt x="454152" y="344424"/>
                </a:lnTo>
                <a:lnTo>
                  <a:pt x="449579" y="338328"/>
                </a:lnTo>
                <a:lnTo>
                  <a:pt x="438912" y="327660"/>
                </a:lnTo>
                <a:lnTo>
                  <a:pt x="434340" y="321564"/>
                </a:lnTo>
                <a:lnTo>
                  <a:pt x="428243" y="315469"/>
                </a:lnTo>
                <a:lnTo>
                  <a:pt x="423672" y="309372"/>
                </a:lnTo>
                <a:lnTo>
                  <a:pt x="417576" y="303276"/>
                </a:lnTo>
                <a:lnTo>
                  <a:pt x="413004" y="297181"/>
                </a:lnTo>
                <a:lnTo>
                  <a:pt x="406908" y="291085"/>
                </a:lnTo>
                <a:lnTo>
                  <a:pt x="384048" y="260605"/>
                </a:lnTo>
                <a:lnTo>
                  <a:pt x="381000" y="256033"/>
                </a:lnTo>
                <a:lnTo>
                  <a:pt x="376428" y="248412"/>
                </a:lnTo>
                <a:lnTo>
                  <a:pt x="373379" y="243840"/>
                </a:lnTo>
                <a:lnTo>
                  <a:pt x="364236" y="231648"/>
                </a:lnTo>
                <a:lnTo>
                  <a:pt x="361188" y="227076"/>
                </a:lnTo>
                <a:lnTo>
                  <a:pt x="347472" y="213360"/>
                </a:lnTo>
                <a:lnTo>
                  <a:pt x="342900" y="210312"/>
                </a:lnTo>
                <a:lnTo>
                  <a:pt x="339852" y="205740"/>
                </a:lnTo>
                <a:lnTo>
                  <a:pt x="335279" y="202693"/>
                </a:lnTo>
                <a:lnTo>
                  <a:pt x="332231" y="201169"/>
                </a:lnTo>
                <a:lnTo>
                  <a:pt x="327660" y="199645"/>
                </a:lnTo>
                <a:lnTo>
                  <a:pt x="324612" y="198121"/>
                </a:lnTo>
                <a:lnTo>
                  <a:pt x="313943" y="198121"/>
                </a:lnTo>
                <a:lnTo>
                  <a:pt x="310896" y="196597"/>
                </a:lnTo>
                <a:lnTo>
                  <a:pt x="309372" y="195072"/>
                </a:lnTo>
                <a:lnTo>
                  <a:pt x="306324" y="193548"/>
                </a:lnTo>
                <a:lnTo>
                  <a:pt x="300228" y="187452"/>
                </a:lnTo>
                <a:lnTo>
                  <a:pt x="295655" y="184405"/>
                </a:lnTo>
                <a:lnTo>
                  <a:pt x="289560" y="178309"/>
                </a:lnTo>
                <a:lnTo>
                  <a:pt x="291084" y="178309"/>
                </a:lnTo>
                <a:lnTo>
                  <a:pt x="297179" y="175260"/>
                </a:lnTo>
                <a:lnTo>
                  <a:pt x="301752" y="173736"/>
                </a:lnTo>
                <a:lnTo>
                  <a:pt x="304800" y="172212"/>
                </a:lnTo>
                <a:lnTo>
                  <a:pt x="306324" y="169164"/>
                </a:lnTo>
                <a:lnTo>
                  <a:pt x="303276" y="166116"/>
                </a:lnTo>
                <a:lnTo>
                  <a:pt x="300228" y="166116"/>
                </a:lnTo>
                <a:lnTo>
                  <a:pt x="297179" y="164593"/>
                </a:lnTo>
                <a:lnTo>
                  <a:pt x="292608" y="166116"/>
                </a:lnTo>
                <a:lnTo>
                  <a:pt x="289560" y="166116"/>
                </a:lnTo>
                <a:lnTo>
                  <a:pt x="288036" y="167640"/>
                </a:lnTo>
                <a:lnTo>
                  <a:pt x="284988" y="169164"/>
                </a:lnTo>
                <a:lnTo>
                  <a:pt x="281940" y="169164"/>
                </a:lnTo>
                <a:lnTo>
                  <a:pt x="275843" y="172212"/>
                </a:lnTo>
                <a:lnTo>
                  <a:pt x="271272" y="172212"/>
                </a:lnTo>
                <a:lnTo>
                  <a:pt x="266700" y="173736"/>
                </a:lnTo>
                <a:lnTo>
                  <a:pt x="260604" y="173736"/>
                </a:lnTo>
                <a:lnTo>
                  <a:pt x="254508" y="175260"/>
                </a:lnTo>
                <a:lnTo>
                  <a:pt x="249936" y="175260"/>
                </a:lnTo>
                <a:lnTo>
                  <a:pt x="246888" y="176785"/>
                </a:lnTo>
                <a:lnTo>
                  <a:pt x="240791" y="176785"/>
                </a:lnTo>
                <a:lnTo>
                  <a:pt x="237743" y="175260"/>
                </a:lnTo>
                <a:lnTo>
                  <a:pt x="234696" y="175260"/>
                </a:lnTo>
                <a:lnTo>
                  <a:pt x="230124" y="173736"/>
                </a:lnTo>
                <a:lnTo>
                  <a:pt x="228600" y="172212"/>
                </a:lnTo>
                <a:lnTo>
                  <a:pt x="230124" y="169164"/>
                </a:lnTo>
                <a:lnTo>
                  <a:pt x="231648" y="167640"/>
                </a:lnTo>
                <a:lnTo>
                  <a:pt x="237743" y="164593"/>
                </a:lnTo>
                <a:lnTo>
                  <a:pt x="242316" y="161545"/>
                </a:lnTo>
                <a:lnTo>
                  <a:pt x="256031" y="147828"/>
                </a:lnTo>
                <a:lnTo>
                  <a:pt x="262128" y="140209"/>
                </a:lnTo>
                <a:lnTo>
                  <a:pt x="266700" y="132588"/>
                </a:lnTo>
                <a:lnTo>
                  <a:pt x="272796" y="126493"/>
                </a:lnTo>
                <a:lnTo>
                  <a:pt x="277367" y="120397"/>
                </a:lnTo>
                <a:lnTo>
                  <a:pt x="280416" y="111252"/>
                </a:lnTo>
                <a:lnTo>
                  <a:pt x="281940" y="108205"/>
                </a:lnTo>
                <a:lnTo>
                  <a:pt x="281940" y="106681"/>
                </a:lnTo>
                <a:lnTo>
                  <a:pt x="280416" y="105157"/>
                </a:lnTo>
                <a:lnTo>
                  <a:pt x="277367" y="105157"/>
                </a:lnTo>
                <a:lnTo>
                  <a:pt x="274320" y="106681"/>
                </a:lnTo>
                <a:lnTo>
                  <a:pt x="271272" y="109728"/>
                </a:lnTo>
                <a:lnTo>
                  <a:pt x="268224" y="114300"/>
                </a:lnTo>
                <a:lnTo>
                  <a:pt x="259079" y="126493"/>
                </a:lnTo>
                <a:lnTo>
                  <a:pt x="252984" y="134112"/>
                </a:lnTo>
                <a:lnTo>
                  <a:pt x="245364" y="140209"/>
                </a:lnTo>
                <a:lnTo>
                  <a:pt x="230124" y="155448"/>
                </a:lnTo>
                <a:lnTo>
                  <a:pt x="222504" y="161545"/>
                </a:lnTo>
                <a:lnTo>
                  <a:pt x="216408" y="164593"/>
                </a:lnTo>
                <a:lnTo>
                  <a:pt x="210312" y="169164"/>
                </a:lnTo>
                <a:lnTo>
                  <a:pt x="201167" y="172212"/>
                </a:lnTo>
                <a:lnTo>
                  <a:pt x="192024" y="173736"/>
                </a:lnTo>
                <a:lnTo>
                  <a:pt x="184404" y="175260"/>
                </a:lnTo>
                <a:lnTo>
                  <a:pt x="179831" y="173736"/>
                </a:lnTo>
                <a:lnTo>
                  <a:pt x="176784" y="172212"/>
                </a:lnTo>
                <a:lnTo>
                  <a:pt x="181355" y="167640"/>
                </a:lnTo>
                <a:lnTo>
                  <a:pt x="190500" y="160021"/>
                </a:lnTo>
                <a:lnTo>
                  <a:pt x="202691" y="150876"/>
                </a:lnTo>
                <a:lnTo>
                  <a:pt x="213360" y="141733"/>
                </a:lnTo>
                <a:lnTo>
                  <a:pt x="222504" y="131064"/>
                </a:lnTo>
                <a:lnTo>
                  <a:pt x="228600" y="121921"/>
                </a:lnTo>
                <a:lnTo>
                  <a:pt x="233172" y="114300"/>
                </a:lnTo>
                <a:lnTo>
                  <a:pt x="236220" y="105157"/>
                </a:lnTo>
                <a:lnTo>
                  <a:pt x="240791" y="99060"/>
                </a:lnTo>
                <a:lnTo>
                  <a:pt x="243840" y="92964"/>
                </a:lnTo>
                <a:lnTo>
                  <a:pt x="246888" y="85345"/>
                </a:lnTo>
                <a:lnTo>
                  <a:pt x="249936" y="74676"/>
                </a:lnTo>
                <a:lnTo>
                  <a:pt x="252984" y="60960"/>
                </a:lnTo>
                <a:lnTo>
                  <a:pt x="254508" y="47245"/>
                </a:lnTo>
                <a:lnTo>
                  <a:pt x="256031" y="38100"/>
                </a:lnTo>
                <a:lnTo>
                  <a:pt x="254508" y="35052"/>
                </a:lnTo>
                <a:lnTo>
                  <a:pt x="251460" y="41148"/>
                </a:lnTo>
                <a:lnTo>
                  <a:pt x="245364" y="59436"/>
                </a:lnTo>
                <a:lnTo>
                  <a:pt x="240791" y="74676"/>
                </a:lnTo>
                <a:lnTo>
                  <a:pt x="234696" y="89916"/>
                </a:lnTo>
                <a:lnTo>
                  <a:pt x="227076" y="103633"/>
                </a:lnTo>
                <a:lnTo>
                  <a:pt x="217931" y="117348"/>
                </a:lnTo>
                <a:lnTo>
                  <a:pt x="199643" y="135636"/>
                </a:lnTo>
                <a:lnTo>
                  <a:pt x="188976" y="143257"/>
                </a:lnTo>
                <a:lnTo>
                  <a:pt x="178308" y="149352"/>
                </a:lnTo>
                <a:lnTo>
                  <a:pt x="166116" y="153924"/>
                </a:lnTo>
                <a:lnTo>
                  <a:pt x="141731" y="160021"/>
                </a:lnTo>
                <a:lnTo>
                  <a:pt x="115824" y="160021"/>
                </a:lnTo>
                <a:lnTo>
                  <a:pt x="103631" y="158497"/>
                </a:lnTo>
                <a:lnTo>
                  <a:pt x="89916" y="155448"/>
                </a:lnTo>
                <a:lnTo>
                  <a:pt x="76200" y="150876"/>
                </a:lnTo>
                <a:lnTo>
                  <a:pt x="64008" y="144781"/>
                </a:lnTo>
                <a:lnTo>
                  <a:pt x="53340" y="138685"/>
                </a:lnTo>
                <a:lnTo>
                  <a:pt x="35052" y="120397"/>
                </a:lnTo>
                <a:lnTo>
                  <a:pt x="22860" y="99060"/>
                </a:lnTo>
                <a:lnTo>
                  <a:pt x="13716" y="77724"/>
                </a:lnTo>
                <a:lnTo>
                  <a:pt x="10667" y="65533"/>
                </a:lnTo>
                <a:lnTo>
                  <a:pt x="9143" y="54864"/>
                </a:lnTo>
                <a:lnTo>
                  <a:pt x="7620" y="42672"/>
                </a:lnTo>
                <a:lnTo>
                  <a:pt x="6096" y="32005"/>
                </a:lnTo>
                <a:lnTo>
                  <a:pt x="4572" y="22860"/>
                </a:lnTo>
                <a:lnTo>
                  <a:pt x="4572" y="0"/>
                </a:lnTo>
                <a:lnTo>
                  <a:pt x="3048" y="6097"/>
                </a:lnTo>
                <a:lnTo>
                  <a:pt x="1524" y="13716"/>
                </a:lnTo>
                <a:lnTo>
                  <a:pt x="0" y="22860"/>
                </a:lnTo>
                <a:lnTo>
                  <a:pt x="0" y="47245"/>
                </a:lnTo>
                <a:lnTo>
                  <a:pt x="1524" y="62485"/>
                </a:lnTo>
                <a:lnTo>
                  <a:pt x="3048" y="76200"/>
                </a:lnTo>
                <a:lnTo>
                  <a:pt x="6096" y="91440"/>
                </a:lnTo>
                <a:lnTo>
                  <a:pt x="9143" y="106681"/>
                </a:lnTo>
                <a:lnTo>
                  <a:pt x="15240" y="120397"/>
                </a:lnTo>
                <a:lnTo>
                  <a:pt x="22860" y="134112"/>
                </a:lnTo>
                <a:lnTo>
                  <a:pt x="32004" y="146305"/>
                </a:lnTo>
                <a:lnTo>
                  <a:pt x="42672" y="156972"/>
                </a:lnTo>
                <a:lnTo>
                  <a:pt x="56388" y="164593"/>
                </a:lnTo>
                <a:lnTo>
                  <a:pt x="71628" y="170688"/>
                </a:lnTo>
                <a:lnTo>
                  <a:pt x="89916" y="173736"/>
                </a:lnTo>
                <a:lnTo>
                  <a:pt x="109728" y="175260"/>
                </a:lnTo>
                <a:lnTo>
                  <a:pt x="128016" y="176785"/>
                </a:lnTo>
                <a:lnTo>
                  <a:pt x="144779" y="178309"/>
                </a:lnTo>
                <a:lnTo>
                  <a:pt x="163067" y="179833"/>
                </a:lnTo>
                <a:lnTo>
                  <a:pt x="193548" y="182881"/>
                </a:lnTo>
                <a:lnTo>
                  <a:pt x="234696" y="187452"/>
                </a:lnTo>
                <a:lnTo>
                  <a:pt x="245364" y="188976"/>
                </a:lnTo>
                <a:lnTo>
                  <a:pt x="272796" y="193548"/>
                </a:lnTo>
                <a:lnTo>
                  <a:pt x="278891" y="195072"/>
                </a:lnTo>
                <a:lnTo>
                  <a:pt x="288036" y="198121"/>
                </a:lnTo>
                <a:lnTo>
                  <a:pt x="281940" y="198121"/>
                </a:lnTo>
                <a:lnTo>
                  <a:pt x="280416" y="199645"/>
                </a:lnTo>
                <a:lnTo>
                  <a:pt x="277367" y="201169"/>
                </a:lnTo>
                <a:lnTo>
                  <a:pt x="275843" y="201169"/>
                </a:lnTo>
                <a:lnTo>
                  <a:pt x="272796" y="204216"/>
                </a:lnTo>
                <a:lnTo>
                  <a:pt x="284988" y="210312"/>
                </a:lnTo>
                <a:lnTo>
                  <a:pt x="300228" y="219457"/>
                </a:lnTo>
                <a:lnTo>
                  <a:pt x="309372" y="224028"/>
                </a:lnTo>
                <a:lnTo>
                  <a:pt x="318516" y="230124"/>
                </a:lnTo>
                <a:lnTo>
                  <a:pt x="326136" y="236221"/>
                </a:lnTo>
                <a:lnTo>
                  <a:pt x="335279" y="243840"/>
                </a:lnTo>
                <a:lnTo>
                  <a:pt x="344424" y="249936"/>
                </a:lnTo>
                <a:lnTo>
                  <a:pt x="362712" y="265176"/>
                </a:lnTo>
                <a:lnTo>
                  <a:pt x="388620" y="291085"/>
                </a:lnTo>
                <a:lnTo>
                  <a:pt x="394716" y="300228"/>
                </a:lnTo>
                <a:lnTo>
                  <a:pt x="402336" y="307848"/>
                </a:lnTo>
                <a:lnTo>
                  <a:pt x="409955" y="318516"/>
                </a:lnTo>
                <a:lnTo>
                  <a:pt x="419100" y="330709"/>
                </a:lnTo>
                <a:lnTo>
                  <a:pt x="428243" y="341376"/>
                </a:lnTo>
                <a:lnTo>
                  <a:pt x="435864" y="352045"/>
                </a:lnTo>
                <a:lnTo>
                  <a:pt x="445008" y="362712"/>
                </a:lnTo>
                <a:lnTo>
                  <a:pt x="452628" y="373381"/>
                </a:lnTo>
                <a:lnTo>
                  <a:pt x="461772" y="382524"/>
                </a:lnTo>
                <a:lnTo>
                  <a:pt x="470916" y="390145"/>
                </a:lnTo>
                <a:lnTo>
                  <a:pt x="480060" y="399288"/>
                </a:lnTo>
                <a:lnTo>
                  <a:pt x="489204" y="406909"/>
                </a:lnTo>
                <a:lnTo>
                  <a:pt x="498348" y="413005"/>
                </a:lnTo>
                <a:lnTo>
                  <a:pt x="509016" y="419100"/>
                </a:lnTo>
                <a:lnTo>
                  <a:pt x="518160" y="423672"/>
                </a:lnTo>
                <a:lnTo>
                  <a:pt x="539496" y="432816"/>
                </a:lnTo>
                <a:lnTo>
                  <a:pt x="550164" y="434340"/>
                </a:lnTo>
                <a:lnTo>
                  <a:pt x="571500" y="434340"/>
                </a:lnTo>
                <a:lnTo>
                  <a:pt x="577596" y="432816"/>
                </a:lnTo>
                <a:lnTo>
                  <a:pt x="585216" y="432816"/>
                </a:lnTo>
                <a:lnTo>
                  <a:pt x="591312" y="431293"/>
                </a:lnTo>
                <a:lnTo>
                  <a:pt x="598931" y="428245"/>
                </a:lnTo>
                <a:lnTo>
                  <a:pt x="617220" y="419100"/>
                </a:lnTo>
                <a:lnTo>
                  <a:pt x="621791" y="414528"/>
                </a:lnTo>
                <a:lnTo>
                  <a:pt x="627888" y="411481"/>
                </a:lnTo>
                <a:lnTo>
                  <a:pt x="630936" y="406909"/>
                </a:lnTo>
                <a:lnTo>
                  <a:pt x="635508" y="402336"/>
                </a:lnTo>
                <a:lnTo>
                  <a:pt x="638555" y="396240"/>
                </a:lnTo>
                <a:lnTo>
                  <a:pt x="641604" y="391669"/>
                </a:lnTo>
                <a:lnTo>
                  <a:pt x="647700" y="371857"/>
                </a:lnTo>
                <a:lnTo>
                  <a:pt x="650748" y="353569"/>
                </a:lnTo>
                <a:lnTo>
                  <a:pt x="652272" y="336805"/>
                </a:lnTo>
                <a:lnTo>
                  <a:pt x="650748" y="323088"/>
                </a:lnTo>
                <a:lnTo>
                  <a:pt x="650748" y="332233"/>
                </a:lnTo>
                <a:lnTo>
                  <a:pt x="649224" y="344424"/>
                </a:lnTo>
                <a:lnTo>
                  <a:pt x="646176" y="356616"/>
                </a:lnTo>
                <a:lnTo>
                  <a:pt x="640079" y="370333"/>
                </a:lnTo>
                <a:lnTo>
                  <a:pt x="632460" y="384048"/>
                </a:lnTo>
                <a:lnTo>
                  <a:pt x="623316" y="396240"/>
                </a:lnTo>
                <a:lnTo>
                  <a:pt x="609600" y="405385"/>
                </a:lnTo>
                <a:lnTo>
                  <a:pt x="591312" y="413005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5" name="object 1615"/>
          <p:cNvSpPr/>
          <p:nvPr/>
        </p:nvSpPr>
        <p:spPr>
          <a:xfrm>
            <a:off x="9374645" y="7116076"/>
            <a:ext cx="85343" cy="71628"/>
          </a:xfrm>
          <a:custGeom>
            <a:avLst/>
            <a:gdLst/>
            <a:ahLst/>
            <a:cxnLst/>
            <a:rect l="l" t="t" r="r" b="b"/>
            <a:pathLst>
              <a:path w="85343" h="71628">
                <a:moveTo>
                  <a:pt x="0" y="1524"/>
                </a:moveTo>
                <a:lnTo>
                  <a:pt x="3048" y="4573"/>
                </a:lnTo>
                <a:lnTo>
                  <a:pt x="4572" y="7621"/>
                </a:lnTo>
                <a:lnTo>
                  <a:pt x="6096" y="10669"/>
                </a:lnTo>
                <a:lnTo>
                  <a:pt x="9143" y="15240"/>
                </a:lnTo>
                <a:lnTo>
                  <a:pt x="9143" y="16764"/>
                </a:lnTo>
                <a:lnTo>
                  <a:pt x="12191" y="19812"/>
                </a:lnTo>
                <a:lnTo>
                  <a:pt x="12191" y="21336"/>
                </a:lnTo>
                <a:lnTo>
                  <a:pt x="16764" y="19812"/>
                </a:lnTo>
                <a:lnTo>
                  <a:pt x="33528" y="19812"/>
                </a:lnTo>
                <a:lnTo>
                  <a:pt x="39624" y="21336"/>
                </a:lnTo>
                <a:lnTo>
                  <a:pt x="47243" y="22860"/>
                </a:lnTo>
                <a:lnTo>
                  <a:pt x="59436" y="25909"/>
                </a:lnTo>
                <a:lnTo>
                  <a:pt x="64008" y="28957"/>
                </a:lnTo>
                <a:lnTo>
                  <a:pt x="70104" y="33528"/>
                </a:lnTo>
                <a:lnTo>
                  <a:pt x="74676" y="36576"/>
                </a:lnTo>
                <a:lnTo>
                  <a:pt x="79248" y="42673"/>
                </a:lnTo>
                <a:lnTo>
                  <a:pt x="80772" y="48769"/>
                </a:lnTo>
                <a:lnTo>
                  <a:pt x="82296" y="54864"/>
                </a:lnTo>
                <a:lnTo>
                  <a:pt x="82296" y="62485"/>
                </a:lnTo>
                <a:lnTo>
                  <a:pt x="80772" y="71628"/>
                </a:lnTo>
                <a:lnTo>
                  <a:pt x="83820" y="64009"/>
                </a:lnTo>
                <a:lnTo>
                  <a:pt x="85343" y="57912"/>
                </a:lnTo>
                <a:lnTo>
                  <a:pt x="85343" y="44197"/>
                </a:lnTo>
                <a:lnTo>
                  <a:pt x="82296" y="38100"/>
                </a:lnTo>
                <a:lnTo>
                  <a:pt x="79248" y="32004"/>
                </a:lnTo>
                <a:lnTo>
                  <a:pt x="70104" y="19812"/>
                </a:lnTo>
                <a:lnTo>
                  <a:pt x="54864" y="10669"/>
                </a:lnTo>
                <a:lnTo>
                  <a:pt x="48767" y="6097"/>
                </a:lnTo>
                <a:lnTo>
                  <a:pt x="39624" y="3048"/>
                </a:lnTo>
                <a:lnTo>
                  <a:pt x="21336" y="0"/>
                </a:lnTo>
                <a:lnTo>
                  <a:pt x="10667" y="0"/>
                </a:lnTo>
                <a:lnTo>
                  <a:pt x="0" y="1524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6" name="object 1616"/>
          <p:cNvSpPr/>
          <p:nvPr/>
        </p:nvSpPr>
        <p:spPr>
          <a:xfrm>
            <a:off x="9086609" y="7148080"/>
            <a:ext cx="214884" cy="19812"/>
          </a:xfrm>
          <a:custGeom>
            <a:avLst/>
            <a:gdLst/>
            <a:ahLst/>
            <a:cxnLst/>
            <a:rect l="l" t="t" r="r" b="b"/>
            <a:pathLst>
              <a:path w="214884" h="19812">
                <a:moveTo>
                  <a:pt x="0" y="9144"/>
                </a:moveTo>
                <a:lnTo>
                  <a:pt x="9144" y="10669"/>
                </a:lnTo>
                <a:lnTo>
                  <a:pt x="77724" y="10669"/>
                </a:lnTo>
                <a:lnTo>
                  <a:pt x="91440" y="9144"/>
                </a:lnTo>
                <a:lnTo>
                  <a:pt x="106679" y="9144"/>
                </a:lnTo>
                <a:lnTo>
                  <a:pt x="121920" y="7620"/>
                </a:lnTo>
                <a:lnTo>
                  <a:pt x="150876" y="7620"/>
                </a:lnTo>
                <a:lnTo>
                  <a:pt x="164591" y="6096"/>
                </a:lnTo>
                <a:lnTo>
                  <a:pt x="176784" y="4572"/>
                </a:lnTo>
                <a:lnTo>
                  <a:pt x="187452" y="3048"/>
                </a:lnTo>
                <a:lnTo>
                  <a:pt x="196596" y="1524"/>
                </a:lnTo>
                <a:lnTo>
                  <a:pt x="204215" y="0"/>
                </a:lnTo>
                <a:lnTo>
                  <a:pt x="205740" y="1524"/>
                </a:lnTo>
                <a:lnTo>
                  <a:pt x="207264" y="4572"/>
                </a:lnTo>
                <a:lnTo>
                  <a:pt x="210312" y="7620"/>
                </a:lnTo>
                <a:lnTo>
                  <a:pt x="211836" y="10669"/>
                </a:lnTo>
                <a:lnTo>
                  <a:pt x="214884" y="13717"/>
                </a:lnTo>
                <a:lnTo>
                  <a:pt x="214884" y="15241"/>
                </a:lnTo>
                <a:lnTo>
                  <a:pt x="210312" y="16765"/>
                </a:lnTo>
                <a:lnTo>
                  <a:pt x="204215" y="16765"/>
                </a:lnTo>
                <a:lnTo>
                  <a:pt x="195072" y="18289"/>
                </a:lnTo>
                <a:lnTo>
                  <a:pt x="170688" y="18289"/>
                </a:lnTo>
                <a:lnTo>
                  <a:pt x="156972" y="19812"/>
                </a:lnTo>
                <a:lnTo>
                  <a:pt x="74676" y="19812"/>
                </a:lnTo>
                <a:lnTo>
                  <a:pt x="59436" y="18289"/>
                </a:lnTo>
                <a:lnTo>
                  <a:pt x="42672" y="16765"/>
                </a:lnTo>
                <a:lnTo>
                  <a:pt x="27432" y="15241"/>
                </a:lnTo>
                <a:lnTo>
                  <a:pt x="12191" y="12193"/>
                </a:lnTo>
                <a:lnTo>
                  <a:pt x="0" y="9144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7" name="object 1617"/>
          <p:cNvSpPr/>
          <p:nvPr/>
        </p:nvSpPr>
        <p:spPr>
          <a:xfrm>
            <a:off x="8623312" y="6735076"/>
            <a:ext cx="490729" cy="291084"/>
          </a:xfrm>
          <a:custGeom>
            <a:avLst/>
            <a:gdLst/>
            <a:ahLst/>
            <a:cxnLst/>
            <a:rect l="l" t="t" r="r" b="b"/>
            <a:pathLst>
              <a:path w="490729" h="291084">
                <a:moveTo>
                  <a:pt x="440437" y="237745"/>
                </a:moveTo>
                <a:lnTo>
                  <a:pt x="438912" y="240793"/>
                </a:lnTo>
                <a:lnTo>
                  <a:pt x="435864" y="245364"/>
                </a:lnTo>
                <a:lnTo>
                  <a:pt x="431293" y="249936"/>
                </a:lnTo>
                <a:lnTo>
                  <a:pt x="426721" y="256033"/>
                </a:lnTo>
                <a:lnTo>
                  <a:pt x="420624" y="262128"/>
                </a:lnTo>
                <a:lnTo>
                  <a:pt x="413005" y="268224"/>
                </a:lnTo>
                <a:lnTo>
                  <a:pt x="403861" y="274321"/>
                </a:lnTo>
                <a:lnTo>
                  <a:pt x="393193" y="280416"/>
                </a:lnTo>
                <a:lnTo>
                  <a:pt x="381000" y="284988"/>
                </a:lnTo>
                <a:lnTo>
                  <a:pt x="367285" y="288036"/>
                </a:lnTo>
                <a:lnTo>
                  <a:pt x="350521" y="291085"/>
                </a:lnTo>
                <a:lnTo>
                  <a:pt x="332233" y="291085"/>
                </a:lnTo>
                <a:lnTo>
                  <a:pt x="310897" y="289560"/>
                </a:lnTo>
                <a:lnTo>
                  <a:pt x="288037" y="286512"/>
                </a:lnTo>
                <a:lnTo>
                  <a:pt x="262129" y="280416"/>
                </a:lnTo>
                <a:lnTo>
                  <a:pt x="233173" y="269748"/>
                </a:lnTo>
                <a:lnTo>
                  <a:pt x="224029" y="265176"/>
                </a:lnTo>
                <a:lnTo>
                  <a:pt x="213361" y="262128"/>
                </a:lnTo>
                <a:lnTo>
                  <a:pt x="202693" y="257557"/>
                </a:lnTo>
                <a:lnTo>
                  <a:pt x="179833" y="243840"/>
                </a:lnTo>
                <a:lnTo>
                  <a:pt x="173737" y="239269"/>
                </a:lnTo>
                <a:lnTo>
                  <a:pt x="169164" y="234697"/>
                </a:lnTo>
                <a:lnTo>
                  <a:pt x="160021" y="228600"/>
                </a:lnTo>
                <a:lnTo>
                  <a:pt x="158497" y="225552"/>
                </a:lnTo>
                <a:lnTo>
                  <a:pt x="155449" y="222504"/>
                </a:lnTo>
                <a:lnTo>
                  <a:pt x="155449" y="220981"/>
                </a:lnTo>
                <a:lnTo>
                  <a:pt x="153924" y="219457"/>
                </a:lnTo>
                <a:lnTo>
                  <a:pt x="153924" y="217933"/>
                </a:lnTo>
                <a:lnTo>
                  <a:pt x="164593" y="217933"/>
                </a:lnTo>
                <a:lnTo>
                  <a:pt x="167641" y="216409"/>
                </a:lnTo>
                <a:lnTo>
                  <a:pt x="169164" y="214885"/>
                </a:lnTo>
                <a:lnTo>
                  <a:pt x="170688" y="211836"/>
                </a:lnTo>
                <a:lnTo>
                  <a:pt x="172212" y="207264"/>
                </a:lnTo>
                <a:lnTo>
                  <a:pt x="172212" y="199645"/>
                </a:lnTo>
                <a:lnTo>
                  <a:pt x="170688" y="201169"/>
                </a:lnTo>
                <a:lnTo>
                  <a:pt x="169164" y="204216"/>
                </a:lnTo>
                <a:lnTo>
                  <a:pt x="166117" y="208788"/>
                </a:lnTo>
                <a:lnTo>
                  <a:pt x="161545" y="211836"/>
                </a:lnTo>
                <a:lnTo>
                  <a:pt x="155449" y="214885"/>
                </a:lnTo>
                <a:lnTo>
                  <a:pt x="146305" y="213360"/>
                </a:lnTo>
                <a:lnTo>
                  <a:pt x="135637" y="210312"/>
                </a:lnTo>
                <a:lnTo>
                  <a:pt x="131064" y="207264"/>
                </a:lnTo>
                <a:lnTo>
                  <a:pt x="128017" y="205740"/>
                </a:lnTo>
                <a:lnTo>
                  <a:pt x="118873" y="199645"/>
                </a:lnTo>
                <a:lnTo>
                  <a:pt x="115824" y="198121"/>
                </a:lnTo>
                <a:lnTo>
                  <a:pt x="111253" y="198121"/>
                </a:lnTo>
                <a:lnTo>
                  <a:pt x="106681" y="196597"/>
                </a:lnTo>
                <a:lnTo>
                  <a:pt x="102109" y="198121"/>
                </a:lnTo>
                <a:lnTo>
                  <a:pt x="96012" y="199645"/>
                </a:lnTo>
                <a:lnTo>
                  <a:pt x="89917" y="199645"/>
                </a:lnTo>
                <a:lnTo>
                  <a:pt x="82297" y="198121"/>
                </a:lnTo>
                <a:lnTo>
                  <a:pt x="76200" y="198121"/>
                </a:lnTo>
                <a:lnTo>
                  <a:pt x="70105" y="196597"/>
                </a:lnTo>
                <a:lnTo>
                  <a:pt x="64009" y="193548"/>
                </a:lnTo>
                <a:lnTo>
                  <a:pt x="59437" y="193548"/>
                </a:lnTo>
                <a:lnTo>
                  <a:pt x="56388" y="192024"/>
                </a:lnTo>
                <a:lnTo>
                  <a:pt x="53341" y="188976"/>
                </a:lnTo>
                <a:lnTo>
                  <a:pt x="50293" y="187452"/>
                </a:lnTo>
                <a:lnTo>
                  <a:pt x="47245" y="184404"/>
                </a:lnTo>
                <a:lnTo>
                  <a:pt x="42673" y="181357"/>
                </a:lnTo>
                <a:lnTo>
                  <a:pt x="36576" y="175260"/>
                </a:lnTo>
                <a:lnTo>
                  <a:pt x="32005" y="172212"/>
                </a:lnTo>
                <a:lnTo>
                  <a:pt x="28957" y="169164"/>
                </a:lnTo>
                <a:lnTo>
                  <a:pt x="13717" y="150876"/>
                </a:lnTo>
                <a:lnTo>
                  <a:pt x="4573" y="132588"/>
                </a:lnTo>
                <a:lnTo>
                  <a:pt x="3049" y="126493"/>
                </a:lnTo>
                <a:lnTo>
                  <a:pt x="1524" y="120397"/>
                </a:lnTo>
                <a:lnTo>
                  <a:pt x="1524" y="117348"/>
                </a:lnTo>
                <a:lnTo>
                  <a:pt x="0" y="114300"/>
                </a:lnTo>
                <a:lnTo>
                  <a:pt x="10669" y="83821"/>
                </a:lnTo>
                <a:lnTo>
                  <a:pt x="21337" y="48769"/>
                </a:lnTo>
                <a:lnTo>
                  <a:pt x="33529" y="19812"/>
                </a:lnTo>
                <a:lnTo>
                  <a:pt x="44197" y="0"/>
                </a:lnTo>
                <a:lnTo>
                  <a:pt x="42673" y="7621"/>
                </a:lnTo>
                <a:lnTo>
                  <a:pt x="39624" y="15240"/>
                </a:lnTo>
                <a:lnTo>
                  <a:pt x="35053" y="25909"/>
                </a:lnTo>
                <a:lnTo>
                  <a:pt x="32005" y="38100"/>
                </a:lnTo>
                <a:lnTo>
                  <a:pt x="30481" y="51816"/>
                </a:lnTo>
                <a:lnTo>
                  <a:pt x="27433" y="67057"/>
                </a:lnTo>
                <a:lnTo>
                  <a:pt x="25909" y="82297"/>
                </a:lnTo>
                <a:lnTo>
                  <a:pt x="25909" y="112776"/>
                </a:lnTo>
                <a:lnTo>
                  <a:pt x="27433" y="126493"/>
                </a:lnTo>
                <a:lnTo>
                  <a:pt x="30481" y="138685"/>
                </a:lnTo>
                <a:lnTo>
                  <a:pt x="35053" y="150876"/>
                </a:lnTo>
                <a:lnTo>
                  <a:pt x="39624" y="158497"/>
                </a:lnTo>
                <a:lnTo>
                  <a:pt x="48769" y="166116"/>
                </a:lnTo>
                <a:lnTo>
                  <a:pt x="59437" y="169164"/>
                </a:lnTo>
                <a:lnTo>
                  <a:pt x="71629" y="169164"/>
                </a:lnTo>
                <a:lnTo>
                  <a:pt x="77724" y="166116"/>
                </a:lnTo>
                <a:lnTo>
                  <a:pt x="88393" y="156973"/>
                </a:lnTo>
                <a:lnTo>
                  <a:pt x="102109" y="144781"/>
                </a:lnTo>
                <a:lnTo>
                  <a:pt x="115824" y="131064"/>
                </a:lnTo>
                <a:lnTo>
                  <a:pt x="129541" y="115824"/>
                </a:lnTo>
                <a:lnTo>
                  <a:pt x="140209" y="100585"/>
                </a:lnTo>
                <a:lnTo>
                  <a:pt x="150876" y="86869"/>
                </a:lnTo>
                <a:lnTo>
                  <a:pt x="155449" y="77724"/>
                </a:lnTo>
                <a:lnTo>
                  <a:pt x="155449" y="85345"/>
                </a:lnTo>
                <a:lnTo>
                  <a:pt x="152400" y="94488"/>
                </a:lnTo>
                <a:lnTo>
                  <a:pt x="147829" y="102109"/>
                </a:lnTo>
                <a:lnTo>
                  <a:pt x="143257" y="111252"/>
                </a:lnTo>
                <a:lnTo>
                  <a:pt x="137161" y="120397"/>
                </a:lnTo>
                <a:lnTo>
                  <a:pt x="132588" y="128016"/>
                </a:lnTo>
                <a:lnTo>
                  <a:pt x="128017" y="134112"/>
                </a:lnTo>
                <a:lnTo>
                  <a:pt x="126493" y="140209"/>
                </a:lnTo>
                <a:lnTo>
                  <a:pt x="123445" y="147828"/>
                </a:lnTo>
                <a:lnTo>
                  <a:pt x="120397" y="150876"/>
                </a:lnTo>
                <a:lnTo>
                  <a:pt x="121921" y="152400"/>
                </a:lnTo>
                <a:lnTo>
                  <a:pt x="126493" y="153924"/>
                </a:lnTo>
                <a:lnTo>
                  <a:pt x="138685" y="153924"/>
                </a:lnTo>
                <a:lnTo>
                  <a:pt x="163069" y="147828"/>
                </a:lnTo>
                <a:lnTo>
                  <a:pt x="172212" y="141733"/>
                </a:lnTo>
                <a:lnTo>
                  <a:pt x="182881" y="137160"/>
                </a:lnTo>
                <a:lnTo>
                  <a:pt x="190500" y="129540"/>
                </a:lnTo>
                <a:lnTo>
                  <a:pt x="198121" y="123445"/>
                </a:lnTo>
                <a:lnTo>
                  <a:pt x="205741" y="115824"/>
                </a:lnTo>
                <a:lnTo>
                  <a:pt x="211837" y="108204"/>
                </a:lnTo>
                <a:lnTo>
                  <a:pt x="217933" y="102109"/>
                </a:lnTo>
                <a:lnTo>
                  <a:pt x="227076" y="89916"/>
                </a:lnTo>
                <a:lnTo>
                  <a:pt x="230124" y="85345"/>
                </a:lnTo>
                <a:lnTo>
                  <a:pt x="233173" y="82297"/>
                </a:lnTo>
                <a:lnTo>
                  <a:pt x="234697" y="79248"/>
                </a:lnTo>
                <a:lnTo>
                  <a:pt x="236221" y="80773"/>
                </a:lnTo>
                <a:lnTo>
                  <a:pt x="237745" y="85345"/>
                </a:lnTo>
                <a:lnTo>
                  <a:pt x="236221" y="89916"/>
                </a:lnTo>
                <a:lnTo>
                  <a:pt x="233173" y="97536"/>
                </a:lnTo>
                <a:lnTo>
                  <a:pt x="230124" y="106681"/>
                </a:lnTo>
                <a:lnTo>
                  <a:pt x="225553" y="115824"/>
                </a:lnTo>
                <a:lnTo>
                  <a:pt x="219457" y="124969"/>
                </a:lnTo>
                <a:lnTo>
                  <a:pt x="214885" y="131064"/>
                </a:lnTo>
                <a:lnTo>
                  <a:pt x="208788" y="135636"/>
                </a:lnTo>
                <a:lnTo>
                  <a:pt x="188976" y="147828"/>
                </a:lnTo>
                <a:lnTo>
                  <a:pt x="173737" y="160021"/>
                </a:lnTo>
                <a:lnTo>
                  <a:pt x="164593" y="173736"/>
                </a:lnTo>
                <a:lnTo>
                  <a:pt x="158497" y="185928"/>
                </a:lnTo>
                <a:lnTo>
                  <a:pt x="155449" y="198121"/>
                </a:lnTo>
                <a:lnTo>
                  <a:pt x="152400" y="207264"/>
                </a:lnTo>
                <a:lnTo>
                  <a:pt x="152400" y="214885"/>
                </a:lnTo>
                <a:lnTo>
                  <a:pt x="150876" y="216409"/>
                </a:lnTo>
                <a:lnTo>
                  <a:pt x="153924" y="217933"/>
                </a:lnTo>
                <a:lnTo>
                  <a:pt x="163069" y="220981"/>
                </a:lnTo>
                <a:lnTo>
                  <a:pt x="175261" y="224028"/>
                </a:lnTo>
                <a:lnTo>
                  <a:pt x="179833" y="225552"/>
                </a:lnTo>
                <a:lnTo>
                  <a:pt x="184405" y="225552"/>
                </a:lnTo>
                <a:lnTo>
                  <a:pt x="190500" y="222504"/>
                </a:lnTo>
                <a:lnTo>
                  <a:pt x="193549" y="222504"/>
                </a:lnTo>
                <a:lnTo>
                  <a:pt x="196597" y="220981"/>
                </a:lnTo>
                <a:lnTo>
                  <a:pt x="202693" y="220981"/>
                </a:lnTo>
                <a:lnTo>
                  <a:pt x="208788" y="224028"/>
                </a:lnTo>
                <a:lnTo>
                  <a:pt x="210312" y="227076"/>
                </a:lnTo>
                <a:lnTo>
                  <a:pt x="214885" y="230124"/>
                </a:lnTo>
                <a:lnTo>
                  <a:pt x="219457" y="230124"/>
                </a:lnTo>
                <a:lnTo>
                  <a:pt x="220981" y="227076"/>
                </a:lnTo>
                <a:lnTo>
                  <a:pt x="220981" y="214885"/>
                </a:lnTo>
                <a:lnTo>
                  <a:pt x="222505" y="211836"/>
                </a:lnTo>
                <a:lnTo>
                  <a:pt x="224029" y="210312"/>
                </a:lnTo>
                <a:lnTo>
                  <a:pt x="227076" y="208788"/>
                </a:lnTo>
                <a:lnTo>
                  <a:pt x="228600" y="210312"/>
                </a:lnTo>
                <a:lnTo>
                  <a:pt x="231649" y="214885"/>
                </a:lnTo>
                <a:lnTo>
                  <a:pt x="236221" y="220981"/>
                </a:lnTo>
                <a:lnTo>
                  <a:pt x="245364" y="236221"/>
                </a:lnTo>
                <a:lnTo>
                  <a:pt x="257557" y="245364"/>
                </a:lnTo>
                <a:lnTo>
                  <a:pt x="263653" y="248412"/>
                </a:lnTo>
                <a:lnTo>
                  <a:pt x="268224" y="251460"/>
                </a:lnTo>
                <a:lnTo>
                  <a:pt x="272797" y="252985"/>
                </a:lnTo>
                <a:lnTo>
                  <a:pt x="275845" y="254509"/>
                </a:lnTo>
                <a:lnTo>
                  <a:pt x="281941" y="259081"/>
                </a:lnTo>
                <a:lnTo>
                  <a:pt x="286512" y="263652"/>
                </a:lnTo>
                <a:lnTo>
                  <a:pt x="292609" y="266700"/>
                </a:lnTo>
                <a:lnTo>
                  <a:pt x="298705" y="268224"/>
                </a:lnTo>
                <a:lnTo>
                  <a:pt x="303276" y="271273"/>
                </a:lnTo>
                <a:lnTo>
                  <a:pt x="307849" y="272797"/>
                </a:lnTo>
                <a:lnTo>
                  <a:pt x="316993" y="272797"/>
                </a:lnTo>
                <a:lnTo>
                  <a:pt x="321564" y="274321"/>
                </a:lnTo>
                <a:lnTo>
                  <a:pt x="324612" y="272797"/>
                </a:lnTo>
                <a:lnTo>
                  <a:pt x="329185" y="272797"/>
                </a:lnTo>
                <a:lnTo>
                  <a:pt x="332233" y="271273"/>
                </a:lnTo>
                <a:lnTo>
                  <a:pt x="341376" y="271273"/>
                </a:lnTo>
                <a:lnTo>
                  <a:pt x="344424" y="269748"/>
                </a:lnTo>
                <a:lnTo>
                  <a:pt x="361188" y="269748"/>
                </a:lnTo>
                <a:lnTo>
                  <a:pt x="362712" y="268224"/>
                </a:lnTo>
                <a:lnTo>
                  <a:pt x="368809" y="263652"/>
                </a:lnTo>
                <a:lnTo>
                  <a:pt x="377953" y="257557"/>
                </a:lnTo>
                <a:lnTo>
                  <a:pt x="394717" y="246888"/>
                </a:lnTo>
                <a:lnTo>
                  <a:pt x="423673" y="228600"/>
                </a:lnTo>
                <a:lnTo>
                  <a:pt x="445009" y="205740"/>
                </a:lnTo>
                <a:lnTo>
                  <a:pt x="460249" y="182881"/>
                </a:lnTo>
                <a:lnTo>
                  <a:pt x="472441" y="160021"/>
                </a:lnTo>
                <a:lnTo>
                  <a:pt x="481585" y="138685"/>
                </a:lnTo>
                <a:lnTo>
                  <a:pt x="486157" y="120397"/>
                </a:lnTo>
                <a:lnTo>
                  <a:pt x="489205" y="106681"/>
                </a:lnTo>
                <a:lnTo>
                  <a:pt x="490729" y="97536"/>
                </a:lnTo>
                <a:lnTo>
                  <a:pt x="487681" y="120397"/>
                </a:lnTo>
                <a:lnTo>
                  <a:pt x="483109" y="141733"/>
                </a:lnTo>
                <a:lnTo>
                  <a:pt x="477012" y="163069"/>
                </a:lnTo>
                <a:lnTo>
                  <a:pt x="469393" y="182881"/>
                </a:lnTo>
                <a:lnTo>
                  <a:pt x="461773" y="201169"/>
                </a:lnTo>
                <a:lnTo>
                  <a:pt x="454153" y="216409"/>
                </a:lnTo>
                <a:lnTo>
                  <a:pt x="446533" y="228600"/>
                </a:lnTo>
                <a:lnTo>
                  <a:pt x="440437" y="237745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8" name="object 1618"/>
          <p:cNvSpPr/>
          <p:nvPr/>
        </p:nvSpPr>
        <p:spPr>
          <a:xfrm>
            <a:off x="8416049" y="6393701"/>
            <a:ext cx="233172" cy="472439"/>
          </a:xfrm>
          <a:custGeom>
            <a:avLst/>
            <a:gdLst/>
            <a:ahLst/>
            <a:cxnLst/>
            <a:rect l="l" t="t" r="r" b="b"/>
            <a:pathLst>
              <a:path w="233172" h="472439">
                <a:moveTo>
                  <a:pt x="231648" y="458723"/>
                </a:moveTo>
                <a:lnTo>
                  <a:pt x="230124" y="455675"/>
                </a:lnTo>
                <a:lnTo>
                  <a:pt x="228600" y="454151"/>
                </a:lnTo>
                <a:lnTo>
                  <a:pt x="225551" y="452627"/>
                </a:lnTo>
                <a:lnTo>
                  <a:pt x="219456" y="446532"/>
                </a:lnTo>
                <a:lnTo>
                  <a:pt x="216408" y="445008"/>
                </a:lnTo>
                <a:lnTo>
                  <a:pt x="214884" y="443484"/>
                </a:lnTo>
                <a:lnTo>
                  <a:pt x="213360" y="441960"/>
                </a:lnTo>
                <a:lnTo>
                  <a:pt x="213360" y="440435"/>
                </a:lnTo>
                <a:lnTo>
                  <a:pt x="208787" y="431291"/>
                </a:lnTo>
                <a:lnTo>
                  <a:pt x="204216" y="425196"/>
                </a:lnTo>
                <a:lnTo>
                  <a:pt x="201168" y="417575"/>
                </a:lnTo>
                <a:lnTo>
                  <a:pt x="196596" y="409956"/>
                </a:lnTo>
                <a:lnTo>
                  <a:pt x="192024" y="400811"/>
                </a:lnTo>
                <a:lnTo>
                  <a:pt x="190500" y="391668"/>
                </a:lnTo>
                <a:lnTo>
                  <a:pt x="188975" y="388620"/>
                </a:lnTo>
                <a:lnTo>
                  <a:pt x="188975" y="385572"/>
                </a:lnTo>
                <a:lnTo>
                  <a:pt x="185927" y="379475"/>
                </a:lnTo>
                <a:lnTo>
                  <a:pt x="185927" y="377951"/>
                </a:lnTo>
                <a:lnTo>
                  <a:pt x="188975" y="374903"/>
                </a:lnTo>
                <a:lnTo>
                  <a:pt x="193548" y="374903"/>
                </a:lnTo>
                <a:lnTo>
                  <a:pt x="201168" y="370332"/>
                </a:lnTo>
                <a:lnTo>
                  <a:pt x="205739" y="359663"/>
                </a:lnTo>
                <a:lnTo>
                  <a:pt x="205739" y="348996"/>
                </a:lnTo>
                <a:lnTo>
                  <a:pt x="202692" y="345948"/>
                </a:lnTo>
                <a:lnTo>
                  <a:pt x="198120" y="345948"/>
                </a:lnTo>
                <a:lnTo>
                  <a:pt x="192024" y="348996"/>
                </a:lnTo>
                <a:lnTo>
                  <a:pt x="184404" y="348996"/>
                </a:lnTo>
                <a:lnTo>
                  <a:pt x="178308" y="345948"/>
                </a:lnTo>
                <a:lnTo>
                  <a:pt x="175260" y="342899"/>
                </a:lnTo>
                <a:lnTo>
                  <a:pt x="172212" y="336803"/>
                </a:lnTo>
                <a:lnTo>
                  <a:pt x="170687" y="326135"/>
                </a:lnTo>
                <a:lnTo>
                  <a:pt x="169163" y="313944"/>
                </a:lnTo>
                <a:lnTo>
                  <a:pt x="167639" y="301751"/>
                </a:lnTo>
                <a:lnTo>
                  <a:pt x="167639" y="289560"/>
                </a:lnTo>
                <a:lnTo>
                  <a:pt x="169163" y="277368"/>
                </a:lnTo>
                <a:lnTo>
                  <a:pt x="169163" y="268223"/>
                </a:lnTo>
                <a:lnTo>
                  <a:pt x="170687" y="262127"/>
                </a:lnTo>
                <a:lnTo>
                  <a:pt x="173736" y="256032"/>
                </a:lnTo>
                <a:lnTo>
                  <a:pt x="173736" y="242315"/>
                </a:lnTo>
                <a:lnTo>
                  <a:pt x="172212" y="236220"/>
                </a:lnTo>
                <a:lnTo>
                  <a:pt x="169163" y="231648"/>
                </a:lnTo>
                <a:lnTo>
                  <a:pt x="164592" y="227075"/>
                </a:lnTo>
                <a:lnTo>
                  <a:pt x="158496" y="217932"/>
                </a:lnTo>
                <a:lnTo>
                  <a:pt x="156972" y="214884"/>
                </a:lnTo>
                <a:lnTo>
                  <a:pt x="156972" y="210311"/>
                </a:lnTo>
                <a:lnTo>
                  <a:pt x="155448" y="204215"/>
                </a:lnTo>
                <a:lnTo>
                  <a:pt x="153924" y="198120"/>
                </a:lnTo>
                <a:lnTo>
                  <a:pt x="152400" y="192023"/>
                </a:lnTo>
                <a:lnTo>
                  <a:pt x="150875" y="184403"/>
                </a:lnTo>
                <a:lnTo>
                  <a:pt x="147827" y="175260"/>
                </a:lnTo>
                <a:lnTo>
                  <a:pt x="144780" y="164591"/>
                </a:lnTo>
                <a:lnTo>
                  <a:pt x="140208" y="155448"/>
                </a:lnTo>
                <a:lnTo>
                  <a:pt x="137160" y="144779"/>
                </a:lnTo>
                <a:lnTo>
                  <a:pt x="126492" y="123444"/>
                </a:lnTo>
                <a:lnTo>
                  <a:pt x="121920" y="112775"/>
                </a:lnTo>
                <a:lnTo>
                  <a:pt x="117348" y="99059"/>
                </a:lnTo>
                <a:lnTo>
                  <a:pt x="111251" y="88391"/>
                </a:lnTo>
                <a:lnTo>
                  <a:pt x="106680" y="77724"/>
                </a:lnTo>
                <a:lnTo>
                  <a:pt x="100584" y="68579"/>
                </a:lnTo>
                <a:lnTo>
                  <a:pt x="96012" y="60959"/>
                </a:lnTo>
                <a:lnTo>
                  <a:pt x="89916" y="56388"/>
                </a:lnTo>
                <a:lnTo>
                  <a:pt x="83820" y="50291"/>
                </a:lnTo>
                <a:lnTo>
                  <a:pt x="79248" y="47244"/>
                </a:lnTo>
                <a:lnTo>
                  <a:pt x="76200" y="44195"/>
                </a:lnTo>
                <a:lnTo>
                  <a:pt x="70104" y="36576"/>
                </a:lnTo>
                <a:lnTo>
                  <a:pt x="70104" y="22859"/>
                </a:lnTo>
                <a:lnTo>
                  <a:pt x="71627" y="16763"/>
                </a:lnTo>
                <a:lnTo>
                  <a:pt x="71627" y="12191"/>
                </a:lnTo>
                <a:lnTo>
                  <a:pt x="68580" y="6095"/>
                </a:lnTo>
                <a:lnTo>
                  <a:pt x="64008" y="1524"/>
                </a:lnTo>
                <a:lnTo>
                  <a:pt x="65532" y="12191"/>
                </a:lnTo>
                <a:lnTo>
                  <a:pt x="64008" y="21335"/>
                </a:lnTo>
                <a:lnTo>
                  <a:pt x="60960" y="28956"/>
                </a:lnTo>
                <a:lnTo>
                  <a:pt x="54863" y="35051"/>
                </a:lnTo>
                <a:lnTo>
                  <a:pt x="53339" y="32003"/>
                </a:lnTo>
                <a:lnTo>
                  <a:pt x="53339" y="25907"/>
                </a:lnTo>
                <a:lnTo>
                  <a:pt x="54863" y="16763"/>
                </a:lnTo>
                <a:lnTo>
                  <a:pt x="56387" y="10668"/>
                </a:lnTo>
                <a:lnTo>
                  <a:pt x="56387" y="6095"/>
                </a:lnTo>
                <a:lnTo>
                  <a:pt x="53339" y="1524"/>
                </a:lnTo>
                <a:lnTo>
                  <a:pt x="51816" y="0"/>
                </a:lnTo>
                <a:lnTo>
                  <a:pt x="51816" y="7619"/>
                </a:lnTo>
                <a:lnTo>
                  <a:pt x="48768" y="18288"/>
                </a:lnTo>
                <a:lnTo>
                  <a:pt x="44196" y="25907"/>
                </a:lnTo>
                <a:lnTo>
                  <a:pt x="39624" y="30479"/>
                </a:lnTo>
                <a:lnTo>
                  <a:pt x="32004" y="32003"/>
                </a:lnTo>
                <a:lnTo>
                  <a:pt x="25908" y="30479"/>
                </a:lnTo>
                <a:lnTo>
                  <a:pt x="19812" y="27432"/>
                </a:lnTo>
                <a:lnTo>
                  <a:pt x="15239" y="25907"/>
                </a:lnTo>
                <a:lnTo>
                  <a:pt x="10668" y="21335"/>
                </a:lnTo>
                <a:lnTo>
                  <a:pt x="6096" y="18288"/>
                </a:lnTo>
                <a:lnTo>
                  <a:pt x="3048" y="13715"/>
                </a:lnTo>
                <a:lnTo>
                  <a:pt x="0" y="10668"/>
                </a:lnTo>
                <a:lnTo>
                  <a:pt x="1524" y="16763"/>
                </a:lnTo>
                <a:lnTo>
                  <a:pt x="3048" y="19812"/>
                </a:lnTo>
                <a:lnTo>
                  <a:pt x="4572" y="24383"/>
                </a:lnTo>
                <a:lnTo>
                  <a:pt x="6096" y="27432"/>
                </a:lnTo>
                <a:lnTo>
                  <a:pt x="10668" y="30479"/>
                </a:lnTo>
                <a:lnTo>
                  <a:pt x="19812" y="33527"/>
                </a:lnTo>
                <a:lnTo>
                  <a:pt x="27432" y="36576"/>
                </a:lnTo>
                <a:lnTo>
                  <a:pt x="32004" y="36576"/>
                </a:lnTo>
                <a:lnTo>
                  <a:pt x="36575" y="38100"/>
                </a:lnTo>
                <a:lnTo>
                  <a:pt x="39624" y="38100"/>
                </a:lnTo>
                <a:lnTo>
                  <a:pt x="45720" y="39624"/>
                </a:lnTo>
                <a:lnTo>
                  <a:pt x="54863" y="42671"/>
                </a:lnTo>
                <a:lnTo>
                  <a:pt x="59436" y="45719"/>
                </a:lnTo>
                <a:lnTo>
                  <a:pt x="65532" y="48768"/>
                </a:lnTo>
                <a:lnTo>
                  <a:pt x="70104" y="53339"/>
                </a:lnTo>
                <a:lnTo>
                  <a:pt x="76200" y="57912"/>
                </a:lnTo>
                <a:lnTo>
                  <a:pt x="86868" y="68579"/>
                </a:lnTo>
                <a:lnTo>
                  <a:pt x="96012" y="83819"/>
                </a:lnTo>
                <a:lnTo>
                  <a:pt x="102108" y="92963"/>
                </a:lnTo>
                <a:lnTo>
                  <a:pt x="111251" y="114299"/>
                </a:lnTo>
                <a:lnTo>
                  <a:pt x="114300" y="123444"/>
                </a:lnTo>
                <a:lnTo>
                  <a:pt x="118872" y="134111"/>
                </a:lnTo>
                <a:lnTo>
                  <a:pt x="123444" y="143256"/>
                </a:lnTo>
                <a:lnTo>
                  <a:pt x="126492" y="152399"/>
                </a:lnTo>
                <a:lnTo>
                  <a:pt x="132587" y="170687"/>
                </a:lnTo>
                <a:lnTo>
                  <a:pt x="141732" y="202691"/>
                </a:lnTo>
                <a:lnTo>
                  <a:pt x="143256" y="213360"/>
                </a:lnTo>
                <a:lnTo>
                  <a:pt x="146304" y="225551"/>
                </a:lnTo>
                <a:lnTo>
                  <a:pt x="149351" y="239268"/>
                </a:lnTo>
                <a:lnTo>
                  <a:pt x="150875" y="252984"/>
                </a:lnTo>
                <a:lnTo>
                  <a:pt x="152400" y="268223"/>
                </a:lnTo>
                <a:lnTo>
                  <a:pt x="153924" y="284987"/>
                </a:lnTo>
                <a:lnTo>
                  <a:pt x="158496" y="313944"/>
                </a:lnTo>
                <a:lnTo>
                  <a:pt x="161544" y="336803"/>
                </a:lnTo>
                <a:lnTo>
                  <a:pt x="164592" y="352044"/>
                </a:lnTo>
                <a:lnTo>
                  <a:pt x="167639" y="364235"/>
                </a:lnTo>
                <a:lnTo>
                  <a:pt x="173736" y="379475"/>
                </a:lnTo>
                <a:lnTo>
                  <a:pt x="176784" y="384048"/>
                </a:lnTo>
                <a:lnTo>
                  <a:pt x="179832" y="390144"/>
                </a:lnTo>
                <a:lnTo>
                  <a:pt x="179832" y="393191"/>
                </a:lnTo>
                <a:lnTo>
                  <a:pt x="182880" y="397763"/>
                </a:lnTo>
                <a:lnTo>
                  <a:pt x="184404" y="403860"/>
                </a:lnTo>
                <a:lnTo>
                  <a:pt x="185927" y="409956"/>
                </a:lnTo>
                <a:lnTo>
                  <a:pt x="188975" y="417575"/>
                </a:lnTo>
                <a:lnTo>
                  <a:pt x="190500" y="425196"/>
                </a:lnTo>
                <a:lnTo>
                  <a:pt x="193548" y="432815"/>
                </a:lnTo>
                <a:lnTo>
                  <a:pt x="196596" y="441960"/>
                </a:lnTo>
                <a:lnTo>
                  <a:pt x="201168" y="449579"/>
                </a:lnTo>
                <a:lnTo>
                  <a:pt x="204216" y="455675"/>
                </a:lnTo>
                <a:lnTo>
                  <a:pt x="208787" y="461772"/>
                </a:lnTo>
                <a:lnTo>
                  <a:pt x="211836" y="466344"/>
                </a:lnTo>
                <a:lnTo>
                  <a:pt x="216408" y="470915"/>
                </a:lnTo>
                <a:lnTo>
                  <a:pt x="222504" y="472439"/>
                </a:lnTo>
                <a:lnTo>
                  <a:pt x="227075" y="472439"/>
                </a:lnTo>
                <a:lnTo>
                  <a:pt x="231648" y="470915"/>
                </a:lnTo>
                <a:lnTo>
                  <a:pt x="233172" y="469391"/>
                </a:lnTo>
                <a:lnTo>
                  <a:pt x="231648" y="464820"/>
                </a:lnTo>
                <a:lnTo>
                  <a:pt x="231648" y="458723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9" name="object 1619"/>
          <p:cNvSpPr/>
          <p:nvPr/>
        </p:nvSpPr>
        <p:spPr>
          <a:xfrm>
            <a:off x="8704085" y="6989585"/>
            <a:ext cx="67056" cy="117348"/>
          </a:xfrm>
          <a:custGeom>
            <a:avLst/>
            <a:gdLst/>
            <a:ahLst/>
            <a:cxnLst/>
            <a:rect l="l" t="t" r="r" b="b"/>
            <a:pathLst>
              <a:path w="67056" h="117348">
                <a:moveTo>
                  <a:pt x="19812" y="3048"/>
                </a:moveTo>
                <a:lnTo>
                  <a:pt x="24384" y="0"/>
                </a:lnTo>
                <a:lnTo>
                  <a:pt x="32003" y="0"/>
                </a:lnTo>
                <a:lnTo>
                  <a:pt x="35051" y="1524"/>
                </a:lnTo>
                <a:lnTo>
                  <a:pt x="44196" y="10667"/>
                </a:lnTo>
                <a:lnTo>
                  <a:pt x="47244" y="16764"/>
                </a:lnTo>
                <a:lnTo>
                  <a:pt x="48768" y="21336"/>
                </a:lnTo>
                <a:lnTo>
                  <a:pt x="51815" y="27431"/>
                </a:lnTo>
                <a:lnTo>
                  <a:pt x="53339" y="33527"/>
                </a:lnTo>
                <a:lnTo>
                  <a:pt x="54864" y="39624"/>
                </a:lnTo>
                <a:lnTo>
                  <a:pt x="56388" y="45719"/>
                </a:lnTo>
                <a:lnTo>
                  <a:pt x="59436" y="51815"/>
                </a:lnTo>
                <a:lnTo>
                  <a:pt x="60960" y="56388"/>
                </a:lnTo>
                <a:lnTo>
                  <a:pt x="60960" y="59436"/>
                </a:lnTo>
                <a:lnTo>
                  <a:pt x="62484" y="62484"/>
                </a:lnTo>
                <a:lnTo>
                  <a:pt x="64008" y="65531"/>
                </a:lnTo>
                <a:lnTo>
                  <a:pt x="65532" y="68579"/>
                </a:lnTo>
                <a:lnTo>
                  <a:pt x="67056" y="71627"/>
                </a:lnTo>
                <a:lnTo>
                  <a:pt x="67056" y="79248"/>
                </a:lnTo>
                <a:lnTo>
                  <a:pt x="65532" y="83819"/>
                </a:lnTo>
                <a:lnTo>
                  <a:pt x="62484" y="86867"/>
                </a:lnTo>
                <a:lnTo>
                  <a:pt x="59436" y="91439"/>
                </a:lnTo>
                <a:lnTo>
                  <a:pt x="53339" y="97536"/>
                </a:lnTo>
                <a:lnTo>
                  <a:pt x="50291" y="102107"/>
                </a:lnTo>
                <a:lnTo>
                  <a:pt x="45720" y="105155"/>
                </a:lnTo>
                <a:lnTo>
                  <a:pt x="42672" y="106679"/>
                </a:lnTo>
                <a:lnTo>
                  <a:pt x="38100" y="109727"/>
                </a:lnTo>
                <a:lnTo>
                  <a:pt x="32003" y="112776"/>
                </a:lnTo>
                <a:lnTo>
                  <a:pt x="27432" y="117348"/>
                </a:lnTo>
                <a:lnTo>
                  <a:pt x="21336" y="117348"/>
                </a:lnTo>
                <a:lnTo>
                  <a:pt x="19812" y="115824"/>
                </a:lnTo>
                <a:lnTo>
                  <a:pt x="19812" y="111251"/>
                </a:lnTo>
                <a:lnTo>
                  <a:pt x="16764" y="114300"/>
                </a:lnTo>
                <a:lnTo>
                  <a:pt x="15239" y="115824"/>
                </a:lnTo>
                <a:lnTo>
                  <a:pt x="10668" y="115824"/>
                </a:lnTo>
                <a:lnTo>
                  <a:pt x="7620" y="114300"/>
                </a:lnTo>
                <a:lnTo>
                  <a:pt x="7620" y="112776"/>
                </a:lnTo>
                <a:lnTo>
                  <a:pt x="6096" y="111251"/>
                </a:lnTo>
                <a:lnTo>
                  <a:pt x="7620" y="106679"/>
                </a:lnTo>
                <a:lnTo>
                  <a:pt x="4572" y="109727"/>
                </a:lnTo>
                <a:lnTo>
                  <a:pt x="1524" y="108203"/>
                </a:lnTo>
                <a:lnTo>
                  <a:pt x="1524" y="100584"/>
                </a:lnTo>
                <a:lnTo>
                  <a:pt x="0" y="99060"/>
                </a:lnTo>
                <a:lnTo>
                  <a:pt x="0" y="91439"/>
                </a:lnTo>
                <a:lnTo>
                  <a:pt x="3048" y="80772"/>
                </a:lnTo>
                <a:lnTo>
                  <a:pt x="6096" y="73151"/>
                </a:lnTo>
                <a:lnTo>
                  <a:pt x="6096" y="45719"/>
                </a:lnTo>
                <a:lnTo>
                  <a:pt x="4572" y="39624"/>
                </a:lnTo>
                <a:lnTo>
                  <a:pt x="4572" y="33527"/>
                </a:lnTo>
                <a:lnTo>
                  <a:pt x="3048" y="28955"/>
                </a:lnTo>
                <a:lnTo>
                  <a:pt x="4572" y="24384"/>
                </a:lnTo>
                <a:lnTo>
                  <a:pt x="6096" y="18288"/>
                </a:lnTo>
                <a:lnTo>
                  <a:pt x="9144" y="13715"/>
                </a:lnTo>
                <a:lnTo>
                  <a:pt x="13715" y="7619"/>
                </a:lnTo>
                <a:lnTo>
                  <a:pt x="19812" y="3048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0" name="object 1620"/>
          <p:cNvSpPr/>
          <p:nvPr/>
        </p:nvSpPr>
        <p:spPr>
          <a:xfrm>
            <a:off x="8722373" y="7004824"/>
            <a:ext cx="48768" cy="70104"/>
          </a:xfrm>
          <a:custGeom>
            <a:avLst/>
            <a:gdLst/>
            <a:ahLst/>
            <a:cxnLst/>
            <a:rect l="l" t="t" r="r" b="b"/>
            <a:pathLst>
              <a:path w="48768" h="70104">
                <a:moveTo>
                  <a:pt x="30480" y="0"/>
                </a:moveTo>
                <a:lnTo>
                  <a:pt x="32003" y="4573"/>
                </a:lnTo>
                <a:lnTo>
                  <a:pt x="33527" y="10668"/>
                </a:lnTo>
                <a:lnTo>
                  <a:pt x="36576" y="16764"/>
                </a:lnTo>
                <a:lnTo>
                  <a:pt x="38100" y="22861"/>
                </a:lnTo>
                <a:lnTo>
                  <a:pt x="39624" y="28956"/>
                </a:lnTo>
                <a:lnTo>
                  <a:pt x="41148" y="35052"/>
                </a:lnTo>
                <a:lnTo>
                  <a:pt x="42672" y="39625"/>
                </a:lnTo>
                <a:lnTo>
                  <a:pt x="45720" y="45721"/>
                </a:lnTo>
                <a:lnTo>
                  <a:pt x="47244" y="48768"/>
                </a:lnTo>
                <a:lnTo>
                  <a:pt x="47244" y="51816"/>
                </a:lnTo>
                <a:lnTo>
                  <a:pt x="48768" y="54864"/>
                </a:lnTo>
                <a:lnTo>
                  <a:pt x="48768" y="62485"/>
                </a:lnTo>
                <a:lnTo>
                  <a:pt x="47244" y="67056"/>
                </a:lnTo>
                <a:lnTo>
                  <a:pt x="45720" y="70104"/>
                </a:lnTo>
                <a:lnTo>
                  <a:pt x="45720" y="65533"/>
                </a:lnTo>
                <a:lnTo>
                  <a:pt x="44196" y="62485"/>
                </a:lnTo>
                <a:lnTo>
                  <a:pt x="42672" y="57912"/>
                </a:lnTo>
                <a:lnTo>
                  <a:pt x="41148" y="54864"/>
                </a:lnTo>
                <a:lnTo>
                  <a:pt x="39624" y="53340"/>
                </a:lnTo>
                <a:lnTo>
                  <a:pt x="39624" y="51816"/>
                </a:lnTo>
                <a:lnTo>
                  <a:pt x="38100" y="51816"/>
                </a:lnTo>
                <a:lnTo>
                  <a:pt x="36576" y="50292"/>
                </a:lnTo>
                <a:lnTo>
                  <a:pt x="33527" y="50292"/>
                </a:lnTo>
                <a:lnTo>
                  <a:pt x="30480" y="51816"/>
                </a:lnTo>
                <a:lnTo>
                  <a:pt x="27432" y="54864"/>
                </a:lnTo>
                <a:lnTo>
                  <a:pt x="30480" y="50292"/>
                </a:lnTo>
                <a:lnTo>
                  <a:pt x="32003" y="45721"/>
                </a:lnTo>
                <a:lnTo>
                  <a:pt x="35051" y="36576"/>
                </a:lnTo>
                <a:lnTo>
                  <a:pt x="33527" y="39625"/>
                </a:lnTo>
                <a:lnTo>
                  <a:pt x="30480" y="41149"/>
                </a:lnTo>
                <a:lnTo>
                  <a:pt x="28956" y="44197"/>
                </a:lnTo>
                <a:lnTo>
                  <a:pt x="25908" y="47245"/>
                </a:lnTo>
                <a:lnTo>
                  <a:pt x="22860" y="48768"/>
                </a:lnTo>
                <a:lnTo>
                  <a:pt x="18288" y="51816"/>
                </a:lnTo>
                <a:lnTo>
                  <a:pt x="15239" y="53340"/>
                </a:lnTo>
                <a:lnTo>
                  <a:pt x="12192" y="53340"/>
                </a:lnTo>
                <a:lnTo>
                  <a:pt x="15239" y="48768"/>
                </a:lnTo>
                <a:lnTo>
                  <a:pt x="21336" y="42673"/>
                </a:lnTo>
                <a:lnTo>
                  <a:pt x="25908" y="35052"/>
                </a:lnTo>
                <a:lnTo>
                  <a:pt x="28956" y="27433"/>
                </a:lnTo>
                <a:lnTo>
                  <a:pt x="30480" y="24385"/>
                </a:lnTo>
                <a:lnTo>
                  <a:pt x="28956" y="22861"/>
                </a:lnTo>
                <a:lnTo>
                  <a:pt x="25908" y="25909"/>
                </a:lnTo>
                <a:lnTo>
                  <a:pt x="22860" y="30480"/>
                </a:lnTo>
                <a:lnTo>
                  <a:pt x="18288" y="35052"/>
                </a:lnTo>
                <a:lnTo>
                  <a:pt x="9144" y="39625"/>
                </a:lnTo>
                <a:lnTo>
                  <a:pt x="3048" y="39625"/>
                </a:lnTo>
                <a:lnTo>
                  <a:pt x="0" y="38100"/>
                </a:lnTo>
                <a:lnTo>
                  <a:pt x="3048" y="36576"/>
                </a:lnTo>
                <a:lnTo>
                  <a:pt x="7620" y="33528"/>
                </a:lnTo>
                <a:lnTo>
                  <a:pt x="13715" y="30480"/>
                </a:lnTo>
                <a:lnTo>
                  <a:pt x="24384" y="19812"/>
                </a:lnTo>
                <a:lnTo>
                  <a:pt x="28956" y="13716"/>
                </a:lnTo>
                <a:lnTo>
                  <a:pt x="30480" y="6097"/>
                </a:lnTo>
                <a:lnTo>
                  <a:pt x="3048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1" name="object 1621"/>
          <p:cNvSpPr/>
          <p:nvPr/>
        </p:nvSpPr>
        <p:spPr>
          <a:xfrm>
            <a:off x="8723897" y="7082549"/>
            <a:ext cx="18288" cy="25908"/>
          </a:xfrm>
          <a:custGeom>
            <a:avLst/>
            <a:gdLst/>
            <a:ahLst/>
            <a:cxnLst/>
            <a:rect l="l" t="t" r="r" b="b"/>
            <a:pathLst>
              <a:path w="18288" h="25908">
                <a:moveTo>
                  <a:pt x="1524" y="18287"/>
                </a:moveTo>
                <a:lnTo>
                  <a:pt x="0" y="21336"/>
                </a:lnTo>
                <a:lnTo>
                  <a:pt x="1524" y="24384"/>
                </a:lnTo>
                <a:lnTo>
                  <a:pt x="3048" y="24384"/>
                </a:lnTo>
                <a:lnTo>
                  <a:pt x="6096" y="25908"/>
                </a:lnTo>
                <a:lnTo>
                  <a:pt x="7620" y="24384"/>
                </a:lnTo>
                <a:lnTo>
                  <a:pt x="13715" y="21336"/>
                </a:lnTo>
                <a:lnTo>
                  <a:pt x="18288" y="12191"/>
                </a:lnTo>
                <a:lnTo>
                  <a:pt x="18288" y="6096"/>
                </a:lnTo>
                <a:lnTo>
                  <a:pt x="15239" y="1524"/>
                </a:lnTo>
                <a:lnTo>
                  <a:pt x="12191" y="0"/>
                </a:lnTo>
                <a:lnTo>
                  <a:pt x="9144" y="0"/>
                </a:lnTo>
                <a:lnTo>
                  <a:pt x="6096" y="4572"/>
                </a:lnTo>
                <a:lnTo>
                  <a:pt x="4572" y="12191"/>
                </a:lnTo>
                <a:lnTo>
                  <a:pt x="1524" y="18287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2" name="object 1622"/>
          <p:cNvSpPr/>
          <p:nvPr/>
        </p:nvSpPr>
        <p:spPr>
          <a:xfrm>
            <a:off x="8707133" y="7074928"/>
            <a:ext cx="12191" cy="24384"/>
          </a:xfrm>
          <a:custGeom>
            <a:avLst/>
            <a:gdLst/>
            <a:ahLst/>
            <a:cxnLst/>
            <a:rect l="l" t="t" r="r" b="b"/>
            <a:pathLst>
              <a:path w="12191" h="24384">
                <a:moveTo>
                  <a:pt x="1524" y="15241"/>
                </a:moveTo>
                <a:lnTo>
                  <a:pt x="0" y="19812"/>
                </a:lnTo>
                <a:lnTo>
                  <a:pt x="0" y="22860"/>
                </a:lnTo>
                <a:lnTo>
                  <a:pt x="3048" y="24384"/>
                </a:lnTo>
                <a:lnTo>
                  <a:pt x="6096" y="21336"/>
                </a:lnTo>
                <a:lnTo>
                  <a:pt x="9143" y="15241"/>
                </a:lnTo>
                <a:lnTo>
                  <a:pt x="10667" y="9145"/>
                </a:lnTo>
                <a:lnTo>
                  <a:pt x="12191" y="3048"/>
                </a:lnTo>
                <a:lnTo>
                  <a:pt x="10667" y="0"/>
                </a:lnTo>
                <a:lnTo>
                  <a:pt x="7620" y="1524"/>
                </a:lnTo>
                <a:lnTo>
                  <a:pt x="4572" y="4572"/>
                </a:lnTo>
                <a:lnTo>
                  <a:pt x="1524" y="10669"/>
                </a:lnTo>
                <a:lnTo>
                  <a:pt x="1524" y="15241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3" name="object 1623"/>
          <p:cNvSpPr/>
          <p:nvPr/>
        </p:nvSpPr>
        <p:spPr>
          <a:xfrm>
            <a:off x="8711705" y="7082549"/>
            <a:ext cx="15240" cy="22860"/>
          </a:xfrm>
          <a:custGeom>
            <a:avLst/>
            <a:gdLst/>
            <a:ahLst/>
            <a:cxnLst/>
            <a:rect l="l" t="t" r="r" b="b"/>
            <a:pathLst>
              <a:path w="15240" h="22860">
                <a:moveTo>
                  <a:pt x="1524" y="13715"/>
                </a:moveTo>
                <a:lnTo>
                  <a:pt x="0" y="16763"/>
                </a:lnTo>
                <a:lnTo>
                  <a:pt x="0" y="19812"/>
                </a:lnTo>
                <a:lnTo>
                  <a:pt x="1524" y="21336"/>
                </a:lnTo>
                <a:lnTo>
                  <a:pt x="3048" y="22860"/>
                </a:lnTo>
                <a:lnTo>
                  <a:pt x="7619" y="22860"/>
                </a:lnTo>
                <a:lnTo>
                  <a:pt x="10668" y="21336"/>
                </a:lnTo>
                <a:lnTo>
                  <a:pt x="13716" y="18287"/>
                </a:lnTo>
                <a:lnTo>
                  <a:pt x="15240" y="9143"/>
                </a:lnTo>
                <a:lnTo>
                  <a:pt x="15240" y="1524"/>
                </a:lnTo>
                <a:lnTo>
                  <a:pt x="10668" y="0"/>
                </a:lnTo>
                <a:lnTo>
                  <a:pt x="1524" y="13715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4" name="object 1624"/>
          <p:cNvSpPr/>
          <p:nvPr/>
        </p:nvSpPr>
        <p:spPr>
          <a:xfrm>
            <a:off x="8708657" y="6913385"/>
            <a:ext cx="74676" cy="115824"/>
          </a:xfrm>
          <a:custGeom>
            <a:avLst/>
            <a:gdLst/>
            <a:ahLst/>
            <a:cxnLst/>
            <a:rect l="l" t="t" r="r" b="b"/>
            <a:pathLst>
              <a:path w="74676" h="115824">
                <a:moveTo>
                  <a:pt x="54864" y="1524"/>
                </a:moveTo>
                <a:lnTo>
                  <a:pt x="64008" y="4572"/>
                </a:lnTo>
                <a:lnTo>
                  <a:pt x="68579" y="7619"/>
                </a:lnTo>
                <a:lnTo>
                  <a:pt x="71628" y="12191"/>
                </a:lnTo>
                <a:lnTo>
                  <a:pt x="74676" y="21336"/>
                </a:lnTo>
                <a:lnTo>
                  <a:pt x="74676" y="27431"/>
                </a:lnTo>
                <a:lnTo>
                  <a:pt x="73152" y="33527"/>
                </a:lnTo>
                <a:lnTo>
                  <a:pt x="60960" y="60960"/>
                </a:lnTo>
                <a:lnTo>
                  <a:pt x="54864" y="73151"/>
                </a:lnTo>
                <a:lnTo>
                  <a:pt x="50292" y="80772"/>
                </a:lnTo>
                <a:lnTo>
                  <a:pt x="48767" y="85343"/>
                </a:lnTo>
                <a:lnTo>
                  <a:pt x="47243" y="91439"/>
                </a:lnTo>
                <a:lnTo>
                  <a:pt x="44196" y="97536"/>
                </a:lnTo>
                <a:lnTo>
                  <a:pt x="39624" y="103631"/>
                </a:lnTo>
                <a:lnTo>
                  <a:pt x="36576" y="108203"/>
                </a:lnTo>
                <a:lnTo>
                  <a:pt x="30479" y="112776"/>
                </a:lnTo>
                <a:lnTo>
                  <a:pt x="22860" y="115824"/>
                </a:lnTo>
                <a:lnTo>
                  <a:pt x="15240" y="115824"/>
                </a:lnTo>
                <a:lnTo>
                  <a:pt x="3048" y="109727"/>
                </a:lnTo>
                <a:lnTo>
                  <a:pt x="1524" y="106679"/>
                </a:lnTo>
                <a:lnTo>
                  <a:pt x="0" y="102107"/>
                </a:lnTo>
                <a:lnTo>
                  <a:pt x="0" y="96012"/>
                </a:lnTo>
                <a:lnTo>
                  <a:pt x="3048" y="83819"/>
                </a:lnTo>
                <a:lnTo>
                  <a:pt x="6096" y="79248"/>
                </a:lnTo>
                <a:lnTo>
                  <a:pt x="9143" y="65531"/>
                </a:lnTo>
                <a:lnTo>
                  <a:pt x="13716" y="50291"/>
                </a:lnTo>
                <a:lnTo>
                  <a:pt x="18288" y="36576"/>
                </a:lnTo>
                <a:lnTo>
                  <a:pt x="21336" y="25907"/>
                </a:lnTo>
                <a:lnTo>
                  <a:pt x="22860" y="21336"/>
                </a:lnTo>
                <a:lnTo>
                  <a:pt x="24384" y="16764"/>
                </a:lnTo>
                <a:lnTo>
                  <a:pt x="38100" y="3048"/>
                </a:lnTo>
                <a:lnTo>
                  <a:pt x="44196" y="1524"/>
                </a:lnTo>
                <a:lnTo>
                  <a:pt x="48767" y="0"/>
                </a:lnTo>
                <a:lnTo>
                  <a:pt x="54864" y="1524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5" name="object 1625"/>
          <p:cNvSpPr/>
          <p:nvPr/>
        </p:nvSpPr>
        <p:spPr>
          <a:xfrm>
            <a:off x="8725421" y="6914909"/>
            <a:ext cx="59436" cy="114300"/>
          </a:xfrm>
          <a:custGeom>
            <a:avLst/>
            <a:gdLst/>
            <a:ahLst/>
            <a:cxnLst/>
            <a:rect l="l" t="t" r="r" b="b"/>
            <a:pathLst>
              <a:path w="59436" h="114300">
                <a:moveTo>
                  <a:pt x="0" y="114300"/>
                </a:moveTo>
                <a:lnTo>
                  <a:pt x="7620" y="114300"/>
                </a:lnTo>
                <a:lnTo>
                  <a:pt x="13715" y="111252"/>
                </a:lnTo>
                <a:lnTo>
                  <a:pt x="19812" y="106679"/>
                </a:lnTo>
                <a:lnTo>
                  <a:pt x="24384" y="102107"/>
                </a:lnTo>
                <a:lnTo>
                  <a:pt x="28955" y="96012"/>
                </a:lnTo>
                <a:lnTo>
                  <a:pt x="30479" y="89915"/>
                </a:lnTo>
                <a:lnTo>
                  <a:pt x="33528" y="83819"/>
                </a:lnTo>
                <a:lnTo>
                  <a:pt x="35052" y="79248"/>
                </a:lnTo>
                <a:lnTo>
                  <a:pt x="38100" y="70103"/>
                </a:lnTo>
                <a:lnTo>
                  <a:pt x="44196" y="59436"/>
                </a:lnTo>
                <a:lnTo>
                  <a:pt x="51815" y="45719"/>
                </a:lnTo>
                <a:lnTo>
                  <a:pt x="56388" y="32003"/>
                </a:lnTo>
                <a:lnTo>
                  <a:pt x="57912" y="24383"/>
                </a:lnTo>
                <a:lnTo>
                  <a:pt x="59436" y="19812"/>
                </a:lnTo>
                <a:lnTo>
                  <a:pt x="57912" y="15240"/>
                </a:lnTo>
                <a:lnTo>
                  <a:pt x="51815" y="6095"/>
                </a:lnTo>
                <a:lnTo>
                  <a:pt x="47244" y="3048"/>
                </a:lnTo>
                <a:lnTo>
                  <a:pt x="42672" y="1524"/>
                </a:lnTo>
                <a:lnTo>
                  <a:pt x="39624" y="0"/>
                </a:lnTo>
                <a:lnTo>
                  <a:pt x="42672" y="3048"/>
                </a:lnTo>
                <a:lnTo>
                  <a:pt x="44196" y="6095"/>
                </a:lnTo>
                <a:lnTo>
                  <a:pt x="47244" y="9143"/>
                </a:lnTo>
                <a:lnTo>
                  <a:pt x="48767" y="12191"/>
                </a:lnTo>
                <a:lnTo>
                  <a:pt x="50291" y="16764"/>
                </a:lnTo>
                <a:lnTo>
                  <a:pt x="50291" y="21336"/>
                </a:lnTo>
                <a:lnTo>
                  <a:pt x="48767" y="25907"/>
                </a:lnTo>
                <a:lnTo>
                  <a:pt x="45720" y="30479"/>
                </a:lnTo>
                <a:lnTo>
                  <a:pt x="41148" y="38100"/>
                </a:lnTo>
                <a:lnTo>
                  <a:pt x="41148" y="47243"/>
                </a:lnTo>
                <a:lnTo>
                  <a:pt x="38100" y="54864"/>
                </a:lnTo>
                <a:lnTo>
                  <a:pt x="35052" y="59436"/>
                </a:lnTo>
                <a:lnTo>
                  <a:pt x="32003" y="67055"/>
                </a:lnTo>
                <a:lnTo>
                  <a:pt x="30479" y="76200"/>
                </a:lnTo>
                <a:lnTo>
                  <a:pt x="27432" y="83819"/>
                </a:lnTo>
                <a:lnTo>
                  <a:pt x="24384" y="92964"/>
                </a:lnTo>
                <a:lnTo>
                  <a:pt x="18288" y="102107"/>
                </a:lnTo>
                <a:lnTo>
                  <a:pt x="10667" y="108203"/>
                </a:lnTo>
                <a:lnTo>
                  <a:pt x="0" y="11430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6" name="object 1626"/>
          <p:cNvSpPr/>
          <p:nvPr/>
        </p:nvSpPr>
        <p:spPr>
          <a:xfrm>
            <a:off x="8716276" y="6800609"/>
            <a:ext cx="73153" cy="149352"/>
          </a:xfrm>
          <a:custGeom>
            <a:avLst/>
            <a:gdLst/>
            <a:ahLst/>
            <a:cxnLst/>
            <a:rect l="l" t="t" r="r" b="b"/>
            <a:pathLst>
              <a:path w="73153" h="149352">
                <a:moveTo>
                  <a:pt x="56389" y="149352"/>
                </a:moveTo>
                <a:lnTo>
                  <a:pt x="62485" y="146303"/>
                </a:lnTo>
                <a:lnTo>
                  <a:pt x="67057" y="141731"/>
                </a:lnTo>
                <a:lnTo>
                  <a:pt x="70105" y="135636"/>
                </a:lnTo>
                <a:lnTo>
                  <a:pt x="71629" y="129540"/>
                </a:lnTo>
                <a:lnTo>
                  <a:pt x="73153" y="124967"/>
                </a:lnTo>
                <a:lnTo>
                  <a:pt x="73153" y="112776"/>
                </a:lnTo>
                <a:lnTo>
                  <a:pt x="71629" y="108203"/>
                </a:lnTo>
                <a:lnTo>
                  <a:pt x="70105" y="100583"/>
                </a:lnTo>
                <a:lnTo>
                  <a:pt x="68581" y="92964"/>
                </a:lnTo>
                <a:lnTo>
                  <a:pt x="53341" y="39624"/>
                </a:lnTo>
                <a:lnTo>
                  <a:pt x="48769" y="32003"/>
                </a:lnTo>
                <a:lnTo>
                  <a:pt x="45721" y="25907"/>
                </a:lnTo>
                <a:lnTo>
                  <a:pt x="44197" y="18288"/>
                </a:lnTo>
                <a:lnTo>
                  <a:pt x="39624" y="13715"/>
                </a:lnTo>
                <a:lnTo>
                  <a:pt x="36577" y="7619"/>
                </a:lnTo>
                <a:lnTo>
                  <a:pt x="33529" y="4571"/>
                </a:lnTo>
                <a:lnTo>
                  <a:pt x="28957" y="1524"/>
                </a:lnTo>
                <a:lnTo>
                  <a:pt x="24385" y="0"/>
                </a:lnTo>
                <a:lnTo>
                  <a:pt x="18289" y="1524"/>
                </a:lnTo>
                <a:lnTo>
                  <a:pt x="13717" y="1524"/>
                </a:lnTo>
                <a:lnTo>
                  <a:pt x="10669" y="4571"/>
                </a:lnTo>
                <a:lnTo>
                  <a:pt x="9145" y="4571"/>
                </a:lnTo>
                <a:lnTo>
                  <a:pt x="4573" y="9143"/>
                </a:lnTo>
                <a:lnTo>
                  <a:pt x="0" y="12191"/>
                </a:lnTo>
                <a:lnTo>
                  <a:pt x="4573" y="9143"/>
                </a:lnTo>
                <a:lnTo>
                  <a:pt x="9145" y="7619"/>
                </a:lnTo>
                <a:lnTo>
                  <a:pt x="16765" y="7619"/>
                </a:lnTo>
                <a:lnTo>
                  <a:pt x="21336" y="9143"/>
                </a:lnTo>
                <a:lnTo>
                  <a:pt x="24385" y="10667"/>
                </a:lnTo>
                <a:lnTo>
                  <a:pt x="28957" y="13715"/>
                </a:lnTo>
                <a:lnTo>
                  <a:pt x="32005" y="19812"/>
                </a:lnTo>
                <a:lnTo>
                  <a:pt x="35053" y="24383"/>
                </a:lnTo>
                <a:lnTo>
                  <a:pt x="39624" y="28955"/>
                </a:lnTo>
                <a:lnTo>
                  <a:pt x="41148" y="33527"/>
                </a:lnTo>
                <a:lnTo>
                  <a:pt x="44197" y="36576"/>
                </a:lnTo>
                <a:lnTo>
                  <a:pt x="45721" y="41148"/>
                </a:lnTo>
                <a:lnTo>
                  <a:pt x="47245" y="45719"/>
                </a:lnTo>
                <a:lnTo>
                  <a:pt x="47245" y="62483"/>
                </a:lnTo>
                <a:lnTo>
                  <a:pt x="48769" y="65531"/>
                </a:lnTo>
                <a:lnTo>
                  <a:pt x="48769" y="71627"/>
                </a:lnTo>
                <a:lnTo>
                  <a:pt x="50293" y="73152"/>
                </a:lnTo>
                <a:lnTo>
                  <a:pt x="51817" y="76200"/>
                </a:lnTo>
                <a:lnTo>
                  <a:pt x="54865" y="77724"/>
                </a:lnTo>
                <a:lnTo>
                  <a:pt x="56389" y="80771"/>
                </a:lnTo>
                <a:lnTo>
                  <a:pt x="59436" y="85343"/>
                </a:lnTo>
                <a:lnTo>
                  <a:pt x="64009" y="92964"/>
                </a:lnTo>
                <a:lnTo>
                  <a:pt x="65533" y="102107"/>
                </a:lnTo>
                <a:lnTo>
                  <a:pt x="67057" y="112776"/>
                </a:lnTo>
                <a:lnTo>
                  <a:pt x="65533" y="124967"/>
                </a:lnTo>
                <a:lnTo>
                  <a:pt x="62485" y="135636"/>
                </a:lnTo>
                <a:lnTo>
                  <a:pt x="56389" y="149352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7" name="object 1627"/>
          <p:cNvSpPr/>
          <p:nvPr/>
        </p:nvSpPr>
        <p:spPr>
          <a:xfrm>
            <a:off x="8696465" y="6809752"/>
            <a:ext cx="83820" cy="150876"/>
          </a:xfrm>
          <a:custGeom>
            <a:avLst/>
            <a:gdLst/>
            <a:ahLst/>
            <a:cxnLst/>
            <a:rect l="l" t="t" r="r" b="b"/>
            <a:pathLst>
              <a:path w="83820" h="150876">
                <a:moveTo>
                  <a:pt x="30480" y="0"/>
                </a:moveTo>
                <a:lnTo>
                  <a:pt x="41147" y="0"/>
                </a:lnTo>
                <a:lnTo>
                  <a:pt x="48768" y="7621"/>
                </a:lnTo>
                <a:lnTo>
                  <a:pt x="54864" y="16764"/>
                </a:lnTo>
                <a:lnTo>
                  <a:pt x="57911" y="24384"/>
                </a:lnTo>
                <a:lnTo>
                  <a:pt x="60959" y="30481"/>
                </a:lnTo>
                <a:lnTo>
                  <a:pt x="64008" y="38100"/>
                </a:lnTo>
                <a:lnTo>
                  <a:pt x="70104" y="59436"/>
                </a:lnTo>
                <a:lnTo>
                  <a:pt x="74676" y="70105"/>
                </a:lnTo>
                <a:lnTo>
                  <a:pt x="76200" y="80772"/>
                </a:lnTo>
                <a:lnTo>
                  <a:pt x="79247" y="91440"/>
                </a:lnTo>
                <a:lnTo>
                  <a:pt x="82296" y="100584"/>
                </a:lnTo>
                <a:lnTo>
                  <a:pt x="82296" y="106681"/>
                </a:lnTo>
                <a:lnTo>
                  <a:pt x="83820" y="112776"/>
                </a:lnTo>
                <a:lnTo>
                  <a:pt x="83820" y="123445"/>
                </a:lnTo>
                <a:lnTo>
                  <a:pt x="82296" y="129540"/>
                </a:lnTo>
                <a:lnTo>
                  <a:pt x="80771" y="134112"/>
                </a:lnTo>
                <a:lnTo>
                  <a:pt x="77723" y="140209"/>
                </a:lnTo>
                <a:lnTo>
                  <a:pt x="73152" y="144781"/>
                </a:lnTo>
                <a:lnTo>
                  <a:pt x="67056" y="149352"/>
                </a:lnTo>
                <a:lnTo>
                  <a:pt x="59435" y="150876"/>
                </a:lnTo>
                <a:lnTo>
                  <a:pt x="53340" y="150876"/>
                </a:lnTo>
                <a:lnTo>
                  <a:pt x="48768" y="149352"/>
                </a:lnTo>
                <a:lnTo>
                  <a:pt x="42671" y="144781"/>
                </a:lnTo>
                <a:lnTo>
                  <a:pt x="38100" y="138684"/>
                </a:lnTo>
                <a:lnTo>
                  <a:pt x="33528" y="134112"/>
                </a:lnTo>
                <a:lnTo>
                  <a:pt x="30480" y="126493"/>
                </a:lnTo>
                <a:lnTo>
                  <a:pt x="28956" y="120397"/>
                </a:lnTo>
                <a:lnTo>
                  <a:pt x="25908" y="114300"/>
                </a:lnTo>
                <a:lnTo>
                  <a:pt x="22859" y="108205"/>
                </a:lnTo>
                <a:lnTo>
                  <a:pt x="19811" y="103633"/>
                </a:lnTo>
                <a:lnTo>
                  <a:pt x="16764" y="97536"/>
                </a:lnTo>
                <a:lnTo>
                  <a:pt x="12192" y="92964"/>
                </a:lnTo>
                <a:lnTo>
                  <a:pt x="6096" y="83821"/>
                </a:lnTo>
                <a:lnTo>
                  <a:pt x="4571" y="79248"/>
                </a:lnTo>
                <a:lnTo>
                  <a:pt x="0" y="70105"/>
                </a:lnTo>
                <a:lnTo>
                  <a:pt x="0" y="57912"/>
                </a:lnTo>
                <a:lnTo>
                  <a:pt x="3047" y="44197"/>
                </a:lnTo>
                <a:lnTo>
                  <a:pt x="7620" y="32005"/>
                </a:lnTo>
                <a:lnTo>
                  <a:pt x="13716" y="19812"/>
                </a:lnTo>
                <a:lnTo>
                  <a:pt x="21335" y="10669"/>
                </a:lnTo>
                <a:lnTo>
                  <a:pt x="25908" y="3048"/>
                </a:lnTo>
                <a:lnTo>
                  <a:pt x="30480" y="0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8" name="object 1628"/>
          <p:cNvSpPr/>
          <p:nvPr/>
        </p:nvSpPr>
        <p:spPr>
          <a:xfrm>
            <a:off x="8932685" y="6745745"/>
            <a:ext cx="172212" cy="262128"/>
          </a:xfrm>
          <a:custGeom>
            <a:avLst/>
            <a:gdLst/>
            <a:ahLst/>
            <a:cxnLst/>
            <a:rect l="l" t="t" r="r" b="b"/>
            <a:pathLst>
              <a:path w="172212" h="262128">
                <a:moveTo>
                  <a:pt x="131064" y="9143"/>
                </a:moveTo>
                <a:lnTo>
                  <a:pt x="135636" y="12191"/>
                </a:lnTo>
                <a:lnTo>
                  <a:pt x="140208" y="13716"/>
                </a:lnTo>
                <a:lnTo>
                  <a:pt x="144780" y="16764"/>
                </a:lnTo>
                <a:lnTo>
                  <a:pt x="153924" y="25907"/>
                </a:lnTo>
                <a:lnTo>
                  <a:pt x="158496" y="32004"/>
                </a:lnTo>
                <a:lnTo>
                  <a:pt x="163068" y="39624"/>
                </a:lnTo>
                <a:lnTo>
                  <a:pt x="166115" y="45719"/>
                </a:lnTo>
                <a:lnTo>
                  <a:pt x="169164" y="53340"/>
                </a:lnTo>
                <a:lnTo>
                  <a:pt x="172212" y="62483"/>
                </a:lnTo>
                <a:lnTo>
                  <a:pt x="172212" y="82295"/>
                </a:lnTo>
                <a:lnTo>
                  <a:pt x="170688" y="92964"/>
                </a:lnTo>
                <a:lnTo>
                  <a:pt x="169164" y="103631"/>
                </a:lnTo>
                <a:lnTo>
                  <a:pt x="164591" y="115824"/>
                </a:lnTo>
                <a:lnTo>
                  <a:pt x="158496" y="129540"/>
                </a:lnTo>
                <a:lnTo>
                  <a:pt x="146303" y="152400"/>
                </a:lnTo>
                <a:lnTo>
                  <a:pt x="135636" y="169164"/>
                </a:lnTo>
                <a:lnTo>
                  <a:pt x="124968" y="182879"/>
                </a:lnTo>
                <a:lnTo>
                  <a:pt x="117348" y="195071"/>
                </a:lnTo>
                <a:lnTo>
                  <a:pt x="108203" y="204216"/>
                </a:lnTo>
                <a:lnTo>
                  <a:pt x="102108" y="213359"/>
                </a:lnTo>
                <a:lnTo>
                  <a:pt x="94488" y="224028"/>
                </a:lnTo>
                <a:lnTo>
                  <a:pt x="88391" y="236219"/>
                </a:lnTo>
                <a:lnTo>
                  <a:pt x="80772" y="248412"/>
                </a:lnTo>
                <a:lnTo>
                  <a:pt x="73151" y="256031"/>
                </a:lnTo>
                <a:lnTo>
                  <a:pt x="64008" y="260604"/>
                </a:lnTo>
                <a:lnTo>
                  <a:pt x="54864" y="262128"/>
                </a:lnTo>
                <a:lnTo>
                  <a:pt x="38100" y="262128"/>
                </a:lnTo>
                <a:lnTo>
                  <a:pt x="32003" y="260604"/>
                </a:lnTo>
                <a:lnTo>
                  <a:pt x="27432" y="257555"/>
                </a:lnTo>
                <a:lnTo>
                  <a:pt x="22860" y="256031"/>
                </a:lnTo>
                <a:lnTo>
                  <a:pt x="18288" y="251459"/>
                </a:lnTo>
                <a:lnTo>
                  <a:pt x="12191" y="246888"/>
                </a:lnTo>
                <a:lnTo>
                  <a:pt x="3048" y="234695"/>
                </a:lnTo>
                <a:lnTo>
                  <a:pt x="0" y="227076"/>
                </a:lnTo>
                <a:lnTo>
                  <a:pt x="0" y="210312"/>
                </a:lnTo>
                <a:lnTo>
                  <a:pt x="3048" y="198119"/>
                </a:lnTo>
                <a:lnTo>
                  <a:pt x="4572" y="184404"/>
                </a:lnTo>
                <a:lnTo>
                  <a:pt x="6096" y="169164"/>
                </a:lnTo>
                <a:lnTo>
                  <a:pt x="7620" y="150876"/>
                </a:lnTo>
                <a:lnTo>
                  <a:pt x="9144" y="134112"/>
                </a:lnTo>
                <a:lnTo>
                  <a:pt x="9144" y="88391"/>
                </a:lnTo>
                <a:lnTo>
                  <a:pt x="7620" y="83819"/>
                </a:lnTo>
                <a:lnTo>
                  <a:pt x="7620" y="76200"/>
                </a:lnTo>
                <a:lnTo>
                  <a:pt x="9144" y="68579"/>
                </a:lnTo>
                <a:lnTo>
                  <a:pt x="10668" y="59435"/>
                </a:lnTo>
                <a:lnTo>
                  <a:pt x="12191" y="50291"/>
                </a:lnTo>
                <a:lnTo>
                  <a:pt x="15239" y="41147"/>
                </a:lnTo>
                <a:lnTo>
                  <a:pt x="19812" y="32004"/>
                </a:lnTo>
                <a:lnTo>
                  <a:pt x="25908" y="24383"/>
                </a:lnTo>
                <a:lnTo>
                  <a:pt x="33527" y="16764"/>
                </a:lnTo>
                <a:lnTo>
                  <a:pt x="41148" y="10667"/>
                </a:lnTo>
                <a:lnTo>
                  <a:pt x="51815" y="6095"/>
                </a:lnTo>
                <a:lnTo>
                  <a:pt x="64008" y="1524"/>
                </a:lnTo>
                <a:lnTo>
                  <a:pt x="77724" y="0"/>
                </a:lnTo>
                <a:lnTo>
                  <a:pt x="92964" y="1524"/>
                </a:lnTo>
                <a:lnTo>
                  <a:pt x="111251" y="4571"/>
                </a:lnTo>
                <a:lnTo>
                  <a:pt x="131064" y="9143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9" name="object 1629"/>
          <p:cNvSpPr/>
          <p:nvPr/>
        </p:nvSpPr>
        <p:spPr>
          <a:xfrm>
            <a:off x="8932685" y="6767080"/>
            <a:ext cx="27432" cy="219456"/>
          </a:xfrm>
          <a:custGeom>
            <a:avLst/>
            <a:gdLst/>
            <a:ahLst/>
            <a:cxnLst/>
            <a:rect l="l" t="t" r="r" b="b"/>
            <a:pathLst>
              <a:path w="27432" h="219456">
                <a:moveTo>
                  <a:pt x="7620" y="219456"/>
                </a:moveTo>
                <a:lnTo>
                  <a:pt x="4572" y="216408"/>
                </a:lnTo>
                <a:lnTo>
                  <a:pt x="3048" y="213360"/>
                </a:lnTo>
                <a:lnTo>
                  <a:pt x="1524" y="208789"/>
                </a:lnTo>
                <a:lnTo>
                  <a:pt x="0" y="205741"/>
                </a:lnTo>
                <a:lnTo>
                  <a:pt x="0" y="187453"/>
                </a:lnTo>
                <a:lnTo>
                  <a:pt x="1524" y="176784"/>
                </a:lnTo>
                <a:lnTo>
                  <a:pt x="4572" y="163069"/>
                </a:lnTo>
                <a:lnTo>
                  <a:pt x="6096" y="147829"/>
                </a:lnTo>
                <a:lnTo>
                  <a:pt x="6096" y="129541"/>
                </a:lnTo>
                <a:lnTo>
                  <a:pt x="7620" y="112777"/>
                </a:lnTo>
                <a:lnTo>
                  <a:pt x="7620" y="68581"/>
                </a:lnTo>
                <a:lnTo>
                  <a:pt x="6096" y="62484"/>
                </a:lnTo>
                <a:lnTo>
                  <a:pt x="6096" y="53341"/>
                </a:lnTo>
                <a:lnTo>
                  <a:pt x="7620" y="45720"/>
                </a:lnTo>
                <a:lnTo>
                  <a:pt x="9144" y="36577"/>
                </a:lnTo>
                <a:lnTo>
                  <a:pt x="12191" y="27432"/>
                </a:lnTo>
                <a:lnTo>
                  <a:pt x="15239" y="16765"/>
                </a:lnTo>
                <a:lnTo>
                  <a:pt x="21336" y="7620"/>
                </a:lnTo>
                <a:lnTo>
                  <a:pt x="27432" y="0"/>
                </a:lnTo>
                <a:lnTo>
                  <a:pt x="22860" y="15241"/>
                </a:lnTo>
                <a:lnTo>
                  <a:pt x="16764" y="33529"/>
                </a:lnTo>
                <a:lnTo>
                  <a:pt x="13715" y="50293"/>
                </a:lnTo>
                <a:lnTo>
                  <a:pt x="12191" y="64008"/>
                </a:lnTo>
                <a:lnTo>
                  <a:pt x="12191" y="120396"/>
                </a:lnTo>
                <a:lnTo>
                  <a:pt x="10668" y="138684"/>
                </a:lnTo>
                <a:lnTo>
                  <a:pt x="9144" y="155448"/>
                </a:lnTo>
                <a:lnTo>
                  <a:pt x="7620" y="169165"/>
                </a:lnTo>
                <a:lnTo>
                  <a:pt x="6096" y="176784"/>
                </a:lnTo>
                <a:lnTo>
                  <a:pt x="3048" y="182881"/>
                </a:lnTo>
                <a:lnTo>
                  <a:pt x="3048" y="187453"/>
                </a:lnTo>
                <a:lnTo>
                  <a:pt x="1524" y="192024"/>
                </a:lnTo>
                <a:lnTo>
                  <a:pt x="3048" y="196596"/>
                </a:lnTo>
                <a:lnTo>
                  <a:pt x="3048" y="207265"/>
                </a:lnTo>
                <a:lnTo>
                  <a:pt x="6096" y="213360"/>
                </a:lnTo>
                <a:lnTo>
                  <a:pt x="7620" y="219456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0" name="object 1630"/>
          <p:cNvSpPr/>
          <p:nvPr/>
        </p:nvSpPr>
        <p:spPr>
          <a:xfrm>
            <a:off x="8957069" y="6771652"/>
            <a:ext cx="137160" cy="234696"/>
          </a:xfrm>
          <a:custGeom>
            <a:avLst/>
            <a:gdLst/>
            <a:ahLst/>
            <a:cxnLst/>
            <a:rect l="l" t="t" r="r" b="b"/>
            <a:pathLst>
              <a:path w="137160" h="234696">
                <a:moveTo>
                  <a:pt x="0" y="233172"/>
                </a:moveTo>
                <a:lnTo>
                  <a:pt x="6096" y="234697"/>
                </a:lnTo>
                <a:lnTo>
                  <a:pt x="12192" y="233172"/>
                </a:lnTo>
                <a:lnTo>
                  <a:pt x="21336" y="233172"/>
                </a:lnTo>
                <a:lnTo>
                  <a:pt x="39624" y="224028"/>
                </a:lnTo>
                <a:lnTo>
                  <a:pt x="48767" y="216409"/>
                </a:lnTo>
                <a:lnTo>
                  <a:pt x="57912" y="207264"/>
                </a:lnTo>
                <a:lnTo>
                  <a:pt x="65531" y="195072"/>
                </a:lnTo>
                <a:lnTo>
                  <a:pt x="71628" y="184405"/>
                </a:lnTo>
                <a:lnTo>
                  <a:pt x="76200" y="175260"/>
                </a:lnTo>
                <a:lnTo>
                  <a:pt x="80772" y="169164"/>
                </a:lnTo>
                <a:lnTo>
                  <a:pt x="92964" y="153924"/>
                </a:lnTo>
                <a:lnTo>
                  <a:pt x="100584" y="143257"/>
                </a:lnTo>
                <a:lnTo>
                  <a:pt x="109728" y="126493"/>
                </a:lnTo>
                <a:lnTo>
                  <a:pt x="121919" y="103633"/>
                </a:lnTo>
                <a:lnTo>
                  <a:pt x="132588" y="79248"/>
                </a:lnTo>
                <a:lnTo>
                  <a:pt x="137160" y="59436"/>
                </a:lnTo>
                <a:lnTo>
                  <a:pt x="137160" y="41148"/>
                </a:lnTo>
                <a:lnTo>
                  <a:pt x="135636" y="27433"/>
                </a:lnTo>
                <a:lnTo>
                  <a:pt x="129540" y="16764"/>
                </a:lnTo>
                <a:lnTo>
                  <a:pt x="123443" y="7621"/>
                </a:lnTo>
                <a:lnTo>
                  <a:pt x="115824" y="3048"/>
                </a:lnTo>
                <a:lnTo>
                  <a:pt x="111252" y="0"/>
                </a:lnTo>
                <a:lnTo>
                  <a:pt x="115824" y="7621"/>
                </a:lnTo>
                <a:lnTo>
                  <a:pt x="118872" y="15240"/>
                </a:lnTo>
                <a:lnTo>
                  <a:pt x="120396" y="24384"/>
                </a:lnTo>
                <a:lnTo>
                  <a:pt x="121919" y="35052"/>
                </a:lnTo>
                <a:lnTo>
                  <a:pt x="120396" y="47245"/>
                </a:lnTo>
                <a:lnTo>
                  <a:pt x="118872" y="60960"/>
                </a:lnTo>
                <a:lnTo>
                  <a:pt x="109728" y="88393"/>
                </a:lnTo>
                <a:lnTo>
                  <a:pt x="102107" y="102109"/>
                </a:lnTo>
                <a:lnTo>
                  <a:pt x="96012" y="112776"/>
                </a:lnTo>
                <a:lnTo>
                  <a:pt x="91440" y="121921"/>
                </a:lnTo>
                <a:lnTo>
                  <a:pt x="82296" y="134112"/>
                </a:lnTo>
                <a:lnTo>
                  <a:pt x="74676" y="141733"/>
                </a:lnTo>
                <a:lnTo>
                  <a:pt x="71628" y="143257"/>
                </a:lnTo>
                <a:lnTo>
                  <a:pt x="65531" y="149352"/>
                </a:lnTo>
                <a:lnTo>
                  <a:pt x="59436" y="160021"/>
                </a:lnTo>
                <a:lnTo>
                  <a:pt x="56388" y="172212"/>
                </a:lnTo>
                <a:lnTo>
                  <a:pt x="59436" y="182881"/>
                </a:lnTo>
                <a:lnTo>
                  <a:pt x="59436" y="188976"/>
                </a:lnTo>
                <a:lnTo>
                  <a:pt x="57912" y="196597"/>
                </a:lnTo>
                <a:lnTo>
                  <a:pt x="53340" y="205740"/>
                </a:lnTo>
                <a:lnTo>
                  <a:pt x="36576" y="222505"/>
                </a:lnTo>
                <a:lnTo>
                  <a:pt x="25907" y="227076"/>
                </a:lnTo>
                <a:lnTo>
                  <a:pt x="13716" y="231648"/>
                </a:lnTo>
                <a:lnTo>
                  <a:pt x="0" y="233172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1" name="object 1631"/>
          <p:cNvSpPr/>
          <p:nvPr/>
        </p:nvSpPr>
        <p:spPr>
          <a:xfrm>
            <a:off x="8952497" y="7096264"/>
            <a:ext cx="76200" cy="83820"/>
          </a:xfrm>
          <a:custGeom>
            <a:avLst/>
            <a:gdLst/>
            <a:ahLst/>
            <a:cxnLst/>
            <a:rect l="l" t="t" r="r" b="b"/>
            <a:pathLst>
              <a:path w="76200" h="83820">
                <a:moveTo>
                  <a:pt x="45720" y="0"/>
                </a:moveTo>
                <a:lnTo>
                  <a:pt x="56388" y="0"/>
                </a:lnTo>
                <a:lnTo>
                  <a:pt x="62484" y="3048"/>
                </a:lnTo>
                <a:lnTo>
                  <a:pt x="65532" y="7621"/>
                </a:lnTo>
                <a:lnTo>
                  <a:pt x="67056" y="12193"/>
                </a:lnTo>
                <a:lnTo>
                  <a:pt x="68579" y="16764"/>
                </a:lnTo>
                <a:lnTo>
                  <a:pt x="70103" y="27433"/>
                </a:lnTo>
                <a:lnTo>
                  <a:pt x="71627" y="32005"/>
                </a:lnTo>
                <a:lnTo>
                  <a:pt x="71627" y="35052"/>
                </a:lnTo>
                <a:lnTo>
                  <a:pt x="73152" y="39624"/>
                </a:lnTo>
                <a:lnTo>
                  <a:pt x="74676" y="44197"/>
                </a:lnTo>
                <a:lnTo>
                  <a:pt x="76200" y="47245"/>
                </a:lnTo>
                <a:lnTo>
                  <a:pt x="76200" y="67057"/>
                </a:lnTo>
                <a:lnTo>
                  <a:pt x="74676" y="70105"/>
                </a:lnTo>
                <a:lnTo>
                  <a:pt x="73152" y="74676"/>
                </a:lnTo>
                <a:lnTo>
                  <a:pt x="70103" y="76200"/>
                </a:lnTo>
                <a:lnTo>
                  <a:pt x="65532" y="80772"/>
                </a:lnTo>
                <a:lnTo>
                  <a:pt x="62484" y="82297"/>
                </a:lnTo>
                <a:lnTo>
                  <a:pt x="60960" y="83821"/>
                </a:lnTo>
                <a:lnTo>
                  <a:pt x="45720" y="83821"/>
                </a:lnTo>
                <a:lnTo>
                  <a:pt x="44196" y="82297"/>
                </a:lnTo>
                <a:lnTo>
                  <a:pt x="32003" y="82297"/>
                </a:lnTo>
                <a:lnTo>
                  <a:pt x="30479" y="80772"/>
                </a:lnTo>
                <a:lnTo>
                  <a:pt x="27432" y="80772"/>
                </a:lnTo>
                <a:lnTo>
                  <a:pt x="27432" y="79248"/>
                </a:lnTo>
                <a:lnTo>
                  <a:pt x="25908" y="76200"/>
                </a:lnTo>
                <a:lnTo>
                  <a:pt x="22860" y="77724"/>
                </a:lnTo>
                <a:lnTo>
                  <a:pt x="21336" y="77724"/>
                </a:lnTo>
                <a:lnTo>
                  <a:pt x="18288" y="76200"/>
                </a:lnTo>
                <a:lnTo>
                  <a:pt x="16764" y="76200"/>
                </a:lnTo>
                <a:lnTo>
                  <a:pt x="13715" y="74676"/>
                </a:lnTo>
                <a:lnTo>
                  <a:pt x="12191" y="73152"/>
                </a:lnTo>
                <a:lnTo>
                  <a:pt x="10668" y="71628"/>
                </a:lnTo>
                <a:lnTo>
                  <a:pt x="6096" y="70105"/>
                </a:lnTo>
                <a:lnTo>
                  <a:pt x="3048" y="70105"/>
                </a:lnTo>
                <a:lnTo>
                  <a:pt x="0" y="64009"/>
                </a:lnTo>
                <a:lnTo>
                  <a:pt x="6096" y="51816"/>
                </a:lnTo>
                <a:lnTo>
                  <a:pt x="9144" y="47245"/>
                </a:lnTo>
                <a:lnTo>
                  <a:pt x="13715" y="42672"/>
                </a:lnTo>
                <a:lnTo>
                  <a:pt x="18288" y="39624"/>
                </a:lnTo>
                <a:lnTo>
                  <a:pt x="21336" y="35052"/>
                </a:lnTo>
                <a:lnTo>
                  <a:pt x="24384" y="28957"/>
                </a:lnTo>
                <a:lnTo>
                  <a:pt x="25908" y="24385"/>
                </a:lnTo>
                <a:lnTo>
                  <a:pt x="25908" y="18288"/>
                </a:lnTo>
                <a:lnTo>
                  <a:pt x="28956" y="9145"/>
                </a:lnTo>
                <a:lnTo>
                  <a:pt x="32003" y="6097"/>
                </a:lnTo>
                <a:lnTo>
                  <a:pt x="36576" y="3048"/>
                </a:lnTo>
                <a:lnTo>
                  <a:pt x="39624" y="0"/>
                </a:lnTo>
                <a:lnTo>
                  <a:pt x="45720" y="0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2" name="object 1632"/>
          <p:cNvSpPr/>
          <p:nvPr/>
        </p:nvSpPr>
        <p:spPr>
          <a:xfrm>
            <a:off x="8990597" y="7094740"/>
            <a:ext cx="38100" cy="85344"/>
          </a:xfrm>
          <a:custGeom>
            <a:avLst/>
            <a:gdLst/>
            <a:ahLst/>
            <a:cxnLst/>
            <a:rect l="l" t="t" r="r" b="b"/>
            <a:pathLst>
              <a:path w="38100" h="85344">
                <a:moveTo>
                  <a:pt x="12191" y="85345"/>
                </a:moveTo>
                <a:lnTo>
                  <a:pt x="22860" y="85345"/>
                </a:lnTo>
                <a:lnTo>
                  <a:pt x="24384" y="83821"/>
                </a:lnTo>
                <a:lnTo>
                  <a:pt x="27432" y="82296"/>
                </a:lnTo>
                <a:lnTo>
                  <a:pt x="35052" y="74676"/>
                </a:lnTo>
                <a:lnTo>
                  <a:pt x="36576" y="71629"/>
                </a:lnTo>
                <a:lnTo>
                  <a:pt x="38100" y="67057"/>
                </a:lnTo>
                <a:lnTo>
                  <a:pt x="38100" y="48769"/>
                </a:lnTo>
                <a:lnTo>
                  <a:pt x="36576" y="44196"/>
                </a:lnTo>
                <a:lnTo>
                  <a:pt x="35052" y="41148"/>
                </a:lnTo>
                <a:lnTo>
                  <a:pt x="33527" y="36576"/>
                </a:lnTo>
                <a:lnTo>
                  <a:pt x="33527" y="33529"/>
                </a:lnTo>
                <a:lnTo>
                  <a:pt x="32003" y="28957"/>
                </a:lnTo>
                <a:lnTo>
                  <a:pt x="30479" y="18288"/>
                </a:lnTo>
                <a:lnTo>
                  <a:pt x="28956" y="12193"/>
                </a:lnTo>
                <a:lnTo>
                  <a:pt x="27432" y="7621"/>
                </a:lnTo>
                <a:lnTo>
                  <a:pt x="24384" y="4572"/>
                </a:lnTo>
                <a:lnTo>
                  <a:pt x="15239" y="0"/>
                </a:lnTo>
                <a:lnTo>
                  <a:pt x="7620" y="0"/>
                </a:lnTo>
                <a:lnTo>
                  <a:pt x="12191" y="1524"/>
                </a:lnTo>
                <a:lnTo>
                  <a:pt x="18288" y="7621"/>
                </a:lnTo>
                <a:lnTo>
                  <a:pt x="19812" y="10669"/>
                </a:lnTo>
                <a:lnTo>
                  <a:pt x="19812" y="15240"/>
                </a:lnTo>
                <a:lnTo>
                  <a:pt x="16764" y="19812"/>
                </a:lnTo>
                <a:lnTo>
                  <a:pt x="10668" y="22860"/>
                </a:lnTo>
                <a:lnTo>
                  <a:pt x="3048" y="24384"/>
                </a:lnTo>
                <a:lnTo>
                  <a:pt x="16764" y="24384"/>
                </a:lnTo>
                <a:lnTo>
                  <a:pt x="19812" y="25909"/>
                </a:lnTo>
                <a:lnTo>
                  <a:pt x="19812" y="27433"/>
                </a:lnTo>
                <a:lnTo>
                  <a:pt x="18288" y="30481"/>
                </a:lnTo>
                <a:lnTo>
                  <a:pt x="10668" y="35052"/>
                </a:lnTo>
                <a:lnTo>
                  <a:pt x="0" y="41148"/>
                </a:lnTo>
                <a:lnTo>
                  <a:pt x="9144" y="41148"/>
                </a:lnTo>
                <a:lnTo>
                  <a:pt x="15239" y="38100"/>
                </a:lnTo>
                <a:lnTo>
                  <a:pt x="18288" y="38100"/>
                </a:lnTo>
                <a:lnTo>
                  <a:pt x="21336" y="35052"/>
                </a:lnTo>
                <a:lnTo>
                  <a:pt x="24384" y="35052"/>
                </a:lnTo>
                <a:lnTo>
                  <a:pt x="25908" y="33529"/>
                </a:lnTo>
                <a:lnTo>
                  <a:pt x="24384" y="38100"/>
                </a:lnTo>
                <a:lnTo>
                  <a:pt x="13715" y="48769"/>
                </a:lnTo>
                <a:lnTo>
                  <a:pt x="16764" y="47245"/>
                </a:lnTo>
                <a:lnTo>
                  <a:pt x="18288" y="48769"/>
                </a:lnTo>
                <a:lnTo>
                  <a:pt x="21336" y="47245"/>
                </a:lnTo>
                <a:lnTo>
                  <a:pt x="24384" y="48769"/>
                </a:lnTo>
                <a:lnTo>
                  <a:pt x="25908" y="48769"/>
                </a:lnTo>
                <a:lnTo>
                  <a:pt x="25908" y="50293"/>
                </a:lnTo>
                <a:lnTo>
                  <a:pt x="22860" y="51817"/>
                </a:lnTo>
                <a:lnTo>
                  <a:pt x="18288" y="56388"/>
                </a:lnTo>
                <a:lnTo>
                  <a:pt x="21336" y="57912"/>
                </a:lnTo>
                <a:lnTo>
                  <a:pt x="22860" y="60960"/>
                </a:lnTo>
                <a:lnTo>
                  <a:pt x="22860" y="70105"/>
                </a:lnTo>
                <a:lnTo>
                  <a:pt x="21336" y="74676"/>
                </a:lnTo>
                <a:lnTo>
                  <a:pt x="19812" y="79248"/>
                </a:lnTo>
                <a:lnTo>
                  <a:pt x="16764" y="82296"/>
                </a:lnTo>
                <a:lnTo>
                  <a:pt x="12191" y="85345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3" name="object 1633"/>
          <p:cNvSpPr/>
          <p:nvPr/>
        </p:nvSpPr>
        <p:spPr>
          <a:xfrm>
            <a:off x="8978405" y="7160273"/>
            <a:ext cx="16764" cy="18288"/>
          </a:xfrm>
          <a:custGeom>
            <a:avLst/>
            <a:gdLst/>
            <a:ahLst/>
            <a:cxnLst/>
            <a:rect l="l" t="t" r="r" b="b"/>
            <a:pathLst>
              <a:path w="16764" h="18288">
                <a:moveTo>
                  <a:pt x="0" y="12191"/>
                </a:moveTo>
                <a:lnTo>
                  <a:pt x="0" y="15239"/>
                </a:lnTo>
                <a:lnTo>
                  <a:pt x="1524" y="16763"/>
                </a:lnTo>
                <a:lnTo>
                  <a:pt x="3048" y="16763"/>
                </a:lnTo>
                <a:lnTo>
                  <a:pt x="6095" y="18288"/>
                </a:lnTo>
                <a:lnTo>
                  <a:pt x="15240" y="18288"/>
                </a:lnTo>
                <a:lnTo>
                  <a:pt x="16764" y="13715"/>
                </a:lnTo>
                <a:lnTo>
                  <a:pt x="16764" y="4572"/>
                </a:lnTo>
                <a:lnTo>
                  <a:pt x="15240" y="1524"/>
                </a:lnTo>
                <a:lnTo>
                  <a:pt x="12192" y="0"/>
                </a:lnTo>
                <a:lnTo>
                  <a:pt x="9144" y="0"/>
                </a:lnTo>
                <a:lnTo>
                  <a:pt x="4571" y="4572"/>
                </a:lnTo>
                <a:lnTo>
                  <a:pt x="0" y="12191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4" name="object 1634"/>
          <p:cNvSpPr/>
          <p:nvPr/>
        </p:nvSpPr>
        <p:spPr>
          <a:xfrm>
            <a:off x="8952497" y="7151128"/>
            <a:ext cx="13715" cy="16764"/>
          </a:xfrm>
          <a:custGeom>
            <a:avLst/>
            <a:gdLst/>
            <a:ahLst/>
            <a:cxnLst/>
            <a:rect l="l" t="t" r="r" b="b"/>
            <a:pathLst>
              <a:path w="13715" h="16764">
                <a:moveTo>
                  <a:pt x="0" y="9145"/>
                </a:moveTo>
                <a:lnTo>
                  <a:pt x="3048" y="15241"/>
                </a:lnTo>
                <a:lnTo>
                  <a:pt x="6096" y="16764"/>
                </a:lnTo>
                <a:lnTo>
                  <a:pt x="10668" y="16764"/>
                </a:lnTo>
                <a:lnTo>
                  <a:pt x="13715" y="7621"/>
                </a:lnTo>
                <a:lnTo>
                  <a:pt x="13715" y="1524"/>
                </a:lnTo>
                <a:lnTo>
                  <a:pt x="10668" y="0"/>
                </a:lnTo>
                <a:lnTo>
                  <a:pt x="9144" y="0"/>
                </a:lnTo>
                <a:lnTo>
                  <a:pt x="4572" y="3048"/>
                </a:lnTo>
                <a:lnTo>
                  <a:pt x="0" y="9145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5" name="object 1635"/>
          <p:cNvSpPr/>
          <p:nvPr/>
        </p:nvSpPr>
        <p:spPr>
          <a:xfrm>
            <a:off x="8963165" y="7154176"/>
            <a:ext cx="16764" cy="19812"/>
          </a:xfrm>
          <a:custGeom>
            <a:avLst/>
            <a:gdLst/>
            <a:ahLst/>
            <a:cxnLst/>
            <a:rect l="l" t="t" r="r" b="b"/>
            <a:pathLst>
              <a:path w="16764" h="19812">
                <a:moveTo>
                  <a:pt x="0" y="13716"/>
                </a:moveTo>
                <a:lnTo>
                  <a:pt x="1523" y="15240"/>
                </a:lnTo>
                <a:lnTo>
                  <a:pt x="3047" y="16764"/>
                </a:lnTo>
                <a:lnTo>
                  <a:pt x="6096" y="18288"/>
                </a:lnTo>
                <a:lnTo>
                  <a:pt x="10668" y="18288"/>
                </a:lnTo>
                <a:lnTo>
                  <a:pt x="12192" y="19812"/>
                </a:lnTo>
                <a:lnTo>
                  <a:pt x="15240" y="18288"/>
                </a:lnTo>
                <a:lnTo>
                  <a:pt x="16764" y="13716"/>
                </a:lnTo>
                <a:lnTo>
                  <a:pt x="16764" y="4573"/>
                </a:lnTo>
                <a:lnTo>
                  <a:pt x="15240" y="1524"/>
                </a:lnTo>
                <a:lnTo>
                  <a:pt x="13716" y="0"/>
                </a:lnTo>
                <a:lnTo>
                  <a:pt x="9144" y="1524"/>
                </a:lnTo>
                <a:lnTo>
                  <a:pt x="4571" y="6097"/>
                </a:lnTo>
                <a:lnTo>
                  <a:pt x="0" y="13716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6" name="object 1636"/>
          <p:cNvSpPr/>
          <p:nvPr/>
        </p:nvSpPr>
        <p:spPr>
          <a:xfrm>
            <a:off x="8931161" y="6948436"/>
            <a:ext cx="86868" cy="176784"/>
          </a:xfrm>
          <a:custGeom>
            <a:avLst/>
            <a:gdLst/>
            <a:ahLst/>
            <a:cxnLst/>
            <a:rect l="l" t="t" r="r" b="b"/>
            <a:pathLst>
              <a:path w="86868" h="176784">
                <a:moveTo>
                  <a:pt x="0" y="36576"/>
                </a:moveTo>
                <a:lnTo>
                  <a:pt x="1524" y="30480"/>
                </a:lnTo>
                <a:lnTo>
                  <a:pt x="3048" y="25909"/>
                </a:lnTo>
                <a:lnTo>
                  <a:pt x="9144" y="16764"/>
                </a:lnTo>
                <a:lnTo>
                  <a:pt x="15239" y="12192"/>
                </a:lnTo>
                <a:lnTo>
                  <a:pt x="19812" y="7621"/>
                </a:lnTo>
                <a:lnTo>
                  <a:pt x="25908" y="3049"/>
                </a:lnTo>
                <a:lnTo>
                  <a:pt x="33527" y="0"/>
                </a:lnTo>
                <a:lnTo>
                  <a:pt x="45720" y="0"/>
                </a:lnTo>
                <a:lnTo>
                  <a:pt x="53339" y="1525"/>
                </a:lnTo>
                <a:lnTo>
                  <a:pt x="60960" y="4573"/>
                </a:lnTo>
                <a:lnTo>
                  <a:pt x="68580" y="10668"/>
                </a:lnTo>
                <a:lnTo>
                  <a:pt x="74675" y="18288"/>
                </a:lnTo>
                <a:lnTo>
                  <a:pt x="79248" y="28956"/>
                </a:lnTo>
                <a:lnTo>
                  <a:pt x="82296" y="41149"/>
                </a:lnTo>
                <a:lnTo>
                  <a:pt x="83820" y="56388"/>
                </a:lnTo>
                <a:lnTo>
                  <a:pt x="85344" y="73152"/>
                </a:lnTo>
                <a:lnTo>
                  <a:pt x="85344" y="89916"/>
                </a:lnTo>
                <a:lnTo>
                  <a:pt x="86868" y="108204"/>
                </a:lnTo>
                <a:lnTo>
                  <a:pt x="86868" y="158497"/>
                </a:lnTo>
                <a:lnTo>
                  <a:pt x="85344" y="163068"/>
                </a:lnTo>
                <a:lnTo>
                  <a:pt x="83820" y="166116"/>
                </a:lnTo>
                <a:lnTo>
                  <a:pt x="82296" y="170688"/>
                </a:lnTo>
                <a:lnTo>
                  <a:pt x="77724" y="173737"/>
                </a:lnTo>
                <a:lnTo>
                  <a:pt x="73151" y="175261"/>
                </a:lnTo>
                <a:lnTo>
                  <a:pt x="67056" y="176785"/>
                </a:lnTo>
                <a:lnTo>
                  <a:pt x="59436" y="176785"/>
                </a:lnTo>
                <a:lnTo>
                  <a:pt x="53339" y="173737"/>
                </a:lnTo>
                <a:lnTo>
                  <a:pt x="48768" y="170688"/>
                </a:lnTo>
                <a:lnTo>
                  <a:pt x="45720" y="166116"/>
                </a:lnTo>
                <a:lnTo>
                  <a:pt x="44196" y="161544"/>
                </a:lnTo>
                <a:lnTo>
                  <a:pt x="42672" y="155449"/>
                </a:lnTo>
                <a:lnTo>
                  <a:pt x="42672" y="149352"/>
                </a:lnTo>
                <a:lnTo>
                  <a:pt x="39624" y="141733"/>
                </a:lnTo>
                <a:lnTo>
                  <a:pt x="38100" y="135637"/>
                </a:lnTo>
                <a:lnTo>
                  <a:pt x="33527" y="128016"/>
                </a:lnTo>
                <a:lnTo>
                  <a:pt x="28956" y="118873"/>
                </a:lnTo>
                <a:lnTo>
                  <a:pt x="15239" y="86868"/>
                </a:lnTo>
                <a:lnTo>
                  <a:pt x="10668" y="77725"/>
                </a:lnTo>
                <a:lnTo>
                  <a:pt x="7620" y="70104"/>
                </a:lnTo>
                <a:lnTo>
                  <a:pt x="6096" y="65533"/>
                </a:lnTo>
                <a:lnTo>
                  <a:pt x="4572" y="64009"/>
                </a:lnTo>
                <a:lnTo>
                  <a:pt x="3048" y="62485"/>
                </a:lnTo>
                <a:lnTo>
                  <a:pt x="3048" y="59437"/>
                </a:lnTo>
                <a:lnTo>
                  <a:pt x="0" y="50292"/>
                </a:lnTo>
                <a:lnTo>
                  <a:pt x="0" y="36576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7" name="object 1637"/>
          <p:cNvSpPr/>
          <p:nvPr/>
        </p:nvSpPr>
        <p:spPr>
          <a:xfrm>
            <a:off x="8970785" y="6959104"/>
            <a:ext cx="47244" cy="166116"/>
          </a:xfrm>
          <a:custGeom>
            <a:avLst/>
            <a:gdLst/>
            <a:ahLst/>
            <a:cxnLst/>
            <a:rect l="l" t="t" r="r" b="b"/>
            <a:pathLst>
              <a:path w="47244" h="166116">
                <a:moveTo>
                  <a:pt x="19812" y="166117"/>
                </a:moveTo>
                <a:lnTo>
                  <a:pt x="27432" y="166117"/>
                </a:lnTo>
                <a:lnTo>
                  <a:pt x="33527" y="164593"/>
                </a:lnTo>
                <a:lnTo>
                  <a:pt x="38100" y="163069"/>
                </a:lnTo>
                <a:lnTo>
                  <a:pt x="41148" y="160020"/>
                </a:lnTo>
                <a:lnTo>
                  <a:pt x="44196" y="155448"/>
                </a:lnTo>
                <a:lnTo>
                  <a:pt x="45720" y="152400"/>
                </a:lnTo>
                <a:lnTo>
                  <a:pt x="47244" y="147829"/>
                </a:lnTo>
                <a:lnTo>
                  <a:pt x="47244" y="112776"/>
                </a:lnTo>
                <a:lnTo>
                  <a:pt x="45720" y="97536"/>
                </a:lnTo>
                <a:lnTo>
                  <a:pt x="45720" y="80772"/>
                </a:lnTo>
                <a:lnTo>
                  <a:pt x="44196" y="62484"/>
                </a:lnTo>
                <a:lnTo>
                  <a:pt x="44196" y="45720"/>
                </a:lnTo>
                <a:lnTo>
                  <a:pt x="41148" y="30481"/>
                </a:lnTo>
                <a:lnTo>
                  <a:pt x="41148" y="25908"/>
                </a:lnTo>
                <a:lnTo>
                  <a:pt x="38100" y="16765"/>
                </a:lnTo>
                <a:lnTo>
                  <a:pt x="36576" y="13717"/>
                </a:lnTo>
                <a:lnTo>
                  <a:pt x="35051" y="9145"/>
                </a:lnTo>
                <a:lnTo>
                  <a:pt x="32003" y="6096"/>
                </a:lnTo>
                <a:lnTo>
                  <a:pt x="30480" y="3048"/>
                </a:lnTo>
                <a:lnTo>
                  <a:pt x="27432" y="0"/>
                </a:lnTo>
                <a:lnTo>
                  <a:pt x="28956" y="4572"/>
                </a:lnTo>
                <a:lnTo>
                  <a:pt x="27432" y="7620"/>
                </a:lnTo>
                <a:lnTo>
                  <a:pt x="24384" y="9145"/>
                </a:lnTo>
                <a:lnTo>
                  <a:pt x="18288" y="7620"/>
                </a:lnTo>
                <a:lnTo>
                  <a:pt x="15239" y="6096"/>
                </a:lnTo>
                <a:lnTo>
                  <a:pt x="12191" y="6096"/>
                </a:lnTo>
                <a:lnTo>
                  <a:pt x="9144" y="4572"/>
                </a:lnTo>
                <a:lnTo>
                  <a:pt x="7620" y="4572"/>
                </a:lnTo>
                <a:lnTo>
                  <a:pt x="6096" y="6096"/>
                </a:lnTo>
                <a:lnTo>
                  <a:pt x="4572" y="6096"/>
                </a:lnTo>
                <a:lnTo>
                  <a:pt x="0" y="10669"/>
                </a:lnTo>
                <a:lnTo>
                  <a:pt x="4572" y="10669"/>
                </a:lnTo>
                <a:lnTo>
                  <a:pt x="9144" y="12193"/>
                </a:lnTo>
                <a:lnTo>
                  <a:pt x="13715" y="12193"/>
                </a:lnTo>
                <a:lnTo>
                  <a:pt x="18288" y="13717"/>
                </a:lnTo>
                <a:lnTo>
                  <a:pt x="22860" y="16765"/>
                </a:lnTo>
                <a:lnTo>
                  <a:pt x="25908" y="19812"/>
                </a:lnTo>
                <a:lnTo>
                  <a:pt x="27432" y="22860"/>
                </a:lnTo>
                <a:lnTo>
                  <a:pt x="27432" y="25908"/>
                </a:lnTo>
                <a:lnTo>
                  <a:pt x="25908" y="27432"/>
                </a:lnTo>
                <a:lnTo>
                  <a:pt x="24384" y="28957"/>
                </a:lnTo>
                <a:lnTo>
                  <a:pt x="15239" y="28957"/>
                </a:lnTo>
                <a:lnTo>
                  <a:pt x="10668" y="30481"/>
                </a:lnTo>
                <a:lnTo>
                  <a:pt x="9144" y="32005"/>
                </a:lnTo>
                <a:lnTo>
                  <a:pt x="10668" y="33529"/>
                </a:lnTo>
                <a:lnTo>
                  <a:pt x="16764" y="35053"/>
                </a:lnTo>
                <a:lnTo>
                  <a:pt x="21336" y="36576"/>
                </a:lnTo>
                <a:lnTo>
                  <a:pt x="24384" y="38100"/>
                </a:lnTo>
                <a:lnTo>
                  <a:pt x="25908" y="39624"/>
                </a:lnTo>
                <a:lnTo>
                  <a:pt x="27432" y="42672"/>
                </a:lnTo>
                <a:lnTo>
                  <a:pt x="27432" y="45720"/>
                </a:lnTo>
                <a:lnTo>
                  <a:pt x="25908" y="48769"/>
                </a:lnTo>
                <a:lnTo>
                  <a:pt x="24384" y="48769"/>
                </a:lnTo>
                <a:lnTo>
                  <a:pt x="19812" y="50293"/>
                </a:lnTo>
                <a:lnTo>
                  <a:pt x="18288" y="53341"/>
                </a:lnTo>
                <a:lnTo>
                  <a:pt x="18288" y="56388"/>
                </a:lnTo>
                <a:lnTo>
                  <a:pt x="22860" y="59436"/>
                </a:lnTo>
                <a:lnTo>
                  <a:pt x="25908" y="62484"/>
                </a:lnTo>
                <a:lnTo>
                  <a:pt x="28956" y="67057"/>
                </a:lnTo>
                <a:lnTo>
                  <a:pt x="30480" y="70105"/>
                </a:lnTo>
                <a:lnTo>
                  <a:pt x="33527" y="76200"/>
                </a:lnTo>
                <a:lnTo>
                  <a:pt x="35051" y="80772"/>
                </a:lnTo>
                <a:lnTo>
                  <a:pt x="36576" y="86869"/>
                </a:lnTo>
                <a:lnTo>
                  <a:pt x="38100" y="91441"/>
                </a:lnTo>
                <a:lnTo>
                  <a:pt x="38100" y="106681"/>
                </a:lnTo>
                <a:lnTo>
                  <a:pt x="39624" y="112776"/>
                </a:lnTo>
                <a:lnTo>
                  <a:pt x="39624" y="118872"/>
                </a:lnTo>
                <a:lnTo>
                  <a:pt x="38100" y="124969"/>
                </a:lnTo>
                <a:lnTo>
                  <a:pt x="39624" y="129541"/>
                </a:lnTo>
                <a:lnTo>
                  <a:pt x="39624" y="144781"/>
                </a:lnTo>
                <a:lnTo>
                  <a:pt x="38100" y="149353"/>
                </a:lnTo>
                <a:lnTo>
                  <a:pt x="35051" y="158496"/>
                </a:lnTo>
                <a:lnTo>
                  <a:pt x="32003" y="163069"/>
                </a:lnTo>
                <a:lnTo>
                  <a:pt x="27432" y="164593"/>
                </a:lnTo>
                <a:lnTo>
                  <a:pt x="19812" y="166117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8" name="object 1638"/>
          <p:cNvSpPr/>
          <p:nvPr/>
        </p:nvSpPr>
        <p:spPr>
          <a:xfrm>
            <a:off x="8926588" y="6980440"/>
            <a:ext cx="25909" cy="33528"/>
          </a:xfrm>
          <a:custGeom>
            <a:avLst/>
            <a:gdLst/>
            <a:ahLst/>
            <a:cxnLst/>
            <a:rect l="l" t="t" r="r" b="b"/>
            <a:pathLst>
              <a:path w="25909" h="33528">
                <a:moveTo>
                  <a:pt x="4573" y="32005"/>
                </a:moveTo>
                <a:lnTo>
                  <a:pt x="4573" y="30481"/>
                </a:lnTo>
                <a:lnTo>
                  <a:pt x="1524" y="24384"/>
                </a:lnTo>
                <a:lnTo>
                  <a:pt x="0" y="19812"/>
                </a:lnTo>
                <a:lnTo>
                  <a:pt x="0" y="0"/>
                </a:lnTo>
                <a:lnTo>
                  <a:pt x="1524" y="4572"/>
                </a:lnTo>
                <a:lnTo>
                  <a:pt x="3048" y="7621"/>
                </a:lnTo>
                <a:lnTo>
                  <a:pt x="6097" y="12193"/>
                </a:lnTo>
                <a:lnTo>
                  <a:pt x="12193" y="18288"/>
                </a:lnTo>
                <a:lnTo>
                  <a:pt x="15241" y="22860"/>
                </a:lnTo>
                <a:lnTo>
                  <a:pt x="19812" y="24384"/>
                </a:lnTo>
                <a:lnTo>
                  <a:pt x="25909" y="27433"/>
                </a:lnTo>
                <a:lnTo>
                  <a:pt x="25909" y="30481"/>
                </a:lnTo>
                <a:lnTo>
                  <a:pt x="22861" y="32005"/>
                </a:lnTo>
                <a:lnTo>
                  <a:pt x="18288" y="33529"/>
                </a:lnTo>
                <a:lnTo>
                  <a:pt x="9145" y="33529"/>
                </a:lnTo>
                <a:lnTo>
                  <a:pt x="4573" y="32005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9" name="object 1639"/>
          <p:cNvSpPr/>
          <p:nvPr/>
        </p:nvSpPr>
        <p:spPr>
          <a:xfrm>
            <a:off x="9139949" y="6759461"/>
            <a:ext cx="280416" cy="419100"/>
          </a:xfrm>
          <a:custGeom>
            <a:avLst/>
            <a:gdLst/>
            <a:ahLst/>
            <a:cxnLst/>
            <a:rect l="l" t="t" r="r" b="b"/>
            <a:pathLst>
              <a:path w="280416" h="419100">
                <a:moveTo>
                  <a:pt x="237744" y="358139"/>
                </a:moveTo>
                <a:lnTo>
                  <a:pt x="237744" y="356615"/>
                </a:lnTo>
                <a:lnTo>
                  <a:pt x="233172" y="347472"/>
                </a:lnTo>
                <a:lnTo>
                  <a:pt x="230124" y="339851"/>
                </a:lnTo>
                <a:lnTo>
                  <a:pt x="225551" y="330708"/>
                </a:lnTo>
                <a:lnTo>
                  <a:pt x="220980" y="321563"/>
                </a:lnTo>
                <a:lnTo>
                  <a:pt x="216408" y="309372"/>
                </a:lnTo>
                <a:lnTo>
                  <a:pt x="210312" y="297179"/>
                </a:lnTo>
                <a:lnTo>
                  <a:pt x="205739" y="284988"/>
                </a:lnTo>
                <a:lnTo>
                  <a:pt x="193548" y="260603"/>
                </a:lnTo>
                <a:lnTo>
                  <a:pt x="187451" y="246888"/>
                </a:lnTo>
                <a:lnTo>
                  <a:pt x="181356" y="236219"/>
                </a:lnTo>
                <a:lnTo>
                  <a:pt x="172212" y="214884"/>
                </a:lnTo>
                <a:lnTo>
                  <a:pt x="166116" y="207263"/>
                </a:lnTo>
                <a:lnTo>
                  <a:pt x="153924" y="185927"/>
                </a:lnTo>
                <a:lnTo>
                  <a:pt x="126492" y="143255"/>
                </a:lnTo>
                <a:lnTo>
                  <a:pt x="111251" y="124967"/>
                </a:lnTo>
                <a:lnTo>
                  <a:pt x="97536" y="106679"/>
                </a:lnTo>
                <a:lnTo>
                  <a:pt x="70104" y="73151"/>
                </a:lnTo>
                <a:lnTo>
                  <a:pt x="45720" y="45719"/>
                </a:lnTo>
                <a:lnTo>
                  <a:pt x="9144" y="9143"/>
                </a:lnTo>
                <a:lnTo>
                  <a:pt x="3048" y="4572"/>
                </a:lnTo>
                <a:lnTo>
                  <a:pt x="0" y="1524"/>
                </a:lnTo>
                <a:lnTo>
                  <a:pt x="0" y="0"/>
                </a:lnTo>
                <a:lnTo>
                  <a:pt x="0" y="1524"/>
                </a:lnTo>
                <a:lnTo>
                  <a:pt x="3048" y="6096"/>
                </a:lnTo>
                <a:lnTo>
                  <a:pt x="9144" y="10667"/>
                </a:lnTo>
                <a:lnTo>
                  <a:pt x="15239" y="18288"/>
                </a:lnTo>
                <a:lnTo>
                  <a:pt x="22860" y="28955"/>
                </a:lnTo>
                <a:lnTo>
                  <a:pt x="32004" y="38100"/>
                </a:lnTo>
                <a:lnTo>
                  <a:pt x="41148" y="50291"/>
                </a:lnTo>
                <a:lnTo>
                  <a:pt x="51816" y="62484"/>
                </a:lnTo>
                <a:lnTo>
                  <a:pt x="60960" y="76200"/>
                </a:lnTo>
                <a:lnTo>
                  <a:pt x="82296" y="100584"/>
                </a:lnTo>
                <a:lnTo>
                  <a:pt x="100584" y="124967"/>
                </a:lnTo>
                <a:lnTo>
                  <a:pt x="115824" y="143255"/>
                </a:lnTo>
                <a:lnTo>
                  <a:pt x="120396" y="150875"/>
                </a:lnTo>
                <a:lnTo>
                  <a:pt x="128016" y="160019"/>
                </a:lnTo>
                <a:lnTo>
                  <a:pt x="135636" y="172212"/>
                </a:lnTo>
                <a:lnTo>
                  <a:pt x="150875" y="199643"/>
                </a:lnTo>
                <a:lnTo>
                  <a:pt x="158496" y="214884"/>
                </a:lnTo>
                <a:lnTo>
                  <a:pt x="167639" y="228600"/>
                </a:lnTo>
                <a:lnTo>
                  <a:pt x="190500" y="274319"/>
                </a:lnTo>
                <a:lnTo>
                  <a:pt x="202692" y="301751"/>
                </a:lnTo>
                <a:lnTo>
                  <a:pt x="208787" y="313943"/>
                </a:lnTo>
                <a:lnTo>
                  <a:pt x="213360" y="326136"/>
                </a:lnTo>
                <a:lnTo>
                  <a:pt x="217932" y="335279"/>
                </a:lnTo>
                <a:lnTo>
                  <a:pt x="220980" y="344424"/>
                </a:lnTo>
                <a:lnTo>
                  <a:pt x="224027" y="348996"/>
                </a:lnTo>
                <a:lnTo>
                  <a:pt x="225551" y="355091"/>
                </a:lnTo>
                <a:lnTo>
                  <a:pt x="227075" y="359663"/>
                </a:lnTo>
                <a:lnTo>
                  <a:pt x="230124" y="364236"/>
                </a:lnTo>
                <a:lnTo>
                  <a:pt x="231648" y="368808"/>
                </a:lnTo>
                <a:lnTo>
                  <a:pt x="234696" y="371855"/>
                </a:lnTo>
                <a:lnTo>
                  <a:pt x="237744" y="376427"/>
                </a:lnTo>
                <a:lnTo>
                  <a:pt x="240792" y="379475"/>
                </a:lnTo>
                <a:lnTo>
                  <a:pt x="243839" y="384048"/>
                </a:lnTo>
                <a:lnTo>
                  <a:pt x="248412" y="388619"/>
                </a:lnTo>
                <a:lnTo>
                  <a:pt x="251460" y="393191"/>
                </a:lnTo>
                <a:lnTo>
                  <a:pt x="256032" y="397763"/>
                </a:lnTo>
                <a:lnTo>
                  <a:pt x="260604" y="400812"/>
                </a:lnTo>
                <a:lnTo>
                  <a:pt x="269748" y="409955"/>
                </a:lnTo>
                <a:lnTo>
                  <a:pt x="275844" y="414527"/>
                </a:lnTo>
                <a:lnTo>
                  <a:pt x="280416" y="419100"/>
                </a:lnTo>
                <a:lnTo>
                  <a:pt x="278892" y="417575"/>
                </a:lnTo>
                <a:lnTo>
                  <a:pt x="277368" y="414527"/>
                </a:lnTo>
                <a:lnTo>
                  <a:pt x="274320" y="413003"/>
                </a:lnTo>
                <a:lnTo>
                  <a:pt x="271272" y="408431"/>
                </a:lnTo>
                <a:lnTo>
                  <a:pt x="269748" y="406908"/>
                </a:lnTo>
                <a:lnTo>
                  <a:pt x="268224" y="403860"/>
                </a:lnTo>
                <a:lnTo>
                  <a:pt x="266700" y="403860"/>
                </a:lnTo>
                <a:lnTo>
                  <a:pt x="260604" y="394715"/>
                </a:lnTo>
                <a:lnTo>
                  <a:pt x="254508" y="387096"/>
                </a:lnTo>
                <a:lnTo>
                  <a:pt x="249936" y="379475"/>
                </a:lnTo>
                <a:lnTo>
                  <a:pt x="245363" y="373379"/>
                </a:lnTo>
                <a:lnTo>
                  <a:pt x="242316" y="367284"/>
                </a:lnTo>
                <a:lnTo>
                  <a:pt x="239268" y="362712"/>
                </a:lnTo>
                <a:lnTo>
                  <a:pt x="237744" y="359663"/>
                </a:lnTo>
                <a:lnTo>
                  <a:pt x="237744" y="358139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89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3816" y="468388"/>
            <a:ext cx="1650492" cy="903732"/>
          </a:xfrm>
          <a:prstGeom prst="rect">
            <a:avLst/>
          </a:prstGeom>
        </p:spPr>
      </p:pic>
      <p:sp>
        <p:nvSpPr>
          <p:cNvPr id="1640" name="object 1640"/>
          <p:cNvSpPr/>
          <p:nvPr/>
        </p:nvSpPr>
        <p:spPr>
          <a:xfrm>
            <a:off x="1393456" y="2317000"/>
            <a:ext cx="35052" cy="16764"/>
          </a:xfrm>
          <a:custGeom>
            <a:avLst/>
            <a:gdLst/>
            <a:ahLst/>
            <a:cxnLst/>
            <a:rect l="l" t="t" r="r" b="b"/>
            <a:pathLst>
              <a:path w="35052" h="16764">
                <a:moveTo>
                  <a:pt x="10668" y="13716"/>
                </a:moveTo>
                <a:lnTo>
                  <a:pt x="12192" y="15240"/>
                </a:lnTo>
                <a:lnTo>
                  <a:pt x="19812" y="15240"/>
                </a:lnTo>
                <a:lnTo>
                  <a:pt x="22860" y="16764"/>
                </a:lnTo>
                <a:lnTo>
                  <a:pt x="32004" y="16764"/>
                </a:lnTo>
                <a:lnTo>
                  <a:pt x="35052" y="13716"/>
                </a:lnTo>
                <a:lnTo>
                  <a:pt x="35052" y="9144"/>
                </a:lnTo>
                <a:lnTo>
                  <a:pt x="33528" y="7620"/>
                </a:lnTo>
                <a:lnTo>
                  <a:pt x="24384" y="4572"/>
                </a:lnTo>
                <a:lnTo>
                  <a:pt x="18288" y="1524"/>
                </a:lnTo>
                <a:lnTo>
                  <a:pt x="13716" y="0"/>
                </a:lnTo>
                <a:lnTo>
                  <a:pt x="7620" y="0"/>
                </a:lnTo>
                <a:lnTo>
                  <a:pt x="4572" y="4572"/>
                </a:lnTo>
                <a:lnTo>
                  <a:pt x="1524" y="7620"/>
                </a:lnTo>
                <a:lnTo>
                  <a:pt x="0" y="10668"/>
                </a:lnTo>
                <a:lnTo>
                  <a:pt x="3048" y="13716"/>
                </a:lnTo>
                <a:lnTo>
                  <a:pt x="10668" y="13716"/>
                </a:lnTo>
              </a:path>
            </a:pathLst>
          </a:custGeom>
          <a:solidFill>
            <a:srgbClr val="284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1" name="object 1641"/>
          <p:cNvSpPr/>
          <p:nvPr/>
        </p:nvSpPr>
        <p:spPr>
          <a:xfrm>
            <a:off x="1393456" y="2317000"/>
            <a:ext cx="28956" cy="16764"/>
          </a:xfrm>
          <a:custGeom>
            <a:avLst/>
            <a:gdLst/>
            <a:ahLst/>
            <a:cxnLst/>
            <a:rect l="l" t="t" r="r" b="b"/>
            <a:pathLst>
              <a:path w="28956" h="16764">
                <a:moveTo>
                  <a:pt x="21336" y="3048"/>
                </a:moveTo>
                <a:lnTo>
                  <a:pt x="18288" y="1524"/>
                </a:lnTo>
                <a:lnTo>
                  <a:pt x="13716" y="0"/>
                </a:lnTo>
                <a:lnTo>
                  <a:pt x="7620" y="0"/>
                </a:lnTo>
                <a:lnTo>
                  <a:pt x="4572" y="4572"/>
                </a:lnTo>
                <a:lnTo>
                  <a:pt x="1524" y="7620"/>
                </a:lnTo>
                <a:lnTo>
                  <a:pt x="0" y="10668"/>
                </a:lnTo>
                <a:lnTo>
                  <a:pt x="1524" y="13716"/>
                </a:lnTo>
                <a:lnTo>
                  <a:pt x="6096" y="13716"/>
                </a:lnTo>
                <a:lnTo>
                  <a:pt x="7620" y="15240"/>
                </a:lnTo>
                <a:lnTo>
                  <a:pt x="12192" y="15240"/>
                </a:lnTo>
                <a:lnTo>
                  <a:pt x="15240" y="16764"/>
                </a:lnTo>
                <a:lnTo>
                  <a:pt x="28956" y="16764"/>
                </a:lnTo>
                <a:lnTo>
                  <a:pt x="28956" y="10668"/>
                </a:lnTo>
                <a:lnTo>
                  <a:pt x="25908" y="6096"/>
                </a:lnTo>
                <a:lnTo>
                  <a:pt x="21336" y="3048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2" name="object 1642"/>
          <p:cNvSpPr/>
          <p:nvPr/>
        </p:nvSpPr>
        <p:spPr>
          <a:xfrm>
            <a:off x="1949716" y="2281948"/>
            <a:ext cx="44196" cy="28956"/>
          </a:xfrm>
          <a:custGeom>
            <a:avLst/>
            <a:gdLst/>
            <a:ahLst/>
            <a:cxnLst/>
            <a:rect l="l" t="t" r="r" b="b"/>
            <a:pathLst>
              <a:path w="44196" h="28956">
                <a:moveTo>
                  <a:pt x="35052" y="28956"/>
                </a:moveTo>
                <a:lnTo>
                  <a:pt x="27432" y="28956"/>
                </a:lnTo>
                <a:lnTo>
                  <a:pt x="22860" y="27432"/>
                </a:lnTo>
                <a:lnTo>
                  <a:pt x="18288" y="27432"/>
                </a:lnTo>
                <a:lnTo>
                  <a:pt x="9144" y="22860"/>
                </a:lnTo>
                <a:lnTo>
                  <a:pt x="6096" y="19812"/>
                </a:lnTo>
                <a:lnTo>
                  <a:pt x="0" y="19812"/>
                </a:lnTo>
                <a:lnTo>
                  <a:pt x="1524" y="18288"/>
                </a:lnTo>
                <a:lnTo>
                  <a:pt x="4572" y="16764"/>
                </a:lnTo>
                <a:lnTo>
                  <a:pt x="6096" y="15240"/>
                </a:lnTo>
                <a:lnTo>
                  <a:pt x="7620" y="12192"/>
                </a:lnTo>
                <a:lnTo>
                  <a:pt x="12192" y="7620"/>
                </a:lnTo>
                <a:lnTo>
                  <a:pt x="13716" y="4572"/>
                </a:lnTo>
                <a:lnTo>
                  <a:pt x="16764" y="3048"/>
                </a:lnTo>
                <a:lnTo>
                  <a:pt x="18288" y="0"/>
                </a:lnTo>
                <a:lnTo>
                  <a:pt x="24384" y="0"/>
                </a:lnTo>
                <a:lnTo>
                  <a:pt x="30480" y="3048"/>
                </a:lnTo>
                <a:lnTo>
                  <a:pt x="32004" y="3048"/>
                </a:lnTo>
                <a:lnTo>
                  <a:pt x="42672" y="13716"/>
                </a:lnTo>
                <a:lnTo>
                  <a:pt x="44196" y="16764"/>
                </a:lnTo>
                <a:lnTo>
                  <a:pt x="42672" y="16764"/>
                </a:lnTo>
                <a:lnTo>
                  <a:pt x="38100" y="18288"/>
                </a:lnTo>
                <a:lnTo>
                  <a:pt x="36576" y="19812"/>
                </a:lnTo>
                <a:lnTo>
                  <a:pt x="35052" y="22860"/>
                </a:lnTo>
                <a:lnTo>
                  <a:pt x="35052" y="28956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90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2104" y="511060"/>
            <a:ext cx="1347216" cy="897636"/>
          </a:xfrm>
          <a:prstGeom prst="rect">
            <a:avLst/>
          </a:prstGeom>
        </p:spPr>
      </p:pic>
      <p:sp>
        <p:nvSpPr>
          <p:cNvPr id="6" name="text 1"/>
          <p:cNvSpPr txBox="1"/>
          <p:nvPr/>
        </p:nvSpPr>
        <p:spPr>
          <a:xfrm>
            <a:off x="1925327" y="743156"/>
            <a:ext cx="7305105" cy="48421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b="1" spc="10" dirty="0">
                <a:solidFill>
                  <a:srgbClr val="006500"/>
                </a:solidFill>
                <a:latin typeface="Arial"/>
                <a:cs typeface="Arial"/>
              </a:rPr>
              <a:t>Addition of Medium Term Scheduling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91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88879" y="2518163"/>
            <a:ext cx="7345680" cy="2679192"/>
          </a:xfrm>
          <a:prstGeom prst="rect">
            <a:avLst/>
          </a:prstGeom>
        </p:spPr>
      </p:pic>
      <p:sp>
        <p:nvSpPr>
          <p:cNvPr id="1643" name="object 1643"/>
          <p:cNvSpPr/>
          <p:nvPr/>
        </p:nvSpPr>
        <p:spPr>
          <a:xfrm>
            <a:off x="1343164" y="2472448"/>
            <a:ext cx="7435596" cy="2769108"/>
          </a:xfrm>
          <a:custGeom>
            <a:avLst/>
            <a:gdLst/>
            <a:ahLst/>
            <a:cxnLst/>
            <a:rect l="l" t="t" r="r" b="b"/>
            <a:pathLst>
              <a:path w="7435596" h="2769108">
                <a:moveTo>
                  <a:pt x="16764" y="16764"/>
                </a:moveTo>
                <a:lnTo>
                  <a:pt x="7418833" y="16764"/>
                </a:lnTo>
                <a:lnTo>
                  <a:pt x="7418833" y="2752344"/>
                </a:lnTo>
                <a:lnTo>
                  <a:pt x="16764" y="2752344"/>
                </a:lnTo>
                <a:lnTo>
                  <a:pt x="16764" y="16764"/>
                </a:lnTo>
                <a:close/>
              </a:path>
            </a:pathLst>
          </a:custGeom>
          <a:ln w="33528">
            <a:solidFill>
              <a:srgbClr val="65006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4" name="object 1644"/>
          <p:cNvSpPr/>
          <p:nvPr/>
        </p:nvSpPr>
        <p:spPr>
          <a:xfrm>
            <a:off x="1387360" y="2516644"/>
            <a:ext cx="7347204" cy="2680715"/>
          </a:xfrm>
          <a:custGeom>
            <a:avLst/>
            <a:gdLst/>
            <a:ahLst/>
            <a:cxnLst/>
            <a:rect l="l" t="t" r="r" b="b"/>
            <a:pathLst>
              <a:path w="7347204" h="2680715">
                <a:moveTo>
                  <a:pt x="6096" y="6096"/>
                </a:moveTo>
                <a:lnTo>
                  <a:pt x="7341109" y="6096"/>
                </a:lnTo>
                <a:lnTo>
                  <a:pt x="7341109" y="2674620"/>
                </a:lnTo>
                <a:lnTo>
                  <a:pt x="6096" y="2674620"/>
                </a:lnTo>
                <a:lnTo>
                  <a:pt x="6096" y="6096"/>
                </a:lnTo>
                <a:close/>
              </a:path>
            </a:pathLst>
          </a:custGeom>
          <a:ln w="12192">
            <a:solidFill>
              <a:srgbClr val="65006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object 1645"/>
          <p:cNvSpPr/>
          <p:nvPr/>
        </p:nvSpPr>
        <p:spPr>
          <a:xfrm>
            <a:off x="540016" y="540016"/>
            <a:ext cx="9067800" cy="6781800"/>
          </a:xfrm>
          <a:custGeom>
            <a:avLst/>
            <a:gdLst/>
            <a:ahLst/>
            <a:cxnLst/>
            <a:rect l="l" t="t" r="r" b="b"/>
            <a:pathLst>
              <a:path w="9067800" h="6781800">
                <a:moveTo>
                  <a:pt x="0" y="0"/>
                </a:moveTo>
                <a:lnTo>
                  <a:pt x="9067801" y="0"/>
                </a:lnTo>
                <a:lnTo>
                  <a:pt x="9067801" y="6781800"/>
                </a:lnTo>
                <a:lnTo>
                  <a:pt x="0" y="67818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6" name="object 1646"/>
          <p:cNvSpPr/>
          <p:nvPr/>
        </p:nvSpPr>
        <p:spPr>
          <a:xfrm>
            <a:off x="463816" y="463816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0"/>
                </a:moveTo>
                <a:lnTo>
                  <a:pt x="9144001" y="0"/>
                </a:lnTo>
                <a:lnTo>
                  <a:pt x="9144001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7" name="object 1647"/>
          <p:cNvSpPr/>
          <p:nvPr/>
        </p:nvSpPr>
        <p:spPr>
          <a:xfrm>
            <a:off x="463816" y="463816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9A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8" name="object 1648"/>
          <p:cNvSpPr/>
          <p:nvPr/>
        </p:nvSpPr>
        <p:spPr>
          <a:xfrm>
            <a:off x="463816" y="570496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9A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9" name="object 1649"/>
          <p:cNvSpPr/>
          <p:nvPr/>
        </p:nvSpPr>
        <p:spPr>
          <a:xfrm>
            <a:off x="463816" y="678700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9A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0" name="object 1650"/>
          <p:cNvSpPr/>
          <p:nvPr/>
        </p:nvSpPr>
        <p:spPr>
          <a:xfrm>
            <a:off x="463816" y="785380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9ACC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1" name="object 1651"/>
          <p:cNvSpPr/>
          <p:nvPr/>
        </p:nvSpPr>
        <p:spPr>
          <a:xfrm>
            <a:off x="463816" y="892060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9BCC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2" name="object 1652"/>
          <p:cNvSpPr/>
          <p:nvPr/>
        </p:nvSpPr>
        <p:spPr>
          <a:xfrm>
            <a:off x="463816" y="1000264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9CCCF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3" name="object 1653"/>
          <p:cNvSpPr/>
          <p:nvPr/>
        </p:nvSpPr>
        <p:spPr>
          <a:xfrm>
            <a:off x="463816" y="1106944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9DCCF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4" name="object 1654"/>
          <p:cNvSpPr/>
          <p:nvPr/>
        </p:nvSpPr>
        <p:spPr>
          <a:xfrm>
            <a:off x="463816" y="1213624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9ECCF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5" name="object 1655"/>
          <p:cNvSpPr/>
          <p:nvPr/>
        </p:nvSpPr>
        <p:spPr>
          <a:xfrm>
            <a:off x="463816" y="1320304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9FCCF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6" name="object 1656"/>
          <p:cNvSpPr/>
          <p:nvPr/>
        </p:nvSpPr>
        <p:spPr>
          <a:xfrm>
            <a:off x="463816" y="1428508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A0CCF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7" name="object 1657"/>
          <p:cNvSpPr/>
          <p:nvPr/>
        </p:nvSpPr>
        <p:spPr>
          <a:xfrm>
            <a:off x="463816" y="1535188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A1CCF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8" name="object 1658"/>
          <p:cNvSpPr/>
          <p:nvPr/>
        </p:nvSpPr>
        <p:spPr>
          <a:xfrm>
            <a:off x="463816" y="1641868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A3CC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9" name="object 1659"/>
          <p:cNvSpPr/>
          <p:nvPr/>
        </p:nvSpPr>
        <p:spPr>
          <a:xfrm>
            <a:off x="463816" y="1750072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A5CCF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0" name="object 1660"/>
          <p:cNvSpPr/>
          <p:nvPr/>
        </p:nvSpPr>
        <p:spPr>
          <a:xfrm>
            <a:off x="463816" y="1856752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A6CC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1" name="object 1661"/>
          <p:cNvSpPr/>
          <p:nvPr/>
        </p:nvSpPr>
        <p:spPr>
          <a:xfrm>
            <a:off x="463816" y="1963432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A8CC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2" name="object 1662"/>
          <p:cNvSpPr/>
          <p:nvPr/>
        </p:nvSpPr>
        <p:spPr>
          <a:xfrm>
            <a:off x="463816" y="2071636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AACCF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3" name="object 1663"/>
          <p:cNvSpPr/>
          <p:nvPr/>
        </p:nvSpPr>
        <p:spPr>
          <a:xfrm>
            <a:off x="463816" y="2178316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ABCCF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4" name="object 1664"/>
          <p:cNvSpPr/>
          <p:nvPr/>
        </p:nvSpPr>
        <p:spPr>
          <a:xfrm>
            <a:off x="463816" y="2284996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AECCF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5" name="object 1665"/>
          <p:cNvSpPr/>
          <p:nvPr/>
        </p:nvSpPr>
        <p:spPr>
          <a:xfrm>
            <a:off x="463816" y="2393200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B0CC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6" name="object 1666"/>
          <p:cNvSpPr/>
          <p:nvPr/>
        </p:nvSpPr>
        <p:spPr>
          <a:xfrm>
            <a:off x="463816" y="2499880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B2CC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7" name="object 1667"/>
          <p:cNvSpPr/>
          <p:nvPr/>
        </p:nvSpPr>
        <p:spPr>
          <a:xfrm>
            <a:off x="463816" y="2606560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B5CC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8" name="object 1668"/>
          <p:cNvSpPr/>
          <p:nvPr/>
        </p:nvSpPr>
        <p:spPr>
          <a:xfrm>
            <a:off x="463816" y="2714764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B7CCE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9" name="object 1669"/>
          <p:cNvSpPr/>
          <p:nvPr/>
        </p:nvSpPr>
        <p:spPr>
          <a:xfrm>
            <a:off x="463816" y="2821444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B9CCE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0" name="object 1670"/>
          <p:cNvSpPr/>
          <p:nvPr/>
        </p:nvSpPr>
        <p:spPr>
          <a:xfrm>
            <a:off x="463816" y="2928124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BBCC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1" name="object 1671"/>
          <p:cNvSpPr/>
          <p:nvPr/>
        </p:nvSpPr>
        <p:spPr>
          <a:xfrm>
            <a:off x="463816" y="3034804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BECC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2" name="object 1672"/>
          <p:cNvSpPr/>
          <p:nvPr/>
        </p:nvSpPr>
        <p:spPr>
          <a:xfrm>
            <a:off x="463816" y="3143008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C1CC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3" name="object 1673"/>
          <p:cNvSpPr/>
          <p:nvPr/>
        </p:nvSpPr>
        <p:spPr>
          <a:xfrm>
            <a:off x="463816" y="3249688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C3CC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4" name="object 1674"/>
          <p:cNvSpPr/>
          <p:nvPr/>
        </p:nvSpPr>
        <p:spPr>
          <a:xfrm>
            <a:off x="463816" y="3356368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C6CC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5" name="object 1675"/>
          <p:cNvSpPr/>
          <p:nvPr/>
        </p:nvSpPr>
        <p:spPr>
          <a:xfrm>
            <a:off x="463816" y="3464572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C9CC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6" name="object 1676"/>
          <p:cNvSpPr/>
          <p:nvPr/>
        </p:nvSpPr>
        <p:spPr>
          <a:xfrm>
            <a:off x="463816" y="3571252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CB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7" name="object 1677"/>
          <p:cNvSpPr/>
          <p:nvPr/>
        </p:nvSpPr>
        <p:spPr>
          <a:xfrm>
            <a:off x="463816" y="3677932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CECC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8" name="object 1678"/>
          <p:cNvSpPr/>
          <p:nvPr/>
        </p:nvSpPr>
        <p:spPr>
          <a:xfrm>
            <a:off x="463816" y="3786136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D1CC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9" name="object 1679"/>
          <p:cNvSpPr/>
          <p:nvPr/>
        </p:nvSpPr>
        <p:spPr>
          <a:xfrm>
            <a:off x="463816" y="3892816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D3CC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0" name="object 1680"/>
          <p:cNvSpPr/>
          <p:nvPr/>
        </p:nvSpPr>
        <p:spPr>
          <a:xfrm>
            <a:off x="463816" y="3999496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D6CC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1" name="object 1681"/>
          <p:cNvSpPr/>
          <p:nvPr/>
        </p:nvSpPr>
        <p:spPr>
          <a:xfrm>
            <a:off x="463816" y="4107700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D8CC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2" name="object 1682"/>
          <p:cNvSpPr/>
          <p:nvPr/>
        </p:nvSpPr>
        <p:spPr>
          <a:xfrm>
            <a:off x="463816" y="4214380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DACC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3" name="object 1683"/>
          <p:cNvSpPr/>
          <p:nvPr/>
        </p:nvSpPr>
        <p:spPr>
          <a:xfrm>
            <a:off x="463816" y="4321060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DDCC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4" name="object 1684"/>
          <p:cNvSpPr/>
          <p:nvPr/>
        </p:nvSpPr>
        <p:spPr>
          <a:xfrm>
            <a:off x="463816" y="4429264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E0CC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5" name="object 1685"/>
          <p:cNvSpPr/>
          <p:nvPr/>
        </p:nvSpPr>
        <p:spPr>
          <a:xfrm>
            <a:off x="463816" y="4535945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E2CC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6" name="object 1686"/>
          <p:cNvSpPr/>
          <p:nvPr/>
        </p:nvSpPr>
        <p:spPr>
          <a:xfrm>
            <a:off x="463816" y="4642625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79"/>
                </a:lnTo>
                <a:lnTo>
                  <a:pt x="0" y="106679"/>
                </a:lnTo>
                <a:lnTo>
                  <a:pt x="0" y="0"/>
                </a:lnTo>
                <a:close/>
              </a:path>
            </a:pathLst>
          </a:custGeom>
          <a:solidFill>
            <a:srgbClr val="E4CC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7" name="object 1687"/>
          <p:cNvSpPr/>
          <p:nvPr/>
        </p:nvSpPr>
        <p:spPr>
          <a:xfrm>
            <a:off x="463816" y="4749304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E6C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8" name="object 1688"/>
          <p:cNvSpPr/>
          <p:nvPr/>
        </p:nvSpPr>
        <p:spPr>
          <a:xfrm>
            <a:off x="463816" y="4857508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E8CC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9" name="object 1689"/>
          <p:cNvSpPr/>
          <p:nvPr/>
        </p:nvSpPr>
        <p:spPr>
          <a:xfrm>
            <a:off x="463816" y="4964189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EACC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0" name="object 1690"/>
          <p:cNvSpPr/>
          <p:nvPr/>
        </p:nvSpPr>
        <p:spPr>
          <a:xfrm>
            <a:off x="463816" y="5070869"/>
            <a:ext cx="9144000" cy="108203"/>
          </a:xfrm>
          <a:custGeom>
            <a:avLst/>
            <a:gdLst/>
            <a:ahLst/>
            <a:cxnLst/>
            <a:rect l="l" t="t" r="r" b="b"/>
            <a:pathLst>
              <a:path w="9144000" h="108203">
                <a:moveTo>
                  <a:pt x="0" y="0"/>
                </a:moveTo>
                <a:lnTo>
                  <a:pt x="9144001" y="0"/>
                </a:lnTo>
                <a:lnTo>
                  <a:pt x="9144001" y="108203"/>
                </a:lnTo>
                <a:lnTo>
                  <a:pt x="0" y="108203"/>
                </a:lnTo>
                <a:lnTo>
                  <a:pt x="0" y="0"/>
                </a:lnTo>
                <a:close/>
              </a:path>
            </a:pathLst>
          </a:custGeom>
          <a:solidFill>
            <a:srgbClr val="EBCC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1" name="object 1691"/>
          <p:cNvSpPr/>
          <p:nvPr/>
        </p:nvSpPr>
        <p:spPr>
          <a:xfrm>
            <a:off x="463816" y="5179072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EECC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2" name="object 1692"/>
          <p:cNvSpPr/>
          <p:nvPr/>
        </p:nvSpPr>
        <p:spPr>
          <a:xfrm>
            <a:off x="463816" y="5285752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EFCC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3" name="object 1693"/>
          <p:cNvSpPr/>
          <p:nvPr/>
        </p:nvSpPr>
        <p:spPr>
          <a:xfrm>
            <a:off x="463816" y="5392433"/>
            <a:ext cx="9144000" cy="108203"/>
          </a:xfrm>
          <a:custGeom>
            <a:avLst/>
            <a:gdLst/>
            <a:ahLst/>
            <a:cxnLst/>
            <a:rect l="l" t="t" r="r" b="b"/>
            <a:pathLst>
              <a:path w="9144000" h="108203">
                <a:moveTo>
                  <a:pt x="0" y="0"/>
                </a:moveTo>
                <a:lnTo>
                  <a:pt x="9144001" y="0"/>
                </a:lnTo>
                <a:lnTo>
                  <a:pt x="9144001" y="108203"/>
                </a:lnTo>
                <a:lnTo>
                  <a:pt x="0" y="108203"/>
                </a:lnTo>
                <a:lnTo>
                  <a:pt x="0" y="0"/>
                </a:lnTo>
                <a:close/>
              </a:path>
            </a:pathLst>
          </a:custGeom>
          <a:solidFill>
            <a:srgbClr val="F1CC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4" name="object 1694"/>
          <p:cNvSpPr/>
          <p:nvPr/>
        </p:nvSpPr>
        <p:spPr>
          <a:xfrm>
            <a:off x="463816" y="5500636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2CC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5" name="object 1695"/>
          <p:cNvSpPr/>
          <p:nvPr/>
        </p:nvSpPr>
        <p:spPr>
          <a:xfrm>
            <a:off x="463816" y="5607316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3CC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6" name="object 1696"/>
          <p:cNvSpPr/>
          <p:nvPr/>
        </p:nvSpPr>
        <p:spPr>
          <a:xfrm>
            <a:off x="463816" y="5713996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F5CC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7" name="object 1697"/>
          <p:cNvSpPr/>
          <p:nvPr/>
        </p:nvSpPr>
        <p:spPr>
          <a:xfrm>
            <a:off x="463816" y="5822201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79"/>
                </a:lnTo>
                <a:lnTo>
                  <a:pt x="0" y="106679"/>
                </a:lnTo>
                <a:lnTo>
                  <a:pt x="0" y="0"/>
                </a:lnTo>
                <a:close/>
              </a:path>
            </a:pathLst>
          </a:custGeom>
          <a:solidFill>
            <a:srgbClr val="F6CC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8" name="object 1698"/>
          <p:cNvSpPr/>
          <p:nvPr/>
        </p:nvSpPr>
        <p:spPr>
          <a:xfrm>
            <a:off x="463816" y="5928880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7CC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9" name="object 1699"/>
          <p:cNvSpPr/>
          <p:nvPr/>
        </p:nvSpPr>
        <p:spPr>
          <a:xfrm>
            <a:off x="463816" y="6035560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F8CC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0" name="object 1700"/>
          <p:cNvSpPr/>
          <p:nvPr/>
        </p:nvSpPr>
        <p:spPr>
          <a:xfrm>
            <a:off x="463816" y="6143764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9CC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1" name="object 1701"/>
          <p:cNvSpPr/>
          <p:nvPr/>
        </p:nvSpPr>
        <p:spPr>
          <a:xfrm>
            <a:off x="463816" y="6250445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ACC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2" name="object 1702"/>
          <p:cNvSpPr/>
          <p:nvPr/>
        </p:nvSpPr>
        <p:spPr>
          <a:xfrm>
            <a:off x="463816" y="6357125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79"/>
                </a:lnTo>
                <a:lnTo>
                  <a:pt x="0" y="106679"/>
                </a:lnTo>
                <a:lnTo>
                  <a:pt x="0" y="0"/>
                </a:lnTo>
                <a:close/>
              </a:path>
            </a:pathLst>
          </a:custGeom>
          <a:solidFill>
            <a:srgbClr val="FACC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3" name="object 1703"/>
          <p:cNvSpPr/>
          <p:nvPr/>
        </p:nvSpPr>
        <p:spPr>
          <a:xfrm>
            <a:off x="463816" y="6463804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5"/>
                </a:lnTo>
                <a:lnTo>
                  <a:pt x="0" y="108205"/>
                </a:lnTo>
                <a:lnTo>
                  <a:pt x="0" y="0"/>
                </a:lnTo>
                <a:close/>
              </a:path>
            </a:pathLst>
          </a:custGeom>
          <a:solidFill>
            <a:srgbClr val="FBCC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4" name="object 1704"/>
          <p:cNvSpPr/>
          <p:nvPr/>
        </p:nvSpPr>
        <p:spPr>
          <a:xfrm>
            <a:off x="463816" y="6572009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CCC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5" name="object 1705"/>
          <p:cNvSpPr/>
          <p:nvPr/>
        </p:nvSpPr>
        <p:spPr>
          <a:xfrm>
            <a:off x="463816" y="6678688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1"/>
                </a:lnTo>
                <a:lnTo>
                  <a:pt x="0" y="106681"/>
                </a:lnTo>
                <a:lnTo>
                  <a:pt x="0" y="0"/>
                </a:lnTo>
                <a:close/>
              </a:path>
            </a:pathLst>
          </a:custGeom>
          <a:solidFill>
            <a:srgbClr val="FCC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6" name="object 1706"/>
          <p:cNvSpPr/>
          <p:nvPr/>
        </p:nvSpPr>
        <p:spPr>
          <a:xfrm>
            <a:off x="463816" y="6785369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FDCC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7" name="object 1707"/>
          <p:cNvSpPr/>
          <p:nvPr/>
        </p:nvSpPr>
        <p:spPr>
          <a:xfrm>
            <a:off x="463816" y="6893573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DCC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8" name="object 1708"/>
          <p:cNvSpPr/>
          <p:nvPr/>
        </p:nvSpPr>
        <p:spPr>
          <a:xfrm>
            <a:off x="463816" y="7000252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1"/>
                </a:lnTo>
                <a:lnTo>
                  <a:pt x="0" y="106681"/>
                </a:lnTo>
                <a:lnTo>
                  <a:pt x="0" y="0"/>
                </a:lnTo>
                <a:close/>
              </a:path>
            </a:pathLst>
          </a:custGeom>
          <a:solidFill>
            <a:srgbClr val="FECC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9" name="object 1709"/>
          <p:cNvSpPr/>
          <p:nvPr/>
        </p:nvSpPr>
        <p:spPr>
          <a:xfrm>
            <a:off x="463816" y="7106933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FECC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0" name="object 1710"/>
          <p:cNvSpPr/>
          <p:nvPr/>
        </p:nvSpPr>
        <p:spPr>
          <a:xfrm>
            <a:off x="463816" y="7215136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ECC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9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9244" y="459244"/>
            <a:ext cx="9153143" cy="6867144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6152903" y="7080119"/>
            <a:ext cx="1845627" cy="14621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solidFill>
                  <a:srgbClr val="650065"/>
                </a:solidFill>
                <a:latin typeface="Arial"/>
                <a:cs typeface="Arial"/>
              </a:rPr>
              <a:t>Silberschatz, Galvin and  Gagne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7996943" y="7080119"/>
            <a:ext cx="415912" cy="25563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solidFill>
                  <a:srgbClr val="650065"/>
                </a:solidFill>
                <a:latin typeface="Arial"/>
                <a:cs typeface="Arial"/>
              </a:rPr>
              <a:t>2002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4779783" y="7087733"/>
            <a:ext cx="280292" cy="14621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solidFill>
                  <a:srgbClr val="650065"/>
                </a:solidFill>
                <a:latin typeface="Arial"/>
                <a:cs typeface="Arial"/>
              </a:rPr>
              <a:t>4.13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636037" y="7078588"/>
            <a:ext cx="1612856" cy="14621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70" spc="10" dirty="0">
                <a:solidFill>
                  <a:srgbClr val="650065"/>
                </a:solidFill>
                <a:latin typeface="Arial"/>
                <a:cs typeface="Arial"/>
              </a:rPr>
              <a:t>Operating System Concepts</a:t>
            </a:r>
            <a:endParaRPr sz="900">
              <a:latin typeface="Arial"/>
              <a:cs typeface="Arial"/>
            </a:endParaRPr>
          </a:p>
        </p:txBody>
      </p:sp>
      <p:pic>
        <p:nvPicPr>
          <p:cNvPr id="9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5673" y="6250445"/>
            <a:ext cx="1152144" cy="1037843"/>
          </a:xfrm>
          <a:prstGeom prst="rect">
            <a:avLst/>
          </a:prstGeom>
        </p:spPr>
      </p:pic>
      <p:pic>
        <p:nvPicPr>
          <p:cNvPr id="94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5673" y="6706121"/>
            <a:ext cx="1152144" cy="574548"/>
          </a:xfrm>
          <a:prstGeom prst="rect">
            <a:avLst/>
          </a:prstGeom>
        </p:spPr>
      </p:pic>
      <p:pic>
        <p:nvPicPr>
          <p:cNvPr id="95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359405" y="6186436"/>
            <a:ext cx="248412" cy="550164"/>
          </a:xfrm>
          <a:prstGeom prst="rect">
            <a:avLst/>
          </a:prstGeom>
        </p:spPr>
      </p:pic>
      <p:sp>
        <p:nvSpPr>
          <p:cNvPr id="1711" name="object 1711"/>
          <p:cNvSpPr/>
          <p:nvPr/>
        </p:nvSpPr>
        <p:spPr>
          <a:xfrm>
            <a:off x="9365500" y="7141985"/>
            <a:ext cx="41149" cy="24384"/>
          </a:xfrm>
          <a:custGeom>
            <a:avLst/>
            <a:gdLst/>
            <a:ahLst/>
            <a:cxnLst/>
            <a:rect l="l" t="t" r="r" b="b"/>
            <a:pathLst>
              <a:path w="41149" h="24384">
                <a:moveTo>
                  <a:pt x="30481" y="19812"/>
                </a:moveTo>
                <a:lnTo>
                  <a:pt x="27433" y="21336"/>
                </a:lnTo>
                <a:lnTo>
                  <a:pt x="22861" y="21336"/>
                </a:lnTo>
                <a:lnTo>
                  <a:pt x="18288" y="22860"/>
                </a:lnTo>
                <a:lnTo>
                  <a:pt x="13717" y="22860"/>
                </a:lnTo>
                <a:lnTo>
                  <a:pt x="9145" y="24384"/>
                </a:lnTo>
                <a:lnTo>
                  <a:pt x="3049" y="24384"/>
                </a:lnTo>
                <a:lnTo>
                  <a:pt x="1524" y="22860"/>
                </a:lnTo>
                <a:lnTo>
                  <a:pt x="0" y="19812"/>
                </a:lnTo>
                <a:lnTo>
                  <a:pt x="0" y="12191"/>
                </a:lnTo>
                <a:lnTo>
                  <a:pt x="1524" y="10667"/>
                </a:lnTo>
                <a:lnTo>
                  <a:pt x="6097" y="9143"/>
                </a:lnTo>
                <a:lnTo>
                  <a:pt x="12193" y="7619"/>
                </a:lnTo>
                <a:lnTo>
                  <a:pt x="16765" y="6095"/>
                </a:lnTo>
                <a:lnTo>
                  <a:pt x="19812" y="3048"/>
                </a:lnTo>
                <a:lnTo>
                  <a:pt x="24385" y="1524"/>
                </a:lnTo>
                <a:lnTo>
                  <a:pt x="30481" y="0"/>
                </a:lnTo>
                <a:lnTo>
                  <a:pt x="33529" y="1524"/>
                </a:lnTo>
                <a:lnTo>
                  <a:pt x="36576" y="7619"/>
                </a:lnTo>
                <a:lnTo>
                  <a:pt x="39624" y="10667"/>
                </a:lnTo>
                <a:lnTo>
                  <a:pt x="41149" y="15239"/>
                </a:lnTo>
                <a:lnTo>
                  <a:pt x="39624" y="18288"/>
                </a:lnTo>
                <a:lnTo>
                  <a:pt x="38100" y="19812"/>
                </a:lnTo>
                <a:lnTo>
                  <a:pt x="30481" y="19812"/>
                </a:lnTo>
              </a:path>
            </a:pathLst>
          </a:custGeom>
          <a:solidFill>
            <a:srgbClr val="284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2" name="object 1712"/>
          <p:cNvSpPr/>
          <p:nvPr/>
        </p:nvSpPr>
        <p:spPr>
          <a:xfrm>
            <a:off x="9310636" y="7167892"/>
            <a:ext cx="60961" cy="41148"/>
          </a:xfrm>
          <a:custGeom>
            <a:avLst/>
            <a:gdLst/>
            <a:ahLst/>
            <a:cxnLst/>
            <a:rect l="l" t="t" r="r" b="b"/>
            <a:pathLst>
              <a:path w="60961" h="41148">
                <a:moveTo>
                  <a:pt x="28957" y="0"/>
                </a:moveTo>
                <a:lnTo>
                  <a:pt x="33529" y="0"/>
                </a:lnTo>
                <a:lnTo>
                  <a:pt x="38100" y="1524"/>
                </a:lnTo>
                <a:lnTo>
                  <a:pt x="41149" y="3048"/>
                </a:lnTo>
                <a:lnTo>
                  <a:pt x="45721" y="4572"/>
                </a:lnTo>
                <a:lnTo>
                  <a:pt x="53340" y="12193"/>
                </a:lnTo>
                <a:lnTo>
                  <a:pt x="54864" y="18288"/>
                </a:lnTo>
                <a:lnTo>
                  <a:pt x="56388" y="21336"/>
                </a:lnTo>
                <a:lnTo>
                  <a:pt x="57913" y="22860"/>
                </a:lnTo>
                <a:lnTo>
                  <a:pt x="59437" y="24384"/>
                </a:lnTo>
                <a:lnTo>
                  <a:pt x="60961" y="27432"/>
                </a:lnTo>
                <a:lnTo>
                  <a:pt x="60961" y="32005"/>
                </a:lnTo>
                <a:lnTo>
                  <a:pt x="59437" y="36577"/>
                </a:lnTo>
                <a:lnTo>
                  <a:pt x="56388" y="38100"/>
                </a:lnTo>
                <a:lnTo>
                  <a:pt x="51817" y="38100"/>
                </a:lnTo>
                <a:lnTo>
                  <a:pt x="45721" y="36577"/>
                </a:lnTo>
                <a:lnTo>
                  <a:pt x="38100" y="36577"/>
                </a:lnTo>
                <a:lnTo>
                  <a:pt x="38100" y="38100"/>
                </a:lnTo>
                <a:lnTo>
                  <a:pt x="36576" y="39624"/>
                </a:lnTo>
                <a:lnTo>
                  <a:pt x="35052" y="41148"/>
                </a:lnTo>
                <a:lnTo>
                  <a:pt x="10669" y="41148"/>
                </a:lnTo>
                <a:lnTo>
                  <a:pt x="6097" y="39624"/>
                </a:lnTo>
                <a:lnTo>
                  <a:pt x="4573" y="36577"/>
                </a:lnTo>
                <a:lnTo>
                  <a:pt x="1525" y="35053"/>
                </a:lnTo>
                <a:lnTo>
                  <a:pt x="0" y="28957"/>
                </a:lnTo>
                <a:lnTo>
                  <a:pt x="3049" y="16765"/>
                </a:lnTo>
                <a:lnTo>
                  <a:pt x="6097" y="10669"/>
                </a:lnTo>
                <a:lnTo>
                  <a:pt x="10669" y="6096"/>
                </a:lnTo>
                <a:lnTo>
                  <a:pt x="16764" y="3048"/>
                </a:lnTo>
                <a:lnTo>
                  <a:pt x="21337" y="1524"/>
                </a:lnTo>
                <a:lnTo>
                  <a:pt x="28957" y="0"/>
                </a:lnTo>
              </a:path>
            </a:pathLst>
          </a:custGeom>
          <a:solidFill>
            <a:srgbClr val="284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3" name="object 1713"/>
          <p:cNvSpPr/>
          <p:nvPr/>
        </p:nvSpPr>
        <p:spPr>
          <a:xfrm>
            <a:off x="9371597" y="7141985"/>
            <a:ext cx="35052" cy="22860"/>
          </a:xfrm>
          <a:custGeom>
            <a:avLst/>
            <a:gdLst/>
            <a:ahLst/>
            <a:cxnLst/>
            <a:rect l="l" t="t" r="r" b="b"/>
            <a:pathLst>
              <a:path w="35052" h="22860">
                <a:moveTo>
                  <a:pt x="9144" y="6095"/>
                </a:moveTo>
                <a:lnTo>
                  <a:pt x="12191" y="3048"/>
                </a:lnTo>
                <a:lnTo>
                  <a:pt x="18288" y="1524"/>
                </a:lnTo>
                <a:lnTo>
                  <a:pt x="22860" y="0"/>
                </a:lnTo>
                <a:lnTo>
                  <a:pt x="25908" y="1524"/>
                </a:lnTo>
                <a:lnTo>
                  <a:pt x="28956" y="7619"/>
                </a:lnTo>
                <a:lnTo>
                  <a:pt x="33527" y="10667"/>
                </a:lnTo>
                <a:lnTo>
                  <a:pt x="35052" y="15239"/>
                </a:lnTo>
                <a:lnTo>
                  <a:pt x="33527" y="18288"/>
                </a:lnTo>
                <a:lnTo>
                  <a:pt x="32003" y="19812"/>
                </a:lnTo>
                <a:lnTo>
                  <a:pt x="22860" y="19812"/>
                </a:lnTo>
                <a:lnTo>
                  <a:pt x="19812" y="21336"/>
                </a:lnTo>
                <a:lnTo>
                  <a:pt x="13715" y="21336"/>
                </a:lnTo>
                <a:lnTo>
                  <a:pt x="9144" y="22860"/>
                </a:lnTo>
                <a:lnTo>
                  <a:pt x="6096" y="22860"/>
                </a:lnTo>
                <a:lnTo>
                  <a:pt x="3048" y="21336"/>
                </a:lnTo>
                <a:lnTo>
                  <a:pt x="1524" y="21336"/>
                </a:lnTo>
                <a:lnTo>
                  <a:pt x="0" y="19812"/>
                </a:lnTo>
                <a:lnTo>
                  <a:pt x="0" y="13715"/>
                </a:lnTo>
                <a:lnTo>
                  <a:pt x="3048" y="9143"/>
                </a:lnTo>
                <a:lnTo>
                  <a:pt x="9144" y="6095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4" name="object 1714"/>
          <p:cNvSpPr/>
          <p:nvPr/>
        </p:nvSpPr>
        <p:spPr>
          <a:xfrm>
            <a:off x="8690369" y="7096264"/>
            <a:ext cx="53340" cy="39624"/>
          </a:xfrm>
          <a:custGeom>
            <a:avLst/>
            <a:gdLst/>
            <a:ahLst/>
            <a:cxnLst/>
            <a:rect l="l" t="t" r="r" b="b"/>
            <a:pathLst>
              <a:path w="53340" h="39624">
                <a:moveTo>
                  <a:pt x="10667" y="39624"/>
                </a:moveTo>
                <a:lnTo>
                  <a:pt x="15240" y="39624"/>
                </a:lnTo>
                <a:lnTo>
                  <a:pt x="19812" y="38100"/>
                </a:lnTo>
                <a:lnTo>
                  <a:pt x="25907" y="38100"/>
                </a:lnTo>
                <a:lnTo>
                  <a:pt x="32004" y="36576"/>
                </a:lnTo>
                <a:lnTo>
                  <a:pt x="36576" y="33528"/>
                </a:lnTo>
                <a:lnTo>
                  <a:pt x="42672" y="30481"/>
                </a:lnTo>
                <a:lnTo>
                  <a:pt x="44196" y="28957"/>
                </a:lnTo>
                <a:lnTo>
                  <a:pt x="47243" y="27433"/>
                </a:lnTo>
                <a:lnTo>
                  <a:pt x="53340" y="27433"/>
                </a:lnTo>
                <a:lnTo>
                  <a:pt x="47243" y="21336"/>
                </a:lnTo>
                <a:lnTo>
                  <a:pt x="44196" y="16764"/>
                </a:lnTo>
                <a:lnTo>
                  <a:pt x="42672" y="13716"/>
                </a:lnTo>
                <a:lnTo>
                  <a:pt x="39624" y="10669"/>
                </a:lnTo>
                <a:lnTo>
                  <a:pt x="30480" y="1524"/>
                </a:lnTo>
                <a:lnTo>
                  <a:pt x="27431" y="0"/>
                </a:lnTo>
                <a:lnTo>
                  <a:pt x="24384" y="0"/>
                </a:lnTo>
                <a:lnTo>
                  <a:pt x="19812" y="3048"/>
                </a:lnTo>
                <a:lnTo>
                  <a:pt x="16764" y="4572"/>
                </a:lnTo>
                <a:lnTo>
                  <a:pt x="15240" y="6097"/>
                </a:lnTo>
                <a:lnTo>
                  <a:pt x="10667" y="7621"/>
                </a:lnTo>
                <a:lnTo>
                  <a:pt x="9143" y="10669"/>
                </a:lnTo>
                <a:lnTo>
                  <a:pt x="4572" y="15240"/>
                </a:lnTo>
                <a:lnTo>
                  <a:pt x="1524" y="19812"/>
                </a:lnTo>
                <a:lnTo>
                  <a:pt x="0" y="22860"/>
                </a:lnTo>
                <a:lnTo>
                  <a:pt x="3048" y="22860"/>
                </a:lnTo>
                <a:lnTo>
                  <a:pt x="9143" y="25909"/>
                </a:lnTo>
                <a:lnTo>
                  <a:pt x="10667" y="32005"/>
                </a:lnTo>
                <a:lnTo>
                  <a:pt x="10667" y="39624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5" name="object 1715"/>
          <p:cNvSpPr/>
          <p:nvPr/>
        </p:nvSpPr>
        <p:spPr>
          <a:xfrm>
            <a:off x="9467609" y="6948436"/>
            <a:ext cx="129540" cy="195072"/>
          </a:xfrm>
          <a:custGeom>
            <a:avLst/>
            <a:gdLst/>
            <a:ahLst/>
            <a:cxnLst/>
            <a:rect l="l" t="t" r="r" b="b"/>
            <a:pathLst>
              <a:path w="129540" h="195072">
                <a:moveTo>
                  <a:pt x="129540" y="12192"/>
                </a:moveTo>
                <a:lnTo>
                  <a:pt x="128015" y="10668"/>
                </a:lnTo>
                <a:lnTo>
                  <a:pt x="123444" y="4573"/>
                </a:lnTo>
                <a:lnTo>
                  <a:pt x="117348" y="0"/>
                </a:lnTo>
                <a:lnTo>
                  <a:pt x="114300" y="0"/>
                </a:lnTo>
                <a:lnTo>
                  <a:pt x="105156" y="4573"/>
                </a:lnTo>
                <a:lnTo>
                  <a:pt x="91440" y="4573"/>
                </a:lnTo>
                <a:lnTo>
                  <a:pt x="85344" y="7621"/>
                </a:lnTo>
                <a:lnTo>
                  <a:pt x="83820" y="10668"/>
                </a:lnTo>
                <a:lnTo>
                  <a:pt x="79248" y="15240"/>
                </a:lnTo>
                <a:lnTo>
                  <a:pt x="74676" y="21337"/>
                </a:lnTo>
                <a:lnTo>
                  <a:pt x="68579" y="25909"/>
                </a:lnTo>
                <a:lnTo>
                  <a:pt x="64008" y="32004"/>
                </a:lnTo>
                <a:lnTo>
                  <a:pt x="57912" y="38100"/>
                </a:lnTo>
                <a:lnTo>
                  <a:pt x="53340" y="41149"/>
                </a:lnTo>
                <a:lnTo>
                  <a:pt x="51815" y="42673"/>
                </a:lnTo>
                <a:lnTo>
                  <a:pt x="47244" y="44197"/>
                </a:lnTo>
                <a:lnTo>
                  <a:pt x="45720" y="44197"/>
                </a:lnTo>
                <a:lnTo>
                  <a:pt x="38100" y="51816"/>
                </a:lnTo>
                <a:lnTo>
                  <a:pt x="33527" y="57913"/>
                </a:lnTo>
                <a:lnTo>
                  <a:pt x="28956" y="62485"/>
                </a:lnTo>
                <a:lnTo>
                  <a:pt x="24384" y="68580"/>
                </a:lnTo>
                <a:lnTo>
                  <a:pt x="21336" y="73152"/>
                </a:lnTo>
                <a:lnTo>
                  <a:pt x="16764" y="76200"/>
                </a:lnTo>
                <a:lnTo>
                  <a:pt x="13715" y="77725"/>
                </a:lnTo>
                <a:lnTo>
                  <a:pt x="13715" y="88392"/>
                </a:lnTo>
                <a:lnTo>
                  <a:pt x="15240" y="99061"/>
                </a:lnTo>
                <a:lnTo>
                  <a:pt x="16764" y="108204"/>
                </a:lnTo>
                <a:lnTo>
                  <a:pt x="19812" y="111252"/>
                </a:lnTo>
                <a:lnTo>
                  <a:pt x="22860" y="112776"/>
                </a:lnTo>
                <a:lnTo>
                  <a:pt x="25908" y="115825"/>
                </a:lnTo>
                <a:lnTo>
                  <a:pt x="35052" y="120397"/>
                </a:lnTo>
                <a:lnTo>
                  <a:pt x="36576" y="121921"/>
                </a:lnTo>
                <a:lnTo>
                  <a:pt x="38100" y="124968"/>
                </a:lnTo>
                <a:lnTo>
                  <a:pt x="38100" y="126492"/>
                </a:lnTo>
                <a:lnTo>
                  <a:pt x="35052" y="129540"/>
                </a:lnTo>
                <a:lnTo>
                  <a:pt x="32003" y="134113"/>
                </a:lnTo>
                <a:lnTo>
                  <a:pt x="27432" y="137161"/>
                </a:lnTo>
                <a:lnTo>
                  <a:pt x="21336" y="140209"/>
                </a:lnTo>
                <a:lnTo>
                  <a:pt x="18288" y="138685"/>
                </a:lnTo>
                <a:lnTo>
                  <a:pt x="13715" y="138685"/>
                </a:lnTo>
                <a:lnTo>
                  <a:pt x="10667" y="141733"/>
                </a:lnTo>
                <a:lnTo>
                  <a:pt x="4572" y="149352"/>
                </a:lnTo>
                <a:lnTo>
                  <a:pt x="1524" y="158497"/>
                </a:lnTo>
                <a:lnTo>
                  <a:pt x="0" y="167640"/>
                </a:lnTo>
                <a:lnTo>
                  <a:pt x="7620" y="170688"/>
                </a:lnTo>
                <a:lnTo>
                  <a:pt x="10667" y="175261"/>
                </a:lnTo>
                <a:lnTo>
                  <a:pt x="12191" y="179833"/>
                </a:lnTo>
                <a:lnTo>
                  <a:pt x="13715" y="181356"/>
                </a:lnTo>
                <a:lnTo>
                  <a:pt x="19812" y="181356"/>
                </a:lnTo>
                <a:lnTo>
                  <a:pt x="27432" y="182880"/>
                </a:lnTo>
                <a:lnTo>
                  <a:pt x="35052" y="185928"/>
                </a:lnTo>
                <a:lnTo>
                  <a:pt x="42672" y="187452"/>
                </a:lnTo>
                <a:lnTo>
                  <a:pt x="48767" y="190500"/>
                </a:lnTo>
                <a:lnTo>
                  <a:pt x="60960" y="193549"/>
                </a:lnTo>
                <a:lnTo>
                  <a:pt x="64008" y="195073"/>
                </a:lnTo>
                <a:lnTo>
                  <a:pt x="105156" y="195073"/>
                </a:lnTo>
                <a:lnTo>
                  <a:pt x="114300" y="193549"/>
                </a:lnTo>
                <a:lnTo>
                  <a:pt x="129540" y="187452"/>
                </a:lnTo>
                <a:lnTo>
                  <a:pt x="129540" y="12192"/>
                </a:lnTo>
              </a:path>
            </a:pathLst>
          </a:custGeom>
          <a:solidFill>
            <a:srgbClr val="284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6" name="object 1716"/>
          <p:cNvSpPr/>
          <p:nvPr/>
        </p:nvSpPr>
        <p:spPr>
          <a:xfrm>
            <a:off x="9386836" y="7058164"/>
            <a:ext cx="73152" cy="80772"/>
          </a:xfrm>
          <a:custGeom>
            <a:avLst/>
            <a:gdLst/>
            <a:ahLst/>
            <a:cxnLst/>
            <a:rect l="l" t="t" r="r" b="b"/>
            <a:pathLst>
              <a:path w="73152" h="80772">
                <a:moveTo>
                  <a:pt x="71629" y="16764"/>
                </a:moveTo>
                <a:lnTo>
                  <a:pt x="71629" y="24385"/>
                </a:lnTo>
                <a:lnTo>
                  <a:pt x="73152" y="36576"/>
                </a:lnTo>
                <a:lnTo>
                  <a:pt x="73152" y="54864"/>
                </a:lnTo>
                <a:lnTo>
                  <a:pt x="70105" y="54864"/>
                </a:lnTo>
                <a:lnTo>
                  <a:pt x="67057" y="56388"/>
                </a:lnTo>
                <a:lnTo>
                  <a:pt x="53340" y="56388"/>
                </a:lnTo>
                <a:lnTo>
                  <a:pt x="50293" y="57912"/>
                </a:lnTo>
                <a:lnTo>
                  <a:pt x="48769" y="59436"/>
                </a:lnTo>
                <a:lnTo>
                  <a:pt x="47245" y="59436"/>
                </a:lnTo>
                <a:lnTo>
                  <a:pt x="45721" y="60960"/>
                </a:lnTo>
                <a:lnTo>
                  <a:pt x="44197" y="64009"/>
                </a:lnTo>
                <a:lnTo>
                  <a:pt x="41149" y="67057"/>
                </a:lnTo>
                <a:lnTo>
                  <a:pt x="38100" y="71628"/>
                </a:lnTo>
                <a:lnTo>
                  <a:pt x="32005" y="77724"/>
                </a:lnTo>
                <a:lnTo>
                  <a:pt x="28957" y="79248"/>
                </a:lnTo>
                <a:lnTo>
                  <a:pt x="28957" y="80772"/>
                </a:lnTo>
                <a:lnTo>
                  <a:pt x="25909" y="79248"/>
                </a:lnTo>
                <a:lnTo>
                  <a:pt x="13717" y="67057"/>
                </a:lnTo>
                <a:lnTo>
                  <a:pt x="10669" y="62485"/>
                </a:lnTo>
                <a:lnTo>
                  <a:pt x="6097" y="56388"/>
                </a:lnTo>
                <a:lnTo>
                  <a:pt x="3049" y="50293"/>
                </a:lnTo>
                <a:lnTo>
                  <a:pt x="3049" y="47245"/>
                </a:lnTo>
                <a:lnTo>
                  <a:pt x="1525" y="41148"/>
                </a:lnTo>
                <a:lnTo>
                  <a:pt x="0" y="36576"/>
                </a:lnTo>
                <a:lnTo>
                  <a:pt x="0" y="32005"/>
                </a:lnTo>
                <a:lnTo>
                  <a:pt x="1525" y="27433"/>
                </a:lnTo>
                <a:lnTo>
                  <a:pt x="6097" y="18288"/>
                </a:lnTo>
                <a:lnTo>
                  <a:pt x="12193" y="9145"/>
                </a:lnTo>
                <a:lnTo>
                  <a:pt x="15240" y="3048"/>
                </a:lnTo>
                <a:lnTo>
                  <a:pt x="16764" y="3048"/>
                </a:lnTo>
                <a:lnTo>
                  <a:pt x="19813" y="1524"/>
                </a:lnTo>
                <a:lnTo>
                  <a:pt x="33529" y="1524"/>
                </a:lnTo>
                <a:lnTo>
                  <a:pt x="38100" y="0"/>
                </a:lnTo>
                <a:lnTo>
                  <a:pt x="42673" y="0"/>
                </a:lnTo>
                <a:lnTo>
                  <a:pt x="44197" y="1524"/>
                </a:lnTo>
                <a:lnTo>
                  <a:pt x="47245" y="1524"/>
                </a:lnTo>
                <a:lnTo>
                  <a:pt x="50293" y="3048"/>
                </a:lnTo>
                <a:lnTo>
                  <a:pt x="64009" y="12193"/>
                </a:lnTo>
                <a:lnTo>
                  <a:pt x="70105" y="15240"/>
                </a:lnTo>
                <a:lnTo>
                  <a:pt x="71629" y="16764"/>
                </a:lnTo>
              </a:path>
            </a:pathLst>
          </a:custGeom>
          <a:solidFill>
            <a:srgbClr val="284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7" name="object 1717"/>
          <p:cNvSpPr/>
          <p:nvPr/>
        </p:nvSpPr>
        <p:spPr>
          <a:xfrm>
            <a:off x="9429509" y="6771652"/>
            <a:ext cx="167640" cy="236220"/>
          </a:xfrm>
          <a:custGeom>
            <a:avLst/>
            <a:gdLst/>
            <a:ahLst/>
            <a:cxnLst/>
            <a:rect l="l" t="t" r="r" b="b"/>
            <a:pathLst>
              <a:path w="167640" h="236220">
                <a:moveTo>
                  <a:pt x="167640" y="44197"/>
                </a:moveTo>
                <a:lnTo>
                  <a:pt x="160020" y="42672"/>
                </a:lnTo>
                <a:lnTo>
                  <a:pt x="152400" y="39624"/>
                </a:lnTo>
                <a:lnTo>
                  <a:pt x="146303" y="36576"/>
                </a:lnTo>
                <a:lnTo>
                  <a:pt x="140208" y="35052"/>
                </a:lnTo>
                <a:lnTo>
                  <a:pt x="135636" y="32005"/>
                </a:lnTo>
                <a:lnTo>
                  <a:pt x="131064" y="30481"/>
                </a:lnTo>
                <a:lnTo>
                  <a:pt x="128015" y="27433"/>
                </a:lnTo>
                <a:lnTo>
                  <a:pt x="126491" y="27433"/>
                </a:lnTo>
                <a:lnTo>
                  <a:pt x="123444" y="25909"/>
                </a:lnTo>
                <a:lnTo>
                  <a:pt x="120396" y="22860"/>
                </a:lnTo>
                <a:lnTo>
                  <a:pt x="117348" y="21336"/>
                </a:lnTo>
                <a:lnTo>
                  <a:pt x="114300" y="18288"/>
                </a:lnTo>
                <a:lnTo>
                  <a:pt x="111252" y="16764"/>
                </a:lnTo>
                <a:lnTo>
                  <a:pt x="108203" y="13717"/>
                </a:lnTo>
                <a:lnTo>
                  <a:pt x="106679" y="13717"/>
                </a:lnTo>
                <a:lnTo>
                  <a:pt x="106679" y="4572"/>
                </a:lnTo>
                <a:lnTo>
                  <a:pt x="105156" y="1524"/>
                </a:lnTo>
                <a:lnTo>
                  <a:pt x="100584" y="1524"/>
                </a:lnTo>
                <a:lnTo>
                  <a:pt x="97536" y="0"/>
                </a:lnTo>
                <a:lnTo>
                  <a:pt x="76200" y="0"/>
                </a:lnTo>
                <a:lnTo>
                  <a:pt x="73152" y="1524"/>
                </a:lnTo>
                <a:lnTo>
                  <a:pt x="68579" y="3048"/>
                </a:lnTo>
                <a:lnTo>
                  <a:pt x="60960" y="7621"/>
                </a:lnTo>
                <a:lnTo>
                  <a:pt x="51815" y="10669"/>
                </a:lnTo>
                <a:lnTo>
                  <a:pt x="44196" y="16764"/>
                </a:lnTo>
                <a:lnTo>
                  <a:pt x="35052" y="21336"/>
                </a:lnTo>
                <a:lnTo>
                  <a:pt x="28956" y="27433"/>
                </a:lnTo>
                <a:lnTo>
                  <a:pt x="22860" y="30481"/>
                </a:lnTo>
                <a:lnTo>
                  <a:pt x="19812" y="33528"/>
                </a:lnTo>
                <a:lnTo>
                  <a:pt x="16764" y="42672"/>
                </a:lnTo>
                <a:lnTo>
                  <a:pt x="12191" y="54864"/>
                </a:lnTo>
                <a:lnTo>
                  <a:pt x="9144" y="68581"/>
                </a:lnTo>
                <a:lnTo>
                  <a:pt x="7620" y="79248"/>
                </a:lnTo>
                <a:lnTo>
                  <a:pt x="6096" y="97536"/>
                </a:lnTo>
                <a:lnTo>
                  <a:pt x="4572" y="126493"/>
                </a:lnTo>
                <a:lnTo>
                  <a:pt x="4572" y="155448"/>
                </a:lnTo>
                <a:lnTo>
                  <a:pt x="3048" y="172212"/>
                </a:lnTo>
                <a:lnTo>
                  <a:pt x="0" y="181357"/>
                </a:lnTo>
                <a:lnTo>
                  <a:pt x="0" y="187452"/>
                </a:lnTo>
                <a:lnTo>
                  <a:pt x="3048" y="192024"/>
                </a:lnTo>
                <a:lnTo>
                  <a:pt x="6096" y="193548"/>
                </a:lnTo>
                <a:lnTo>
                  <a:pt x="12191" y="195072"/>
                </a:lnTo>
                <a:lnTo>
                  <a:pt x="16764" y="196597"/>
                </a:lnTo>
                <a:lnTo>
                  <a:pt x="22860" y="199645"/>
                </a:lnTo>
                <a:lnTo>
                  <a:pt x="27432" y="202693"/>
                </a:lnTo>
                <a:lnTo>
                  <a:pt x="30479" y="204217"/>
                </a:lnTo>
                <a:lnTo>
                  <a:pt x="33527" y="207264"/>
                </a:lnTo>
                <a:lnTo>
                  <a:pt x="39624" y="210312"/>
                </a:lnTo>
                <a:lnTo>
                  <a:pt x="48767" y="216409"/>
                </a:lnTo>
                <a:lnTo>
                  <a:pt x="57912" y="220981"/>
                </a:lnTo>
                <a:lnTo>
                  <a:pt x="67056" y="227076"/>
                </a:lnTo>
                <a:lnTo>
                  <a:pt x="77724" y="231648"/>
                </a:lnTo>
                <a:lnTo>
                  <a:pt x="88391" y="234697"/>
                </a:lnTo>
                <a:lnTo>
                  <a:pt x="99060" y="236221"/>
                </a:lnTo>
                <a:lnTo>
                  <a:pt x="106679" y="233172"/>
                </a:lnTo>
                <a:lnTo>
                  <a:pt x="114300" y="231648"/>
                </a:lnTo>
                <a:lnTo>
                  <a:pt x="123444" y="230124"/>
                </a:lnTo>
                <a:lnTo>
                  <a:pt x="131064" y="227076"/>
                </a:lnTo>
                <a:lnTo>
                  <a:pt x="147827" y="227076"/>
                </a:lnTo>
                <a:lnTo>
                  <a:pt x="163067" y="230124"/>
                </a:lnTo>
                <a:lnTo>
                  <a:pt x="167640" y="231648"/>
                </a:lnTo>
                <a:lnTo>
                  <a:pt x="167640" y="44197"/>
                </a:lnTo>
              </a:path>
            </a:pathLst>
          </a:custGeom>
          <a:solidFill>
            <a:srgbClr val="7E9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8" name="object 1718"/>
          <p:cNvSpPr/>
          <p:nvPr/>
        </p:nvSpPr>
        <p:spPr>
          <a:xfrm>
            <a:off x="9429509" y="6771652"/>
            <a:ext cx="128015" cy="236220"/>
          </a:xfrm>
          <a:custGeom>
            <a:avLst/>
            <a:gdLst/>
            <a:ahLst/>
            <a:cxnLst/>
            <a:rect l="l" t="t" r="r" b="b"/>
            <a:pathLst>
              <a:path w="128015" h="236220">
                <a:moveTo>
                  <a:pt x="106679" y="233172"/>
                </a:moveTo>
                <a:lnTo>
                  <a:pt x="97536" y="236221"/>
                </a:lnTo>
                <a:lnTo>
                  <a:pt x="88391" y="234697"/>
                </a:lnTo>
                <a:lnTo>
                  <a:pt x="77724" y="231648"/>
                </a:lnTo>
                <a:lnTo>
                  <a:pt x="67056" y="227076"/>
                </a:lnTo>
                <a:lnTo>
                  <a:pt x="57912" y="220981"/>
                </a:lnTo>
                <a:lnTo>
                  <a:pt x="42672" y="213360"/>
                </a:lnTo>
                <a:lnTo>
                  <a:pt x="39624" y="210312"/>
                </a:lnTo>
                <a:lnTo>
                  <a:pt x="33527" y="207264"/>
                </a:lnTo>
                <a:lnTo>
                  <a:pt x="30479" y="204217"/>
                </a:lnTo>
                <a:lnTo>
                  <a:pt x="25908" y="202693"/>
                </a:lnTo>
                <a:lnTo>
                  <a:pt x="22860" y="199645"/>
                </a:lnTo>
                <a:lnTo>
                  <a:pt x="16764" y="196597"/>
                </a:lnTo>
                <a:lnTo>
                  <a:pt x="12191" y="195072"/>
                </a:lnTo>
                <a:lnTo>
                  <a:pt x="6096" y="193548"/>
                </a:lnTo>
                <a:lnTo>
                  <a:pt x="3048" y="192024"/>
                </a:lnTo>
                <a:lnTo>
                  <a:pt x="0" y="187452"/>
                </a:lnTo>
                <a:lnTo>
                  <a:pt x="0" y="181357"/>
                </a:lnTo>
                <a:lnTo>
                  <a:pt x="3048" y="172212"/>
                </a:lnTo>
                <a:lnTo>
                  <a:pt x="4572" y="155448"/>
                </a:lnTo>
                <a:lnTo>
                  <a:pt x="4572" y="126493"/>
                </a:lnTo>
                <a:lnTo>
                  <a:pt x="6096" y="97536"/>
                </a:lnTo>
                <a:lnTo>
                  <a:pt x="7620" y="79248"/>
                </a:lnTo>
                <a:lnTo>
                  <a:pt x="9144" y="68581"/>
                </a:lnTo>
                <a:lnTo>
                  <a:pt x="12191" y="54864"/>
                </a:lnTo>
                <a:lnTo>
                  <a:pt x="16764" y="42672"/>
                </a:lnTo>
                <a:lnTo>
                  <a:pt x="19812" y="33528"/>
                </a:lnTo>
                <a:lnTo>
                  <a:pt x="22860" y="30481"/>
                </a:lnTo>
                <a:lnTo>
                  <a:pt x="28956" y="27433"/>
                </a:lnTo>
                <a:lnTo>
                  <a:pt x="35052" y="21336"/>
                </a:lnTo>
                <a:lnTo>
                  <a:pt x="44196" y="16764"/>
                </a:lnTo>
                <a:lnTo>
                  <a:pt x="51815" y="10669"/>
                </a:lnTo>
                <a:lnTo>
                  <a:pt x="60960" y="7621"/>
                </a:lnTo>
                <a:lnTo>
                  <a:pt x="68579" y="3048"/>
                </a:lnTo>
                <a:lnTo>
                  <a:pt x="73152" y="1524"/>
                </a:lnTo>
                <a:lnTo>
                  <a:pt x="76200" y="0"/>
                </a:lnTo>
                <a:lnTo>
                  <a:pt x="96012" y="0"/>
                </a:lnTo>
                <a:lnTo>
                  <a:pt x="100584" y="1524"/>
                </a:lnTo>
                <a:lnTo>
                  <a:pt x="102108" y="1524"/>
                </a:lnTo>
                <a:lnTo>
                  <a:pt x="103632" y="3048"/>
                </a:lnTo>
                <a:lnTo>
                  <a:pt x="103632" y="4572"/>
                </a:lnTo>
                <a:lnTo>
                  <a:pt x="102108" y="4572"/>
                </a:lnTo>
                <a:lnTo>
                  <a:pt x="102108" y="6097"/>
                </a:lnTo>
                <a:lnTo>
                  <a:pt x="99060" y="7621"/>
                </a:lnTo>
                <a:lnTo>
                  <a:pt x="96012" y="7621"/>
                </a:lnTo>
                <a:lnTo>
                  <a:pt x="92964" y="9145"/>
                </a:lnTo>
                <a:lnTo>
                  <a:pt x="91440" y="12193"/>
                </a:lnTo>
                <a:lnTo>
                  <a:pt x="86867" y="15240"/>
                </a:lnTo>
                <a:lnTo>
                  <a:pt x="82296" y="21336"/>
                </a:lnTo>
                <a:lnTo>
                  <a:pt x="76200" y="28957"/>
                </a:lnTo>
                <a:lnTo>
                  <a:pt x="74676" y="33528"/>
                </a:lnTo>
                <a:lnTo>
                  <a:pt x="82296" y="48769"/>
                </a:lnTo>
                <a:lnTo>
                  <a:pt x="88391" y="59436"/>
                </a:lnTo>
                <a:lnTo>
                  <a:pt x="89915" y="67057"/>
                </a:lnTo>
                <a:lnTo>
                  <a:pt x="91440" y="77724"/>
                </a:lnTo>
                <a:lnTo>
                  <a:pt x="91440" y="92964"/>
                </a:lnTo>
                <a:lnTo>
                  <a:pt x="92964" y="105157"/>
                </a:lnTo>
                <a:lnTo>
                  <a:pt x="94488" y="112776"/>
                </a:lnTo>
                <a:lnTo>
                  <a:pt x="97536" y="115824"/>
                </a:lnTo>
                <a:lnTo>
                  <a:pt x="102108" y="117348"/>
                </a:lnTo>
                <a:lnTo>
                  <a:pt x="111252" y="123445"/>
                </a:lnTo>
                <a:lnTo>
                  <a:pt x="117348" y="128017"/>
                </a:lnTo>
                <a:lnTo>
                  <a:pt x="121920" y="131064"/>
                </a:lnTo>
                <a:lnTo>
                  <a:pt x="126491" y="135636"/>
                </a:lnTo>
                <a:lnTo>
                  <a:pt x="126491" y="141733"/>
                </a:lnTo>
                <a:lnTo>
                  <a:pt x="128015" y="150876"/>
                </a:lnTo>
                <a:lnTo>
                  <a:pt x="128015" y="163069"/>
                </a:lnTo>
                <a:lnTo>
                  <a:pt x="126491" y="176784"/>
                </a:lnTo>
                <a:lnTo>
                  <a:pt x="124967" y="192024"/>
                </a:lnTo>
                <a:lnTo>
                  <a:pt x="121920" y="208788"/>
                </a:lnTo>
                <a:lnTo>
                  <a:pt x="114300" y="222505"/>
                </a:lnTo>
                <a:lnTo>
                  <a:pt x="106679" y="233172"/>
                </a:lnTo>
              </a:path>
            </a:pathLst>
          </a:custGeom>
          <a:solidFill>
            <a:srgbClr val="284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9" name="object 1719"/>
          <p:cNvSpPr/>
          <p:nvPr/>
        </p:nvSpPr>
        <p:spPr>
          <a:xfrm>
            <a:off x="8641600" y="7212088"/>
            <a:ext cx="91441" cy="39624"/>
          </a:xfrm>
          <a:custGeom>
            <a:avLst/>
            <a:gdLst/>
            <a:ahLst/>
            <a:cxnLst/>
            <a:rect l="l" t="t" r="r" b="b"/>
            <a:pathLst>
              <a:path w="91441" h="39624">
                <a:moveTo>
                  <a:pt x="0" y="33528"/>
                </a:moveTo>
                <a:lnTo>
                  <a:pt x="1524" y="28957"/>
                </a:lnTo>
                <a:lnTo>
                  <a:pt x="3049" y="25909"/>
                </a:lnTo>
                <a:lnTo>
                  <a:pt x="6097" y="22861"/>
                </a:lnTo>
                <a:lnTo>
                  <a:pt x="9145" y="21336"/>
                </a:lnTo>
                <a:lnTo>
                  <a:pt x="10669" y="19812"/>
                </a:lnTo>
                <a:lnTo>
                  <a:pt x="13717" y="18288"/>
                </a:lnTo>
                <a:lnTo>
                  <a:pt x="28957" y="18288"/>
                </a:lnTo>
                <a:lnTo>
                  <a:pt x="33529" y="16764"/>
                </a:lnTo>
                <a:lnTo>
                  <a:pt x="38100" y="16764"/>
                </a:lnTo>
                <a:lnTo>
                  <a:pt x="44197" y="13716"/>
                </a:lnTo>
                <a:lnTo>
                  <a:pt x="54865" y="3048"/>
                </a:lnTo>
                <a:lnTo>
                  <a:pt x="57912" y="1524"/>
                </a:lnTo>
                <a:lnTo>
                  <a:pt x="62485" y="0"/>
                </a:lnTo>
                <a:lnTo>
                  <a:pt x="65533" y="0"/>
                </a:lnTo>
                <a:lnTo>
                  <a:pt x="68581" y="1524"/>
                </a:lnTo>
                <a:lnTo>
                  <a:pt x="74676" y="7621"/>
                </a:lnTo>
                <a:lnTo>
                  <a:pt x="76200" y="10669"/>
                </a:lnTo>
                <a:lnTo>
                  <a:pt x="80773" y="13716"/>
                </a:lnTo>
                <a:lnTo>
                  <a:pt x="82297" y="16764"/>
                </a:lnTo>
                <a:lnTo>
                  <a:pt x="85345" y="21336"/>
                </a:lnTo>
                <a:lnTo>
                  <a:pt x="86869" y="22861"/>
                </a:lnTo>
                <a:lnTo>
                  <a:pt x="88393" y="25909"/>
                </a:lnTo>
                <a:lnTo>
                  <a:pt x="91441" y="27433"/>
                </a:lnTo>
                <a:lnTo>
                  <a:pt x="83821" y="27433"/>
                </a:lnTo>
                <a:lnTo>
                  <a:pt x="80773" y="30481"/>
                </a:lnTo>
                <a:lnTo>
                  <a:pt x="77724" y="32004"/>
                </a:lnTo>
                <a:lnTo>
                  <a:pt x="73153" y="33528"/>
                </a:lnTo>
                <a:lnTo>
                  <a:pt x="68581" y="36576"/>
                </a:lnTo>
                <a:lnTo>
                  <a:pt x="64009" y="38100"/>
                </a:lnTo>
                <a:lnTo>
                  <a:pt x="57912" y="38100"/>
                </a:lnTo>
                <a:lnTo>
                  <a:pt x="53341" y="39624"/>
                </a:lnTo>
                <a:lnTo>
                  <a:pt x="48769" y="39624"/>
                </a:lnTo>
                <a:lnTo>
                  <a:pt x="48769" y="38100"/>
                </a:lnTo>
                <a:lnTo>
                  <a:pt x="47245" y="35052"/>
                </a:lnTo>
                <a:lnTo>
                  <a:pt x="45721" y="32004"/>
                </a:lnTo>
                <a:lnTo>
                  <a:pt x="28957" y="32004"/>
                </a:lnTo>
                <a:lnTo>
                  <a:pt x="22861" y="33528"/>
                </a:lnTo>
                <a:lnTo>
                  <a:pt x="0" y="33528"/>
                </a:lnTo>
              </a:path>
            </a:pathLst>
          </a:custGeom>
          <a:solidFill>
            <a:srgbClr val="284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0" name="object 1720"/>
          <p:cNvSpPr/>
          <p:nvPr/>
        </p:nvSpPr>
        <p:spPr>
          <a:xfrm>
            <a:off x="9499612" y="6948436"/>
            <a:ext cx="97537" cy="195072"/>
          </a:xfrm>
          <a:custGeom>
            <a:avLst/>
            <a:gdLst/>
            <a:ahLst/>
            <a:cxnLst/>
            <a:rect l="l" t="t" r="r" b="b"/>
            <a:pathLst>
              <a:path w="97537" h="195072">
                <a:moveTo>
                  <a:pt x="33529" y="195073"/>
                </a:moveTo>
                <a:lnTo>
                  <a:pt x="73153" y="195073"/>
                </a:lnTo>
                <a:lnTo>
                  <a:pt x="82297" y="193549"/>
                </a:lnTo>
                <a:lnTo>
                  <a:pt x="97537" y="187452"/>
                </a:lnTo>
                <a:lnTo>
                  <a:pt x="97537" y="12192"/>
                </a:lnTo>
                <a:lnTo>
                  <a:pt x="96012" y="10668"/>
                </a:lnTo>
                <a:lnTo>
                  <a:pt x="91441" y="4573"/>
                </a:lnTo>
                <a:lnTo>
                  <a:pt x="85345" y="0"/>
                </a:lnTo>
                <a:lnTo>
                  <a:pt x="82297" y="0"/>
                </a:lnTo>
                <a:lnTo>
                  <a:pt x="76200" y="6097"/>
                </a:lnTo>
                <a:lnTo>
                  <a:pt x="73153" y="10668"/>
                </a:lnTo>
                <a:lnTo>
                  <a:pt x="70105" y="12192"/>
                </a:lnTo>
                <a:lnTo>
                  <a:pt x="67057" y="16764"/>
                </a:lnTo>
                <a:lnTo>
                  <a:pt x="64009" y="18288"/>
                </a:lnTo>
                <a:lnTo>
                  <a:pt x="62485" y="21337"/>
                </a:lnTo>
                <a:lnTo>
                  <a:pt x="62485" y="28956"/>
                </a:lnTo>
                <a:lnTo>
                  <a:pt x="65533" y="38100"/>
                </a:lnTo>
                <a:lnTo>
                  <a:pt x="65533" y="57913"/>
                </a:lnTo>
                <a:lnTo>
                  <a:pt x="62485" y="74676"/>
                </a:lnTo>
                <a:lnTo>
                  <a:pt x="57912" y="83821"/>
                </a:lnTo>
                <a:lnTo>
                  <a:pt x="54864" y="86868"/>
                </a:lnTo>
                <a:lnTo>
                  <a:pt x="53341" y="91440"/>
                </a:lnTo>
                <a:lnTo>
                  <a:pt x="50293" y="99061"/>
                </a:lnTo>
                <a:lnTo>
                  <a:pt x="45721" y="109728"/>
                </a:lnTo>
                <a:lnTo>
                  <a:pt x="39624" y="118873"/>
                </a:lnTo>
                <a:lnTo>
                  <a:pt x="35053" y="123444"/>
                </a:lnTo>
                <a:lnTo>
                  <a:pt x="32005" y="124968"/>
                </a:lnTo>
                <a:lnTo>
                  <a:pt x="27433" y="126492"/>
                </a:lnTo>
                <a:lnTo>
                  <a:pt x="22861" y="131064"/>
                </a:lnTo>
                <a:lnTo>
                  <a:pt x="10669" y="140209"/>
                </a:lnTo>
                <a:lnTo>
                  <a:pt x="6097" y="146304"/>
                </a:lnTo>
                <a:lnTo>
                  <a:pt x="1524" y="150876"/>
                </a:lnTo>
                <a:lnTo>
                  <a:pt x="0" y="153925"/>
                </a:lnTo>
                <a:lnTo>
                  <a:pt x="0" y="160021"/>
                </a:lnTo>
                <a:lnTo>
                  <a:pt x="1524" y="164592"/>
                </a:lnTo>
                <a:lnTo>
                  <a:pt x="4573" y="167640"/>
                </a:lnTo>
                <a:lnTo>
                  <a:pt x="9145" y="169164"/>
                </a:lnTo>
                <a:lnTo>
                  <a:pt x="12193" y="170688"/>
                </a:lnTo>
                <a:lnTo>
                  <a:pt x="13717" y="175261"/>
                </a:lnTo>
                <a:lnTo>
                  <a:pt x="21337" y="182880"/>
                </a:lnTo>
                <a:lnTo>
                  <a:pt x="27433" y="192025"/>
                </a:lnTo>
                <a:lnTo>
                  <a:pt x="33529" y="195073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1" name="object 1721"/>
          <p:cNvSpPr/>
          <p:nvPr/>
        </p:nvSpPr>
        <p:spPr>
          <a:xfrm>
            <a:off x="9499612" y="7070357"/>
            <a:ext cx="97537" cy="73152"/>
          </a:xfrm>
          <a:custGeom>
            <a:avLst/>
            <a:gdLst/>
            <a:ahLst/>
            <a:cxnLst/>
            <a:rect l="l" t="t" r="r" b="b"/>
            <a:pathLst>
              <a:path w="97537" h="73152">
                <a:moveTo>
                  <a:pt x="35053" y="0"/>
                </a:moveTo>
                <a:lnTo>
                  <a:pt x="32005" y="1523"/>
                </a:lnTo>
                <a:lnTo>
                  <a:pt x="22861" y="7619"/>
                </a:lnTo>
                <a:lnTo>
                  <a:pt x="16764" y="13716"/>
                </a:lnTo>
                <a:lnTo>
                  <a:pt x="10669" y="18288"/>
                </a:lnTo>
                <a:lnTo>
                  <a:pt x="6097" y="22859"/>
                </a:lnTo>
                <a:lnTo>
                  <a:pt x="1524" y="28955"/>
                </a:lnTo>
                <a:lnTo>
                  <a:pt x="0" y="32004"/>
                </a:lnTo>
                <a:lnTo>
                  <a:pt x="0" y="38100"/>
                </a:lnTo>
                <a:lnTo>
                  <a:pt x="1524" y="41147"/>
                </a:lnTo>
                <a:lnTo>
                  <a:pt x="4573" y="44195"/>
                </a:lnTo>
                <a:lnTo>
                  <a:pt x="9145" y="47243"/>
                </a:lnTo>
                <a:lnTo>
                  <a:pt x="12193" y="48767"/>
                </a:lnTo>
                <a:lnTo>
                  <a:pt x="13717" y="51816"/>
                </a:lnTo>
                <a:lnTo>
                  <a:pt x="16764" y="54864"/>
                </a:lnTo>
                <a:lnTo>
                  <a:pt x="21337" y="60959"/>
                </a:lnTo>
                <a:lnTo>
                  <a:pt x="27433" y="70104"/>
                </a:lnTo>
                <a:lnTo>
                  <a:pt x="33529" y="73152"/>
                </a:lnTo>
                <a:lnTo>
                  <a:pt x="73153" y="73152"/>
                </a:lnTo>
                <a:lnTo>
                  <a:pt x="82297" y="71628"/>
                </a:lnTo>
                <a:lnTo>
                  <a:pt x="97537" y="65531"/>
                </a:lnTo>
                <a:lnTo>
                  <a:pt x="97537" y="22859"/>
                </a:lnTo>
                <a:lnTo>
                  <a:pt x="94488" y="21335"/>
                </a:lnTo>
                <a:lnTo>
                  <a:pt x="80773" y="16764"/>
                </a:lnTo>
                <a:lnTo>
                  <a:pt x="77724" y="15240"/>
                </a:lnTo>
                <a:lnTo>
                  <a:pt x="73153" y="13716"/>
                </a:lnTo>
                <a:lnTo>
                  <a:pt x="70105" y="12192"/>
                </a:lnTo>
                <a:lnTo>
                  <a:pt x="67057" y="12192"/>
                </a:lnTo>
                <a:lnTo>
                  <a:pt x="65533" y="10667"/>
                </a:lnTo>
                <a:lnTo>
                  <a:pt x="62485" y="9143"/>
                </a:lnTo>
                <a:lnTo>
                  <a:pt x="57912" y="7619"/>
                </a:lnTo>
                <a:lnTo>
                  <a:pt x="53341" y="4571"/>
                </a:lnTo>
                <a:lnTo>
                  <a:pt x="39624" y="0"/>
                </a:lnTo>
                <a:lnTo>
                  <a:pt x="35053" y="0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2" name="object 1722"/>
          <p:cNvSpPr/>
          <p:nvPr/>
        </p:nvSpPr>
        <p:spPr>
          <a:xfrm>
            <a:off x="9409697" y="7068833"/>
            <a:ext cx="50291" cy="70103"/>
          </a:xfrm>
          <a:custGeom>
            <a:avLst/>
            <a:gdLst/>
            <a:ahLst/>
            <a:cxnLst/>
            <a:rect l="l" t="t" r="r" b="b"/>
            <a:pathLst>
              <a:path w="50291" h="70103">
                <a:moveTo>
                  <a:pt x="6096" y="70103"/>
                </a:moveTo>
                <a:lnTo>
                  <a:pt x="7620" y="68579"/>
                </a:lnTo>
                <a:lnTo>
                  <a:pt x="15239" y="60959"/>
                </a:lnTo>
                <a:lnTo>
                  <a:pt x="18288" y="56388"/>
                </a:lnTo>
                <a:lnTo>
                  <a:pt x="25908" y="48767"/>
                </a:lnTo>
                <a:lnTo>
                  <a:pt x="27432" y="48767"/>
                </a:lnTo>
                <a:lnTo>
                  <a:pt x="30479" y="47243"/>
                </a:lnTo>
                <a:lnTo>
                  <a:pt x="35052" y="47243"/>
                </a:lnTo>
                <a:lnTo>
                  <a:pt x="39624" y="45719"/>
                </a:lnTo>
                <a:lnTo>
                  <a:pt x="50291" y="45719"/>
                </a:lnTo>
                <a:lnTo>
                  <a:pt x="50291" y="25907"/>
                </a:lnTo>
                <a:lnTo>
                  <a:pt x="48768" y="15240"/>
                </a:lnTo>
                <a:lnTo>
                  <a:pt x="48768" y="7619"/>
                </a:lnTo>
                <a:lnTo>
                  <a:pt x="36576" y="1524"/>
                </a:lnTo>
                <a:lnTo>
                  <a:pt x="33527" y="1524"/>
                </a:lnTo>
                <a:lnTo>
                  <a:pt x="32003" y="0"/>
                </a:lnTo>
                <a:lnTo>
                  <a:pt x="30479" y="0"/>
                </a:lnTo>
                <a:lnTo>
                  <a:pt x="27432" y="3047"/>
                </a:lnTo>
                <a:lnTo>
                  <a:pt x="18288" y="6095"/>
                </a:lnTo>
                <a:lnTo>
                  <a:pt x="15239" y="7619"/>
                </a:lnTo>
                <a:lnTo>
                  <a:pt x="12191" y="10667"/>
                </a:lnTo>
                <a:lnTo>
                  <a:pt x="9144" y="15240"/>
                </a:lnTo>
                <a:lnTo>
                  <a:pt x="6096" y="21336"/>
                </a:lnTo>
                <a:lnTo>
                  <a:pt x="4572" y="25907"/>
                </a:lnTo>
                <a:lnTo>
                  <a:pt x="4572" y="32003"/>
                </a:lnTo>
                <a:lnTo>
                  <a:pt x="3048" y="35052"/>
                </a:lnTo>
                <a:lnTo>
                  <a:pt x="3048" y="39624"/>
                </a:lnTo>
                <a:lnTo>
                  <a:pt x="0" y="42671"/>
                </a:lnTo>
                <a:lnTo>
                  <a:pt x="0" y="53340"/>
                </a:lnTo>
                <a:lnTo>
                  <a:pt x="1524" y="62483"/>
                </a:lnTo>
                <a:lnTo>
                  <a:pt x="6096" y="70103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96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321305" y="7283716"/>
            <a:ext cx="38100" cy="38100"/>
          </a:xfrm>
          <a:prstGeom prst="rect">
            <a:avLst/>
          </a:prstGeom>
        </p:spPr>
      </p:pic>
      <p:sp>
        <p:nvSpPr>
          <p:cNvPr id="1723" name="object 1723"/>
          <p:cNvSpPr/>
          <p:nvPr/>
        </p:nvSpPr>
        <p:spPr>
          <a:xfrm>
            <a:off x="8454149" y="7166369"/>
            <a:ext cx="112775" cy="82295"/>
          </a:xfrm>
          <a:custGeom>
            <a:avLst/>
            <a:gdLst/>
            <a:ahLst/>
            <a:cxnLst/>
            <a:rect l="l" t="t" r="r" b="b"/>
            <a:pathLst>
              <a:path w="112775" h="82295">
                <a:moveTo>
                  <a:pt x="0" y="82295"/>
                </a:moveTo>
                <a:lnTo>
                  <a:pt x="4572" y="80771"/>
                </a:lnTo>
                <a:lnTo>
                  <a:pt x="12192" y="77723"/>
                </a:lnTo>
                <a:lnTo>
                  <a:pt x="21336" y="74676"/>
                </a:lnTo>
                <a:lnTo>
                  <a:pt x="42672" y="68580"/>
                </a:lnTo>
                <a:lnTo>
                  <a:pt x="51816" y="67055"/>
                </a:lnTo>
                <a:lnTo>
                  <a:pt x="59436" y="65531"/>
                </a:lnTo>
                <a:lnTo>
                  <a:pt x="64008" y="65531"/>
                </a:lnTo>
                <a:lnTo>
                  <a:pt x="65532" y="67055"/>
                </a:lnTo>
                <a:lnTo>
                  <a:pt x="71627" y="67055"/>
                </a:lnTo>
                <a:lnTo>
                  <a:pt x="79248" y="65531"/>
                </a:lnTo>
                <a:lnTo>
                  <a:pt x="85344" y="65531"/>
                </a:lnTo>
                <a:lnTo>
                  <a:pt x="94487" y="64007"/>
                </a:lnTo>
                <a:lnTo>
                  <a:pt x="100584" y="62483"/>
                </a:lnTo>
                <a:lnTo>
                  <a:pt x="108204" y="60959"/>
                </a:lnTo>
                <a:lnTo>
                  <a:pt x="112775" y="57911"/>
                </a:lnTo>
                <a:lnTo>
                  <a:pt x="105156" y="45719"/>
                </a:lnTo>
                <a:lnTo>
                  <a:pt x="97536" y="39623"/>
                </a:lnTo>
                <a:lnTo>
                  <a:pt x="96012" y="39623"/>
                </a:lnTo>
                <a:lnTo>
                  <a:pt x="96012" y="36576"/>
                </a:lnTo>
                <a:lnTo>
                  <a:pt x="91439" y="22859"/>
                </a:lnTo>
                <a:lnTo>
                  <a:pt x="88392" y="16764"/>
                </a:lnTo>
                <a:lnTo>
                  <a:pt x="85344" y="15240"/>
                </a:lnTo>
                <a:lnTo>
                  <a:pt x="83820" y="15240"/>
                </a:lnTo>
                <a:lnTo>
                  <a:pt x="80772" y="12192"/>
                </a:lnTo>
                <a:lnTo>
                  <a:pt x="77724" y="10667"/>
                </a:lnTo>
                <a:lnTo>
                  <a:pt x="73151" y="6095"/>
                </a:lnTo>
                <a:lnTo>
                  <a:pt x="68580" y="4571"/>
                </a:lnTo>
                <a:lnTo>
                  <a:pt x="64008" y="1523"/>
                </a:lnTo>
                <a:lnTo>
                  <a:pt x="60960" y="0"/>
                </a:lnTo>
                <a:lnTo>
                  <a:pt x="59436" y="0"/>
                </a:lnTo>
                <a:lnTo>
                  <a:pt x="56387" y="1523"/>
                </a:lnTo>
                <a:lnTo>
                  <a:pt x="51816" y="6095"/>
                </a:lnTo>
                <a:lnTo>
                  <a:pt x="47244" y="12192"/>
                </a:lnTo>
                <a:lnTo>
                  <a:pt x="41148" y="18288"/>
                </a:lnTo>
                <a:lnTo>
                  <a:pt x="33527" y="24383"/>
                </a:lnTo>
                <a:lnTo>
                  <a:pt x="21336" y="36576"/>
                </a:lnTo>
                <a:lnTo>
                  <a:pt x="18287" y="38100"/>
                </a:lnTo>
                <a:lnTo>
                  <a:pt x="12192" y="39623"/>
                </a:lnTo>
                <a:lnTo>
                  <a:pt x="6096" y="42671"/>
                </a:lnTo>
                <a:lnTo>
                  <a:pt x="6096" y="62483"/>
                </a:lnTo>
                <a:lnTo>
                  <a:pt x="4572" y="67055"/>
                </a:lnTo>
                <a:lnTo>
                  <a:pt x="3048" y="70104"/>
                </a:lnTo>
                <a:lnTo>
                  <a:pt x="0" y="74676"/>
                </a:lnTo>
                <a:lnTo>
                  <a:pt x="0" y="82295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4" name="object 1724"/>
          <p:cNvSpPr/>
          <p:nvPr/>
        </p:nvSpPr>
        <p:spPr>
          <a:xfrm>
            <a:off x="8470912" y="6966724"/>
            <a:ext cx="272797" cy="208788"/>
          </a:xfrm>
          <a:custGeom>
            <a:avLst/>
            <a:gdLst/>
            <a:ahLst/>
            <a:cxnLst/>
            <a:rect l="l" t="t" r="r" b="b"/>
            <a:pathLst>
              <a:path w="272797" h="208788">
                <a:moveTo>
                  <a:pt x="0" y="32004"/>
                </a:moveTo>
                <a:lnTo>
                  <a:pt x="3049" y="30480"/>
                </a:lnTo>
                <a:lnTo>
                  <a:pt x="7621" y="30480"/>
                </a:lnTo>
                <a:lnTo>
                  <a:pt x="13717" y="27433"/>
                </a:lnTo>
                <a:lnTo>
                  <a:pt x="21337" y="25909"/>
                </a:lnTo>
                <a:lnTo>
                  <a:pt x="39624" y="19812"/>
                </a:lnTo>
                <a:lnTo>
                  <a:pt x="50293" y="16764"/>
                </a:lnTo>
                <a:lnTo>
                  <a:pt x="59437" y="13716"/>
                </a:lnTo>
                <a:lnTo>
                  <a:pt x="70105" y="12192"/>
                </a:lnTo>
                <a:lnTo>
                  <a:pt x="80773" y="7621"/>
                </a:lnTo>
                <a:lnTo>
                  <a:pt x="88393" y="6097"/>
                </a:lnTo>
                <a:lnTo>
                  <a:pt x="97537" y="3049"/>
                </a:lnTo>
                <a:lnTo>
                  <a:pt x="105157" y="1525"/>
                </a:lnTo>
                <a:lnTo>
                  <a:pt x="111253" y="0"/>
                </a:lnTo>
                <a:lnTo>
                  <a:pt x="138685" y="0"/>
                </a:lnTo>
                <a:lnTo>
                  <a:pt x="144781" y="1525"/>
                </a:lnTo>
                <a:lnTo>
                  <a:pt x="149353" y="1525"/>
                </a:lnTo>
                <a:lnTo>
                  <a:pt x="152400" y="3049"/>
                </a:lnTo>
                <a:lnTo>
                  <a:pt x="155449" y="3049"/>
                </a:lnTo>
                <a:lnTo>
                  <a:pt x="156973" y="6097"/>
                </a:lnTo>
                <a:lnTo>
                  <a:pt x="160021" y="7621"/>
                </a:lnTo>
                <a:lnTo>
                  <a:pt x="170688" y="18288"/>
                </a:lnTo>
                <a:lnTo>
                  <a:pt x="173737" y="19812"/>
                </a:lnTo>
                <a:lnTo>
                  <a:pt x="175261" y="22861"/>
                </a:lnTo>
                <a:lnTo>
                  <a:pt x="176785" y="24385"/>
                </a:lnTo>
                <a:lnTo>
                  <a:pt x="179833" y="25909"/>
                </a:lnTo>
                <a:lnTo>
                  <a:pt x="190500" y="36576"/>
                </a:lnTo>
                <a:lnTo>
                  <a:pt x="193549" y="42673"/>
                </a:lnTo>
                <a:lnTo>
                  <a:pt x="199645" y="51816"/>
                </a:lnTo>
                <a:lnTo>
                  <a:pt x="204217" y="57912"/>
                </a:lnTo>
                <a:lnTo>
                  <a:pt x="205741" y="60961"/>
                </a:lnTo>
                <a:lnTo>
                  <a:pt x="208788" y="64009"/>
                </a:lnTo>
                <a:lnTo>
                  <a:pt x="211837" y="65533"/>
                </a:lnTo>
                <a:lnTo>
                  <a:pt x="216409" y="68580"/>
                </a:lnTo>
                <a:lnTo>
                  <a:pt x="228600" y="74676"/>
                </a:lnTo>
                <a:lnTo>
                  <a:pt x="236221" y="77725"/>
                </a:lnTo>
                <a:lnTo>
                  <a:pt x="242317" y="80773"/>
                </a:lnTo>
                <a:lnTo>
                  <a:pt x="246888" y="82297"/>
                </a:lnTo>
                <a:lnTo>
                  <a:pt x="251461" y="86868"/>
                </a:lnTo>
                <a:lnTo>
                  <a:pt x="254509" y="91440"/>
                </a:lnTo>
                <a:lnTo>
                  <a:pt x="257557" y="97537"/>
                </a:lnTo>
                <a:lnTo>
                  <a:pt x="266700" y="109728"/>
                </a:lnTo>
                <a:lnTo>
                  <a:pt x="269749" y="114300"/>
                </a:lnTo>
                <a:lnTo>
                  <a:pt x="272797" y="117349"/>
                </a:lnTo>
                <a:lnTo>
                  <a:pt x="272797" y="120397"/>
                </a:lnTo>
                <a:lnTo>
                  <a:pt x="263653" y="126492"/>
                </a:lnTo>
                <a:lnTo>
                  <a:pt x="242317" y="137161"/>
                </a:lnTo>
                <a:lnTo>
                  <a:pt x="231649" y="141733"/>
                </a:lnTo>
                <a:lnTo>
                  <a:pt x="222505" y="146304"/>
                </a:lnTo>
                <a:lnTo>
                  <a:pt x="214885" y="149352"/>
                </a:lnTo>
                <a:lnTo>
                  <a:pt x="208788" y="152400"/>
                </a:lnTo>
                <a:lnTo>
                  <a:pt x="205741" y="152400"/>
                </a:lnTo>
                <a:lnTo>
                  <a:pt x="196597" y="149352"/>
                </a:lnTo>
                <a:lnTo>
                  <a:pt x="187453" y="149352"/>
                </a:lnTo>
                <a:lnTo>
                  <a:pt x="181357" y="150876"/>
                </a:lnTo>
                <a:lnTo>
                  <a:pt x="175261" y="153925"/>
                </a:lnTo>
                <a:lnTo>
                  <a:pt x="166117" y="156973"/>
                </a:lnTo>
                <a:lnTo>
                  <a:pt x="158497" y="160021"/>
                </a:lnTo>
                <a:lnTo>
                  <a:pt x="150876" y="161545"/>
                </a:lnTo>
                <a:lnTo>
                  <a:pt x="146305" y="163068"/>
                </a:lnTo>
                <a:lnTo>
                  <a:pt x="143257" y="164592"/>
                </a:lnTo>
                <a:lnTo>
                  <a:pt x="141733" y="167640"/>
                </a:lnTo>
                <a:lnTo>
                  <a:pt x="132588" y="172212"/>
                </a:lnTo>
                <a:lnTo>
                  <a:pt x="129541" y="172212"/>
                </a:lnTo>
                <a:lnTo>
                  <a:pt x="123445" y="173737"/>
                </a:lnTo>
                <a:lnTo>
                  <a:pt x="120397" y="173737"/>
                </a:lnTo>
                <a:lnTo>
                  <a:pt x="118873" y="175261"/>
                </a:lnTo>
                <a:lnTo>
                  <a:pt x="123445" y="181356"/>
                </a:lnTo>
                <a:lnTo>
                  <a:pt x="118873" y="184404"/>
                </a:lnTo>
                <a:lnTo>
                  <a:pt x="112776" y="185928"/>
                </a:lnTo>
                <a:lnTo>
                  <a:pt x="105157" y="188976"/>
                </a:lnTo>
                <a:lnTo>
                  <a:pt x="97537" y="190500"/>
                </a:lnTo>
                <a:lnTo>
                  <a:pt x="89917" y="190500"/>
                </a:lnTo>
                <a:lnTo>
                  <a:pt x="83821" y="192025"/>
                </a:lnTo>
                <a:lnTo>
                  <a:pt x="77724" y="192025"/>
                </a:lnTo>
                <a:lnTo>
                  <a:pt x="74676" y="190500"/>
                </a:lnTo>
                <a:lnTo>
                  <a:pt x="70105" y="190500"/>
                </a:lnTo>
                <a:lnTo>
                  <a:pt x="64009" y="192025"/>
                </a:lnTo>
                <a:lnTo>
                  <a:pt x="54864" y="193549"/>
                </a:lnTo>
                <a:lnTo>
                  <a:pt x="22861" y="202692"/>
                </a:lnTo>
                <a:lnTo>
                  <a:pt x="16764" y="205740"/>
                </a:lnTo>
                <a:lnTo>
                  <a:pt x="10669" y="207264"/>
                </a:lnTo>
                <a:lnTo>
                  <a:pt x="7621" y="208788"/>
                </a:lnTo>
                <a:lnTo>
                  <a:pt x="0" y="208788"/>
                </a:lnTo>
                <a:lnTo>
                  <a:pt x="0" y="32004"/>
                </a:lnTo>
              </a:path>
            </a:pathLst>
          </a:custGeom>
          <a:solidFill>
            <a:srgbClr val="284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5" name="object 1725"/>
          <p:cNvSpPr/>
          <p:nvPr/>
        </p:nvSpPr>
        <p:spPr>
          <a:xfrm>
            <a:off x="8542541" y="7029209"/>
            <a:ext cx="201168" cy="108203"/>
          </a:xfrm>
          <a:custGeom>
            <a:avLst/>
            <a:gdLst/>
            <a:ahLst/>
            <a:cxnLst/>
            <a:rect l="l" t="t" r="r" b="b"/>
            <a:pathLst>
              <a:path w="201168" h="108203">
                <a:moveTo>
                  <a:pt x="137159" y="0"/>
                </a:moveTo>
                <a:lnTo>
                  <a:pt x="140208" y="1524"/>
                </a:lnTo>
                <a:lnTo>
                  <a:pt x="144780" y="4571"/>
                </a:lnTo>
                <a:lnTo>
                  <a:pt x="156971" y="10667"/>
                </a:lnTo>
                <a:lnTo>
                  <a:pt x="164592" y="13715"/>
                </a:lnTo>
                <a:lnTo>
                  <a:pt x="170688" y="16764"/>
                </a:lnTo>
                <a:lnTo>
                  <a:pt x="175259" y="19812"/>
                </a:lnTo>
                <a:lnTo>
                  <a:pt x="179832" y="24383"/>
                </a:lnTo>
                <a:lnTo>
                  <a:pt x="182880" y="28955"/>
                </a:lnTo>
                <a:lnTo>
                  <a:pt x="185928" y="35052"/>
                </a:lnTo>
                <a:lnTo>
                  <a:pt x="195071" y="47243"/>
                </a:lnTo>
                <a:lnTo>
                  <a:pt x="198120" y="51815"/>
                </a:lnTo>
                <a:lnTo>
                  <a:pt x="201168" y="54864"/>
                </a:lnTo>
                <a:lnTo>
                  <a:pt x="201168" y="56388"/>
                </a:lnTo>
                <a:lnTo>
                  <a:pt x="192024" y="62483"/>
                </a:lnTo>
                <a:lnTo>
                  <a:pt x="170688" y="73152"/>
                </a:lnTo>
                <a:lnTo>
                  <a:pt x="160020" y="77724"/>
                </a:lnTo>
                <a:lnTo>
                  <a:pt x="150876" y="82295"/>
                </a:lnTo>
                <a:lnTo>
                  <a:pt x="143256" y="86867"/>
                </a:lnTo>
                <a:lnTo>
                  <a:pt x="137159" y="88391"/>
                </a:lnTo>
                <a:lnTo>
                  <a:pt x="134112" y="88391"/>
                </a:lnTo>
                <a:lnTo>
                  <a:pt x="129540" y="86867"/>
                </a:lnTo>
                <a:lnTo>
                  <a:pt x="124968" y="86867"/>
                </a:lnTo>
                <a:lnTo>
                  <a:pt x="120395" y="85343"/>
                </a:lnTo>
                <a:lnTo>
                  <a:pt x="118871" y="85343"/>
                </a:lnTo>
                <a:lnTo>
                  <a:pt x="115824" y="86867"/>
                </a:lnTo>
                <a:lnTo>
                  <a:pt x="109728" y="88391"/>
                </a:lnTo>
                <a:lnTo>
                  <a:pt x="103632" y="91440"/>
                </a:lnTo>
                <a:lnTo>
                  <a:pt x="94488" y="92964"/>
                </a:lnTo>
                <a:lnTo>
                  <a:pt x="86868" y="96012"/>
                </a:lnTo>
                <a:lnTo>
                  <a:pt x="79247" y="97536"/>
                </a:lnTo>
                <a:lnTo>
                  <a:pt x="74676" y="99060"/>
                </a:lnTo>
                <a:lnTo>
                  <a:pt x="71628" y="100583"/>
                </a:lnTo>
                <a:lnTo>
                  <a:pt x="70104" y="103631"/>
                </a:lnTo>
                <a:lnTo>
                  <a:pt x="60959" y="108203"/>
                </a:lnTo>
                <a:lnTo>
                  <a:pt x="56388" y="106679"/>
                </a:lnTo>
                <a:lnTo>
                  <a:pt x="51816" y="106679"/>
                </a:lnTo>
                <a:lnTo>
                  <a:pt x="48768" y="105155"/>
                </a:lnTo>
                <a:lnTo>
                  <a:pt x="47244" y="105155"/>
                </a:lnTo>
                <a:lnTo>
                  <a:pt x="44195" y="103631"/>
                </a:lnTo>
                <a:lnTo>
                  <a:pt x="41147" y="100583"/>
                </a:lnTo>
                <a:lnTo>
                  <a:pt x="39624" y="97536"/>
                </a:lnTo>
                <a:lnTo>
                  <a:pt x="36576" y="92964"/>
                </a:lnTo>
                <a:lnTo>
                  <a:pt x="35052" y="88391"/>
                </a:lnTo>
                <a:lnTo>
                  <a:pt x="32004" y="76200"/>
                </a:lnTo>
                <a:lnTo>
                  <a:pt x="28956" y="71627"/>
                </a:lnTo>
                <a:lnTo>
                  <a:pt x="25908" y="70103"/>
                </a:lnTo>
                <a:lnTo>
                  <a:pt x="22859" y="67055"/>
                </a:lnTo>
                <a:lnTo>
                  <a:pt x="18288" y="64007"/>
                </a:lnTo>
                <a:lnTo>
                  <a:pt x="13716" y="62483"/>
                </a:lnTo>
                <a:lnTo>
                  <a:pt x="9144" y="59436"/>
                </a:lnTo>
                <a:lnTo>
                  <a:pt x="4571" y="57912"/>
                </a:lnTo>
                <a:lnTo>
                  <a:pt x="1524" y="56388"/>
                </a:lnTo>
                <a:lnTo>
                  <a:pt x="0" y="56388"/>
                </a:lnTo>
                <a:lnTo>
                  <a:pt x="1524" y="47243"/>
                </a:lnTo>
                <a:lnTo>
                  <a:pt x="4571" y="42671"/>
                </a:lnTo>
                <a:lnTo>
                  <a:pt x="12192" y="35052"/>
                </a:lnTo>
                <a:lnTo>
                  <a:pt x="15240" y="33527"/>
                </a:lnTo>
                <a:lnTo>
                  <a:pt x="22859" y="25907"/>
                </a:lnTo>
                <a:lnTo>
                  <a:pt x="27432" y="22860"/>
                </a:lnTo>
                <a:lnTo>
                  <a:pt x="35052" y="15240"/>
                </a:lnTo>
                <a:lnTo>
                  <a:pt x="39624" y="13715"/>
                </a:lnTo>
                <a:lnTo>
                  <a:pt x="41147" y="12191"/>
                </a:lnTo>
                <a:lnTo>
                  <a:pt x="42671" y="13715"/>
                </a:lnTo>
                <a:lnTo>
                  <a:pt x="54864" y="19812"/>
                </a:lnTo>
                <a:lnTo>
                  <a:pt x="64008" y="28955"/>
                </a:lnTo>
                <a:lnTo>
                  <a:pt x="64008" y="32003"/>
                </a:lnTo>
                <a:lnTo>
                  <a:pt x="67056" y="35052"/>
                </a:lnTo>
                <a:lnTo>
                  <a:pt x="71628" y="36576"/>
                </a:lnTo>
                <a:lnTo>
                  <a:pt x="74676" y="38100"/>
                </a:lnTo>
                <a:lnTo>
                  <a:pt x="79247" y="41148"/>
                </a:lnTo>
                <a:lnTo>
                  <a:pt x="82295" y="41148"/>
                </a:lnTo>
                <a:lnTo>
                  <a:pt x="85344" y="42671"/>
                </a:lnTo>
                <a:lnTo>
                  <a:pt x="86868" y="42671"/>
                </a:lnTo>
                <a:lnTo>
                  <a:pt x="88392" y="41148"/>
                </a:lnTo>
                <a:lnTo>
                  <a:pt x="88392" y="38100"/>
                </a:lnTo>
                <a:lnTo>
                  <a:pt x="91440" y="32003"/>
                </a:lnTo>
                <a:lnTo>
                  <a:pt x="92964" y="27431"/>
                </a:lnTo>
                <a:lnTo>
                  <a:pt x="94488" y="24383"/>
                </a:lnTo>
                <a:lnTo>
                  <a:pt x="96012" y="24383"/>
                </a:lnTo>
                <a:lnTo>
                  <a:pt x="99059" y="21336"/>
                </a:lnTo>
                <a:lnTo>
                  <a:pt x="105156" y="18288"/>
                </a:lnTo>
                <a:lnTo>
                  <a:pt x="114300" y="9143"/>
                </a:lnTo>
                <a:lnTo>
                  <a:pt x="120395" y="6095"/>
                </a:lnTo>
                <a:lnTo>
                  <a:pt x="123444" y="3048"/>
                </a:lnTo>
                <a:lnTo>
                  <a:pt x="126492" y="1524"/>
                </a:lnTo>
                <a:lnTo>
                  <a:pt x="128016" y="1524"/>
                </a:lnTo>
                <a:lnTo>
                  <a:pt x="131064" y="0"/>
                </a:lnTo>
                <a:lnTo>
                  <a:pt x="137159" y="0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6" name="object 1726"/>
          <p:cNvSpPr/>
          <p:nvPr/>
        </p:nvSpPr>
        <p:spPr>
          <a:xfrm>
            <a:off x="8880869" y="6703073"/>
            <a:ext cx="650748" cy="560831"/>
          </a:xfrm>
          <a:custGeom>
            <a:avLst/>
            <a:gdLst/>
            <a:ahLst/>
            <a:cxnLst/>
            <a:rect l="l" t="t" r="r" b="b"/>
            <a:pathLst>
              <a:path w="650748" h="560831">
                <a:moveTo>
                  <a:pt x="640080" y="518160"/>
                </a:moveTo>
                <a:lnTo>
                  <a:pt x="646176" y="496824"/>
                </a:lnTo>
                <a:lnTo>
                  <a:pt x="650748" y="480060"/>
                </a:lnTo>
                <a:lnTo>
                  <a:pt x="650748" y="449579"/>
                </a:lnTo>
                <a:lnTo>
                  <a:pt x="649224" y="443484"/>
                </a:lnTo>
                <a:lnTo>
                  <a:pt x="647700" y="437388"/>
                </a:lnTo>
                <a:lnTo>
                  <a:pt x="646176" y="431291"/>
                </a:lnTo>
                <a:lnTo>
                  <a:pt x="644652" y="426719"/>
                </a:lnTo>
                <a:lnTo>
                  <a:pt x="641604" y="420624"/>
                </a:lnTo>
                <a:lnTo>
                  <a:pt x="629412" y="402336"/>
                </a:lnTo>
                <a:lnTo>
                  <a:pt x="624840" y="399288"/>
                </a:lnTo>
                <a:lnTo>
                  <a:pt x="621792" y="394715"/>
                </a:lnTo>
                <a:lnTo>
                  <a:pt x="617219" y="391667"/>
                </a:lnTo>
                <a:lnTo>
                  <a:pt x="609600" y="384048"/>
                </a:lnTo>
                <a:lnTo>
                  <a:pt x="605028" y="381000"/>
                </a:lnTo>
                <a:lnTo>
                  <a:pt x="600455" y="376427"/>
                </a:lnTo>
                <a:lnTo>
                  <a:pt x="592836" y="370331"/>
                </a:lnTo>
                <a:lnTo>
                  <a:pt x="586740" y="365760"/>
                </a:lnTo>
                <a:lnTo>
                  <a:pt x="556260" y="353567"/>
                </a:lnTo>
                <a:lnTo>
                  <a:pt x="548640" y="352043"/>
                </a:lnTo>
                <a:lnTo>
                  <a:pt x="539496" y="350519"/>
                </a:lnTo>
                <a:lnTo>
                  <a:pt x="495300" y="350519"/>
                </a:lnTo>
                <a:lnTo>
                  <a:pt x="477012" y="353567"/>
                </a:lnTo>
                <a:lnTo>
                  <a:pt x="466343" y="355091"/>
                </a:lnTo>
                <a:lnTo>
                  <a:pt x="475488" y="373379"/>
                </a:lnTo>
                <a:lnTo>
                  <a:pt x="480060" y="384048"/>
                </a:lnTo>
                <a:lnTo>
                  <a:pt x="484631" y="391667"/>
                </a:lnTo>
                <a:lnTo>
                  <a:pt x="489204" y="400812"/>
                </a:lnTo>
                <a:lnTo>
                  <a:pt x="492252" y="408431"/>
                </a:lnTo>
                <a:lnTo>
                  <a:pt x="496824" y="414527"/>
                </a:lnTo>
                <a:lnTo>
                  <a:pt x="499872" y="422148"/>
                </a:lnTo>
                <a:lnTo>
                  <a:pt x="504443" y="422148"/>
                </a:lnTo>
                <a:lnTo>
                  <a:pt x="510540" y="420624"/>
                </a:lnTo>
                <a:lnTo>
                  <a:pt x="516636" y="422148"/>
                </a:lnTo>
                <a:lnTo>
                  <a:pt x="522731" y="422148"/>
                </a:lnTo>
                <a:lnTo>
                  <a:pt x="530352" y="423672"/>
                </a:lnTo>
                <a:lnTo>
                  <a:pt x="536448" y="426719"/>
                </a:lnTo>
                <a:lnTo>
                  <a:pt x="551688" y="432815"/>
                </a:lnTo>
                <a:lnTo>
                  <a:pt x="556260" y="437388"/>
                </a:lnTo>
                <a:lnTo>
                  <a:pt x="562355" y="441960"/>
                </a:lnTo>
                <a:lnTo>
                  <a:pt x="571500" y="454151"/>
                </a:lnTo>
                <a:lnTo>
                  <a:pt x="574548" y="458724"/>
                </a:lnTo>
                <a:lnTo>
                  <a:pt x="576072" y="467867"/>
                </a:lnTo>
                <a:lnTo>
                  <a:pt x="577596" y="473963"/>
                </a:lnTo>
                <a:lnTo>
                  <a:pt x="574548" y="483107"/>
                </a:lnTo>
                <a:lnTo>
                  <a:pt x="574548" y="484631"/>
                </a:lnTo>
                <a:lnTo>
                  <a:pt x="573024" y="486155"/>
                </a:lnTo>
                <a:lnTo>
                  <a:pt x="571500" y="487679"/>
                </a:lnTo>
                <a:lnTo>
                  <a:pt x="560831" y="487679"/>
                </a:lnTo>
                <a:lnTo>
                  <a:pt x="556260" y="486155"/>
                </a:lnTo>
                <a:lnTo>
                  <a:pt x="547116" y="480060"/>
                </a:lnTo>
                <a:lnTo>
                  <a:pt x="541019" y="475488"/>
                </a:lnTo>
                <a:lnTo>
                  <a:pt x="528828" y="463296"/>
                </a:lnTo>
                <a:lnTo>
                  <a:pt x="522731" y="454151"/>
                </a:lnTo>
                <a:lnTo>
                  <a:pt x="515112" y="445007"/>
                </a:lnTo>
                <a:lnTo>
                  <a:pt x="507492" y="434339"/>
                </a:lnTo>
                <a:lnTo>
                  <a:pt x="499872" y="422148"/>
                </a:lnTo>
                <a:lnTo>
                  <a:pt x="498348" y="420624"/>
                </a:lnTo>
                <a:lnTo>
                  <a:pt x="498348" y="417576"/>
                </a:lnTo>
                <a:lnTo>
                  <a:pt x="496824" y="416051"/>
                </a:lnTo>
                <a:lnTo>
                  <a:pt x="495300" y="414527"/>
                </a:lnTo>
                <a:lnTo>
                  <a:pt x="493776" y="411479"/>
                </a:lnTo>
                <a:lnTo>
                  <a:pt x="492252" y="406907"/>
                </a:lnTo>
                <a:lnTo>
                  <a:pt x="490728" y="403860"/>
                </a:lnTo>
                <a:lnTo>
                  <a:pt x="487680" y="400812"/>
                </a:lnTo>
                <a:lnTo>
                  <a:pt x="484631" y="394715"/>
                </a:lnTo>
                <a:lnTo>
                  <a:pt x="483107" y="390143"/>
                </a:lnTo>
                <a:lnTo>
                  <a:pt x="480060" y="384048"/>
                </a:lnTo>
                <a:lnTo>
                  <a:pt x="477012" y="379476"/>
                </a:lnTo>
                <a:lnTo>
                  <a:pt x="475488" y="373379"/>
                </a:lnTo>
                <a:lnTo>
                  <a:pt x="466343" y="355091"/>
                </a:lnTo>
                <a:lnTo>
                  <a:pt x="460248" y="339851"/>
                </a:lnTo>
                <a:lnTo>
                  <a:pt x="452628" y="324612"/>
                </a:lnTo>
                <a:lnTo>
                  <a:pt x="446531" y="310896"/>
                </a:lnTo>
                <a:lnTo>
                  <a:pt x="438912" y="297179"/>
                </a:lnTo>
                <a:lnTo>
                  <a:pt x="431292" y="281939"/>
                </a:lnTo>
                <a:lnTo>
                  <a:pt x="422148" y="268224"/>
                </a:lnTo>
                <a:lnTo>
                  <a:pt x="414528" y="254507"/>
                </a:lnTo>
                <a:lnTo>
                  <a:pt x="405384" y="240791"/>
                </a:lnTo>
                <a:lnTo>
                  <a:pt x="396240" y="228600"/>
                </a:lnTo>
                <a:lnTo>
                  <a:pt x="387096" y="214884"/>
                </a:lnTo>
                <a:lnTo>
                  <a:pt x="379476" y="202691"/>
                </a:lnTo>
                <a:lnTo>
                  <a:pt x="370331" y="188976"/>
                </a:lnTo>
                <a:lnTo>
                  <a:pt x="352043" y="164591"/>
                </a:lnTo>
                <a:lnTo>
                  <a:pt x="342900" y="153924"/>
                </a:lnTo>
                <a:lnTo>
                  <a:pt x="333755" y="141731"/>
                </a:lnTo>
                <a:lnTo>
                  <a:pt x="324612" y="131063"/>
                </a:lnTo>
                <a:lnTo>
                  <a:pt x="316992" y="121919"/>
                </a:lnTo>
                <a:lnTo>
                  <a:pt x="307848" y="111251"/>
                </a:lnTo>
                <a:lnTo>
                  <a:pt x="300228" y="102107"/>
                </a:lnTo>
                <a:lnTo>
                  <a:pt x="291084" y="92963"/>
                </a:lnTo>
                <a:lnTo>
                  <a:pt x="283464" y="83819"/>
                </a:lnTo>
                <a:lnTo>
                  <a:pt x="277367" y="76200"/>
                </a:lnTo>
                <a:lnTo>
                  <a:pt x="269748" y="68579"/>
                </a:lnTo>
                <a:lnTo>
                  <a:pt x="262128" y="62484"/>
                </a:lnTo>
                <a:lnTo>
                  <a:pt x="233172" y="33527"/>
                </a:lnTo>
                <a:lnTo>
                  <a:pt x="228600" y="32003"/>
                </a:lnTo>
                <a:lnTo>
                  <a:pt x="205740" y="16763"/>
                </a:lnTo>
                <a:lnTo>
                  <a:pt x="184404" y="7619"/>
                </a:lnTo>
                <a:lnTo>
                  <a:pt x="164592" y="1524"/>
                </a:lnTo>
                <a:lnTo>
                  <a:pt x="144780" y="0"/>
                </a:lnTo>
                <a:lnTo>
                  <a:pt x="124967" y="1524"/>
                </a:lnTo>
                <a:lnTo>
                  <a:pt x="108204" y="6096"/>
                </a:lnTo>
                <a:lnTo>
                  <a:pt x="91440" y="13715"/>
                </a:lnTo>
                <a:lnTo>
                  <a:pt x="77724" y="22860"/>
                </a:lnTo>
                <a:lnTo>
                  <a:pt x="64007" y="33527"/>
                </a:lnTo>
                <a:lnTo>
                  <a:pt x="50292" y="45719"/>
                </a:lnTo>
                <a:lnTo>
                  <a:pt x="39624" y="57912"/>
                </a:lnTo>
                <a:lnTo>
                  <a:pt x="21336" y="85343"/>
                </a:lnTo>
                <a:lnTo>
                  <a:pt x="7619" y="112776"/>
                </a:lnTo>
                <a:lnTo>
                  <a:pt x="4572" y="126491"/>
                </a:lnTo>
                <a:lnTo>
                  <a:pt x="3048" y="131063"/>
                </a:lnTo>
                <a:lnTo>
                  <a:pt x="1524" y="140207"/>
                </a:lnTo>
                <a:lnTo>
                  <a:pt x="0" y="149351"/>
                </a:lnTo>
                <a:lnTo>
                  <a:pt x="0" y="187451"/>
                </a:lnTo>
                <a:lnTo>
                  <a:pt x="1524" y="202691"/>
                </a:lnTo>
                <a:lnTo>
                  <a:pt x="4572" y="217931"/>
                </a:lnTo>
                <a:lnTo>
                  <a:pt x="9143" y="233172"/>
                </a:lnTo>
                <a:lnTo>
                  <a:pt x="21336" y="260603"/>
                </a:lnTo>
                <a:lnTo>
                  <a:pt x="30480" y="271272"/>
                </a:lnTo>
                <a:lnTo>
                  <a:pt x="42672" y="283463"/>
                </a:lnTo>
                <a:lnTo>
                  <a:pt x="54864" y="291084"/>
                </a:lnTo>
                <a:lnTo>
                  <a:pt x="71628" y="297179"/>
                </a:lnTo>
                <a:lnTo>
                  <a:pt x="88392" y="300227"/>
                </a:lnTo>
                <a:lnTo>
                  <a:pt x="108204" y="301751"/>
                </a:lnTo>
                <a:lnTo>
                  <a:pt x="144780" y="304800"/>
                </a:lnTo>
                <a:lnTo>
                  <a:pt x="178307" y="307848"/>
                </a:lnTo>
                <a:lnTo>
                  <a:pt x="192024" y="309372"/>
                </a:lnTo>
                <a:lnTo>
                  <a:pt x="207264" y="309372"/>
                </a:lnTo>
                <a:lnTo>
                  <a:pt x="220980" y="310896"/>
                </a:lnTo>
                <a:lnTo>
                  <a:pt x="233172" y="312419"/>
                </a:lnTo>
                <a:lnTo>
                  <a:pt x="254507" y="315467"/>
                </a:lnTo>
                <a:lnTo>
                  <a:pt x="263652" y="316991"/>
                </a:lnTo>
                <a:lnTo>
                  <a:pt x="271272" y="320039"/>
                </a:lnTo>
                <a:lnTo>
                  <a:pt x="283464" y="323088"/>
                </a:lnTo>
                <a:lnTo>
                  <a:pt x="286512" y="324612"/>
                </a:lnTo>
                <a:lnTo>
                  <a:pt x="281940" y="324612"/>
                </a:lnTo>
                <a:lnTo>
                  <a:pt x="278892" y="326136"/>
                </a:lnTo>
                <a:lnTo>
                  <a:pt x="277367" y="326136"/>
                </a:lnTo>
                <a:lnTo>
                  <a:pt x="274319" y="327660"/>
                </a:lnTo>
                <a:lnTo>
                  <a:pt x="271272" y="330707"/>
                </a:lnTo>
                <a:lnTo>
                  <a:pt x="277367" y="333755"/>
                </a:lnTo>
                <a:lnTo>
                  <a:pt x="284988" y="336803"/>
                </a:lnTo>
                <a:lnTo>
                  <a:pt x="291084" y="341376"/>
                </a:lnTo>
                <a:lnTo>
                  <a:pt x="300228" y="345948"/>
                </a:lnTo>
                <a:lnTo>
                  <a:pt x="307848" y="350519"/>
                </a:lnTo>
                <a:lnTo>
                  <a:pt x="316992" y="356615"/>
                </a:lnTo>
                <a:lnTo>
                  <a:pt x="324612" y="362712"/>
                </a:lnTo>
                <a:lnTo>
                  <a:pt x="333755" y="368807"/>
                </a:lnTo>
                <a:lnTo>
                  <a:pt x="344424" y="376427"/>
                </a:lnTo>
                <a:lnTo>
                  <a:pt x="353567" y="384048"/>
                </a:lnTo>
                <a:lnTo>
                  <a:pt x="387096" y="417576"/>
                </a:lnTo>
                <a:lnTo>
                  <a:pt x="394716" y="426719"/>
                </a:lnTo>
                <a:lnTo>
                  <a:pt x="400812" y="434339"/>
                </a:lnTo>
                <a:lnTo>
                  <a:pt x="409955" y="445007"/>
                </a:lnTo>
                <a:lnTo>
                  <a:pt x="417576" y="457200"/>
                </a:lnTo>
                <a:lnTo>
                  <a:pt x="426719" y="467867"/>
                </a:lnTo>
                <a:lnTo>
                  <a:pt x="434340" y="478536"/>
                </a:lnTo>
                <a:lnTo>
                  <a:pt x="443484" y="489203"/>
                </a:lnTo>
                <a:lnTo>
                  <a:pt x="451104" y="499872"/>
                </a:lnTo>
                <a:lnTo>
                  <a:pt x="460248" y="509015"/>
                </a:lnTo>
                <a:lnTo>
                  <a:pt x="469392" y="516636"/>
                </a:lnTo>
                <a:lnTo>
                  <a:pt x="478536" y="525779"/>
                </a:lnTo>
                <a:lnTo>
                  <a:pt x="487680" y="533400"/>
                </a:lnTo>
                <a:lnTo>
                  <a:pt x="498348" y="539496"/>
                </a:lnTo>
                <a:lnTo>
                  <a:pt x="507492" y="545591"/>
                </a:lnTo>
                <a:lnTo>
                  <a:pt x="518160" y="551688"/>
                </a:lnTo>
                <a:lnTo>
                  <a:pt x="527304" y="556260"/>
                </a:lnTo>
                <a:lnTo>
                  <a:pt x="537972" y="559307"/>
                </a:lnTo>
                <a:lnTo>
                  <a:pt x="548640" y="560831"/>
                </a:lnTo>
                <a:lnTo>
                  <a:pt x="576072" y="560831"/>
                </a:lnTo>
                <a:lnTo>
                  <a:pt x="583692" y="559307"/>
                </a:lnTo>
                <a:lnTo>
                  <a:pt x="589788" y="557784"/>
                </a:lnTo>
                <a:lnTo>
                  <a:pt x="597407" y="554736"/>
                </a:lnTo>
                <a:lnTo>
                  <a:pt x="615696" y="545591"/>
                </a:lnTo>
                <a:lnTo>
                  <a:pt x="621792" y="541019"/>
                </a:lnTo>
                <a:lnTo>
                  <a:pt x="626364" y="537972"/>
                </a:lnTo>
                <a:lnTo>
                  <a:pt x="630936" y="533400"/>
                </a:lnTo>
                <a:lnTo>
                  <a:pt x="633984" y="528827"/>
                </a:lnTo>
                <a:lnTo>
                  <a:pt x="638555" y="522731"/>
                </a:lnTo>
                <a:lnTo>
                  <a:pt x="640080" y="518160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7" name="object 1727"/>
          <p:cNvSpPr/>
          <p:nvPr/>
        </p:nvSpPr>
        <p:spPr>
          <a:xfrm>
            <a:off x="9085085" y="7100836"/>
            <a:ext cx="192024" cy="54864"/>
          </a:xfrm>
          <a:custGeom>
            <a:avLst/>
            <a:gdLst/>
            <a:ahLst/>
            <a:cxnLst/>
            <a:rect l="l" t="t" r="r" b="b"/>
            <a:pathLst>
              <a:path w="192024" h="54864">
                <a:moveTo>
                  <a:pt x="0" y="54864"/>
                </a:moveTo>
                <a:lnTo>
                  <a:pt x="12191" y="54864"/>
                </a:lnTo>
                <a:lnTo>
                  <a:pt x="21336" y="53340"/>
                </a:lnTo>
                <a:lnTo>
                  <a:pt x="32003" y="50292"/>
                </a:lnTo>
                <a:lnTo>
                  <a:pt x="44196" y="47244"/>
                </a:lnTo>
                <a:lnTo>
                  <a:pt x="57912" y="42673"/>
                </a:lnTo>
                <a:lnTo>
                  <a:pt x="71627" y="39625"/>
                </a:lnTo>
                <a:lnTo>
                  <a:pt x="85344" y="35052"/>
                </a:lnTo>
                <a:lnTo>
                  <a:pt x="99060" y="28956"/>
                </a:lnTo>
                <a:lnTo>
                  <a:pt x="126491" y="19813"/>
                </a:lnTo>
                <a:lnTo>
                  <a:pt x="138684" y="15240"/>
                </a:lnTo>
                <a:lnTo>
                  <a:pt x="149351" y="10668"/>
                </a:lnTo>
                <a:lnTo>
                  <a:pt x="158496" y="6097"/>
                </a:lnTo>
                <a:lnTo>
                  <a:pt x="166115" y="3049"/>
                </a:lnTo>
                <a:lnTo>
                  <a:pt x="170688" y="0"/>
                </a:lnTo>
                <a:lnTo>
                  <a:pt x="182880" y="12192"/>
                </a:lnTo>
                <a:lnTo>
                  <a:pt x="184403" y="15240"/>
                </a:lnTo>
                <a:lnTo>
                  <a:pt x="192024" y="22861"/>
                </a:lnTo>
                <a:lnTo>
                  <a:pt x="187451" y="24385"/>
                </a:lnTo>
                <a:lnTo>
                  <a:pt x="182880" y="27433"/>
                </a:lnTo>
                <a:lnTo>
                  <a:pt x="175260" y="28956"/>
                </a:lnTo>
                <a:lnTo>
                  <a:pt x="153924" y="35052"/>
                </a:lnTo>
                <a:lnTo>
                  <a:pt x="141732" y="38100"/>
                </a:lnTo>
                <a:lnTo>
                  <a:pt x="128015" y="39625"/>
                </a:lnTo>
                <a:lnTo>
                  <a:pt x="114300" y="44197"/>
                </a:lnTo>
                <a:lnTo>
                  <a:pt x="100584" y="45721"/>
                </a:lnTo>
                <a:lnTo>
                  <a:pt x="85344" y="48768"/>
                </a:lnTo>
                <a:lnTo>
                  <a:pt x="54864" y="51816"/>
                </a:lnTo>
                <a:lnTo>
                  <a:pt x="41148" y="54864"/>
                </a:lnTo>
                <a:lnTo>
                  <a:pt x="0" y="54864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8" name="object 1728"/>
          <p:cNvSpPr/>
          <p:nvPr/>
        </p:nvSpPr>
        <p:spPr>
          <a:xfrm>
            <a:off x="8605024" y="6980440"/>
            <a:ext cx="80773" cy="99060"/>
          </a:xfrm>
          <a:custGeom>
            <a:avLst/>
            <a:gdLst/>
            <a:ahLst/>
            <a:cxnLst/>
            <a:rect l="l" t="t" r="r" b="b"/>
            <a:pathLst>
              <a:path w="80773" h="99060">
                <a:moveTo>
                  <a:pt x="68581" y="3048"/>
                </a:moveTo>
                <a:lnTo>
                  <a:pt x="74676" y="6096"/>
                </a:lnTo>
                <a:lnTo>
                  <a:pt x="79249" y="10669"/>
                </a:lnTo>
                <a:lnTo>
                  <a:pt x="80773" y="15240"/>
                </a:lnTo>
                <a:lnTo>
                  <a:pt x="80773" y="27433"/>
                </a:lnTo>
                <a:lnTo>
                  <a:pt x="79249" y="33529"/>
                </a:lnTo>
                <a:lnTo>
                  <a:pt x="77725" y="38100"/>
                </a:lnTo>
                <a:lnTo>
                  <a:pt x="74676" y="47245"/>
                </a:lnTo>
                <a:lnTo>
                  <a:pt x="71629" y="57912"/>
                </a:lnTo>
                <a:lnTo>
                  <a:pt x="65533" y="76200"/>
                </a:lnTo>
                <a:lnTo>
                  <a:pt x="64009" y="82296"/>
                </a:lnTo>
                <a:lnTo>
                  <a:pt x="62485" y="88393"/>
                </a:lnTo>
                <a:lnTo>
                  <a:pt x="56388" y="97536"/>
                </a:lnTo>
                <a:lnTo>
                  <a:pt x="50293" y="99060"/>
                </a:lnTo>
                <a:lnTo>
                  <a:pt x="47245" y="99060"/>
                </a:lnTo>
                <a:lnTo>
                  <a:pt x="44197" y="97536"/>
                </a:lnTo>
                <a:lnTo>
                  <a:pt x="36576" y="97536"/>
                </a:lnTo>
                <a:lnTo>
                  <a:pt x="35052" y="96012"/>
                </a:lnTo>
                <a:lnTo>
                  <a:pt x="32005" y="94488"/>
                </a:lnTo>
                <a:lnTo>
                  <a:pt x="28957" y="94488"/>
                </a:lnTo>
                <a:lnTo>
                  <a:pt x="27433" y="96012"/>
                </a:lnTo>
                <a:lnTo>
                  <a:pt x="24385" y="96012"/>
                </a:lnTo>
                <a:lnTo>
                  <a:pt x="22861" y="94488"/>
                </a:lnTo>
                <a:lnTo>
                  <a:pt x="21337" y="94488"/>
                </a:lnTo>
                <a:lnTo>
                  <a:pt x="19812" y="92964"/>
                </a:lnTo>
                <a:lnTo>
                  <a:pt x="19812" y="89917"/>
                </a:lnTo>
                <a:lnTo>
                  <a:pt x="12193" y="89917"/>
                </a:lnTo>
                <a:lnTo>
                  <a:pt x="10669" y="88393"/>
                </a:lnTo>
                <a:lnTo>
                  <a:pt x="9145" y="86869"/>
                </a:lnTo>
                <a:lnTo>
                  <a:pt x="9145" y="82296"/>
                </a:lnTo>
                <a:lnTo>
                  <a:pt x="4573" y="82296"/>
                </a:lnTo>
                <a:lnTo>
                  <a:pt x="1525" y="80772"/>
                </a:lnTo>
                <a:lnTo>
                  <a:pt x="0" y="77724"/>
                </a:lnTo>
                <a:lnTo>
                  <a:pt x="1525" y="73152"/>
                </a:lnTo>
                <a:lnTo>
                  <a:pt x="3049" y="71629"/>
                </a:lnTo>
                <a:lnTo>
                  <a:pt x="6097" y="65533"/>
                </a:lnTo>
                <a:lnTo>
                  <a:pt x="12193" y="59436"/>
                </a:lnTo>
                <a:lnTo>
                  <a:pt x="13717" y="54864"/>
                </a:lnTo>
                <a:lnTo>
                  <a:pt x="16764" y="50293"/>
                </a:lnTo>
                <a:lnTo>
                  <a:pt x="22861" y="44196"/>
                </a:lnTo>
                <a:lnTo>
                  <a:pt x="27433" y="35052"/>
                </a:lnTo>
                <a:lnTo>
                  <a:pt x="28957" y="28957"/>
                </a:lnTo>
                <a:lnTo>
                  <a:pt x="32005" y="24384"/>
                </a:lnTo>
                <a:lnTo>
                  <a:pt x="32005" y="21336"/>
                </a:lnTo>
                <a:lnTo>
                  <a:pt x="33529" y="18288"/>
                </a:lnTo>
                <a:lnTo>
                  <a:pt x="36576" y="13717"/>
                </a:lnTo>
                <a:lnTo>
                  <a:pt x="39625" y="7621"/>
                </a:lnTo>
                <a:lnTo>
                  <a:pt x="45721" y="3048"/>
                </a:lnTo>
                <a:lnTo>
                  <a:pt x="57912" y="0"/>
                </a:lnTo>
                <a:lnTo>
                  <a:pt x="68581" y="3048"/>
                </a:lnTo>
              </a:path>
            </a:pathLst>
          </a:custGeom>
          <a:solidFill>
            <a:srgbClr val="B5595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9" name="object 1729"/>
          <p:cNvSpPr/>
          <p:nvPr/>
        </p:nvSpPr>
        <p:spPr>
          <a:xfrm>
            <a:off x="8649221" y="6983488"/>
            <a:ext cx="36576" cy="96012"/>
          </a:xfrm>
          <a:custGeom>
            <a:avLst/>
            <a:gdLst/>
            <a:ahLst/>
            <a:cxnLst/>
            <a:rect l="l" t="t" r="r" b="b"/>
            <a:pathLst>
              <a:path w="36576" h="96012">
                <a:moveTo>
                  <a:pt x="6096" y="96012"/>
                </a:moveTo>
                <a:lnTo>
                  <a:pt x="12191" y="92964"/>
                </a:lnTo>
                <a:lnTo>
                  <a:pt x="15240" y="89916"/>
                </a:lnTo>
                <a:lnTo>
                  <a:pt x="18288" y="85345"/>
                </a:lnTo>
                <a:lnTo>
                  <a:pt x="19812" y="79248"/>
                </a:lnTo>
                <a:lnTo>
                  <a:pt x="21336" y="73152"/>
                </a:lnTo>
                <a:lnTo>
                  <a:pt x="27432" y="54864"/>
                </a:lnTo>
                <a:lnTo>
                  <a:pt x="30479" y="44197"/>
                </a:lnTo>
                <a:lnTo>
                  <a:pt x="33528" y="35052"/>
                </a:lnTo>
                <a:lnTo>
                  <a:pt x="35052" y="30481"/>
                </a:lnTo>
                <a:lnTo>
                  <a:pt x="36576" y="24385"/>
                </a:lnTo>
                <a:lnTo>
                  <a:pt x="36576" y="10669"/>
                </a:lnTo>
                <a:lnTo>
                  <a:pt x="35052" y="7621"/>
                </a:lnTo>
                <a:lnTo>
                  <a:pt x="30479" y="3048"/>
                </a:lnTo>
                <a:lnTo>
                  <a:pt x="24384" y="0"/>
                </a:lnTo>
                <a:lnTo>
                  <a:pt x="27432" y="3048"/>
                </a:lnTo>
                <a:lnTo>
                  <a:pt x="30479" y="7621"/>
                </a:lnTo>
                <a:lnTo>
                  <a:pt x="32003" y="13716"/>
                </a:lnTo>
                <a:lnTo>
                  <a:pt x="30479" y="21336"/>
                </a:lnTo>
                <a:lnTo>
                  <a:pt x="28955" y="25909"/>
                </a:lnTo>
                <a:lnTo>
                  <a:pt x="24384" y="30481"/>
                </a:lnTo>
                <a:lnTo>
                  <a:pt x="16764" y="32004"/>
                </a:lnTo>
                <a:lnTo>
                  <a:pt x="4572" y="28957"/>
                </a:lnTo>
                <a:lnTo>
                  <a:pt x="7620" y="32004"/>
                </a:lnTo>
                <a:lnTo>
                  <a:pt x="10667" y="33528"/>
                </a:lnTo>
                <a:lnTo>
                  <a:pt x="12191" y="33528"/>
                </a:lnTo>
                <a:lnTo>
                  <a:pt x="13715" y="35052"/>
                </a:lnTo>
                <a:lnTo>
                  <a:pt x="16764" y="36576"/>
                </a:lnTo>
                <a:lnTo>
                  <a:pt x="22860" y="36576"/>
                </a:lnTo>
                <a:lnTo>
                  <a:pt x="22860" y="38100"/>
                </a:lnTo>
                <a:lnTo>
                  <a:pt x="18288" y="38100"/>
                </a:lnTo>
                <a:lnTo>
                  <a:pt x="13715" y="39624"/>
                </a:lnTo>
                <a:lnTo>
                  <a:pt x="6096" y="39624"/>
                </a:lnTo>
                <a:lnTo>
                  <a:pt x="1524" y="38100"/>
                </a:lnTo>
                <a:lnTo>
                  <a:pt x="0" y="38100"/>
                </a:lnTo>
                <a:lnTo>
                  <a:pt x="0" y="39624"/>
                </a:lnTo>
                <a:lnTo>
                  <a:pt x="1524" y="39624"/>
                </a:lnTo>
                <a:lnTo>
                  <a:pt x="4572" y="42673"/>
                </a:lnTo>
                <a:lnTo>
                  <a:pt x="7620" y="44197"/>
                </a:lnTo>
                <a:lnTo>
                  <a:pt x="12191" y="44197"/>
                </a:lnTo>
                <a:lnTo>
                  <a:pt x="16764" y="45721"/>
                </a:lnTo>
                <a:lnTo>
                  <a:pt x="18288" y="50292"/>
                </a:lnTo>
                <a:lnTo>
                  <a:pt x="16764" y="53340"/>
                </a:lnTo>
                <a:lnTo>
                  <a:pt x="12191" y="57912"/>
                </a:lnTo>
                <a:lnTo>
                  <a:pt x="13715" y="59436"/>
                </a:lnTo>
                <a:lnTo>
                  <a:pt x="15240" y="62485"/>
                </a:lnTo>
                <a:lnTo>
                  <a:pt x="16764" y="67057"/>
                </a:lnTo>
                <a:lnTo>
                  <a:pt x="16764" y="79248"/>
                </a:lnTo>
                <a:lnTo>
                  <a:pt x="15240" y="85345"/>
                </a:lnTo>
                <a:lnTo>
                  <a:pt x="12191" y="91440"/>
                </a:lnTo>
                <a:lnTo>
                  <a:pt x="6096" y="96012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0" name="object 1730"/>
          <p:cNvSpPr/>
          <p:nvPr/>
        </p:nvSpPr>
        <p:spPr>
          <a:xfrm>
            <a:off x="8624836" y="7053592"/>
            <a:ext cx="19813" cy="21336"/>
          </a:xfrm>
          <a:custGeom>
            <a:avLst/>
            <a:gdLst/>
            <a:ahLst/>
            <a:cxnLst/>
            <a:rect l="l" t="t" r="r" b="b"/>
            <a:pathLst>
              <a:path w="19813" h="21336">
                <a:moveTo>
                  <a:pt x="12193" y="19812"/>
                </a:moveTo>
                <a:lnTo>
                  <a:pt x="10669" y="21336"/>
                </a:lnTo>
                <a:lnTo>
                  <a:pt x="3049" y="21336"/>
                </a:lnTo>
                <a:lnTo>
                  <a:pt x="1525" y="19812"/>
                </a:lnTo>
                <a:lnTo>
                  <a:pt x="0" y="19812"/>
                </a:lnTo>
                <a:lnTo>
                  <a:pt x="0" y="15241"/>
                </a:lnTo>
                <a:lnTo>
                  <a:pt x="3049" y="10669"/>
                </a:lnTo>
                <a:lnTo>
                  <a:pt x="7621" y="4572"/>
                </a:lnTo>
                <a:lnTo>
                  <a:pt x="13717" y="0"/>
                </a:lnTo>
                <a:lnTo>
                  <a:pt x="16764" y="0"/>
                </a:lnTo>
                <a:lnTo>
                  <a:pt x="19813" y="4572"/>
                </a:lnTo>
                <a:lnTo>
                  <a:pt x="18288" y="10669"/>
                </a:lnTo>
                <a:lnTo>
                  <a:pt x="12193" y="19812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1" name="object 1731"/>
          <p:cNvSpPr/>
          <p:nvPr/>
        </p:nvSpPr>
        <p:spPr>
          <a:xfrm>
            <a:off x="8603500" y="7039876"/>
            <a:ext cx="16765" cy="22860"/>
          </a:xfrm>
          <a:custGeom>
            <a:avLst/>
            <a:gdLst/>
            <a:ahLst/>
            <a:cxnLst/>
            <a:rect l="l" t="t" r="r" b="b"/>
            <a:pathLst>
              <a:path w="16765" h="22860">
                <a:moveTo>
                  <a:pt x="9145" y="22860"/>
                </a:moveTo>
                <a:lnTo>
                  <a:pt x="4573" y="22860"/>
                </a:lnTo>
                <a:lnTo>
                  <a:pt x="1524" y="21336"/>
                </a:lnTo>
                <a:lnTo>
                  <a:pt x="0" y="18288"/>
                </a:lnTo>
                <a:lnTo>
                  <a:pt x="1524" y="13716"/>
                </a:lnTo>
                <a:lnTo>
                  <a:pt x="3049" y="10669"/>
                </a:lnTo>
                <a:lnTo>
                  <a:pt x="6097" y="6097"/>
                </a:lnTo>
                <a:lnTo>
                  <a:pt x="12193" y="0"/>
                </a:lnTo>
                <a:lnTo>
                  <a:pt x="15241" y="1524"/>
                </a:lnTo>
                <a:lnTo>
                  <a:pt x="16765" y="4573"/>
                </a:lnTo>
                <a:lnTo>
                  <a:pt x="15241" y="12193"/>
                </a:lnTo>
                <a:lnTo>
                  <a:pt x="9145" y="2286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2" name="object 1732"/>
          <p:cNvSpPr/>
          <p:nvPr/>
        </p:nvSpPr>
        <p:spPr>
          <a:xfrm>
            <a:off x="8612645" y="7045973"/>
            <a:ext cx="21336" cy="24384"/>
          </a:xfrm>
          <a:custGeom>
            <a:avLst/>
            <a:gdLst/>
            <a:ahLst/>
            <a:cxnLst/>
            <a:rect l="l" t="t" r="r" b="b"/>
            <a:pathLst>
              <a:path w="21336" h="24384">
                <a:moveTo>
                  <a:pt x="12191" y="24384"/>
                </a:moveTo>
                <a:lnTo>
                  <a:pt x="4572" y="24384"/>
                </a:lnTo>
                <a:lnTo>
                  <a:pt x="3048" y="22860"/>
                </a:lnTo>
                <a:lnTo>
                  <a:pt x="1524" y="21336"/>
                </a:lnTo>
                <a:lnTo>
                  <a:pt x="1524" y="19812"/>
                </a:lnTo>
                <a:lnTo>
                  <a:pt x="0" y="18288"/>
                </a:lnTo>
                <a:lnTo>
                  <a:pt x="1524" y="16763"/>
                </a:lnTo>
                <a:lnTo>
                  <a:pt x="10667" y="4572"/>
                </a:lnTo>
                <a:lnTo>
                  <a:pt x="15240" y="1524"/>
                </a:lnTo>
                <a:lnTo>
                  <a:pt x="19812" y="0"/>
                </a:lnTo>
                <a:lnTo>
                  <a:pt x="21336" y="3048"/>
                </a:lnTo>
                <a:lnTo>
                  <a:pt x="19812" y="10667"/>
                </a:lnTo>
                <a:lnTo>
                  <a:pt x="15240" y="18288"/>
                </a:lnTo>
                <a:lnTo>
                  <a:pt x="12191" y="24384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3" name="object 1733"/>
          <p:cNvSpPr/>
          <p:nvPr/>
        </p:nvSpPr>
        <p:spPr>
          <a:xfrm>
            <a:off x="8643124" y="6884428"/>
            <a:ext cx="80773" cy="129540"/>
          </a:xfrm>
          <a:custGeom>
            <a:avLst/>
            <a:gdLst/>
            <a:ahLst/>
            <a:cxnLst/>
            <a:rect l="l" t="t" r="r" b="b"/>
            <a:pathLst>
              <a:path w="80773" h="129540">
                <a:moveTo>
                  <a:pt x="76200" y="44196"/>
                </a:moveTo>
                <a:lnTo>
                  <a:pt x="73152" y="51817"/>
                </a:lnTo>
                <a:lnTo>
                  <a:pt x="70105" y="60960"/>
                </a:lnTo>
                <a:lnTo>
                  <a:pt x="65533" y="68581"/>
                </a:lnTo>
                <a:lnTo>
                  <a:pt x="62485" y="76200"/>
                </a:lnTo>
                <a:lnTo>
                  <a:pt x="57912" y="83821"/>
                </a:lnTo>
                <a:lnTo>
                  <a:pt x="54864" y="92964"/>
                </a:lnTo>
                <a:lnTo>
                  <a:pt x="50293" y="103633"/>
                </a:lnTo>
                <a:lnTo>
                  <a:pt x="47245" y="112776"/>
                </a:lnTo>
                <a:lnTo>
                  <a:pt x="45721" y="115824"/>
                </a:lnTo>
                <a:lnTo>
                  <a:pt x="42673" y="120396"/>
                </a:lnTo>
                <a:lnTo>
                  <a:pt x="36576" y="126493"/>
                </a:lnTo>
                <a:lnTo>
                  <a:pt x="33529" y="128017"/>
                </a:lnTo>
                <a:lnTo>
                  <a:pt x="28957" y="129541"/>
                </a:lnTo>
                <a:lnTo>
                  <a:pt x="22861" y="128017"/>
                </a:lnTo>
                <a:lnTo>
                  <a:pt x="18288" y="126493"/>
                </a:lnTo>
                <a:lnTo>
                  <a:pt x="15241" y="126493"/>
                </a:lnTo>
                <a:lnTo>
                  <a:pt x="12193" y="124969"/>
                </a:lnTo>
                <a:lnTo>
                  <a:pt x="9145" y="121921"/>
                </a:lnTo>
                <a:lnTo>
                  <a:pt x="4573" y="118872"/>
                </a:lnTo>
                <a:lnTo>
                  <a:pt x="3049" y="115824"/>
                </a:lnTo>
                <a:lnTo>
                  <a:pt x="0" y="111252"/>
                </a:lnTo>
                <a:lnTo>
                  <a:pt x="0" y="105157"/>
                </a:lnTo>
                <a:lnTo>
                  <a:pt x="1525" y="97536"/>
                </a:lnTo>
                <a:lnTo>
                  <a:pt x="9145" y="83821"/>
                </a:lnTo>
                <a:lnTo>
                  <a:pt x="13717" y="70105"/>
                </a:lnTo>
                <a:lnTo>
                  <a:pt x="18288" y="59436"/>
                </a:lnTo>
                <a:lnTo>
                  <a:pt x="21337" y="45721"/>
                </a:lnTo>
                <a:lnTo>
                  <a:pt x="22861" y="33529"/>
                </a:lnTo>
                <a:lnTo>
                  <a:pt x="25909" y="25908"/>
                </a:lnTo>
                <a:lnTo>
                  <a:pt x="28957" y="16764"/>
                </a:lnTo>
                <a:lnTo>
                  <a:pt x="32005" y="9145"/>
                </a:lnTo>
                <a:lnTo>
                  <a:pt x="38100" y="3048"/>
                </a:lnTo>
                <a:lnTo>
                  <a:pt x="47245" y="0"/>
                </a:lnTo>
                <a:lnTo>
                  <a:pt x="50293" y="0"/>
                </a:lnTo>
                <a:lnTo>
                  <a:pt x="54864" y="1524"/>
                </a:lnTo>
                <a:lnTo>
                  <a:pt x="59437" y="1524"/>
                </a:lnTo>
                <a:lnTo>
                  <a:pt x="64009" y="3048"/>
                </a:lnTo>
                <a:lnTo>
                  <a:pt x="73152" y="9145"/>
                </a:lnTo>
                <a:lnTo>
                  <a:pt x="76200" y="13717"/>
                </a:lnTo>
                <a:lnTo>
                  <a:pt x="77725" y="19812"/>
                </a:lnTo>
                <a:lnTo>
                  <a:pt x="79249" y="24384"/>
                </a:lnTo>
                <a:lnTo>
                  <a:pt x="80773" y="32005"/>
                </a:lnTo>
                <a:lnTo>
                  <a:pt x="79249" y="38100"/>
                </a:lnTo>
                <a:lnTo>
                  <a:pt x="76200" y="44196"/>
                </a:lnTo>
              </a:path>
            </a:pathLst>
          </a:custGeom>
          <a:solidFill>
            <a:srgbClr val="B5595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4" name="object 1734"/>
          <p:cNvSpPr/>
          <p:nvPr/>
        </p:nvSpPr>
        <p:spPr>
          <a:xfrm>
            <a:off x="8661412" y="6887476"/>
            <a:ext cx="62485" cy="126492"/>
          </a:xfrm>
          <a:custGeom>
            <a:avLst/>
            <a:gdLst/>
            <a:ahLst/>
            <a:cxnLst/>
            <a:rect l="l" t="t" r="r" b="b"/>
            <a:pathLst>
              <a:path w="62485" h="126492">
                <a:moveTo>
                  <a:pt x="0" y="123445"/>
                </a:moveTo>
                <a:lnTo>
                  <a:pt x="12193" y="126493"/>
                </a:lnTo>
                <a:lnTo>
                  <a:pt x="15241" y="124969"/>
                </a:lnTo>
                <a:lnTo>
                  <a:pt x="19812" y="123445"/>
                </a:lnTo>
                <a:lnTo>
                  <a:pt x="25909" y="117348"/>
                </a:lnTo>
                <a:lnTo>
                  <a:pt x="28957" y="108204"/>
                </a:lnTo>
                <a:lnTo>
                  <a:pt x="32005" y="100585"/>
                </a:lnTo>
                <a:lnTo>
                  <a:pt x="36576" y="89916"/>
                </a:lnTo>
                <a:lnTo>
                  <a:pt x="41149" y="80773"/>
                </a:lnTo>
                <a:lnTo>
                  <a:pt x="45721" y="73152"/>
                </a:lnTo>
                <a:lnTo>
                  <a:pt x="51817" y="57912"/>
                </a:lnTo>
                <a:lnTo>
                  <a:pt x="56388" y="48769"/>
                </a:lnTo>
                <a:lnTo>
                  <a:pt x="59437" y="41148"/>
                </a:lnTo>
                <a:lnTo>
                  <a:pt x="60961" y="35052"/>
                </a:lnTo>
                <a:lnTo>
                  <a:pt x="62485" y="27433"/>
                </a:lnTo>
                <a:lnTo>
                  <a:pt x="62485" y="21336"/>
                </a:lnTo>
                <a:lnTo>
                  <a:pt x="60961" y="16764"/>
                </a:lnTo>
                <a:lnTo>
                  <a:pt x="57912" y="10669"/>
                </a:lnTo>
                <a:lnTo>
                  <a:pt x="54864" y="6097"/>
                </a:lnTo>
                <a:lnTo>
                  <a:pt x="51817" y="3048"/>
                </a:lnTo>
                <a:lnTo>
                  <a:pt x="47245" y="0"/>
                </a:lnTo>
                <a:lnTo>
                  <a:pt x="48769" y="3048"/>
                </a:lnTo>
                <a:lnTo>
                  <a:pt x="51817" y="6097"/>
                </a:lnTo>
                <a:lnTo>
                  <a:pt x="53341" y="9145"/>
                </a:lnTo>
                <a:lnTo>
                  <a:pt x="54864" y="13716"/>
                </a:lnTo>
                <a:lnTo>
                  <a:pt x="57912" y="18288"/>
                </a:lnTo>
                <a:lnTo>
                  <a:pt x="57912" y="27433"/>
                </a:lnTo>
                <a:lnTo>
                  <a:pt x="54864" y="32004"/>
                </a:lnTo>
                <a:lnTo>
                  <a:pt x="45721" y="38100"/>
                </a:lnTo>
                <a:lnTo>
                  <a:pt x="42673" y="42673"/>
                </a:lnTo>
                <a:lnTo>
                  <a:pt x="39624" y="54864"/>
                </a:lnTo>
                <a:lnTo>
                  <a:pt x="36576" y="64009"/>
                </a:lnTo>
                <a:lnTo>
                  <a:pt x="33529" y="74676"/>
                </a:lnTo>
                <a:lnTo>
                  <a:pt x="30481" y="85345"/>
                </a:lnTo>
                <a:lnTo>
                  <a:pt x="24385" y="97536"/>
                </a:lnTo>
                <a:lnTo>
                  <a:pt x="12193" y="115824"/>
                </a:lnTo>
                <a:lnTo>
                  <a:pt x="6097" y="120397"/>
                </a:lnTo>
                <a:lnTo>
                  <a:pt x="0" y="123445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5" name="object 1735"/>
          <p:cNvSpPr/>
          <p:nvPr/>
        </p:nvSpPr>
        <p:spPr>
          <a:xfrm>
            <a:off x="8822957" y="7053592"/>
            <a:ext cx="79248" cy="85344"/>
          </a:xfrm>
          <a:custGeom>
            <a:avLst/>
            <a:gdLst/>
            <a:ahLst/>
            <a:cxnLst/>
            <a:rect l="l" t="t" r="r" b="b"/>
            <a:pathLst>
              <a:path w="79248" h="85344">
                <a:moveTo>
                  <a:pt x="59436" y="1524"/>
                </a:moveTo>
                <a:lnTo>
                  <a:pt x="62484" y="3048"/>
                </a:lnTo>
                <a:lnTo>
                  <a:pt x="67055" y="3048"/>
                </a:lnTo>
                <a:lnTo>
                  <a:pt x="70104" y="4572"/>
                </a:lnTo>
                <a:lnTo>
                  <a:pt x="79248" y="13717"/>
                </a:lnTo>
                <a:lnTo>
                  <a:pt x="79248" y="22860"/>
                </a:lnTo>
                <a:lnTo>
                  <a:pt x="76200" y="32005"/>
                </a:lnTo>
                <a:lnTo>
                  <a:pt x="74676" y="36577"/>
                </a:lnTo>
                <a:lnTo>
                  <a:pt x="76200" y="38100"/>
                </a:lnTo>
                <a:lnTo>
                  <a:pt x="76200" y="53341"/>
                </a:lnTo>
                <a:lnTo>
                  <a:pt x="74676" y="64008"/>
                </a:lnTo>
                <a:lnTo>
                  <a:pt x="70104" y="76200"/>
                </a:lnTo>
                <a:lnTo>
                  <a:pt x="64008" y="82296"/>
                </a:lnTo>
                <a:lnTo>
                  <a:pt x="60960" y="83820"/>
                </a:lnTo>
                <a:lnTo>
                  <a:pt x="59436" y="83820"/>
                </a:lnTo>
                <a:lnTo>
                  <a:pt x="56388" y="85344"/>
                </a:lnTo>
                <a:lnTo>
                  <a:pt x="50292" y="85344"/>
                </a:lnTo>
                <a:lnTo>
                  <a:pt x="47243" y="83820"/>
                </a:lnTo>
                <a:lnTo>
                  <a:pt x="44196" y="83820"/>
                </a:lnTo>
                <a:lnTo>
                  <a:pt x="39624" y="82296"/>
                </a:lnTo>
                <a:lnTo>
                  <a:pt x="36576" y="79248"/>
                </a:lnTo>
                <a:lnTo>
                  <a:pt x="35052" y="79248"/>
                </a:lnTo>
                <a:lnTo>
                  <a:pt x="33528" y="80772"/>
                </a:lnTo>
                <a:lnTo>
                  <a:pt x="30479" y="80772"/>
                </a:lnTo>
                <a:lnTo>
                  <a:pt x="27431" y="79248"/>
                </a:lnTo>
                <a:lnTo>
                  <a:pt x="22860" y="74677"/>
                </a:lnTo>
                <a:lnTo>
                  <a:pt x="22860" y="73153"/>
                </a:lnTo>
                <a:lnTo>
                  <a:pt x="18288" y="73153"/>
                </a:lnTo>
                <a:lnTo>
                  <a:pt x="15240" y="71629"/>
                </a:lnTo>
                <a:lnTo>
                  <a:pt x="13716" y="70105"/>
                </a:lnTo>
                <a:lnTo>
                  <a:pt x="10667" y="70105"/>
                </a:lnTo>
                <a:lnTo>
                  <a:pt x="9143" y="68581"/>
                </a:lnTo>
                <a:lnTo>
                  <a:pt x="9143" y="65532"/>
                </a:lnTo>
                <a:lnTo>
                  <a:pt x="4572" y="64008"/>
                </a:lnTo>
                <a:lnTo>
                  <a:pt x="1524" y="62484"/>
                </a:lnTo>
                <a:lnTo>
                  <a:pt x="0" y="59436"/>
                </a:lnTo>
                <a:lnTo>
                  <a:pt x="0" y="56388"/>
                </a:lnTo>
                <a:lnTo>
                  <a:pt x="3048" y="50293"/>
                </a:lnTo>
                <a:lnTo>
                  <a:pt x="7619" y="44196"/>
                </a:lnTo>
                <a:lnTo>
                  <a:pt x="10667" y="39624"/>
                </a:lnTo>
                <a:lnTo>
                  <a:pt x="15240" y="36577"/>
                </a:lnTo>
                <a:lnTo>
                  <a:pt x="18288" y="33529"/>
                </a:lnTo>
                <a:lnTo>
                  <a:pt x="22860" y="27432"/>
                </a:lnTo>
                <a:lnTo>
                  <a:pt x="28955" y="22860"/>
                </a:lnTo>
                <a:lnTo>
                  <a:pt x="33528" y="16765"/>
                </a:lnTo>
                <a:lnTo>
                  <a:pt x="33528" y="13717"/>
                </a:lnTo>
                <a:lnTo>
                  <a:pt x="35052" y="12193"/>
                </a:lnTo>
                <a:lnTo>
                  <a:pt x="38100" y="7620"/>
                </a:lnTo>
                <a:lnTo>
                  <a:pt x="42672" y="3048"/>
                </a:lnTo>
                <a:lnTo>
                  <a:pt x="47243" y="0"/>
                </a:lnTo>
                <a:lnTo>
                  <a:pt x="51816" y="0"/>
                </a:lnTo>
                <a:lnTo>
                  <a:pt x="59436" y="1524"/>
                </a:lnTo>
              </a:path>
            </a:pathLst>
          </a:custGeom>
          <a:solidFill>
            <a:srgbClr val="B5595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6" name="object 1736"/>
          <p:cNvSpPr/>
          <p:nvPr/>
        </p:nvSpPr>
        <p:spPr>
          <a:xfrm>
            <a:off x="8865629" y="7055116"/>
            <a:ext cx="36576" cy="83820"/>
          </a:xfrm>
          <a:custGeom>
            <a:avLst/>
            <a:gdLst/>
            <a:ahLst/>
            <a:cxnLst/>
            <a:rect l="l" t="t" r="r" b="b"/>
            <a:pathLst>
              <a:path w="36576" h="83820">
                <a:moveTo>
                  <a:pt x="0" y="82296"/>
                </a:moveTo>
                <a:lnTo>
                  <a:pt x="4571" y="82296"/>
                </a:lnTo>
                <a:lnTo>
                  <a:pt x="7620" y="83820"/>
                </a:lnTo>
                <a:lnTo>
                  <a:pt x="13716" y="83820"/>
                </a:lnTo>
                <a:lnTo>
                  <a:pt x="15240" y="82296"/>
                </a:lnTo>
                <a:lnTo>
                  <a:pt x="18288" y="82296"/>
                </a:lnTo>
                <a:lnTo>
                  <a:pt x="21336" y="80772"/>
                </a:lnTo>
                <a:lnTo>
                  <a:pt x="27432" y="74676"/>
                </a:lnTo>
                <a:lnTo>
                  <a:pt x="30480" y="64008"/>
                </a:lnTo>
                <a:lnTo>
                  <a:pt x="33528" y="51817"/>
                </a:lnTo>
                <a:lnTo>
                  <a:pt x="33528" y="42672"/>
                </a:lnTo>
                <a:lnTo>
                  <a:pt x="32004" y="38100"/>
                </a:lnTo>
                <a:lnTo>
                  <a:pt x="32004" y="35053"/>
                </a:lnTo>
                <a:lnTo>
                  <a:pt x="33528" y="30481"/>
                </a:lnTo>
                <a:lnTo>
                  <a:pt x="35052" y="21336"/>
                </a:lnTo>
                <a:lnTo>
                  <a:pt x="36576" y="16764"/>
                </a:lnTo>
                <a:lnTo>
                  <a:pt x="35052" y="13717"/>
                </a:lnTo>
                <a:lnTo>
                  <a:pt x="33528" y="9145"/>
                </a:lnTo>
                <a:lnTo>
                  <a:pt x="30480" y="6096"/>
                </a:lnTo>
                <a:lnTo>
                  <a:pt x="27432" y="4572"/>
                </a:lnTo>
                <a:lnTo>
                  <a:pt x="22859" y="3048"/>
                </a:lnTo>
                <a:lnTo>
                  <a:pt x="19812" y="1524"/>
                </a:lnTo>
                <a:lnTo>
                  <a:pt x="15240" y="0"/>
                </a:lnTo>
                <a:lnTo>
                  <a:pt x="19812" y="3048"/>
                </a:lnTo>
                <a:lnTo>
                  <a:pt x="22859" y="9145"/>
                </a:lnTo>
                <a:lnTo>
                  <a:pt x="25907" y="16764"/>
                </a:lnTo>
                <a:lnTo>
                  <a:pt x="27432" y="24384"/>
                </a:lnTo>
                <a:lnTo>
                  <a:pt x="25907" y="32005"/>
                </a:lnTo>
                <a:lnTo>
                  <a:pt x="21336" y="38100"/>
                </a:lnTo>
                <a:lnTo>
                  <a:pt x="15240" y="41148"/>
                </a:lnTo>
                <a:lnTo>
                  <a:pt x="3047" y="39624"/>
                </a:lnTo>
                <a:lnTo>
                  <a:pt x="4571" y="42672"/>
                </a:lnTo>
                <a:lnTo>
                  <a:pt x="7620" y="44196"/>
                </a:lnTo>
                <a:lnTo>
                  <a:pt x="9144" y="45720"/>
                </a:lnTo>
                <a:lnTo>
                  <a:pt x="12192" y="45720"/>
                </a:lnTo>
                <a:lnTo>
                  <a:pt x="13716" y="47245"/>
                </a:lnTo>
                <a:lnTo>
                  <a:pt x="16764" y="48769"/>
                </a:lnTo>
                <a:lnTo>
                  <a:pt x="22859" y="48769"/>
                </a:lnTo>
                <a:lnTo>
                  <a:pt x="19812" y="51817"/>
                </a:lnTo>
                <a:lnTo>
                  <a:pt x="15240" y="54864"/>
                </a:lnTo>
                <a:lnTo>
                  <a:pt x="9144" y="54864"/>
                </a:lnTo>
                <a:lnTo>
                  <a:pt x="10668" y="56388"/>
                </a:lnTo>
                <a:lnTo>
                  <a:pt x="13716" y="60960"/>
                </a:lnTo>
                <a:lnTo>
                  <a:pt x="15240" y="64008"/>
                </a:lnTo>
                <a:lnTo>
                  <a:pt x="16764" y="68581"/>
                </a:lnTo>
                <a:lnTo>
                  <a:pt x="15240" y="73153"/>
                </a:lnTo>
                <a:lnTo>
                  <a:pt x="12192" y="77724"/>
                </a:lnTo>
                <a:lnTo>
                  <a:pt x="7620" y="80772"/>
                </a:lnTo>
                <a:lnTo>
                  <a:pt x="0" y="82296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7" name="object 1737"/>
          <p:cNvSpPr/>
          <p:nvPr/>
        </p:nvSpPr>
        <p:spPr>
          <a:xfrm>
            <a:off x="8844293" y="7114552"/>
            <a:ext cx="16764" cy="19812"/>
          </a:xfrm>
          <a:custGeom>
            <a:avLst/>
            <a:gdLst/>
            <a:ahLst/>
            <a:cxnLst/>
            <a:rect l="l" t="t" r="r" b="b"/>
            <a:pathLst>
              <a:path w="16764" h="19812">
                <a:moveTo>
                  <a:pt x="0" y="12193"/>
                </a:moveTo>
                <a:lnTo>
                  <a:pt x="0" y="13717"/>
                </a:lnTo>
                <a:lnTo>
                  <a:pt x="1524" y="16764"/>
                </a:lnTo>
                <a:lnTo>
                  <a:pt x="3048" y="18288"/>
                </a:lnTo>
                <a:lnTo>
                  <a:pt x="6095" y="18288"/>
                </a:lnTo>
                <a:lnTo>
                  <a:pt x="7619" y="19812"/>
                </a:lnTo>
                <a:lnTo>
                  <a:pt x="15240" y="19812"/>
                </a:lnTo>
                <a:lnTo>
                  <a:pt x="15240" y="15240"/>
                </a:lnTo>
                <a:lnTo>
                  <a:pt x="16764" y="10669"/>
                </a:lnTo>
                <a:lnTo>
                  <a:pt x="16764" y="1524"/>
                </a:lnTo>
                <a:lnTo>
                  <a:pt x="13716" y="0"/>
                </a:lnTo>
                <a:lnTo>
                  <a:pt x="12192" y="0"/>
                </a:lnTo>
                <a:lnTo>
                  <a:pt x="0" y="12193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8" name="object 1738"/>
          <p:cNvSpPr/>
          <p:nvPr/>
        </p:nvSpPr>
        <p:spPr>
          <a:xfrm>
            <a:off x="8822957" y="7100836"/>
            <a:ext cx="12192" cy="18288"/>
          </a:xfrm>
          <a:custGeom>
            <a:avLst/>
            <a:gdLst/>
            <a:ahLst/>
            <a:cxnLst/>
            <a:rect l="l" t="t" r="r" b="b"/>
            <a:pathLst>
              <a:path w="12192" h="18288">
                <a:moveTo>
                  <a:pt x="0" y="9144"/>
                </a:moveTo>
                <a:lnTo>
                  <a:pt x="0" y="12192"/>
                </a:lnTo>
                <a:lnTo>
                  <a:pt x="1524" y="16764"/>
                </a:lnTo>
                <a:lnTo>
                  <a:pt x="4572" y="18288"/>
                </a:lnTo>
                <a:lnTo>
                  <a:pt x="7619" y="18288"/>
                </a:lnTo>
                <a:lnTo>
                  <a:pt x="10667" y="13716"/>
                </a:lnTo>
                <a:lnTo>
                  <a:pt x="12192" y="9144"/>
                </a:lnTo>
                <a:lnTo>
                  <a:pt x="12192" y="1525"/>
                </a:lnTo>
                <a:lnTo>
                  <a:pt x="10667" y="0"/>
                </a:lnTo>
                <a:lnTo>
                  <a:pt x="9143" y="0"/>
                </a:lnTo>
                <a:lnTo>
                  <a:pt x="4572" y="3049"/>
                </a:lnTo>
                <a:lnTo>
                  <a:pt x="0" y="9144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9" name="object 1739"/>
          <p:cNvSpPr/>
          <p:nvPr/>
        </p:nvSpPr>
        <p:spPr>
          <a:xfrm>
            <a:off x="8832100" y="7106933"/>
            <a:ext cx="16765" cy="19812"/>
          </a:xfrm>
          <a:custGeom>
            <a:avLst/>
            <a:gdLst/>
            <a:ahLst/>
            <a:cxnLst/>
            <a:rect l="l" t="t" r="r" b="b"/>
            <a:pathLst>
              <a:path w="16765" h="19812">
                <a:moveTo>
                  <a:pt x="0" y="12191"/>
                </a:moveTo>
                <a:lnTo>
                  <a:pt x="0" y="15240"/>
                </a:lnTo>
                <a:lnTo>
                  <a:pt x="3049" y="16764"/>
                </a:lnTo>
                <a:lnTo>
                  <a:pt x="4573" y="18288"/>
                </a:lnTo>
                <a:lnTo>
                  <a:pt x="6097" y="19812"/>
                </a:lnTo>
                <a:lnTo>
                  <a:pt x="13717" y="19812"/>
                </a:lnTo>
                <a:lnTo>
                  <a:pt x="16765" y="10667"/>
                </a:lnTo>
                <a:lnTo>
                  <a:pt x="16765" y="6095"/>
                </a:lnTo>
                <a:lnTo>
                  <a:pt x="15241" y="1524"/>
                </a:lnTo>
                <a:lnTo>
                  <a:pt x="13717" y="0"/>
                </a:lnTo>
                <a:lnTo>
                  <a:pt x="10669" y="1524"/>
                </a:lnTo>
                <a:lnTo>
                  <a:pt x="6097" y="4571"/>
                </a:lnTo>
                <a:lnTo>
                  <a:pt x="0" y="12191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0" name="object 1740"/>
          <p:cNvSpPr/>
          <p:nvPr/>
        </p:nvSpPr>
        <p:spPr>
          <a:xfrm>
            <a:off x="8856485" y="6911861"/>
            <a:ext cx="111251" cy="179831"/>
          </a:xfrm>
          <a:custGeom>
            <a:avLst/>
            <a:gdLst/>
            <a:ahLst/>
            <a:cxnLst/>
            <a:rect l="l" t="t" r="r" b="b"/>
            <a:pathLst>
              <a:path w="111251" h="179831">
                <a:moveTo>
                  <a:pt x="53339" y="7619"/>
                </a:moveTo>
                <a:lnTo>
                  <a:pt x="56388" y="4572"/>
                </a:lnTo>
                <a:lnTo>
                  <a:pt x="60960" y="3048"/>
                </a:lnTo>
                <a:lnTo>
                  <a:pt x="64008" y="1524"/>
                </a:lnTo>
                <a:lnTo>
                  <a:pt x="70103" y="0"/>
                </a:lnTo>
                <a:lnTo>
                  <a:pt x="74676" y="0"/>
                </a:lnTo>
                <a:lnTo>
                  <a:pt x="80772" y="1524"/>
                </a:lnTo>
                <a:lnTo>
                  <a:pt x="88391" y="4572"/>
                </a:lnTo>
                <a:lnTo>
                  <a:pt x="94488" y="7619"/>
                </a:lnTo>
                <a:lnTo>
                  <a:pt x="99060" y="12191"/>
                </a:lnTo>
                <a:lnTo>
                  <a:pt x="103632" y="18288"/>
                </a:lnTo>
                <a:lnTo>
                  <a:pt x="108203" y="27431"/>
                </a:lnTo>
                <a:lnTo>
                  <a:pt x="111251" y="38100"/>
                </a:lnTo>
                <a:lnTo>
                  <a:pt x="111251" y="59436"/>
                </a:lnTo>
                <a:lnTo>
                  <a:pt x="106680" y="71627"/>
                </a:lnTo>
                <a:lnTo>
                  <a:pt x="99060" y="83819"/>
                </a:lnTo>
                <a:lnTo>
                  <a:pt x="88391" y="99060"/>
                </a:lnTo>
                <a:lnTo>
                  <a:pt x="77724" y="112775"/>
                </a:lnTo>
                <a:lnTo>
                  <a:pt x="68580" y="124967"/>
                </a:lnTo>
                <a:lnTo>
                  <a:pt x="62484" y="135636"/>
                </a:lnTo>
                <a:lnTo>
                  <a:pt x="56388" y="144779"/>
                </a:lnTo>
                <a:lnTo>
                  <a:pt x="51815" y="153924"/>
                </a:lnTo>
                <a:lnTo>
                  <a:pt x="48768" y="161543"/>
                </a:lnTo>
                <a:lnTo>
                  <a:pt x="44196" y="170688"/>
                </a:lnTo>
                <a:lnTo>
                  <a:pt x="41148" y="175260"/>
                </a:lnTo>
                <a:lnTo>
                  <a:pt x="39624" y="176784"/>
                </a:lnTo>
                <a:lnTo>
                  <a:pt x="36576" y="178308"/>
                </a:lnTo>
                <a:lnTo>
                  <a:pt x="32003" y="179831"/>
                </a:lnTo>
                <a:lnTo>
                  <a:pt x="27432" y="179831"/>
                </a:lnTo>
                <a:lnTo>
                  <a:pt x="15239" y="176784"/>
                </a:lnTo>
                <a:lnTo>
                  <a:pt x="7620" y="172212"/>
                </a:lnTo>
                <a:lnTo>
                  <a:pt x="3048" y="167639"/>
                </a:lnTo>
                <a:lnTo>
                  <a:pt x="0" y="160019"/>
                </a:lnTo>
                <a:lnTo>
                  <a:pt x="1524" y="152400"/>
                </a:lnTo>
                <a:lnTo>
                  <a:pt x="1524" y="144779"/>
                </a:lnTo>
                <a:lnTo>
                  <a:pt x="4572" y="137160"/>
                </a:lnTo>
                <a:lnTo>
                  <a:pt x="6096" y="128015"/>
                </a:lnTo>
                <a:lnTo>
                  <a:pt x="9144" y="120396"/>
                </a:lnTo>
                <a:lnTo>
                  <a:pt x="16764" y="99060"/>
                </a:lnTo>
                <a:lnTo>
                  <a:pt x="25908" y="73151"/>
                </a:lnTo>
                <a:lnTo>
                  <a:pt x="33527" y="48767"/>
                </a:lnTo>
                <a:lnTo>
                  <a:pt x="39624" y="30479"/>
                </a:lnTo>
                <a:lnTo>
                  <a:pt x="41148" y="22860"/>
                </a:lnTo>
                <a:lnTo>
                  <a:pt x="45720" y="15239"/>
                </a:lnTo>
                <a:lnTo>
                  <a:pt x="53339" y="7619"/>
                </a:lnTo>
              </a:path>
            </a:pathLst>
          </a:custGeom>
          <a:solidFill>
            <a:srgbClr val="B5595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1" name="object 1741"/>
          <p:cNvSpPr/>
          <p:nvPr/>
        </p:nvSpPr>
        <p:spPr>
          <a:xfrm>
            <a:off x="8871724" y="6921004"/>
            <a:ext cx="96012" cy="170688"/>
          </a:xfrm>
          <a:custGeom>
            <a:avLst/>
            <a:gdLst/>
            <a:ahLst/>
            <a:cxnLst/>
            <a:rect l="l" t="t" r="r" b="b"/>
            <a:pathLst>
              <a:path w="96012" h="170688">
                <a:moveTo>
                  <a:pt x="30481" y="158496"/>
                </a:moveTo>
                <a:lnTo>
                  <a:pt x="33529" y="152400"/>
                </a:lnTo>
                <a:lnTo>
                  <a:pt x="36576" y="144781"/>
                </a:lnTo>
                <a:lnTo>
                  <a:pt x="41149" y="135636"/>
                </a:lnTo>
                <a:lnTo>
                  <a:pt x="47245" y="126493"/>
                </a:lnTo>
                <a:lnTo>
                  <a:pt x="53341" y="115824"/>
                </a:lnTo>
                <a:lnTo>
                  <a:pt x="60961" y="103632"/>
                </a:lnTo>
                <a:lnTo>
                  <a:pt x="71629" y="89917"/>
                </a:lnTo>
                <a:lnTo>
                  <a:pt x="83821" y="74676"/>
                </a:lnTo>
                <a:lnTo>
                  <a:pt x="91441" y="62484"/>
                </a:lnTo>
                <a:lnTo>
                  <a:pt x="94488" y="51817"/>
                </a:lnTo>
                <a:lnTo>
                  <a:pt x="96012" y="39624"/>
                </a:lnTo>
                <a:lnTo>
                  <a:pt x="94488" y="28957"/>
                </a:lnTo>
                <a:lnTo>
                  <a:pt x="92964" y="18288"/>
                </a:lnTo>
                <a:lnTo>
                  <a:pt x="83821" y="3048"/>
                </a:lnTo>
                <a:lnTo>
                  <a:pt x="79249" y="0"/>
                </a:lnTo>
                <a:lnTo>
                  <a:pt x="85345" y="12193"/>
                </a:lnTo>
                <a:lnTo>
                  <a:pt x="86869" y="18288"/>
                </a:lnTo>
                <a:lnTo>
                  <a:pt x="88393" y="24384"/>
                </a:lnTo>
                <a:lnTo>
                  <a:pt x="89917" y="30481"/>
                </a:lnTo>
                <a:lnTo>
                  <a:pt x="89917" y="36576"/>
                </a:lnTo>
                <a:lnTo>
                  <a:pt x="86869" y="42672"/>
                </a:lnTo>
                <a:lnTo>
                  <a:pt x="80773" y="54865"/>
                </a:lnTo>
                <a:lnTo>
                  <a:pt x="76200" y="60960"/>
                </a:lnTo>
                <a:lnTo>
                  <a:pt x="73152" y="67057"/>
                </a:lnTo>
                <a:lnTo>
                  <a:pt x="68581" y="74676"/>
                </a:lnTo>
                <a:lnTo>
                  <a:pt x="64009" y="79248"/>
                </a:lnTo>
                <a:lnTo>
                  <a:pt x="60961" y="85345"/>
                </a:lnTo>
                <a:lnTo>
                  <a:pt x="56388" y="89917"/>
                </a:lnTo>
                <a:lnTo>
                  <a:pt x="54864" y="94488"/>
                </a:lnTo>
                <a:lnTo>
                  <a:pt x="48769" y="103632"/>
                </a:lnTo>
                <a:lnTo>
                  <a:pt x="41149" y="117348"/>
                </a:lnTo>
                <a:lnTo>
                  <a:pt x="35052" y="132588"/>
                </a:lnTo>
                <a:lnTo>
                  <a:pt x="28957" y="143257"/>
                </a:lnTo>
                <a:lnTo>
                  <a:pt x="25909" y="147829"/>
                </a:lnTo>
                <a:lnTo>
                  <a:pt x="22861" y="153924"/>
                </a:lnTo>
                <a:lnTo>
                  <a:pt x="19812" y="156972"/>
                </a:lnTo>
                <a:lnTo>
                  <a:pt x="16764" y="161545"/>
                </a:lnTo>
                <a:lnTo>
                  <a:pt x="13717" y="164593"/>
                </a:lnTo>
                <a:lnTo>
                  <a:pt x="4573" y="167641"/>
                </a:lnTo>
                <a:lnTo>
                  <a:pt x="0" y="167641"/>
                </a:lnTo>
                <a:lnTo>
                  <a:pt x="7621" y="170688"/>
                </a:lnTo>
                <a:lnTo>
                  <a:pt x="18288" y="170688"/>
                </a:lnTo>
                <a:lnTo>
                  <a:pt x="24385" y="167641"/>
                </a:lnTo>
                <a:lnTo>
                  <a:pt x="25909" y="166117"/>
                </a:lnTo>
                <a:lnTo>
                  <a:pt x="28957" y="161545"/>
                </a:lnTo>
                <a:lnTo>
                  <a:pt x="30481" y="158496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2" name="object 1742"/>
          <p:cNvSpPr/>
          <p:nvPr/>
        </p:nvSpPr>
        <p:spPr>
          <a:xfrm>
            <a:off x="8623312" y="6652780"/>
            <a:ext cx="499873" cy="368808"/>
          </a:xfrm>
          <a:custGeom>
            <a:avLst/>
            <a:gdLst/>
            <a:ahLst/>
            <a:cxnLst/>
            <a:rect l="l" t="t" r="r" b="b"/>
            <a:pathLst>
              <a:path w="499873" h="368808">
                <a:moveTo>
                  <a:pt x="170688" y="312420"/>
                </a:moveTo>
                <a:lnTo>
                  <a:pt x="172212" y="315469"/>
                </a:lnTo>
                <a:lnTo>
                  <a:pt x="178309" y="318517"/>
                </a:lnTo>
                <a:lnTo>
                  <a:pt x="192024" y="327660"/>
                </a:lnTo>
                <a:lnTo>
                  <a:pt x="204217" y="333756"/>
                </a:lnTo>
                <a:lnTo>
                  <a:pt x="211837" y="336805"/>
                </a:lnTo>
                <a:lnTo>
                  <a:pt x="219457" y="341377"/>
                </a:lnTo>
                <a:lnTo>
                  <a:pt x="228600" y="344424"/>
                </a:lnTo>
                <a:lnTo>
                  <a:pt x="239269" y="348996"/>
                </a:lnTo>
                <a:lnTo>
                  <a:pt x="249937" y="352044"/>
                </a:lnTo>
                <a:lnTo>
                  <a:pt x="262129" y="356617"/>
                </a:lnTo>
                <a:lnTo>
                  <a:pt x="275845" y="359665"/>
                </a:lnTo>
                <a:lnTo>
                  <a:pt x="289561" y="364236"/>
                </a:lnTo>
                <a:lnTo>
                  <a:pt x="309373" y="367284"/>
                </a:lnTo>
                <a:lnTo>
                  <a:pt x="327661" y="368808"/>
                </a:lnTo>
                <a:lnTo>
                  <a:pt x="344424" y="368808"/>
                </a:lnTo>
                <a:lnTo>
                  <a:pt x="359664" y="367284"/>
                </a:lnTo>
                <a:lnTo>
                  <a:pt x="371857" y="364236"/>
                </a:lnTo>
                <a:lnTo>
                  <a:pt x="384049" y="359665"/>
                </a:lnTo>
                <a:lnTo>
                  <a:pt x="396241" y="353569"/>
                </a:lnTo>
                <a:lnTo>
                  <a:pt x="405385" y="347472"/>
                </a:lnTo>
                <a:lnTo>
                  <a:pt x="414529" y="339853"/>
                </a:lnTo>
                <a:lnTo>
                  <a:pt x="429769" y="324612"/>
                </a:lnTo>
                <a:lnTo>
                  <a:pt x="434341" y="318517"/>
                </a:lnTo>
                <a:lnTo>
                  <a:pt x="438912" y="310896"/>
                </a:lnTo>
                <a:lnTo>
                  <a:pt x="443485" y="304800"/>
                </a:lnTo>
                <a:lnTo>
                  <a:pt x="449581" y="295656"/>
                </a:lnTo>
                <a:lnTo>
                  <a:pt x="455676" y="288036"/>
                </a:lnTo>
                <a:lnTo>
                  <a:pt x="463297" y="275844"/>
                </a:lnTo>
                <a:lnTo>
                  <a:pt x="478537" y="242317"/>
                </a:lnTo>
                <a:lnTo>
                  <a:pt x="486157" y="220981"/>
                </a:lnTo>
                <a:lnTo>
                  <a:pt x="492253" y="199644"/>
                </a:lnTo>
                <a:lnTo>
                  <a:pt x="496824" y="178308"/>
                </a:lnTo>
                <a:lnTo>
                  <a:pt x="499873" y="156972"/>
                </a:lnTo>
                <a:lnTo>
                  <a:pt x="499873" y="140208"/>
                </a:lnTo>
                <a:lnTo>
                  <a:pt x="498349" y="124969"/>
                </a:lnTo>
                <a:lnTo>
                  <a:pt x="496824" y="112777"/>
                </a:lnTo>
                <a:lnTo>
                  <a:pt x="492253" y="99060"/>
                </a:lnTo>
                <a:lnTo>
                  <a:pt x="487681" y="86869"/>
                </a:lnTo>
                <a:lnTo>
                  <a:pt x="483109" y="76200"/>
                </a:lnTo>
                <a:lnTo>
                  <a:pt x="477012" y="67056"/>
                </a:lnTo>
                <a:lnTo>
                  <a:pt x="469393" y="57912"/>
                </a:lnTo>
                <a:lnTo>
                  <a:pt x="446533" y="35053"/>
                </a:lnTo>
                <a:lnTo>
                  <a:pt x="437388" y="28956"/>
                </a:lnTo>
                <a:lnTo>
                  <a:pt x="428245" y="24384"/>
                </a:lnTo>
                <a:lnTo>
                  <a:pt x="417576" y="19812"/>
                </a:lnTo>
                <a:lnTo>
                  <a:pt x="408433" y="15241"/>
                </a:lnTo>
                <a:lnTo>
                  <a:pt x="399288" y="12193"/>
                </a:lnTo>
                <a:lnTo>
                  <a:pt x="388621" y="9144"/>
                </a:lnTo>
                <a:lnTo>
                  <a:pt x="379476" y="6096"/>
                </a:lnTo>
                <a:lnTo>
                  <a:pt x="368809" y="4572"/>
                </a:lnTo>
                <a:lnTo>
                  <a:pt x="359664" y="3048"/>
                </a:lnTo>
                <a:lnTo>
                  <a:pt x="348997" y="1524"/>
                </a:lnTo>
                <a:lnTo>
                  <a:pt x="339853" y="1524"/>
                </a:lnTo>
                <a:lnTo>
                  <a:pt x="330709" y="0"/>
                </a:lnTo>
                <a:lnTo>
                  <a:pt x="304800" y="0"/>
                </a:lnTo>
                <a:lnTo>
                  <a:pt x="297181" y="1524"/>
                </a:lnTo>
                <a:lnTo>
                  <a:pt x="283464" y="1524"/>
                </a:lnTo>
                <a:lnTo>
                  <a:pt x="278893" y="3048"/>
                </a:lnTo>
                <a:lnTo>
                  <a:pt x="274321" y="3048"/>
                </a:lnTo>
                <a:lnTo>
                  <a:pt x="269749" y="4572"/>
                </a:lnTo>
                <a:lnTo>
                  <a:pt x="263653" y="4572"/>
                </a:lnTo>
                <a:lnTo>
                  <a:pt x="259081" y="6096"/>
                </a:lnTo>
                <a:lnTo>
                  <a:pt x="252985" y="6096"/>
                </a:lnTo>
                <a:lnTo>
                  <a:pt x="240793" y="9144"/>
                </a:lnTo>
                <a:lnTo>
                  <a:pt x="233173" y="10669"/>
                </a:lnTo>
                <a:lnTo>
                  <a:pt x="227076" y="12193"/>
                </a:lnTo>
                <a:lnTo>
                  <a:pt x="217933" y="15241"/>
                </a:lnTo>
                <a:lnTo>
                  <a:pt x="207264" y="18289"/>
                </a:lnTo>
                <a:lnTo>
                  <a:pt x="196597" y="22860"/>
                </a:lnTo>
                <a:lnTo>
                  <a:pt x="184405" y="25908"/>
                </a:lnTo>
                <a:lnTo>
                  <a:pt x="163069" y="32005"/>
                </a:lnTo>
                <a:lnTo>
                  <a:pt x="153924" y="35053"/>
                </a:lnTo>
                <a:lnTo>
                  <a:pt x="147829" y="36577"/>
                </a:lnTo>
                <a:lnTo>
                  <a:pt x="96012" y="36577"/>
                </a:lnTo>
                <a:lnTo>
                  <a:pt x="91441" y="38100"/>
                </a:lnTo>
                <a:lnTo>
                  <a:pt x="83821" y="39624"/>
                </a:lnTo>
                <a:lnTo>
                  <a:pt x="79249" y="41148"/>
                </a:lnTo>
                <a:lnTo>
                  <a:pt x="71629" y="45720"/>
                </a:lnTo>
                <a:lnTo>
                  <a:pt x="67057" y="48769"/>
                </a:lnTo>
                <a:lnTo>
                  <a:pt x="60961" y="53341"/>
                </a:lnTo>
                <a:lnTo>
                  <a:pt x="54864" y="60960"/>
                </a:lnTo>
                <a:lnTo>
                  <a:pt x="48769" y="67056"/>
                </a:lnTo>
                <a:lnTo>
                  <a:pt x="42673" y="74677"/>
                </a:lnTo>
                <a:lnTo>
                  <a:pt x="35053" y="85344"/>
                </a:lnTo>
                <a:lnTo>
                  <a:pt x="27433" y="97536"/>
                </a:lnTo>
                <a:lnTo>
                  <a:pt x="21337" y="109729"/>
                </a:lnTo>
                <a:lnTo>
                  <a:pt x="13717" y="123444"/>
                </a:lnTo>
                <a:lnTo>
                  <a:pt x="9145" y="137160"/>
                </a:lnTo>
                <a:lnTo>
                  <a:pt x="4573" y="152400"/>
                </a:lnTo>
                <a:lnTo>
                  <a:pt x="1524" y="167641"/>
                </a:lnTo>
                <a:lnTo>
                  <a:pt x="0" y="175260"/>
                </a:lnTo>
                <a:lnTo>
                  <a:pt x="1524" y="181356"/>
                </a:lnTo>
                <a:lnTo>
                  <a:pt x="3049" y="188977"/>
                </a:lnTo>
                <a:lnTo>
                  <a:pt x="4573" y="195072"/>
                </a:lnTo>
                <a:lnTo>
                  <a:pt x="7621" y="201169"/>
                </a:lnTo>
                <a:lnTo>
                  <a:pt x="12193" y="207265"/>
                </a:lnTo>
                <a:lnTo>
                  <a:pt x="22861" y="219456"/>
                </a:lnTo>
                <a:lnTo>
                  <a:pt x="32005" y="230124"/>
                </a:lnTo>
                <a:lnTo>
                  <a:pt x="36576" y="237744"/>
                </a:lnTo>
                <a:lnTo>
                  <a:pt x="41149" y="243841"/>
                </a:lnTo>
                <a:lnTo>
                  <a:pt x="44197" y="246889"/>
                </a:lnTo>
                <a:lnTo>
                  <a:pt x="45721" y="251460"/>
                </a:lnTo>
                <a:lnTo>
                  <a:pt x="48769" y="254508"/>
                </a:lnTo>
                <a:lnTo>
                  <a:pt x="50293" y="257556"/>
                </a:lnTo>
                <a:lnTo>
                  <a:pt x="56388" y="263653"/>
                </a:lnTo>
                <a:lnTo>
                  <a:pt x="59437" y="268224"/>
                </a:lnTo>
                <a:lnTo>
                  <a:pt x="62485" y="271272"/>
                </a:lnTo>
                <a:lnTo>
                  <a:pt x="67057" y="272796"/>
                </a:lnTo>
                <a:lnTo>
                  <a:pt x="73153" y="275844"/>
                </a:lnTo>
                <a:lnTo>
                  <a:pt x="79249" y="277369"/>
                </a:lnTo>
                <a:lnTo>
                  <a:pt x="86869" y="278893"/>
                </a:lnTo>
                <a:lnTo>
                  <a:pt x="91441" y="278893"/>
                </a:lnTo>
                <a:lnTo>
                  <a:pt x="96012" y="280417"/>
                </a:lnTo>
                <a:lnTo>
                  <a:pt x="102109" y="281941"/>
                </a:lnTo>
                <a:lnTo>
                  <a:pt x="106681" y="283465"/>
                </a:lnTo>
                <a:lnTo>
                  <a:pt x="118873" y="286512"/>
                </a:lnTo>
                <a:lnTo>
                  <a:pt x="123445" y="288036"/>
                </a:lnTo>
                <a:lnTo>
                  <a:pt x="131064" y="291084"/>
                </a:lnTo>
                <a:lnTo>
                  <a:pt x="135637" y="294132"/>
                </a:lnTo>
                <a:lnTo>
                  <a:pt x="141733" y="297181"/>
                </a:lnTo>
                <a:lnTo>
                  <a:pt x="146305" y="298705"/>
                </a:lnTo>
                <a:lnTo>
                  <a:pt x="152400" y="301753"/>
                </a:lnTo>
                <a:lnTo>
                  <a:pt x="166117" y="310896"/>
                </a:lnTo>
                <a:lnTo>
                  <a:pt x="170688" y="312420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3" name="object 1743"/>
          <p:cNvSpPr/>
          <p:nvPr/>
        </p:nvSpPr>
        <p:spPr>
          <a:xfrm>
            <a:off x="8422145" y="6364745"/>
            <a:ext cx="315467" cy="498347"/>
          </a:xfrm>
          <a:custGeom>
            <a:avLst/>
            <a:gdLst/>
            <a:ahLst/>
            <a:cxnLst/>
            <a:rect l="l" t="t" r="r" b="b"/>
            <a:pathLst>
              <a:path w="315467" h="498347">
                <a:moveTo>
                  <a:pt x="22860" y="64007"/>
                </a:moveTo>
                <a:lnTo>
                  <a:pt x="13716" y="60959"/>
                </a:lnTo>
                <a:lnTo>
                  <a:pt x="9143" y="57912"/>
                </a:lnTo>
                <a:lnTo>
                  <a:pt x="6096" y="54863"/>
                </a:lnTo>
                <a:lnTo>
                  <a:pt x="3048" y="50291"/>
                </a:lnTo>
                <a:lnTo>
                  <a:pt x="1524" y="44195"/>
                </a:lnTo>
                <a:lnTo>
                  <a:pt x="0" y="39624"/>
                </a:lnTo>
                <a:lnTo>
                  <a:pt x="0" y="33527"/>
                </a:lnTo>
                <a:lnTo>
                  <a:pt x="1524" y="25907"/>
                </a:lnTo>
                <a:lnTo>
                  <a:pt x="3048" y="21335"/>
                </a:lnTo>
                <a:lnTo>
                  <a:pt x="6096" y="15239"/>
                </a:lnTo>
                <a:lnTo>
                  <a:pt x="9143" y="10668"/>
                </a:lnTo>
                <a:lnTo>
                  <a:pt x="13716" y="6095"/>
                </a:lnTo>
                <a:lnTo>
                  <a:pt x="18288" y="3047"/>
                </a:lnTo>
                <a:lnTo>
                  <a:pt x="22860" y="1524"/>
                </a:lnTo>
                <a:lnTo>
                  <a:pt x="28955" y="0"/>
                </a:lnTo>
                <a:lnTo>
                  <a:pt x="38100" y="0"/>
                </a:lnTo>
                <a:lnTo>
                  <a:pt x="45720" y="1524"/>
                </a:lnTo>
                <a:lnTo>
                  <a:pt x="51816" y="3047"/>
                </a:lnTo>
                <a:lnTo>
                  <a:pt x="59436" y="4571"/>
                </a:lnTo>
                <a:lnTo>
                  <a:pt x="68579" y="7619"/>
                </a:lnTo>
                <a:lnTo>
                  <a:pt x="76200" y="10668"/>
                </a:lnTo>
                <a:lnTo>
                  <a:pt x="85343" y="15239"/>
                </a:lnTo>
                <a:lnTo>
                  <a:pt x="94488" y="21335"/>
                </a:lnTo>
                <a:lnTo>
                  <a:pt x="100584" y="25907"/>
                </a:lnTo>
                <a:lnTo>
                  <a:pt x="105155" y="28956"/>
                </a:lnTo>
                <a:lnTo>
                  <a:pt x="123443" y="47244"/>
                </a:lnTo>
                <a:lnTo>
                  <a:pt x="128016" y="54863"/>
                </a:lnTo>
                <a:lnTo>
                  <a:pt x="146304" y="82295"/>
                </a:lnTo>
                <a:lnTo>
                  <a:pt x="152400" y="92963"/>
                </a:lnTo>
                <a:lnTo>
                  <a:pt x="156972" y="105156"/>
                </a:lnTo>
                <a:lnTo>
                  <a:pt x="169164" y="129539"/>
                </a:lnTo>
                <a:lnTo>
                  <a:pt x="173736" y="143255"/>
                </a:lnTo>
                <a:lnTo>
                  <a:pt x="178308" y="158495"/>
                </a:lnTo>
                <a:lnTo>
                  <a:pt x="182879" y="172212"/>
                </a:lnTo>
                <a:lnTo>
                  <a:pt x="185928" y="185928"/>
                </a:lnTo>
                <a:lnTo>
                  <a:pt x="190500" y="199643"/>
                </a:lnTo>
                <a:lnTo>
                  <a:pt x="193548" y="211835"/>
                </a:lnTo>
                <a:lnTo>
                  <a:pt x="196596" y="224028"/>
                </a:lnTo>
                <a:lnTo>
                  <a:pt x="201167" y="236219"/>
                </a:lnTo>
                <a:lnTo>
                  <a:pt x="204216" y="246888"/>
                </a:lnTo>
                <a:lnTo>
                  <a:pt x="213360" y="268224"/>
                </a:lnTo>
                <a:lnTo>
                  <a:pt x="216408" y="277367"/>
                </a:lnTo>
                <a:lnTo>
                  <a:pt x="222504" y="286512"/>
                </a:lnTo>
                <a:lnTo>
                  <a:pt x="227076" y="294131"/>
                </a:lnTo>
                <a:lnTo>
                  <a:pt x="239267" y="309371"/>
                </a:lnTo>
                <a:lnTo>
                  <a:pt x="245364" y="315467"/>
                </a:lnTo>
                <a:lnTo>
                  <a:pt x="259079" y="324612"/>
                </a:lnTo>
                <a:lnTo>
                  <a:pt x="266700" y="330707"/>
                </a:lnTo>
                <a:lnTo>
                  <a:pt x="272796" y="335279"/>
                </a:lnTo>
                <a:lnTo>
                  <a:pt x="277367" y="336804"/>
                </a:lnTo>
                <a:lnTo>
                  <a:pt x="284988" y="336804"/>
                </a:lnTo>
                <a:lnTo>
                  <a:pt x="300228" y="344424"/>
                </a:lnTo>
                <a:lnTo>
                  <a:pt x="306324" y="352043"/>
                </a:lnTo>
                <a:lnTo>
                  <a:pt x="310896" y="361188"/>
                </a:lnTo>
                <a:lnTo>
                  <a:pt x="313943" y="371855"/>
                </a:lnTo>
                <a:lnTo>
                  <a:pt x="315467" y="385571"/>
                </a:lnTo>
                <a:lnTo>
                  <a:pt x="315467" y="399288"/>
                </a:lnTo>
                <a:lnTo>
                  <a:pt x="310896" y="416052"/>
                </a:lnTo>
                <a:lnTo>
                  <a:pt x="303276" y="434340"/>
                </a:lnTo>
                <a:lnTo>
                  <a:pt x="301752" y="438912"/>
                </a:lnTo>
                <a:lnTo>
                  <a:pt x="292608" y="452628"/>
                </a:lnTo>
                <a:lnTo>
                  <a:pt x="284988" y="463295"/>
                </a:lnTo>
                <a:lnTo>
                  <a:pt x="278891" y="472440"/>
                </a:lnTo>
                <a:lnTo>
                  <a:pt x="271272" y="480059"/>
                </a:lnTo>
                <a:lnTo>
                  <a:pt x="265176" y="484631"/>
                </a:lnTo>
                <a:lnTo>
                  <a:pt x="257555" y="490728"/>
                </a:lnTo>
                <a:lnTo>
                  <a:pt x="251460" y="493776"/>
                </a:lnTo>
                <a:lnTo>
                  <a:pt x="245364" y="495300"/>
                </a:lnTo>
                <a:lnTo>
                  <a:pt x="240791" y="496824"/>
                </a:lnTo>
                <a:lnTo>
                  <a:pt x="234696" y="498347"/>
                </a:lnTo>
                <a:lnTo>
                  <a:pt x="230124" y="498347"/>
                </a:lnTo>
                <a:lnTo>
                  <a:pt x="224028" y="496824"/>
                </a:lnTo>
                <a:lnTo>
                  <a:pt x="220979" y="495300"/>
                </a:lnTo>
                <a:lnTo>
                  <a:pt x="216408" y="493776"/>
                </a:lnTo>
                <a:lnTo>
                  <a:pt x="213360" y="490728"/>
                </a:lnTo>
                <a:lnTo>
                  <a:pt x="210312" y="489204"/>
                </a:lnTo>
                <a:lnTo>
                  <a:pt x="207264" y="486155"/>
                </a:lnTo>
                <a:lnTo>
                  <a:pt x="202691" y="480059"/>
                </a:lnTo>
                <a:lnTo>
                  <a:pt x="196596" y="470916"/>
                </a:lnTo>
                <a:lnTo>
                  <a:pt x="190500" y="460247"/>
                </a:lnTo>
                <a:lnTo>
                  <a:pt x="185928" y="449579"/>
                </a:lnTo>
                <a:lnTo>
                  <a:pt x="181355" y="437388"/>
                </a:lnTo>
                <a:lnTo>
                  <a:pt x="176784" y="425195"/>
                </a:lnTo>
                <a:lnTo>
                  <a:pt x="172212" y="414528"/>
                </a:lnTo>
                <a:lnTo>
                  <a:pt x="169164" y="405383"/>
                </a:lnTo>
                <a:lnTo>
                  <a:pt x="164591" y="396240"/>
                </a:lnTo>
                <a:lnTo>
                  <a:pt x="161543" y="385571"/>
                </a:lnTo>
                <a:lnTo>
                  <a:pt x="158496" y="373379"/>
                </a:lnTo>
                <a:lnTo>
                  <a:pt x="155448" y="361188"/>
                </a:lnTo>
                <a:lnTo>
                  <a:pt x="153924" y="347471"/>
                </a:lnTo>
                <a:lnTo>
                  <a:pt x="152400" y="335279"/>
                </a:lnTo>
                <a:lnTo>
                  <a:pt x="150876" y="321564"/>
                </a:lnTo>
                <a:lnTo>
                  <a:pt x="149352" y="307847"/>
                </a:lnTo>
                <a:lnTo>
                  <a:pt x="149352" y="301752"/>
                </a:lnTo>
                <a:lnTo>
                  <a:pt x="147828" y="295655"/>
                </a:lnTo>
                <a:lnTo>
                  <a:pt x="147828" y="288035"/>
                </a:lnTo>
                <a:lnTo>
                  <a:pt x="146304" y="277367"/>
                </a:lnTo>
                <a:lnTo>
                  <a:pt x="143255" y="266700"/>
                </a:lnTo>
                <a:lnTo>
                  <a:pt x="141731" y="256031"/>
                </a:lnTo>
                <a:lnTo>
                  <a:pt x="138684" y="243840"/>
                </a:lnTo>
                <a:lnTo>
                  <a:pt x="135636" y="230124"/>
                </a:lnTo>
                <a:lnTo>
                  <a:pt x="132588" y="217931"/>
                </a:lnTo>
                <a:lnTo>
                  <a:pt x="129540" y="204216"/>
                </a:lnTo>
                <a:lnTo>
                  <a:pt x="120396" y="176783"/>
                </a:lnTo>
                <a:lnTo>
                  <a:pt x="115824" y="164591"/>
                </a:lnTo>
                <a:lnTo>
                  <a:pt x="111252" y="150876"/>
                </a:lnTo>
                <a:lnTo>
                  <a:pt x="105155" y="140207"/>
                </a:lnTo>
                <a:lnTo>
                  <a:pt x="100584" y="128015"/>
                </a:lnTo>
                <a:lnTo>
                  <a:pt x="96012" y="121919"/>
                </a:lnTo>
                <a:lnTo>
                  <a:pt x="92964" y="114300"/>
                </a:lnTo>
                <a:lnTo>
                  <a:pt x="88391" y="108203"/>
                </a:lnTo>
                <a:lnTo>
                  <a:pt x="85343" y="102107"/>
                </a:lnTo>
                <a:lnTo>
                  <a:pt x="79248" y="92963"/>
                </a:lnTo>
                <a:lnTo>
                  <a:pt x="67055" y="80771"/>
                </a:lnTo>
                <a:lnTo>
                  <a:pt x="57912" y="74675"/>
                </a:lnTo>
                <a:lnTo>
                  <a:pt x="51816" y="73151"/>
                </a:lnTo>
                <a:lnTo>
                  <a:pt x="45720" y="70103"/>
                </a:lnTo>
                <a:lnTo>
                  <a:pt x="39624" y="68580"/>
                </a:lnTo>
                <a:lnTo>
                  <a:pt x="32004" y="67056"/>
                </a:lnTo>
                <a:lnTo>
                  <a:pt x="22860" y="64007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4" name="object 1744"/>
          <p:cNvSpPr/>
          <p:nvPr/>
        </p:nvSpPr>
        <p:spPr>
          <a:xfrm>
            <a:off x="8384045" y="6361696"/>
            <a:ext cx="79248" cy="67056"/>
          </a:xfrm>
          <a:custGeom>
            <a:avLst/>
            <a:gdLst/>
            <a:ahLst/>
            <a:cxnLst/>
            <a:rect l="l" t="t" r="r" b="b"/>
            <a:pathLst>
              <a:path w="79248" h="67056">
                <a:moveTo>
                  <a:pt x="62484" y="3049"/>
                </a:moveTo>
                <a:lnTo>
                  <a:pt x="65531" y="3049"/>
                </a:lnTo>
                <a:lnTo>
                  <a:pt x="67055" y="1524"/>
                </a:lnTo>
                <a:lnTo>
                  <a:pt x="70104" y="1524"/>
                </a:lnTo>
                <a:lnTo>
                  <a:pt x="73152" y="3049"/>
                </a:lnTo>
                <a:lnTo>
                  <a:pt x="74676" y="3049"/>
                </a:lnTo>
                <a:lnTo>
                  <a:pt x="76200" y="6096"/>
                </a:lnTo>
                <a:lnTo>
                  <a:pt x="76200" y="22861"/>
                </a:lnTo>
                <a:lnTo>
                  <a:pt x="77724" y="27432"/>
                </a:lnTo>
                <a:lnTo>
                  <a:pt x="77724" y="32005"/>
                </a:lnTo>
                <a:lnTo>
                  <a:pt x="79248" y="41149"/>
                </a:lnTo>
                <a:lnTo>
                  <a:pt x="76200" y="48768"/>
                </a:lnTo>
                <a:lnTo>
                  <a:pt x="71628" y="53340"/>
                </a:lnTo>
                <a:lnTo>
                  <a:pt x="70104" y="57912"/>
                </a:lnTo>
                <a:lnTo>
                  <a:pt x="67055" y="62484"/>
                </a:lnTo>
                <a:lnTo>
                  <a:pt x="64008" y="65532"/>
                </a:lnTo>
                <a:lnTo>
                  <a:pt x="57912" y="67056"/>
                </a:lnTo>
                <a:lnTo>
                  <a:pt x="54864" y="67056"/>
                </a:lnTo>
                <a:lnTo>
                  <a:pt x="51816" y="65532"/>
                </a:lnTo>
                <a:lnTo>
                  <a:pt x="48767" y="65532"/>
                </a:lnTo>
                <a:lnTo>
                  <a:pt x="47243" y="64008"/>
                </a:lnTo>
                <a:lnTo>
                  <a:pt x="44196" y="62484"/>
                </a:lnTo>
                <a:lnTo>
                  <a:pt x="42672" y="62484"/>
                </a:lnTo>
                <a:lnTo>
                  <a:pt x="41148" y="60961"/>
                </a:lnTo>
                <a:lnTo>
                  <a:pt x="39624" y="60961"/>
                </a:lnTo>
                <a:lnTo>
                  <a:pt x="38100" y="59437"/>
                </a:lnTo>
                <a:lnTo>
                  <a:pt x="33528" y="59437"/>
                </a:lnTo>
                <a:lnTo>
                  <a:pt x="30479" y="57912"/>
                </a:lnTo>
                <a:lnTo>
                  <a:pt x="25908" y="57912"/>
                </a:lnTo>
                <a:lnTo>
                  <a:pt x="24384" y="59437"/>
                </a:lnTo>
                <a:lnTo>
                  <a:pt x="22860" y="57912"/>
                </a:lnTo>
                <a:lnTo>
                  <a:pt x="16764" y="57912"/>
                </a:lnTo>
                <a:lnTo>
                  <a:pt x="13716" y="56388"/>
                </a:lnTo>
                <a:lnTo>
                  <a:pt x="10667" y="56388"/>
                </a:lnTo>
                <a:lnTo>
                  <a:pt x="4572" y="53340"/>
                </a:lnTo>
                <a:lnTo>
                  <a:pt x="3047" y="50293"/>
                </a:lnTo>
                <a:lnTo>
                  <a:pt x="4572" y="47244"/>
                </a:lnTo>
                <a:lnTo>
                  <a:pt x="1524" y="47244"/>
                </a:lnTo>
                <a:lnTo>
                  <a:pt x="1524" y="45720"/>
                </a:lnTo>
                <a:lnTo>
                  <a:pt x="0" y="44196"/>
                </a:lnTo>
                <a:lnTo>
                  <a:pt x="0" y="38100"/>
                </a:lnTo>
                <a:lnTo>
                  <a:pt x="3047" y="32005"/>
                </a:lnTo>
                <a:lnTo>
                  <a:pt x="4572" y="28956"/>
                </a:lnTo>
                <a:lnTo>
                  <a:pt x="6096" y="25908"/>
                </a:lnTo>
                <a:lnTo>
                  <a:pt x="9143" y="21337"/>
                </a:lnTo>
                <a:lnTo>
                  <a:pt x="10667" y="16764"/>
                </a:lnTo>
                <a:lnTo>
                  <a:pt x="12191" y="13717"/>
                </a:lnTo>
                <a:lnTo>
                  <a:pt x="15240" y="10668"/>
                </a:lnTo>
                <a:lnTo>
                  <a:pt x="16764" y="10668"/>
                </a:lnTo>
                <a:lnTo>
                  <a:pt x="19812" y="9144"/>
                </a:lnTo>
                <a:lnTo>
                  <a:pt x="21336" y="9144"/>
                </a:lnTo>
                <a:lnTo>
                  <a:pt x="24384" y="7620"/>
                </a:lnTo>
                <a:lnTo>
                  <a:pt x="33528" y="7620"/>
                </a:lnTo>
                <a:lnTo>
                  <a:pt x="36576" y="6096"/>
                </a:lnTo>
                <a:lnTo>
                  <a:pt x="39624" y="6096"/>
                </a:lnTo>
                <a:lnTo>
                  <a:pt x="51816" y="0"/>
                </a:lnTo>
                <a:lnTo>
                  <a:pt x="53340" y="1524"/>
                </a:lnTo>
                <a:lnTo>
                  <a:pt x="56388" y="1524"/>
                </a:lnTo>
                <a:lnTo>
                  <a:pt x="59436" y="4573"/>
                </a:lnTo>
                <a:lnTo>
                  <a:pt x="62484" y="3049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5" name="object 1745"/>
          <p:cNvSpPr/>
          <p:nvPr/>
        </p:nvSpPr>
        <p:spPr>
          <a:xfrm>
            <a:off x="8387092" y="6369316"/>
            <a:ext cx="74676" cy="59436"/>
          </a:xfrm>
          <a:custGeom>
            <a:avLst/>
            <a:gdLst/>
            <a:ahLst/>
            <a:cxnLst/>
            <a:rect l="l" t="t" r="r" b="b"/>
            <a:pathLst>
              <a:path w="74676" h="59436">
                <a:moveTo>
                  <a:pt x="73153" y="0"/>
                </a:moveTo>
                <a:lnTo>
                  <a:pt x="71629" y="4573"/>
                </a:lnTo>
                <a:lnTo>
                  <a:pt x="70105" y="7620"/>
                </a:lnTo>
                <a:lnTo>
                  <a:pt x="70105" y="30480"/>
                </a:lnTo>
                <a:lnTo>
                  <a:pt x="67057" y="33529"/>
                </a:lnTo>
                <a:lnTo>
                  <a:pt x="64008" y="33529"/>
                </a:lnTo>
                <a:lnTo>
                  <a:pt x="62484" y="30480"/>
                </a:lnTo>
                <a:lnTo>
                  <a:pt x="62484" y="25909"/>
                </a:lnTo>
                <a:lnTo>
                  <a:pt x="64008" y="24385"/>
                </a:lnTo>
                <a:lnTo>
                  <a:pt x="67057" y="12192"/>
                </a:lnTo>
                <a:lnTo>
                  <a:pt x="64008" y="7620"/>
                </a:lnTo>
                <a:lnTo>
                  <a:pt x="64008" y="12192"/>
                </a:lnTo>
                <a:lnTo>
                  <a:pt x="60961" y="16764"/>
                </a:lnTo>
                <a:lnTo>
                  <a:pt x="59437" y="19812"/>
                </a:lnTo>
                <a:lnTo>
                  <a:pt x="54865" y="21336"/>
                </a:lnTo>
                <a:lnTo>
                  <a:pt x="56389" y="25909"/>
                </a:lnTo>
                <a:lnTo>
                  <a:pt x="56389" y="32004"/>
                </a:lnTo>
                <a:lnTo>
                  <a:pt x="53341" y="33529"/>
                </a:lnTo>
                <a:lnTo>
                  <a:pt x="50293" y="32004"/>
                </a:lnTo>
                <a:lnTo>
                  <a:pt x="47244" y="28956"/>
                </a:lnTo>
                <a:lnTo>
                  <a:pt x="41149" y="25909"/>
                </a:lnTo>
                <a:lnTo>
                  <a:pt x="38101" y="22861"/>
                </a:lnTo>
                <a:lnTo>
                  <a:pt x="35053" y="21336"/>
                </a:lnTo>
                <a:lnTo>
                  <a:pt x="30481" y="21336"/>
                </a:lnTo>
                <a:lnTo>
                  <a:pt x="32005" y="22861"/>
                </a:lnTo>
                <a:lnTo>
                  <a:pt x="36577" y="24385"/>
                </a:lnTo>
                <a:lnTo>
                  <a:pt x="50293" y="33529"/>
                </a:lnTo>
                <a:lnTo>
                  <a:pt x="53341" y="42673"/>
                </a:lnTo>
                <a:lnTo>
                  <a:pt x="53341" y="48768"/>
                </a:lnTo>
                <a:lnTo>
                  <a:pt x="50293" y="51817"/>
                </a:lnTo>
                <a:lnTo>
                  <a:pt x="47244" y="50292"/>
                </a:lnTo>
                <a:lnTo>
                  <a:pt x="44196" y="50292"/>
                </a:lnTo>
                <a:lnTo>
                  <a:pt x="38101" y="47244"/>
                </a:lnTo>
                <a:lnTo>
                  <a:pt x="35053" y="47244"/>
                </a:lnTo>
                <a:lnTo>
                  <a:pt x="32005" y="44197"/>
                </a:lnTo>
                <a:lnTo>
                  <a:pt x="30481" y="44197"/>
                </a:lnTo>
                <a:lnTo>
                  <a:pt x="27432" y="42673"/>
                </a:lnTo>
                <a:lnTo>
                  <a:pt x="18289" y="42673"/>
                </a:lnTo>
                <a:lnTo>
                  <a:pt x="15241" y="44197"/>
                </a:lnTo>
                <a:lnTo>
                  <a:pt x="9144" y="44197"/>
                </a:lnTo>
                <a:lnTo>
                  <a:pt x="6096" y="42673"/>
                </a:lnTo>
                <a:lnTo>
                  <a:pt x="3049" y="42673"/>
                </a:lnTo>
                <a:lnTo>
                  <a:pt x="1525" y="41148"/>
                </a:lnTo>
                <a:lnTo>
                  <a:pt x="0" y="41148"/>
                </a:lnTo>
                <a:lnTo>
                  <a:pt x="0" y="39624"/>
                </a:lnTo>
                <a:lnTo>
                  <a:pt x="0" y="45720"/>
                </a:lnTo>
                <a:lnTo>
                  <a:pt x="3049" y="47244"/>
                </a:lnTo>
                <a:lnTo>
                  <a:pt x="6096" y="47244"/>
                </a:lnTo>
                <a:lnTo>
                  <a:pt x="7620" y="48768"/>
                </a:lnTo>
                <a:lnTo>
                  <a:pt x="15241" y="48768"/>
                </a:lnTo>
                <a:lnTo>
                  <a:pt x="16765" y="50292"/>
                </a:lnTo>
                <a:lnTo>
                  <a:pt x="32005" y="50292"/>
                </a:lnTo>
                <a:lnTo>
                  <a:pt x="33529" y="51817"/>
                </a:lnTo>
                <a:lnTo>
                  <a:pt x="36577" y="51817"/>
                </a:lnTo>
                <a:lnTo>
                  <a:pt x="39625" y="53341"/>
                </a:lnTo>
                <a:lnTo>
                  <a:pt x="41149" y="54864"/>
                </a:lnTo>
                <a:lnTo>
                  <a:pt x="42673" y="54864"/>
                </a:lnTo>
                <a:lnTo>
                  <a:pt x="48769" y="57912"/>
                </a:lnTo>
                <a:lnTo>
                  <a:pt x="51817" y="57912"/>
                </a:lnTo>
                <a:lnTo>
                  <a:pt x="54865" y="59436"/>
                </a:lnTo>
                <a:lnTo>
                  <a:pt x="59437" y="57912"/>
                </a:lnTo>
                <a:lnTo>
                  <a:pt x="64008" y="53341"/>
                </a:lnTo>
                <a:lnTo>
                  <a:pt x="67057" y="44197"/>
                </a:lnTo>
                <a:lnTo>
                  <a:pt x="73153" y="39624"/>
                </a:lnTo>
                <a:lnTo>
                  <a:pt x="74677" y="32004"/>
                </a:lnTo>
                <a:lnTo>
                  <a:pt x="74677" y="24385"/>
                </a:lnTo>
                <a:lnTo>
                  <a:pt x="73153" y="18288"/>
                </a:lnTo>
                <a:lnTo>
                  <a:pt x="73153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6" name="object 1746"/>
          <p:cNvSpPr/>
          <p:nvPr/>
        </p:nvSpPr>
        <p:spPr>
          <a:xfrm>
            <a:off x="8400809" y="6383033"/>
            <a:ext cx="7620" cy="6095"/>
          </a:xfrm>
          <a:custGeom>
            <a:avLst/>
            <a:gdLst/>
            <a:ahLst/>
            <a:cxnLst/>
            <a:rect l="l" t="t" r="r" b="b"/>
            <a:pathLst>
              <a:path w="7620" h="6095">
                <a:moveTo>
                  <a:pt x="0" y="6095"/>
                </a:moveTo>
                <a:lnTo>
                  <a:pt x="0" y="4571"/>
                </a:lnTo>
                <a:lnTo>
                  <a:pt x="1524" y="1524"/>
                </a:lnTo>
                <a:lnTo>
                  <a:pt x="3048" y="0"/>
                </a:lnTo>
                <a:lnTo>
                  <a:pt x="7620" y="0"/>
                </a:lnTo>
                <a:lnTo>
                  <a:pt x="7620" y="1524"/>
                </a:lnTo>
                <a:lnTo>
                  <a:pt x="4572" y="4571"/>
                </a:lnTo>
                <a:lnTo>
                  <a:pt x="3048" y="4571"/>
                </a:lnTo>
                <a:lnTo>
                  <a:pt x="1524" y="6095"/>
                </a:lnTo>
                <a:lnTo>
                  <a:pt x="0" y="6095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7" name="object 1747"/>
          <p:cNvSpPr/>
          <p:nvPr/>
        </p:nvSpPr>
        <p:spPr>
          <a:xfrm>
            <a:off x="8425193" y="6379984"/>
            <a:ext cx="12192" cy="7620"/>
          </a:xfrm>
          <a:custGeom>
            <a:avLst/>
            <a:gdLst/>
            <a:ahLst/>
            <a:cxnLst/>
            <a:rect l="l" t="t" r="r" b="b"/>
            <a:pathLst>
              <a:path w="12192" h="7620">
                <a:moveTo>
                  <a:pt x="10668" y="6096"/>
                </a:moveTo>
                <a:lnTo>
                  <a:pt x="12192" y="4573"/>
                </a:lnTo>
                <a:lnTo>
                  <a:pt x="9143" y="1524"/>
                </a:lnTo>
                <a:lnTo>
                  <a:pt x="7619" y="1524"/>
                </a:lnTo>
                <a:lnTo>
                  <a:pt x="4572" y="0"/>
                </a:lnTo>
                <a:lnTo>
                  <a:pt x="3048" y="1524"/>
                </a:lnTo>
                <a:lnTo>
                  <a:pt x="3048" y="3049"/>
                </a:lnTo>
                <a:lnTo>
                  <a:pt x="1524" y="3049"/>
                </a:lnTo>
                <a:lnTo>
                  <a:pt x="0" y="4573"/>
                </a:lnTo>
                <a:lnTo>
                  <a:pt x="0" y="6096"/>
                </a:lnTo>
                <a:lnTo>
                  <a:pt x="1524" y="7620"/>
                </a:lnTo>
                <a:lnTo>
                  <a:pt x="9143" y="7620"/>
                </a:lnTo>
                <a:lnTo>
                  <a:pt x="10668" y="6096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8" name="object 1748"/>
          <p:cNvSpPr/>
          <p:nvPr/>
        </p:nvSpPr>
        <p:spPr>
          <a:xfrm>
            <a:off x="8388617" y="6401320"/>
            <a:ext cx="35052" cy="9144"/>
          </a:xfrm>
          <a:custGeom>
            <a:avLst/>
            <a:gdLst/>
            <a:ahLst/>
            <a:cxnLst/>
            <a:rect l="l" t="t" r="r" b="b"/>
            <a:pathLst>
              <a:path w="35052" h="9144">
                <a:moveTo>
                  <a:pt x="0" y="9144"/>
                </a:moveTo>
                <a:lnTo>
                  <a:pt x="1524" y="7620"/>
                </a:lnTo>
                <a:lnTo>
                  <a:pt x="13716" y="7620"/>
                </a:lnTo>
                <a:lnTo>
                  <a:pt x="18288" y="6096"/>
                </a:lnTo>
                <a:lnTo>
                  <a:pt x="27432" y="6096"/>
                </a:lnTo>
                <a:lnTo>
                  <a:pt x="30480" y="9144"/>
                </a:lnTo>
                <a:lnTo>
                  <a:pt x="33528" y="9144"/>
                </a:lnTo>
                <a:lnTo>
                  <a:pt x="35052" y="7620"/>
                </a:lnTo>
                <a:lnTo>
                  <a:pt x="35052" y="6096"/>
                </a:lnTo>
                <a:lnTo>
                  <a:pt x="30480" y="1525"/>
                </a:lnTo>
                <a:lnTo>
                  <a:pt x="28956" y="1525"/>
                </a:lnTo>
                <a:lnTo>
                  <a:pt x="27432" y="0"/>
                </a:lnTo>
                <a:lnTo>
                  <a:pt x="25907" y="1525"/>
                </a:lnTo>
                <a:lnTo>
                  <a:pt x="22859" y="1525"/>
                </a:lnTo>
                <a:lnTo>
                  <a:pt x="21336" y="3049"/>
                </a:lnTo>
                <a:lnTo>
                  <a:pt x="18288" y="3049"/>
                </a:lnTo>
                <a:lnTo>
                  <a:pt x="15240" y="4572"/>
                </a:lnTo>
                <a:lnTo>
                  <a:pt x="3048" y="4572"/>
                </a:lnTo>
                <a:lnTo>
                  <a:pt x="1524" y="6096"/>
                </a:lnTo>
                <a:lnTo>
                  <a:pt x="0" y="9144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9" name="object 1749"/>
          <p:cNvSpPr/>
          <p:nvPr/>
        </p:nvSpPr>
        <p:spPr>
          <a:xfrm>
            <a:off x="8402333" y="6366269"/>
            <a:ext cx="42672" cy="12191"/>
          </a:xfrm>
          <a:custGeom>
            <a:avLst/>
            <a:gdLst/>
            <a:ahLst/>
            <a:cxnLst/>
            <a:rect l="l" t="t" r="r" b="b"/>
            <a:pathLst>
              <a:path w="42672" h="12191">
                <a:moveTo>
                  <a:pt x="42672" y="12191"/>
                </a:moveTo>
                <a:lnTo>
                  <a:pt x="42672" y="10667"/>
                </a:lnTo>
                <a:lnTo>
                  <a:pt x="39624" y="7620"/>
                </a:lnTo>
                <a:lnTo>
                  <a:pt x="35052" y="4571"/>
                </a:lnTo>
                <a:lnTo>
                  <a:pt x="32003" y="4571"/>
                </a:lnTo>
                <a:lnTo>
                  <a:pt x="28955" y="3047"/>
                </a:lnTo>
                <a:lnTo>
                  <a:pt x="25908" y="3047"/>
                </a:lnTo>
                <a:lnTo>
                  <a:pt x="22860" y="4571"/>
                </a:lnTo>
                <a:lnTo>
                  <a:pt x="19812" y="9144"/>
                </a:lnTo>
                <a:lnTo>
                  <a:pt x="16764" y="10667"/>
                </a:lnTo>
                <a:lnTo>
                  <a:pt x="12191" y="10667"/>
                </a:lnTo>
                <a:lnTo>
                  <a:pt x="9143" y="9144"/>
                </a:lnTo>
                <a:lnTo>
                  <a:pt x="6096" y="9144"/>
                </a:lnTo>
                <a:lnTo>
                  <a:pt x="4572" y="7620"/>
                </a:lnTo>
                <a:lnTo>
                  <a:pt x="1524" y="7620"/>
                </a:lnTo>
                <a:lnTo>
                  <a:pt x="0" y="9144"/>
                </a:lnTo>
                <a:lnTo>
                  <a:pt x="1524" y="7620"/>
                </a:lnTo>
                <a:lnTo>
                  <a:pt x="7620" y="4571"/>
                </a:lnTo>
                <a:lnTo>
                  <a:pt x="10667" y="6095"/>
                </a:lnTo>
                <a:lnTo>
                  <a:pt x="12191" y="6095"/>
                </a:lnTo>
                <a:lnTo>
                  <a:pt x="13716" y="4571"/>
                </a:lnTo>
                <a:lnTo>
                  <a:pt x="18288" y="4571"/>
                </a:lnTo>
                <a:lnTo>
                  <a:pt x="19812" y="3047"/>
                </a:lnTo>
                <a:lnTo>
                  <a:pt x="22860" y="3047"/>
                </a:lnTo>
                <a:lnTo>
                  <a:pt x="24384" y="1523"/>
                </a:lnTo>
                <a:lnTo>
                  <a:pt x="25908" y="0"/>
                </a:lnTo>
                <a:lnTo>
                  <a:pt x="36576" y="0"/>
                </a:lnTo>
                <a:lnTo>
                  <a:pt x="41148" y="4571"/>
                </a:lnTo>
                <a:lnTo>
                  <a:pt x="42672" y="7620"/>
                </a:lnTo>
                <a:lnTo>
                  <a:pt x="42672" y="12191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0" name="object 1750"/>
          <p:cNvSpPr/>
          <p:nvPr/>
        </p:nvSpPr>
        <p:spPr>
          <a:xfrm>
            <a:off x="9085085" y="7126745"/>
            <a:ext cx="207264" cy="35052"/>
          </a:xfrm>
          <a:custGeom>
            <a:avLst/>
            <a:gdLst/>
            <a:ahLst/>
            <a:cxnLst/>
            <a:rect l="l" t="t" r="r" b="b"/>
            <a:pathLst>
              <a:path w="207264" h="35052">
                <a:moveTo>
                  <a:pt x="188976" y="0"/>
                </a:moveTo>
                <a:lnTo>
                  <a:pt x="179832" y="4571"/>
                </a:lnTo>
                <a:lnTo>
                  <a:pt x="172212" y="6095"/>
                </a:lnTo>
                <a:lnTo>
                  <a:pt x="163068" y="7619"/>
                </a:lnTo>
                <a:lnTo>
                  <a:pt x="152400" y="12191"/>
                </a:lnTo>
                <a:lnTo>
                  <a:pt x="140208" y="13716"/>
                </a:lnTo>
                <a:lnTo>
                  <a:pt x="126491" y="15240"/>
                </a:lnTo>
                <a:lnTo>
                  <a:pt x="99060" y="21335"/>
                </a:lnTo>
                <a:lnTo>
                  <a:pt x="83820" y="24383"/>
                </a:lnTo>
                <a:lnTo>
                  <a:pt x="70103" y="25907"/>
                </a:lnTo>
                <a:lnTo>
                  <a:pt x="39624" y="28955"/>
                </a:lnTo>
                <a:lnTo>
                  <a:pt x="25908" y="30479"/>
                </a:lnTo>
                <a:lnTo>
                  <a:pt x="13715" y="30479"/>
                </a:lnTo>
                <a:lnTo>
                  <a:pt x="0" y="28955"/>
                </a:lnTo>
                <a:lnTo>
                  <a:pt x="12191" y="32004"/>
                </a:lnTo>
                <a:lnTo>
                  <a:pt x="25908" y="33528"/>
                </a:lnTo>
                <a:lnTo>
                  <a:pt x="41148" y="35052"/>
                </a:lnTo>
                <a:lnTo>
                  <a:pt x="88391" y="35052"/>
                </a:lnTo>
                <a:lnTo>
                  <a:pt x="103632" y="33528"/>
                </a:lnTo>
                <a:lnTo>
                  <a:pt x="120396" y="32004"/>
                </a:lnTo>
                <a:lnTo>
                  <a:pt x="135636" y="30479"/>
                </a:lnTo>
                <a:lnTo>
                  <a:pt x="163068" y="27431"/>
                </a:lnTo>
                <a:lnTo>
                  <a:pt x="175260" y="25907"/>
                </a:lnTo>
                <a:lnTo>
                  <a:pt x="185927" y="25907"/>
                </a:lnTo>
                <a:lnTo>
                  <a:pt x="195072" y="24383"/>
                </a:lnTo>
                <a:lnTo>
                  <a:pt x="202691" y="22859"/>
                </a:lnTo>
                <a:lnTo>
                  <a:pt x="207264" y="21335"/>
                </a:lnTo>
                <a:lnTo>
                  <a:pt x="188976" y="0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1" name="object 1751"/>
          <p:cNvSpPr/>
          <p:nvPr/>
        </p:nvSpPr>
        <p:spPr>
          <a:xfrm>
            <a:off x="9368549" y="7099312"/>
            <a:ext cx="103632" cy="88392"/>
          </a:xfrm>
          <a:custGeom>
            <a:avLst/>
            <a:gdLst/>
            <a:ahLst/>
            <a:cxnLst/>
            <a:rect l="l" t="t" r="r" b="b"/>
            <a:pathLst>
              <a:path w="103632" h="88392">
                <a:moveTo>
                  <a:pt x="7620" y="18288"/>
                </a:moveTo>
                <a:lnTo>
                  <a:pt x="6096" y="15240"/>
                </a:lnTo>
                <a:lnTo>
                  <a:pt x="3048" y="12192"/>
                </a:lnTo>
                <a:lnTo>
                  <a:pt x="1524" y="9145"/>
                </a:lnTo>
                <a:lnTo>
                  <a:pt x="0" y="4573"/>
                </a:lnTo>
                <a:lnTo>
                  <a:pt x="7620" y="1524"/>
                </a:lnTo>
                <a:lnTo>
                  <a:pt x="16763" y="1524"/>
                </a:lnTo>
                <a:lnTo>
                  <a:pt x="27432" y="0"/>
                </a:lnTo>
                <a:lnTo>
                  <a:pt x="38100" y="1524"/>
                </a:lnTo>
                <a:lnTo>
                  <a:pt x="48768" y="4573"/>
                </a:lnTo>
                <a:lnTo>
                  <a:pt x="59436" y="6097"/>
                </a:lnTo>
                <a:lnTo>
                  <a:pt x="70104" y="10668"/>
                </a:lnTo>
                <a:lnTo>
                  <a:pt x="79248" y="15240"/>
                </a:lnTo>
                <a:lnTo>
                  <a:pt x="88392" y="21337"/>
                </a:lnTo>
                <a:lnTo>
                  <a:pt x="94487" y="28957"/>
                </a:lnTo>
                <a:lnTo>
                  <a:pt x="99060" y="36576"/>
                </a:lnTo>
                <a:lnTo>
                  <a:pt x="102108" y="44197"/>
                </a:lnTo>
                <a:lnTo>
                  <a:pt x="103632" y="54864"/>
                </a:lnTo>
                <a:lnTo>
                  <a:pt x="100584" y="65533"/>
                </a:lnTo>
                <a:lnTo>
                  <a:pt x="96012" y="76200"/>
                </a:lnTo>
                <a:lnTo>
                  <a:pt x="86868" y="88392"/>
                </a:lnTo>
                <a:lnTo>
                  <a:pt x="91439" y="82297"/>
                </a:lnTo>
                <a:lnTo>
                  <a:pt x="92963" y="76200"/>
                </a:lnTo>
                <a:lnTo>
                  <a:pt x="91439" y="68580"/>
                </a:lnTo>
                <a:lnTo>
                  <a:pt x="91439" y="62485"/>
                </a:lnTo>
                <a:lnTo>
                  <a:pt x="88392" y="54864"/>
                </a:lnTo>
                <a:lnTo>
                  <a:pt x="86868" y="48768"/>
                </a:lnTo>
                <a:lnTo>
                  <a:pt x="70104" y="32004"/>
                </a:lnTo>
                <a:lnTo>
                  <a:pt x="62484" y="27433"/>
                </a:lnTo>
                <a:lnTo>
                  <a:pt x="54863" y="24385"/>
                </a:lnTo>
                <a:lnTo>
                  <a:pt x="36575" y="18288"/>
                </a:lnTo>
                <a:lnTo>
                  <a:pt x="7620" y="18288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2" name="object 1752"/>
          <p:cNvSpPr/>
          <p:nvPr/>
        </p:nvSpPr>
        <p:spPr>
          <a:xfrm>
            <a:off x="8879345" y="6829564"/>
            <a:ext cx="652272" cy="434340"/>
          </a:xfrm>
          <a:custGeom>
            <a:avLst/>
            <a:gdLst/>
            <a:ahLst/>
            <a:cxnLst/>
            <a:rect l="l" t="t" r="r" b="b"/>
            <a:pathLst>
              <a:path w="652272" h="434340">
                <a:moveTo>
                  <a:pt x="591312" y="413005"/>
                </a:moveTo>
                <a:lnTo>
                  <a:pt x="582167" y="414528"/>
                </a:lnTo>
                <a:lnTo>
                  <a:pt x="571500" y="416052"/>
                </a:lnTo>
                <a:lnTo>
                  <a:pt x="562355" y="416052"/>
                </a:lnTo>
                <a:lnTo>
                  <a:pt x="553212" y="414528"/>
                </a:lnTo>
                <a:lnTo>
                  <a:pt x="542543" y="411481"/>
                </a:lnTo>
                <a:lnTo>
                  <a:pt x="533400" y="409957"/>
                </a:lnTo>
                <a:lnTo>
                  <a:pt x="515112" y="400812"/>
                </a:lnTo>
                <a:lnTo>
                  <a:pt x="507491" y="397764"/>
                </a:lnTo>
                <a:lnTo>
                  <a:pt x="499872" y="391669"/>
                </a:lnTo>
                <a:lnTo>
                  <a:pt x="490728" y="387097"/>
                </a:lnTo>
                <a:lnTo>
                  <a:pt x="472440" y="368809"/>
                </a:lnTo>
                <a:lnTo>
                  <a:pt x="467867" y="362712"/>
                </a:lnTo>
                <a:lnTo>
                  <a:pt x="463296" y="358140"/>
                </a:lnTo>
                <a:lnTo>
                  <a:pt x="458724" y="352045"/>
                </a:lnTo>
                <a:lnTo>
                  <a:pt x="454152" y="344424"/>
                </a:lnTo>
                <a:lnTo>
                  <a:pt x="449579" y="338328"/>
                </a:lnTo>
                <a:lnTo>
                  <a:pt x="438912" y="327660"/>
                </a:lnTo>
                <a:lnTo>
                  <a:pt x="434340" y="321564"/>
                </a:lnTo>
                <a:lnTo>
                  <a:pt x="428243" y="315469"/>
                </a:lnTo>
                <a:lnTo>
                  <a:pt x="423672" y="309372"/>
                </a:lnTo>
                <a:lnTo>
                  <a:pt x="417576" y="303276"/>
                </a:lnTo>
                <a:lnTo>
                  <a:pt x="413004" y="297181"/>
                </a:lnTo>
                <a:lnTo>
                  <a:pt x="406908" y="291085"/>
                </a:lnTo>
                <a:lnTo>
                  <a:pt x="384048" y="260605"/>
                </a:lnTo>
                <a:lnTo>
                  <a:pt x="381000" y="256033"/>
                </a:lnTo>
                <a:lnTo>
                  <a:pt x="376428" y="248412"/>
                </a:lnTo>
                <a:lnTo>
                  <a:pt x="373379" y="243840"/>
                </a:lnTo>
                <a:lnTo>
                  <a:pt x="364236" y="231648"/>
                </a:lnTo>
                <a:lnTo>
                  <a:pt x="361188" y="227076"/>
                </a:lnTo>
                <a:lnTo>
                  <a:pt x="347472" y="213360"/>
                </a:lnTo>
                <a:lnTo>
                  <a:pt x="342900" y="210312"/>
                </a:lnTo>
                <a:lnTo>
                  <a:pt x="339852" y="205740"/>
                </a:lnTo>
                <a:lnTo>
                  <a:pt x="335279" y="202693"/>
                </a:lnTo>
                <a:lnTo>
                  <a:pt x="332231" y="201169"/>
                </a:lnTo>
                <a:lnTo>
                  <a:pt x="327660" y="199645"/>
                </a:lnTo>
                <a:lnTo>
                  <a:pt x="324612" y="198121"/>
                </a:lnTo>
                <a:lnTo>
                  <a:pt x="313943" y="198121"/>
                </a:lnTo>
                <a:lnTo>
                  <a:pt x="310896" y="196597"/>
                </a:lnTo>
                <a:lnTo>
                  <a:pt x="309372" y="195072"/>
                </a:lnTo>
                <a:lnTo>
                  <a:pt x="306324" y="193548"/>
                </a:lnTo>
                <a:lnTo>
                  <a:pt x="300228" y="187452"/>
                </a:lnTo>
                <a:lnTo>
                  <a:pt x="295655" y="184405"/>
                </a:lnTo>
                <a:lnTo>
                  <a:pt x="289560" y="178309"/>
                </a:lnTo>
                <a:lnTo>
                  <a:pt x="291084" y="178309"/>
                </a:lnTo>
                <a:lnTo>
                  <a:pt x="297179" y="175260"/>
                </a:lnTo>
                <a:lnTo>
                  <a:pt x="301752" y="173736"/>
                </a:lnTo>
                <a:lnTo>
                  <a:pt x="304800" y="172212"/>
                </a:lnTo>
                <a:lnTo>
                  <a:pt x="306324" y="169164"/>
                </a:lnTo>
                <a:lnTo>
                  <a:pt x="303276" y="166116"/>
                </a:lnTo>
                <a:lnTo>
                  <a:pt x="300228" y="166116"/>
                </a:lnTo>
                <a:lnTo>
                  <a:pt x="297179" y="164593"/>
                </a:lnTo>
                <a:lnTo>
                  <a:pt x="292608" y="166116"/>
                </a:lnTo>
                <a:lnTo>
                  <a:pt x="289560" y="166116"/>
                </a:lnTo>
                <a:lnTo>
                  <a:pt x="288036" y="167640"/>
                </a:lnTo>
                <a:lnTo>
                  <a:pt x="284988" y="169164"/>
                </a:lnTo>
                <a:lnTo>
                  <a:pt x="281940" y="169164"/>
                </a:lnTo>
                <a:lnTo>
                  <a:pt x="275843" y="172212"/>
                </a:lnTo>
                <a:lnTo>
                  <a:pt x="271272" y="172212"/>
                </a:lnTo>
                <a:lnTo>
                  <a:pt x="266700" y="173736"/>
                </a:lnTo>
                <a:lnTo>
                  <a:pt x="260604" y="173736"/>
                </a:lnTo>
                <a:lnTo>
                  <a:pt x="254508" y="175260"/>
                </a:lnTo>
                <a:lnTo>
                  <a:pt x="249936" y="175260"/>
                </a:lnTo>
                <a:lnTo>
                  <a:pt x="246888" y="176785"/>
                </a:lnTo>
                <a:lnTo>
                  <a:pt x="240791" y="176785"/>
                </a:lnTo>
                <a:lnTo>
                  <a:pt x="237743" y="175260"/>
                </a:lnTo>
                <a:lnTo>
                  <a:pt x="234696" y="175260"/>
                </a:lnTo>
                <a:lnTo>
                  <a:pt x="230124" y="173736"/>
                </a:lnTo>
                <a:lnTo>
                  <a:pt x="228600" y="172212"/>
                </a:lnTo>
                <a:lnTo>
                  <a:pt x="230124" y="169164"/>
                </a:lnTo>
                <a:lnTo>
                  <a:pt x="231648" y="167640"/>
                </a:lnTo>
                <a:lnTo>
                  <a:pt x="237743" y="164593"/>
                </a:lnTo>
                <a:lnTo>
                  <a:pt x="242316" y="161545"/>
                </a:lnTo>
                <a:lnTo>
                  <a:pt x="256031" y="147828"/>
                </a:lnTo>
                <a:lnTo>
                  <a:pt x="262128" y="140209"/>
                </a:lnTo>
                <a:lnTo>
                  <a:pt x="266700" y="132588"/>
                </a:lnTo>
                <a:lnTo>
                  <a:pt x="272796" y="126493"/>
                </a:lnTo>
                <a:lnTo>
                  <a:pt x="277367" y="120397"/>
                </a:lnTo>
                <a:lnTo>
                  <a:pt x="280416" y="111252"/>
                </a:lnTo>
                <a:lnTo>
                  <a:pt x="281940" y="108205"/>
                </a:lnTo>
                <a:lnTo>
                  <a:pt x="281940" y="106681"/>
                </a:lnTo>
                <a:lnTo>
                  <a:pt x="280416" y="105157"/>
                </a:lnTo>
                <a:lnTo>
                  <a:pt x="277367" y="105157"/>
                </a:lnTo>
                <a:lnTo>
                  <a:pt x="274320" y="106681"/>
                </a:lnTo>
                <a:lnTo>
                  <a:pt x="271272" y="109728"/>
                </a:lnTo>
                <a:lnTo>
                  <a:pt x="268224" y="114300"/>
                </a:lnTo>
                <a:lnTo>
                  <a:pt x="259079" y="126493"/>
                </a:lnTo>
                <a:lnTo>
                  <a:pt x="252984" y="134112"/>
                </a:lnTo>
                <a:lnTo>
                  <a:pt x="245364" y="140209"/>
                </a:lnTo>
                <a:lnTo>
                  <a:pt x="230124" y="155448"/>
                </a:lnTo>
                <a:lnTo>
                  <a:pt x="222504" y="161545"/>
                </a:lnTo>
                <a:lnTo>
                  <a:pt x="216408" y="164593"/>
                </a:lnTo>
                <a:lnTo>
                  <a:pt x="210312" y="169164"/>
                </a:lnTo>
                <a:lnTo>
                  <a:pt x="201167" y="172212"/>
                </a:lnTo>
                <a:lnTo>
                  <a:pt x="192024" y="173736"/>
                </a:lnTo>
                <a:lnTo>
                  <a:pt x="184404" y="175260"/>
                </a:lnTo>
                <a:lnTo>
                  <a:pt x="179831" y="173736"/>
                </a:lnTo>
                <a:lnTo>
                  <a:pt x="176784" y="172212"/>
                </a:lnTo>
                <a:lnTo>
                  <a:pt x="181355" y="167640"/>
                </a:lnTo>
                <a:lnTo>
                  <a:pt x="190500" y="160021"/>
                </a:lnTo>
                <a:lnTo>
                  <a:pt x="202691" y="150876"/>
                </a:lnTo>
                <a:lnTo>
                  <a:pt x="213360" y="141733"/>
                </a:lnTo>
                <a:lnTo>
                  <a:pt x="222504" y="131064"/>
                </a:lnTo>
                <a:lnTo>
                  <a:pt x="228600" y="121921"/>
                </a:lnTo>
                <a:lnTo>
                  <a:pt x="233172" y="114300"/>
                </a:lnTo>
                <a:lnTo>
                  <a:pt x="236220" y="105157"/>
                </a:lnTo>
                <a:lnTo>
                  <a:pt x="240791" y="99060"/>
                </a:lnTo>
                <a:lnTo>
                  <a:pt x="243840" y="92964"/>
                </a:lnTo>
                <a:lnTo>
                  <a:pt x="246888" y="85345"/>
                </a:lnTo>
                <a:lnTo>
                  <a:pt x="249936" y="74676"/>
                </a:lnTo>
                <a:lnTo>
                  <a:pt x="252984" y="60960"/>
                </a:lnTo>
                <a:lnTo>
                  <a:pt x="254508" y="47245"/>
                </a:lnTo>
                <a:lnTo>
                  <a:pt x="256031" y="38100"/>
                </a:lnTo>
                <a:lnTo>
                  <a:pt x="254508" y="35052"/>
                </a:lnTo>
                <a:lnTo>
                  <a:pt x="251460" y="41148"/>
                </a:lnTo>
                <a:lnTo>
                  <a:pt x="245364" y="59436"/>
                </a:lnTo>
                <a:lnTo>
                  <a:pt x="240791" y="74676"/>
                </a:lnTo>
                <a:lnTo>
                  <a:pt x="234696" y="89916"/>
                </a:lnTo>
                <a:lnTo>
                  <a:pt x="227076" y="103633"/>
                </a:lnTo>
                <a:lnTo>
                  <a:pt x="217931" y="117348"/>
                </a:lnTo>
                <a:lnTo>
                  <a:pt x="199643" y="135636"/>
                </a:lnTo>
                <a:lnTo>
                  <a:pt x="188976" y="143257"/>
                </a:lnTo>
                <a:lnTo>
                  <a:pt x="178308" y="149352"/>
                </a:lnTo>
                <a:lnTo>
                  <a:pt x="166116" y="153924"/>
                </a:lnTo>
                <a:lnTo>
                  <a:pt x="141731" y="160021"/>
                </a:lnTo>
                <a:lnTo>
                  <a:pt x="115824" y="160021"/>
                </a:lnTo>
                <a:lnTo>
                  <a:pt x="103631" y="158497"/>
                </a:lnTo>
                <a:lnTo>
                  <a:pt x="89916" y="155448"/>
                </a:lnTo>
                <a:lnTo>
                  <a:pt x="76200" y="150876"/>
                </a:lnTo>
                <a:lnTo>
                  <a:pt x="64008" y="144781"/>
                </a:lnTo>
                <a:lnTo>
                  <a:pt x="53340" y="138685"/>
                </a:lnTo>
                <a:lnTo>
                  <a:pt x="35052" y="120397"/>
                </a:lnTo>
                <a:lnTo>
                  <a:pt x="22860" y="99060"/>
                </a:lnTo>
                <a:lnTo>
                  <a:pt x="13716" y="77724"/>
                </a:lnTo>
                <a:lnTo>
                  <a:pt x="10667" y="65533"/>
                </a:lnTo>
                <a:lnTo>
                  <a:pt x="9143" y="54864"/>
                </a:lnTo>
                <a:lnTo>
                  <a:pt x="7620" y="42672"/>
                </a:lnTo>
                <a:lnTo>
                  <a:pt x="6096" y="32005"/>
                </a:lnTo>
                <a:lnTo>
                  <a:pt x="4572" y="22860"/>
                </a:lnTo>
                <a:lnTo>
                  <a:pt x="4572" y="0"/>
                </a:lnTo>
                <a:lnTo>
                  <a:pt x="3048" y="6097"/>
                </a:lnTo>
                <a:lnTo>
                  <a:pt x="1524" y="13716"/>
                </a:lnTo>
                <a:lnTo>
                  <a:pt x="0" y="22860"/>
                </a:lnTo>
                <a:lnTo>
                  <a:pt x="0" y="47245"/>
                </a:lnTo>
                <a:lnTo>
                  <a:pt x="1524" y="62485"/>
                </a:lnTo>
                <a:lnTo>
                  <a:pt x="3048" y="76200"/>
                </a:lnTo>
                <a:lnTo>
                  <a:pt x="6096" y="91440"/>
                </a:lnTo>
                <a:lnTo>
                  <a:pt x="9143" y="106681"/>
                </a:lnTo>
                <a:lnTo>
                  <a:pt x="15240" y="120397"/>
                </a:lnTo>
                <a:lnTo>
                  <a:pt x="22860" y="134112"/>
                </a:lnTo>
                <a:lnTo>
                  <a:pt x="32004" y="146305"/>
                </a:lnTo>
                <a:lnTo>
                  <a:pt x="42672" y="156972"/>
                </a:lnTo>
                <a:lnTo>
                  <a:pt x="56388" y="164593"/>
                </a:lnTo>
                <a:lnTo>
                  <a:pt x="71628" y="170688"/>
                </a:lnTo>
                <a:lnTo>
                  <a:pt x="89916" y="173736"/>
                </a:lnTo>
                <a:lnTo>
                  <a:pt x="109728" y="175260"/>
                </a:lnTo>
                <a:lnTo>
                  <a:pt x="128016" y="176785"/>
                </a:lnTo>
                <a:lnTo>
                  <a:pt x="144779" y="178309"/>
                </a:lnTo>
                <a:lnTo>
                  <a:pt x="163067" y="179833"/>
                </a:lnTo>
                <a:lnTo>
                  <a:pt x="193548" y="182881"/>
                </a:lnTo>
                <a:lnTo>
                  <a:pt x="234696" y="187452"/>
                </a:lnTo>
                <a:lnTo>
                  <a:pt x="245364" y="188976"/>
                </a:lnTo>
                <a:lnTo>
                  <a:pt x="272796" y="193548"/>
                </a:lnTo>
                <a:lnTo>
                  <a:pt x="278891" y="195072"/>
                </a:lnTo>
                <a:lnTo>
                  <a:pt x="288036" y="198121"/>
                </a:lnTo>
                <a:lnTo>
                  <a:pt x="281940" y="198121"/>
                </a:lnTo>
                <a:lnTo>
                  <a:pt x="280416" y="199645"/>
                </a:lnTo>
                <a:lnTo>
                  <a:pt x="277367" y="201169"/>
                </a:lnTo>
                <a:lnTo>
                  <a:pt x="275843" y="201169"/>
                </a:lnTo>
                <a:lnTo>
                  <a:pt x="272796" y="204216"/>
                </a:lnTo>
                <a:lnTo>
                  <a:pt x="284988" y="210312"/>
                </a:lnTo>
                <a:lnTo>
                  <a:pt x="300228" y="219457"/>
                </a:lnTo>
                <a:lnTo>
                  <a:pt x="309372" y="224028"/>
                </a:lnTo>
                <a:lnTo>
                  <a:pt x="318516" y="230124"/>
                </a:lnTo>
                <a:lnTo>
                  <a:pt x="326136" y="236221"/>
                </a:lnTo>
                <a:lnTo>
                  <a:pt x="335279" y="243840"/>
                </a:lnTo>
                <a:lnTo>
                  <a:pt x="344424" y="249936"/>
                </a:lnTo>
                <a:lnTo>
                  <a:pt x="362712" y="265176"/>
                </a:lnTo>
                <a:lnTo>
                  <a:pt x="388620" y="291085"/>
                </a:lnTo>
                <a:lnTo>
                  <a:pt x="394716" y="300228"/>
                </a:lnTo>
                <a:lnTo>
                  <a:pt x="402336" y="307848"/>
                </a:lnTo>
                <a:lnTo>
                  <a:pt x="409955" y="318516"/>
                </a:lnTo>
                <a:lnTo>
                  <a:pt x="419100" y="330709"/>
                </a:lnTo>
                <a:lnTo>
                  <a:pt x="428243" y="341376"/>
                </a:lnTo>
                <a:lnTo>
                  <a:pt x="435864" y="352045"/>
                </a:lnTo>
                <a:lnTo>
                  <a:pt x="445008" y="362712"/>
                </a:lnTo>
                <a:lnTo>
                  <a:pt x="452628" y="373381"/>
                </a:lnTo>
                <a:lnTo>
                  <a:pt x="461772" y="382524"/>
                </a:lnTo>
                <a:lnTo>
                  <a:pt x="470916" y="390145"/>
                </a:lnTo>
                <a:lnTo>
                  <a:pt x="480060" y="399288"/>
                </a:lnTo>
                <a:lnTo>
                  <a:pt x="489204" y="406909"/>
                </a:lnTo>
                <a:lnTo>
                  <a:pt x="498348" y="413005"/>
                </a:lnTo>
                <a:lnTo>
                  <a:pt x="509016" y="419100"/>
                </a:lnTo>
                <a:lnTo>
                  <a:pt x="518160" y="423672"/>
                </a:lnTo>
                <a:lnTo>
                  <a:pt x="539496" y="432816"/>
                </a:lnTo>
                <a:lnTo>
                  <a:pt x="550164" y="434340"/>
                </a:lnTo>
                <a:lnTo>
                  <a:pt x="571500" y="434340"/>
                </a:lnTo>
                <a:lnTo>
                  <a:pt x="577596" y="432816"/>
                </a:lnTo>
                <a:lnTo>
                  <a:pt x="585216" y="432816"/>
                </a:lnTo>
                <a:lnTo>
                  <a:pt x="591312" y="431293"/>
                </a:lnTo>
                <a:lnTo>
                  <a:pt x="598931" y="428245"/>
                </a:lnTo>
                <a:lnTo>
                  <a:pt x="617220" y="419100"/>
                </a:lnTo>
                <a:lnTo>
                  <a:pt x="621791" y="414528"/>
                </a:lnTo>
                <a:lnTo>
                  <a:pt x="627888" y="411481"/>
                </a:lnTo>
                <a:lnTo>
                  <a:pt x="630936" y="406909"/>
                </a:lnTo>
                <a:lnTo>
                  <a:pt x="635508" y="402336"/>
                </a:lnTo>
                <a:lnTo>
                  <a:pt x="638555" y="396240"/>
                </a:lnTo>
                <a:lnTo>
                  <a:pt x="641604" y="391669"/>
                </a:lnTo>
                <a:lnTo>
                  <a:pt x="647700" y="371857"/>
                </a:lnTo>
                <a:lnTo>
                  <a:pt x="650748" y="353569"/>
                </a:lnTo>
                <a:lnTo>
                  <a:pt x="652272" y="336805"/>
                </a:lnTo>
                <a:lnTo>
                  <a:pt x="650748" y="323088"/>
                </a:lnTo>
                <a:lnTo>
                  <a:pt x="650748" y="332233"/>
                </a:lnTo>
                <a:lnTo>
                  <a:pt x="649224" y="344424"/>
                </a:lnTo>
                <a:lnTo>
                  <a:pt x="646176" y="356616"/>
                </a:lnTo>
                <a:lnTo>
                  <a:pt x="640079" y="370333"/>
                </a:lnTo>
                <a:lnTo>
                  <a:pt x="632460" y="384048"/>
                </a:lnTo>
                <a:lnTo>
                  <a:pt x="623316" y="396240"/>
                </a:lnTo>
                <a:lnTo>
                  <a:pt x="609600" y="405385"/>
                </a:lnTo>
                <a:lnTo>
                  <a:pt x="591312" y="413005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3" name="object 1753"/>
          <p:cNvSpPr/>
          <p:nvPr/>
        </p:nvSpPr>
        <p:spPr>
          <a:xfrm>
            <a:off x="9374645" y="7116076"/>
            <a:ext cx="85343" cy="71628"/>
          </a:xfrm>
          <a:custGeom>
            <a:avLst/>
            <a:gdLst/>
            <a:ahLst/>
            <a:cxnLst/>
            <a:rect l="l" t="t" r="r" b="b"/>
            <a:pathLst>
              <a:path w="85343" h="71628">
                <a:moveTo>
                  <a:pt x="0" y="1524"/>
                </a:moveTo>
                <a:lnTo>
                  <a:pt x="3048" y="4573"/>
                </a:lnTo>
                <a:lnTo>
                  <a:pt x="4572" y="7621"/>
                </a:lnTo>
                <a:lnTo>
                  <a:pt x="6096" y="10669"/>
                </a:lnTo>
                <a:lnTo>
                  <a:pt x="9143" y="15240"/>
                </a:lnTo>
                <a:lnTo>
                  <a:pt x="9143" y="16764"/>
                </a:lnTo>
                <a:lnTo>
                  <a:pt x="12191" y="19812"/>
                </a:lnTo>
                <a:lnTo>
                  <a:pt x="12191" y="21336"/>
                </a:lnTo>
                <a:lnTo>
                  <a:pt x="16764" y="19812"/>
                </a:lnTo>
                <a:lnTo>
                  <a:pt x="33528" y="19812"/>
                </a:lnTo>
                <a:lnTo>
                  <a:pt x="39624" y="21336"/>
                </a:lnTo>
                <a:lnTo>
                  <a:pt x="47243" y="22860"/>
                </a:lnTo>
                <a:lnTo>
                  <a:pt x="59436" y="25909"/>
                </a:lnTo>
                <a:lnTo>
                  <a:pt x="64008" y="28957"/>
                </a:lnTo>
                <a:lnTo>
                  <a:pt x="70104" y="33528"/>
                </a:lnTo>
                <a:lnTo>
                  <a:pt x="74676" y="36576"/>
                </a:lnTo>
                <a:lnTo>
                  <a:pt x="79248" y="42673"/>
                </a:lnTo>
                <a:lnTo>
                  <a:pt x="80772" y="48769"/>
                </a:lnTo>
                <a:lnTo>
                  <a:pt x="82296" y="54864"/>
                </a:lnTo>
                <a:lnTo>
                  <a:pt x="82296" y="62485"/>
                </a:lnTo>
                <a:lnTo>
                  <a:pt x="80772" y="71628"/>
                </a:lnTo>
                <a:lnTo>
                  <a:pt x="83820" y="64009"/>
                </a:lnTo>
                <a:lnTo>
                  <a:pt x="85343" y="57912"/>
                </a:lnTo>
                <a:lnTo>
                  <a:pt x="85343" y="44197"/>
                </a:lnTo>
                <a:lnTo>
                  <a:pt x="82296" y="38100"/>
                </a:lnTo>
                <a:lnTo>
                  <a:pt x="79248" y="32004"/>
                </a:lnTo>
                <a:lnTo>
                  <a:pt x="70104" y="19812"/>
                </a:lnTo>
                <a:lnTo>
                  <a:pt x="54864" y="10669"/>
                </a:lnTo>
                <a:lnTo>
                  <a:pt x="48767" y="6097"/>
                </a:lnTo>
                <a:lnTo>
                  <a:pt x="39624" y="3048"/>
                </a:lnTo>
                <a:lnTo>
                  <a:pt x="21336" y="0"/>
                </a:lnTo>
                <a:lnTo>
                  <a:pt x="10667" y="0"/>
                </a:lnTo>
                <a:lnTo>
                  <a:pt x="0" y="1524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4" name="object 1754"/>
          <p:cNvSpPr/>
          <p:nvPr/>
        </p:nvSpPr>
        <p:spPr>
          <a:xfrm>
            <a:off x="9086609" y="7148080"/>
            <a:ext cx="214884" cy="19812"/>
          </a:xfrm>
          <a:custGeom>
            <a:avLst/>
            <a:gdLst/>
            <a:ahLst/>
            <a:cxnLst/>
            <a:rect l="l" t="t" r="r" b="b"/>
            <a:pathLst>
              <a:path w="214884" h="19812">
                <a:moveTo>
                  <a:pt x="0" y="9144"/>
                </a:moveTo>
                <a:lnTo>
                  <a:pt x="9144" y="10669"/>
                </a:lnTo>
                <a:lnTo>
                  <a:pt x="77724" y="10669"/>
                </a:lnTo>
                <a:lnTo>
                  <a:pt x="91440" y="9144"/>
                </a:lnTo>
                <a:lnTo>
                  <a:pt x="106679" y="9144"/>
                </a:lnTo>
                <a:lnTo>
                  <a:pt x="121920" y="7620"/>
                </a:lnTo>
                <a:lnTo>
                  <a:pt x="150876" y="7620"/>
                </a:lnTo>
                <a:lnTo>
                  <a:pt x="164591" y="6096"/>
                </a:lnTo>
                <a:lnTo>
                  <a:pt x="176784" y="4572"/>
                </a:lnTo>
                <a:lnTo>
                  <a:pt x="187452" y="3048"/>
                </a:lnTo>
                <a:lnTo>
                  <a:pt x="196596" y="1524"/>
                </a:lnTo>
                <a:lnTo>
                  <a:pt x="204215" y="0"/>
                </a:lnTo>
                <a:lnTo>
                  <a:pt x="205740" y="1524"/>
                </a:lnTo>
                <a:lnTo>
                  <a:pt x="207264" y="4572"/>
                </a:lnTo>
                <a:lnTo>
                  <a:pt x="210312" y="7620"/>
                </a:lnTo>
                <a:lnTo>
                  <a:pt x="211836" y="10669"/>
                </a:lnTo>
                <a:lnTo>
                  <a:pt x="214884" y="13717"/>
                </a:lnTo>
                <a:lnTo>
                  <a:pt x="214884" y="15241"/>
                </a:lnTo>
                <a:lnTo>
                  <a:pt x="210312" y="16765"/>
                </a:lnTo>
                <a:lnTo>
                  <a:pt x="204215" y="16765"/>
                </a:lnTo>
                <a:lnTo>
                  <a:pt x="195072" y="18289"/>
                </a:lnTo>
                <a:lnTo>
                  <a:pt x="170688" y="18289"/>
                </a:lnTo>
                <a:lnTo>
                  <a:pt x="156972" y="19812"/>
                </a:lnTo>
                <a:lnTo>
                  <a:pt x="74676" y="19812"/>
                </a:lnTo>
                <a:lnTo>
                  <a:pt x="59436" y="18289"/>
                </a:lnTo>
                <a:lnTo>
                  <a:pt x="42672" y="16765"/>
                </a:lnTo>
                <a:lnTo>
                  <a:pt x="27432" y="15241"/>
                </a:lnTo>
                <a:lnTo>
                  <a:pt x="12191" y="12193"/>
                </a:lnTo>
                <a:lnTo>
                  <a:pt x="0" y="9144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5" name="object 1755"/>
          <p:cNvSpPr/>
          <p:nvPr/>
        </p:nvSpPr>
        <p:spPr>
          <a:xfrm>
            <a:off x="8623312" y="6735076"/>
            <a:ext cx="490729" cy="291084"/>
          </a:xfrm>
          <a:custGeom>
            <a:avLst/>
            <a:gdLst/>
            <a:ahLst/>
            <a:cxnLst/>
            <a:rect l="l" t="t" r="r" b="b"/>
            <a:pathLst>
              <a:path w="490729" h="291084">
                <a:moveTo>
                  <a:pt x="440437" y="237745"/>
                </a:moveTo>
                <a:lnTo>
                  <a:pt x="438912" y="240793"/>
                </a:lnTo>
                <a:lnTo>
                  <a:pt x="435864" y="245364"/>
                </a:lnTo>
                <a:lnTo>
                  <a:pt x="431293" y="249936"/>
                </a:lnTo>
                <a:lnTo>
                  <a:pt x="426721" y="256033"/>
                </a:lnTo>
                <a:lnTo>
                  <a:pt x="420624" y="262128"/>
                </a:lnTo>
                <a:lnTo>
                  <a:pt x="413005" y="268224"/>
                </a:lnTo>
                <a:lnTo>
                  <a:pt x="403861" y="274321"/>
                </a:lnTo>
                <a:lnTo>
                  <a:pt x="393193" y="280416"/>
                </a:lnTo>
                <a:lnTo>
                  <a:pt x="381000" y="284988"/>
                </a:lnTo>
                <a:lnTo>
                  <a:pt x="367285" y="288036"/>
                </a:lnTo>
                <a:lnTo>
                  <a:pt x="350521" y="291085"/>
                </a:lnTo>
                <a:lnTo>
                  <a:pt x="332233" y="291085"/>
                </a:lnTo>
                <a:lnTo>
                  <a:pt x="310897" y="289560"/>
                </a:lnTo>
                <a:lnTo>
                  <a:pt x="288037" y="286512"/>
                </a:lnTo>
                <a:lnTo>
                  <a:pt x="262129" y="280416"/>
                </a:lnTo>
                <a:lnTo>
                  <a:pt x="233173" y="269748"/>
                </a:lnTo>
                <a:lnTo>
                  <a:pt x="224029" y="265176"/>
                </a:lnTo>
                <a:lnTo>
                  <a:pt x="213361" y="262128"/>
                </a:lnTo>
                <a:lnTo>
                  <a:pt x="202693" y="257557"/>
                </a:lnTo>
                <a:lnTo>
                  <a:pt x="179833" y="243840"/>
                </a:lnTo>
                <a:lnTo>
                  <a:pt x="173737" y="239269"/>
                </a:lnTo>
                <a:lnTo>
                  <a:pt x="169164" y="234697"/>
                </a:lnTo>
                <a:lnTo>
                  <a:pt x="160021" y="228600"/>
                </a:lnTo>
                <a:lnTo>
                  <a:pt x="158497" y="225552"/>
                </a:lnTo>
                <a:lnTo>
                  <a:pt x="155449" y="222504"/>
                </a:lnTo>
                <a:lnTo>
                  <a:pt x="155449" y="220981"/>
                </a:lnTo>
                <a:lnTo>
                  <a:pt x="153924" y="219457"/>
                </a:lnTo>
                <a:lnTo>
                  <a:pt x="153924" y="217933"/>
                </a:lnTo>
                <a:lnTo>
                  <a:pt x="164593" y="217933"/>
                </a:lnTo>
                <a:lnTo>
                  <a:pt x="167641" y="216409"/>
                </a:lnTo>
                <a:lnTo>
                  <a:pt x="169164" y="214885"/>
                </a:lnTo>
                <a:lnTo>
                  <a:pt x="170688" y="211836"/>
                </a:lnTo>
                <a:lnTo>
                  <a:pt x="172212" y="207264"/>
                </a:lnTo>
                <a:lnTo>
                  <a:pt x="172212" y="199645"/>
                </a:lnTo>
                <a:lnTo>
                  <a:pt x="170688" y="201169"/>
                </a:lnTo>
                <a:lnTo>
                  <a:pt x="169164" y="204216"/>
                </a:lnTo>
                <a:lnTo>
                  <a:pt x="166117" y="208788"/>
                </a:lnTo>
                <a:lnTo>
                  <a:pt x="161545" y="211836"/>
                </a:lnTo>
                <a:lnTo>
                  <a:pt x="155449" y="214885"/>
                </a:lnTo>
                <a:lnTo>
                  <a:pt x="146305" y="213360"/>
                </a:lnTo>
                <a:lnTo>
                  <a:pt x="135637" y="210312"/>
                </a:lnTo>
                <a:lnTo>
                  <a:pt x="131064" y="207264"/>
                </a:lnTo>
                <a:lnTo>
                  <a:pt x="128017" y="205740"/>
                </a:lnTo>
                <a:lnTo>
                  <a:pt x="118873" y="199645"/>
                </a:lnTo>
                <a:lnTo>
                  <a:pt x="115824" y="198121"/>
                </a:lnTo>
                <a:lnTo>
                  <a:pt x="111253" y="198121"/>
                </a:lnTo>
                <a:lnTo>
                  <a:pt x="106681" y="196597"/>
                </a:lnTo>
                <a:lnTo>
                  <a:pt x="102109" y="198121"/>
                </a:lnTo>
                <a:lnTo>
                  <a:pt x="96012" y="199645"/>
                </a:lnTo>
                <a:lnTo>
                  <a:pt x="89917" y="199645"/>
                </a:lnTo>
                <a:lnTo>
                  <a:pt x="82297" y="198121"/>
                </a:lnTo>
                <a:lnTo>
                  <a:pt x="76200" y="198121"/>
                </a:lnTo>
                <a:lnTo>
                  <a:pt x="70105" y="196597"/>
                </a:lnTo>
                <a:lnTo>
                  <a:pt x="64009" y="193548"/>
                </a:lnTo>
                <a:lnTo>
                  <a:pt x="59437" y="193548"/>
                </a:lnTo>
                <a:lnTo>
                  <a:pt x="56388" y="192024"/>
                </a:lnTo>
                <a:lnTo>
                  <a:pt x="53341" y="188976"/>
                </a:lnTo>
                <a:lnTo>
                  <a:pt x="50293" y="187452"/>
                </a:lnTo>
                <a:lnTo>
                  <a:pt x="47245" y="184404"/>
                </a:lnTo>
                <a:lnTo>
                  <a:pt x="42673" y="181357"/>
                </a:lnTo>
                <a:lnTo>
                  <a:pt x="36576" y="175260"/>
                </a:lnTo>
                <a:lnTo>
                  <a:pt x="32005" y="172212"/>
                </a:lnTo>
                <a:lnTo>
                  <a:pt x="28957" y="169164"/>
                </a:lnTo>
                <a:lnTo>
                  <a:pt x="13717" y="150876"/>
                </a:lnTo>
                <a:lnTo>
                  <a:pt x="4573" y="132588"/>
                </a:lnTo>
                <a:lnTo>
                  <a:pt x="3049" y="126493"/>
                </a:lnTo>
                <a:lnTo>
                  <a:pt x="1524" y="120397"/>
                </a:lnTo>
                <a:lnTo>
                  <a:pt x="1524" y="117348"/>
                </a:lnTo>
                <a:lnTo>
                  <a:pt x="0" y="114300"/>
                </a:lnTo>
                <a:lnTo>
                  <a:pt x="10669" y="83821"/>
                </a:lnTo>
                <a:lnTo>
                  <a:pt x="21337" y="48769"/>
                </a:lnTo>
                <a:lnTo>
                  <a:pt x="33529" y="19812"/>
                </a:lnTo>
                <a:lnTo>
                  <a:pt x="44197" y="0"/>
                </a:lnTo>
                <a:lnTo>
                  <a:pt x="42673" y="7621"/>
                </a:lnTo>
                <a:lnTo>
                  <a:pt x="39624" y="15240"/>
                </a:lnTo>
                <a:lnTo>
                  <a:pt x="35053" y="25909"/>
                </a:lnTo>
                <a:lnTo>
                  <a:pt x="32005" y="38100"/>
                </a:lnTo>
                <a:lnTo>
                  <a:pt x="30481" y="51816"/>
                </a:lnTo>
                <a:lnTo>
                  <a:pt x="27433" y="67057"/>
                </a:lnTo>
                <a:lnTo>
                  <a:pt x="25909" y="82297"/>
                </a:lnTo>
                <a:lnTo>
                  <a:pt x="25909" y="112776"/>
                </a:lnTo>
                <a:lnTo>
                  <a:pt x="27433" y="126493"/>
                </a:lnTo>
                <a:lnTo>
                  <a:pt x="30481" y="138685"/>
                </a:lnTo>
                <a:lnTo>
                  <a:pt x="35053" y="150876"/>
                </a:lnTo>
                <a:lnTo>
                  <a:pt x="39624" y="158497"/>
                </a:lnTo>
                <a:lnTo>
                  <a:pt x="48769" y="166116"/>
                </a:lnTo>
                <a:lnTo>
                  <a:pt x="59437" y="169164"/>
                </a:lnTo>
                <a:lnTo>
                  <a:pt x="71629" y="169164"/>
                </a:lnTo>
                <a:lnTo>
                  <a:pt x="77724" y="166116"/>
                </a:lnTo>
                <a:lnTo>
                  <a:pt x="88393" y="156973"/>
                </a:lnTo>
                <a:lnTo>
                  <a:pt x="102109" y="144781"/>
                </a:lnTo>
                <a:lnTo>
                  <a:pt x="115824" y="131064"/>
                </a:lnTo>
                <a:lnTo>
                  <a:pt x="129541" y="115824"/>
                </a:lnTo>
                <a:lnTo>
                  <a:pt x="140209" y="100585"/>
                </a:lnTo>
                <a:lnTo>
                  <a:pt x="150876" y="86869"/>
                </a:lnTo>
                <a:lnTo>
                  <a:pt x="155449" y="77724"/>
                </a:lnTo>
                <a:lnTo>
                  <a:pt x="155449" y="85345"/>
                </a:lnTo>
                <a:lnTo>
                  <a:pt x="152400" y="94488"/>
                </a:lnTo>
                <a:lnTo>
                  <a:pt x="147829" y="102109"/>
                </a:lnTo>
                <a:lnTo>
                  <a:pt x="143257" y="111252"/>
                </a:lnTo>
                <a:lnTo>
                  <a:pt x="137161" y="120397"/>
                </a:lnTo>
                <a:lnTo>
                  <a:pt x="132588" y="128016"/>
                </a:lnTo>
                <a:lnTo>
                  <a:pt x="128017" y="134112"/>
                </a:lnTo>
                <a:lnTo>
                  <a:pt x="126493" y="140209"/>
                </a:lnTo>
                <a:lnTo>
                  <a:pt x="123445" y="147828"/>
                </a:lnTo>
                <a:lnTo>
                  <a:pt x="120397" y="150876"/>
                </a:lnTo>
                <a:lnTo>
                  <a:pt x="121921" y="152400"/>
                </a:lnTo>
                <a:lnTo>
                  <a:pt x="126493" y="153924"/>
                </a:lnTo>
                <a:lnTo>
                  <a:pt x="138685" y="153924"/>
                </a:lnTo>
                <a:lnTo>
                  <a:pt x="163069" y="147828"/>
                </a:lnTo>
                <a:lnTo>
                  <a:pt x="172212" y="141733"/>
                </a:lnTo>
                <a:lnTo>
                  <a:pt x="182881" y="137160"/>
                </a:lnTo>
                <a:lnTo>
                  <a:pt x="190500" y="129540"/>
                </a:lnTo>
                <a:lnTo>
                  <a:pt x="198121" y="123445"/>
                </a:lnTo>
                <a:lnTo>
                  <a:pt x="205741" y="115824"/>
                </a:lnTo>
                <a:lnTo>
                  <a:pt x="211837" y="108204"/>
                </a:lnTo>
                <a:lnTo>
                  <a:pt x="217933" y="102109"/>
                </a:lnTo>
                <a:lnTo>
                  <a:pt x="227076" y="89916"/>
                </a:lnTo>
                <a:lnTo>
                  <a:pt x="230124" y="85345"/>
                </a:lnTo>
                <a:lnTo>
                  <a:pt x="233173" y="82297"/>
                </a:lnTo>
                <a:lnTo>
                  <a:pt x="234697" y="79248"/>
                </a:lnTo>
                <a:lnTo>
                  <a:pt x="236221" y="80773"/>
                </a:lnTo>
                <a:lnTo>
                  <a:pt x="237745" y="85345"/>
                </a:lnTo>
                <a:lnTo>
                  <a:pt x="236221" y="89916"/>
                </a:lnTo>
                <a:lnTo>
                  <a:pt x="233173" y="97536"/>
                </a:lnTo>
                <a:lnTo>
                  <a:pt x="230124" y="106681"/>
                </a:lnTo>
                <a:lnTo>
                  <a:pt x="225553" y="115824"/>
                </a:lnTo>
                <a:lnTo>
                  <a:pt x="219457" y="124969"/>
                </a:lnTo>
                <a:lnTo>
                  <a:pt x="214885" y="131064"/>
                </a:lnTo>
                <a:lnTo>
                  <a:pt x="208788" y="135636"/>
                </a:lnTo>
                <a:lnTo>
                  <a:pt x="188976" y="147828"/>
                </a:lnTo>
                <a:lnTo>
                  <a:pt x="173737" y="160021"/>
                </a:lnTo>
                <a:lnTo>
                  <a:pt x="164593" y="173736"/>
                </a:lnTo>
                <a:lnTo>
                  <a:pt x="158497" y="185928"/>
                </a:lnTo>
                <a:lnTo>
                  <a:pt x="155449" y="198121"/>
                </a:lnTo>
                <a:lnTo>
                  <a:pt x="152400" y="207264"/>
                </a:lnTo>
                <a:lnTo>
                  <a:pt x="152400" y="214885"/>
                </a:lnTo>
                <a:lnTo>
                  <a:pt x="150876" y="216409"/>
                </a:lnTo>
                <a:lnTo>
                  <a:pt x="153924" y="217933"/>
                </a:lnTo>
                <a:lnTo>
                  <a:pt x="163069" y="220981"/>
                </a:lnTo>
                <a:lnTo>
                  <a:pt x="175261" y="224028"/>
                </a:lnTo>
                <a:lnTo>
                  <a:pt x="179833" y="225552"/>
                </a:lnTo>
                <a:lnTo>
                  <a:pt x="184405" y="225552"/>
                </a:lnTo>
                <a:lnTo>
                  <a:pt x="190500" y="222504"/>
                </a:lnTo>
                <a:lnTo>
                  <a:pt x="193549" y="222504"/>
                </a:lnTo>
                <a:lnTo>
                  <a:pt x="196597" y="220981"/>
                </a:lnTo>
                <a:lnTo>
                  <a:pt x="202693" y="220981"/>
                </a:lnTo>
                <a:lnTo>
                  <a:pt x="208788" y="224028"/>
                </a:lnTo>
                <a:lnTo>
                  <a:pt x="210312" y="227076"/>
                </a:lnTo>
                <a:lnTo>
                  <a:pt x="214885" y="230124"/>
                </a:lnTo>
                <a:lnTo>
                  <a:pt x="219457" y="230124"/>
                </a:lnTo>
                <a:lnTo>
                  <a:pt x="220981" y="227076"/>
                </a:lnTo>
                <a:lnTo>
                  <a:pt x="220981" y="214885"/>
                </a:lnTo>
                <a:lnTo>
                  <a:pt x="222505" y="211836"/>
                </a:lnTo>
                <a:lnTo>
                  <a:pt x="224029" y="210312"/>
                </a:lnTo>
                <a:lnTo>
                  <a:pt x="227076" y="208788"/>
                </a:lnTo>
                <a:lnTo>
                  <a:pt x="228600" y="210312"/>
                </a:lnTo>
                <a:lnTo>
                  <a:pt x="231649" y="214885"/>
                </a:lnTo>
                <a:lnTo>
                  <a:pt x="236221" y="220981"/>
                </a:lnTo>
                <a:lnTo>
                  <a:pt x="245364" y="236221"/>
                </a:lnTo>
                <a:lnTo>
                  <a:pt x="257557" y="245364"/>
                </a:lnTo>
                <a:lnTo>
                  <a:pt x="263653" y="248412"/>
                </a:lnTo>
                <a:lnTo>
                  <a:pt x="268224" y="251460"/>
                </a:lnTo>
                <a:lnTo>
                  <a:pt x="272797" y="252985"/>
                </a:lnTo>
                <a:lnTo>
                  <a:pt x="275845" y="254509"/>
                </a:lnTo>
                <a:lnTo>
                  <a:pt x="281941" y="259081"/>
                </a:lnTo>
                <a:lnTo>
                  <a:pt x="286512" y="263652"/>
                </a:lnTo>
                <a:lnTo>
                  <a:pt x="292609" y="266700"/>
                </a:lnTo>
                <a:lnTo>
                  <a:pt x="298705" y="268224"/>
                </a:lnTo>
                <a:lnTo>
                  <a:pt x="303276" y="271273"/>
                </a:lnTo>
                <a:lnTo>
                  <a:pt x="307849" y="272797"/>
                </a:lnTo>
                <a:lnTo>
                  <a:pt x="316993" y="272797"/>
                </a:lnTo>
                <a:lnTo>
                  <a:pt x="321564" y="274321"/>
                </a:lnTo>
                <a:lnTo>
                  <a:pt x="324612" y="272797"/>
                </a:lnTo>
                <a:lnTo>
                  <a:pt x="329185" y="272797"/>
                </a:lnTo>
                <a:lnTo>
                  <a:pt x="332233" y="271273"/>
                </a:lnTo>
                <a:lnTo>
                  <a:pt x="341376" y="271273"/>
                </a:lnTo>
                <a:lnTo>
                  <a:pt x="344424" y="269748"/>
                </a:lnTo>
                <a:lnTo>
                  <a:pt x="361188" y="269748"/>
                </a:lnTo>
                <a:lnTo>
                  <a:pt x="362712" y="268224"/>
                </a:lnTo>
                <a:lnTo>
                  <a:pt x="368809" y="263652"/>
                </a:lnTo>
                <a:lnTo>
                  <a:pt x="377953" y="257557"/>
                </a:lnTo>
                <a:lnTo>
                  <a:pt x="394717" y="246888"/>
                </a:lnTo>
                <a:lnTo>
                  <a:pt x="423673" y="228600"/>
                </a:lnTo>
                <a:lnTo>
                  <a:pt x="445009" y="205740"/>
                </a:lnTo>
                <a:lnTo>
                  <a:pt x="460249" y="182881"/>
                </a:lnTo>
                <a:lnTo>
                  <a:pt x="472441" y="160021"/>
                </a:lnTo>
                <a:lnTo>
                  <a:pt x="481585" y="138685"/>
                </a:lnTo>
                <a:lnTo>
                  <a:pt x="486157" y="120397"/>
                </a:lnTo>
                <a:lnTo>
                  <a:pt x="489205" y="106681"/>
                </a:lnTo>
                <a:lnTo>
                  <a:pt x="490729" y="97536"/>
                </a:lnTo>
                <a:lnTo>
                  <a:pt x="487681" y="120397"/>
                </a:lnTo>
                <a:lnTo>
                  <a:pt x="483109" y="141733"/>
                </a:lnTo>
                <a:lnTo>
                  <a:pt x="477012" y="163069"/>
                </a:lnTo>
                <a:lnTo>
                  <a:pt x="469393" y="182881"/>
                </a:lnTo>
                <a:lnTo>
                  <a:pt x="461773" y="201169"/>
                </a:lnTo>
                <a:lnTo>
                  <a:pt x="454153" y="216409"/>
                </a:lnTo>
                <a:lnTo>
                  <a:pt x="446533" y="228600"/>
                </a:lnTo>
                <a:lnTo>
                  <a:pt x="440437" y="237745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6" name="object 1756"/>
          <p:cNvSpPr/>
          <p:nvPr/>
        </p:nvSpPr>
        <p:spPr>
          <a:xfrm>
            <a:off x="8416049" y="6393701"/>
            <a:ext cx="233172" cy="472439"/>
          </a:xfrm>
          <a:custGeom>
            <a:avLst/>
            <a:gdLst/>
            <a:ahLst/>
            <a:cxnLst/>
            <a:rect l="l" t="t" r="r" b="b"/>
            <a:pathLst>
              <a:path w="233172" h="472439">
                <a:moveTo>
                  <a:pt x="231648" y="458723"/>
                </a:moveTo>
                <a:lnTo>
                  <a:pt x="230124" y="455675"/>
                </a:lnTo>
                <a:lnTo>
                  <a:pt x="228600" y="454151"/>
                </a:lnTo>
                <a:lnTo>
                  <a:pt x="225551" y="452627"/>
                </a:lnTo>
                <a:lnTo>
                  <a:pt x="219456" y="446532"/>
                </a:lnTo>
                <a:lnTo>
                  <a:pt x="216408" y="445008"/>
                </a:lnTo>
                <a:lnTo>
                  <a:pt x="214884" y="443484"/>
                </a:lnTo>
                <a:lnTo>
                  <a:pt x="213360" y="441960"/>
                </a:lnTo>
                <a:lnTo>
                  <a:pt x="213360" y="440435"/>
                </a:lnTo>
                <a:lnTo>
                  <a:pt x="208787" y="431291"/>
                </a:lnTo>
                <a:lnTo>
                  <a:pt x="204216" y="425196"/>
                </a:lnTo>
                <a:lnTo>
                  <a:pt x="201168" y="417575"/>
                </a:lnTo>
                <a:lnTo>
                  <a:pt x="196596" y="409956"/>
                </a:lnTo>
                <a:lnTo>
                  <a:pt x="192024" y="400811"/>
                </a:lnTo>
                <a:lnTo>
                  <a:pt x="190500" y="391668"/>
                </a:lnTo>
                <a:lnTo>
                  <a:pt x="188975" y="388620"/>
                </a:lnTo>
                <a:lnTo>
                  <a:pt x="188975" y="385572"/>
                </a:lnTo>
                <a:lnTo>
                  <a:pt x="185927" y="379475"/>
                </a:lnTo>
                <a:lnTo>
                  <a:pt x="185927" y="377951"/>
                </a:lnTo>
                <a:lnTo>
                  <a:pt x="188975" y="374903"/>
                </a:lnTo>
                <a:lnTo>
                  <a:pt x="193548" y="374903"/>
                </a:lnTo>
                <a:lnTo>
                  <a:pt x="201168" y="370332"/>
                </a:lnTo>
                <a:lnTo>
                  <a:pt x="205739" y="359663"/>
                </a:lnTo>
                <a:lnTo>
                  <a:pt x="205739" y="348996"/>
                </a:lnTo>
                <a:lnTo>
                  <a:pt x="202692" y="345948"/>
                </a:lnTo>
                <a:lnTo>
                  <a:pt x="198120" y="345948"/>
                </a:lnTo>
                <a:lnTo>
                  <a:pt x="192024" y="348996"/>
                </a:lnTo>
                <a:lnTo>
                  <a:pt x="184404" y="348996"/>
                </a:lnTo>
                <a:lnTo>
                  <a:pt x="178308" y="345948"/>
                </a:lnTo>
                <a:lnTo>
                  <a:pt x="175260" y="342899"/>
                </a:lnTo>
                <a:lnTo>
                  <a:pt x="172212" y="336803"/>
                </a:lnTo>
                <a:lnTo>
                  <a:pt x="170687" y="326135"/>
                </a:lnTo>
                <a:lnTo>
                  <a:pt x="169163" y="313944"/>
                </a:lnTo>
                <a:lnTo>
                  <a:pt x="167639" y="301751"/>
                </a:lnTo>
                <a:lnTo>
                  <a:pt x="167639" y="289560"/>
                </a:lnTo>
                <a:lnTo>
                  <a:pt x="169163" y="277368"/>
                </a:lnTo>
                <a:lnTo>
                  <a:pt x="169163" y="268223"/>
                </a:lnTo>
                <a:lnTo>
                  <a:pt x="170687" y="262127"/>
                </a:lnTo>
                <a:lnTo>
                  <a:pt x="173736" y="256032"/>
                </a:lnTo>
                <a:lnTo>
                  <a:pt x="173736" y="242315"/>
                </a:lnTo>
                <a:lnTo>
                  <a:pt x="172212" y="236220"/>
                </a:lnTo>
                <a:lnTo>
                  <a:pt x="169163" y="231648"/>
                </a:lnTo>
                <a:lnTo>
                  <a:pt x="164592" y="227075"/>
                </a:lnTo>
                <a:lnTo>
                  <a:pt x="158496" y="217932"/>
                </a:lnTo>
                <a:lnTo>
                  <a:pt x="156972" y="214884"/>
                </a:lnTo>
                <a:lnTo>
                  <a:pt x="156972" y="210311"/>
                </a:lnTo>
                <a:lnTo>
                  <a:pt x="155448" y="204215"/>
                </a:lnTo>
                <a:lnTo>
                  <a:pt x="153924" y="198120"/>
                </a:lnTo>
                <a:lnTo>
                  <a:pt x="152400" y="192023"/>
                </a:lnTo>
                <a:lnTo>
                  <a:pt x="150875" y="184403"/>
                </a:lnTo>
                <a:lnTo>
                  <a:pt x="147827" y="175260"/>
                </a:lnTo>
                <a:lnTo>
                  <a:pt x="144780" y="164591"/>
                </a:lnTo>
                <a:lnTo>
                  <a:pt x="140208" y="155448"/>
                </a:lnTo>
                <a:lnTo>
                  <a:pt x="137160" y="144779"/>
                </a:lnTo>
                <a:lnTo>
                  <a:pt x="126492" y="123444"/>
                </a:lnTo>
                <a:lnTo>
                  <a:pt x="121920" y="112775"/>
                </a:lnTo>
                <a:lnTo>
                  <a:pt x="117348" y="99059"/>
                </a:lnTo>
                <a:lnTo>
                  <a:pt x="111251" y="88391"/>
                </a:lnTo>
                <a:lnTo>
                  <a:pt x="106680" y="77724"/>
                </a:lnTo>
                <a:lnTo>
                  <a:pt x="100584" y="68579"/>
                </a:lnTo>
                <a:lnTo>
                  <a:pt x="96012" y="60959"/>
                </a:lnTo>
                <a:lnTo>
                  <a:pt x="89916" y="56388"/>
                </a:lnTo>
                <a:lnTo>
                  <a:pt x="83820" y="50291"/>
                </a:lnTo>
                <a:lnTo>
                  <a:pt x="79248" y="47244"/>
                </a:lnTo>
                <a:lnTo>
                  <a:pt x="76200" y="44195"/>
                </a:lnTo>
                <a:lnTo>
                  <a:pt x="70104" y="36576"/>
                </a:lnTo>
                <a:lnTo>
                  <a:pt x="70104" y="22859"/>
                </a:lnTo>
                <a:lnTo>
                  <a:pt x="71627" y="16763"/>
                </a:lnTo>
                <a:lnTo>
                  <a:pt x="71627" y="12191"/>
                </a:lnTo>
                <a:lnTo>
                  <a:pt x="68580" y="6095"/>
                </a:lnTo>
                <a:lnTo>
                  <a:pt x="64008" y="1524"/>
                </a:lnTo>
                <a:lnTo>
                  <a:pt x="65532" y="12191"/>
                </a:lnTo>
                <a:lnTo>
                  <a:pt x="64008" y="21335"/>
                </a:lnTo>
                <a:lnTo>
                  <a:pt x="60960" y="28956"/>
                </a:lnTo>
                <a:lnTo>
                  <a:pt x="54863" y="35051"/>
                </a:lnTo>
                <a:lnTo>
                  <a:pt x="53339" y="32003"/>
                </a:lnTo>
                <a:lnTo>
                  <a:pt x="53339" y="25907"/>
                </a:lnTo>
                <a:lnTo>
                  <a:pt x="54863" y="16763"/>
                </a:lnTo>
                <a:lnTo>
                  <a:pt x="56387" y="10668"/>
                </a:lnTo>
                <a:lnTo>
                  <a:pt x="56387" y="6095"/>
                </a:lnTo>
                <a:lnTo>
                  <a:pt x="53339" y="1524"/>
                </a:lnTo>
                <a:lnTo>
                  <a:pt x="51816" y="0"/>
                </a:lnTo>
                <a:lnTo>
                  <a:pt x="51816" y="7619"/>
                </a:lnTo>
                <a:lnTo>
                  <a:pt x="48768" y="18288"/>
                </a:lnTo>
                <a:lnTo>
                  <a:pt x="44196" y="25907"/>
                </a:lnTo>
                <a:lnTo>
                  <a:pt x="39624" y="30479"/>
                </a:lnTo>
                <a:lnTo>
                  <a:pt x="32004" y="32003"/>
                </a:lnTo>
                <a:lnTo>
                  <a:pt x="25908" y="30479"/>
                </a:lnTo>
                <a:lnTo>
                  <a:pt x="19812" y="27432"/>
                </a:lnTo>
                <a:lnTo>
                  <a:pt x="15239" y="25907"/>
                </a:lnTo>
                <a:lnTo>
                  <a:pt x="10668" y="21335"/>
                </a:lnTo>
                <a:lnTo>
                  <a:pt x="6096" y="18288"/>
                </a:lnTo>
                <a:lnTo>
                  <a:pt x="3048" y="13715"/>
                </a:lnTo>
                <a:lnTo>
                  <a:pt x="0" y="10668"/>
                </a:lnTo>
                <a:lnTo>
                  <a:pt x="1524" y="16763"/>
                </a:lnTo>
                <a:lnTo>
                  <a:pt x="3048" y="19812"/>
                </a:lnTo>
                <a:lnTo>
                  <a:pt x="4572" y="24383"/>
                </a:lnTo>
                <a:lnTo>
                  <a:pt x="6096" y="27432"/>
                </a:lnTo>
                <a:lnTo>
                  <a:pt x="10668" y="30479"/>
                </a:lnTo>
                <a:lnTo>
                  <a:pt x="19812" y="33527"/>
                </a:lnTo>
                <a:lnTo>
                  <a:pt x="27432" y="36576"/>
                </a:lnTo>
                <a:lnTo>
                  <a:pt x="32004" y="36576"/>
                </a:lnTo>
                <a:lnTo>
                  <a:pt x="36575" y="38100"/>
                </a:lnTo>
                <a:lnTo>
                  <a:pt x="39624" y="38100"/>
                </a:lnTo>
                <a:lnTo>
                  <a:pt x="45720" y="39624"/>
                </a:lnTo>
                <a:lnTo>
                  <a:pt x="54863" y="42671"/>
                </a:lnTo>
                <a:lnTo>
                  <a:pt x="59436" y="45719"/>
                </a:lnTo>
                <a:lnTo>
                  <a:pt x="65532" y="48768"/>
                </a:lnTo>
                <a:lnTo>
                  <a:pt x="70104" y="53339"/>
                </a:lnTo>
                <a:lnTo>
                  <a:pt x="76200" y="57912"/>
                </a:lnTo>
                <a:lnTo>
                  <a:pt x="86868" y="68579"/>
                </a:lnTo>
                <a:lnTo>
                  <a:pt x="96012" y="83819"/>
                </a:lnTo>
                <a:lnTo>
                  <a:pt x="102108" y="92963"/>
                </a:lnTo>
                <a:lnTo>
                  <a:pt x="111251" y="114299"/>
                </a:lnTo>
                <a:lnTo>
                  <a:pt x="114300" y="123444"/>
                </a:lnTo>
                <a:lnTo>
                  <a:pt x="118872" y="134111"/>
                </a:lnTo>
                <a:lnTo>
                  <a:pt x="123444" y="143256"/>
                </a:lnTo>
                <a:lnTo>
                  <a:pt x="126492" y="152399"/>
                </a:lnTo>
                <a:lnTo>
                  <a:pt x="132587" y="170687"/>
                </a:lnTo>
                <a:lnTo>
                  <a:pt x="141732" y="202691"/>
                </a:lnTo>
                <a:lnTo>
                  <a:pt x="143256" y="213360"/>
                </a:lnTo>
                <a:lnTo>
                  <a:pt x="146304" y="225551"/>
                </a:lnTo>
                <a:lnTo>
                  <a:pt x="149351" y="239268"/>
                </a:lnTo>
                <a:lnTo>
                  <a:pt x="150875" y="252984"/>
                </a:lnTo>
                <a:lnTo>
                  <a:pt x="152400" y="268223"/>
                </a:lnTo>
                <a:lnTo>
                  <a:pt x="153924" y="284987"/>
                </a:lnTo>
                <a:lnTo>
                  <a:pt x="158496" y="313944"/>
                </a:lnTo>
                <a:lnTo>
                  <a:pt x="161544" y="336803"/>
                </a:lnTo>
                <a:lnTo>
                  <a:pt x="164592" y="352044"/>
                </a:lnTo>
                <a:lnTo>
                  <a:pt x="167639" y="364235"/>
                </a:lnTo>
                <a:lnTo>
                  <a:pt x="173736" y="379475"/>
                </a:lnTo>
                <a:lnTo>
                  <a:pt x="176784" y="384048"/>
                </a:lnTo>
                <a:lnTo>
                  <a:pt x="179832" y="390144"/>
                </a:lnTo>
                <a:lnTo>
                  <a:pt x="179832" y="393191"/>
                </a:lnTo>
                <a:lnTo>
                  <a:pt x="182880" y="397763"/>
                </a:lnTo>
                <a:lnTo>
                  <a:pt x="184404" y="403860"/>
                </a:lnTo>
                <a:lnTo>
                  <a:pt x="185927" y="409956"/>
                </a:lnTo>
                <a:lnTo>
                  <a:pt x="188975" y="417575"/>
                </a:lnTo>
                <a:lnTo>
                  <a:pt x="190500" y="425196"/>
                </a:lnTo>
                <a:lnTo>
                  <a:pt x="193548" y="432815"/>
                </a:lnTo>
                <a:lnTo>
                  <a:pt x="196596" y="441960"/>
                </a:lnTo>
                <a:lnTo>
                  <a:pt x="201168" y="449579"/>
                </a:lnTo>
                <a:lnTo>
                  <a:pt x="204216" y="455675"/>
                </a:lnTo>
                <a:lnTo>
                  <a:pt x="208787" y="461772"/>
                </a:lnTo>
                <a:lnTo>
                  <a:pt x="211836" y="466344"/>
                </a:lnTo>
                <a:lnTo>
                  <a:pt x="216408" y="470915"/>
                </a:lnTo>
                <a:lnTo>
                  <a:pt x="222504" y="472439"/>
                </a:lnTo>
                <a:lnTo>
                  <a:pt x="227075" y="472439"/>
                </a:lnTo>
                <a:lnTo>
                  <a:pt x="231648" y="470915"/>
                </a:lnTo>
                <a:lnTo>
                  <a:pt x="233172" y="469391"/>
                </a:lnTo>
                <a:lnTo>
                  <a:pt x="231648" y="464820"/>
                </a:lnTo>
                <a:lnTo>
                  <a:pt x="231648" y="458723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7" name="object 1757"/>
          <p:cNvSpPr/>
          <p:nvPr/>
        </p:nvSpPr>
        <p:spPr>
          <a:xfrm>
            <a:off x="8704085" y="6989585"/>
            <a:ext cx="67056" cy="117348"/>
          </a:xfrm>
          <a:custGeom>
            <a:avLst/>
            <a:gdLst/>
            <a:ahLst/>
            <a:cxnLst/>
            <a:rect l="l" t="t" r="r" b="b"/>
            <a:pathLst>
              <a:path w="67056" h="117348">
                <a:moveTo>
                  <a:pt x="19812" y="3048"/>
                </a:moveTo>
                <a:lnTo>
                  <a:pt x="24384" y="0"/>
                </a:lnTo>
                <a:lnTo>
                  <a:pt x="32003" y="0"/>
                </a:lnTo>
                <a:lnTo>
                  <a:pt x="35051" y="1524"/>
                </a:lnTo>
                <a:lnTo>
                  <a:pt x="44196" y="10667"/>
                </a:lnTo>
                <a:lnTo>
                  <a:pt x="47244" y="16764"/>
                </a:lnTo>
                <a:lnTo>
                  <a:pt x="48768" y="21336"/>
                </a:lnTo>
                <a:lnTo>
                  <a:pt x="51815" y="27431"/>
                </a:lnTo>
                <a:lnTo>
                  <a:pt x="53339" y="33527"/>
                </a:lnTo>
                <a:lnTo>
                  <a:pt x="54864" y="39624"/>
                </a:lnTo>
                <a:lnTo>
                  <a:pt x="56388" y="45719"/>
                </a:lnTo>
                <a:lnTo>
                  <a:pt x="59436" y="51815"/>
                </a:lnTo>
                <a:lnTo>
                  <a:pt x="60960" y="56388"/>
                </a:lnTo>
                <a:lnTo>
                  <a:pt x="60960" y="59436"/>
                </a:lnTo>
                <a:lnTo>
                  <a:pt x="62484" y="62484"/>
                </a:lnTo>
                <a:lnTo>
                  <a:pt x="64008" y="65531"/>
                </a:lnTo>
                <a:lnTo>
                  <a:pt x="65532" y="68579"/>
                </a:lnTo>
                <a:lnTo>
                  <a:pt x="67056" y="71627"/>
                </a:lnTo>
                <a:lnTo>
                  <a:pt x="67056" y="79248"/>
                </a:lnTo>
                <a:lnTo>
                  <a:pt x="65532" y="83819"/>
                </a:lnTo>
                <a:lnTo>
                  <a:pt x="62484" y="86867"/>
                </a:lnTo>
                <a:lnTo>
                  <a:pt x="59436" y="91439"/>
                </a:lnTo>
                <a:lnTo>
                  <a:pt x="53339" y="97536"/>
                </a:lnTo>
                <a:lnTo>
                  <a:pt x="50291" y="102107"/>
                </a:lnTo>
                <a:lnTo>
                  <a:pt x="45720" y="105155"/>
                </a:lnTo>
                <a:lnTo>
                  <a:pt x="42672" y="106679"/>
                </a:lnTo>
                <a:lnTo>
                  <a:pt x="38100" y="109727"/>
                </a:lnTo>
                <a:lnTo>
                  <a:pt x="32003" y="112776"/>
                </a:lnTo>
                <a:lnTo>
                  <a:pt x="27432" y="117348"/>
                </a:lnTo>
                <a:lnTo>
                  <a:pt x="21336" y="117348"/>
                </a:lnTo>
                <a:lnTo>
                  <a:pt x="19812" y="115824"/>
                </a:lnTo>
                <a:lnTo>
                  <a:pt x="19812" y="111251"/>
                </a:lnTo>
                <a:lnTo>
                  <a:pt x="16764" y="114300"/>
                </a:lnTo>
                <a:lnTo>
                  <a:pt x="15239" y="115824"/>
                </a:lnTo>
                <a:lnTo>
                  <a:pt x="10668" y="115824"/>
                </a:lnTo>
                <a:lnTo>
                  <a:pt x="7620" y="114300"/>
                </a:lnTo>
                <a:lnTo>
                  <a:pt x="7620" y="112776"/>
                </a:lnTo>
                <a:lnTo>
                  <a:pt x="6096" y="111251"/>
                </a:lnTo>
                <a:lnTo>
                  <a:pt x="7620" y="106679"/>
                </a:lnTo>
                <a:lnTo>
                  <a:pt x="4572" y="109727"/>
                </a:lnTo>
                <a:lnTo>
                  <a:pt x="1524" y="108203"/>
                </a:lnTo>
                <a:lnTo>
                  <a:pt x="1524" y="100584"/>
                </a:lnTo>
                <a:lnTo>
                  <a:pt x="0" y="99060"/>
                </a:lnTo>
                <a:lnTo>
                  <a:pt x="0" y="91439"/>
                </a:lnTo>
                <a:lnTo>
                  <a:pt x="3048" y="80772"/>
                </a:lnTo>
                <a:lnTo>
                  <a:pt x="6096" y="73151"/>
                </a:lnTo>
                <a:lnTo>
                  <a:pt x="6096" y="45719"/>
                </a:lnTo>
                <a:lnTo>
                  <a:pt x="4572" y="39624"/>
                </a:lnTo>
                <a:lnTo>
                  <a:pt x="4572" y="33527"/>
                </a:lnTo>
                <a:lnTo>
                  <a:pt x="3048" y="28955"/>
                </a:lnTo>
                <a:lnTo>
                  <a:pt x="4572" y="24384"/>
                </a:lnTo>
                <a:lnTo>
                  <a:pt x="6096" y="18288"/>
                </a:lnTo>
                <a:lnTo>
                  <a:pt x="9144" y="13715"/>
                </a:lnTo>
                <a:lnTo>
                  <a:pt x="13715" y="7619"/>
                </a:lnTo>
                <a:lnTo>
                  <a:pt x="19812" y="3048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8" name="object 1758"/>
          <p:cNvSpPr/>
          <p:nvPr/>
        </p:nvSpPr>
        <p:spPr>
          <a:xfrm>
            <a:off x="8722373" y="7004824"/>
            <a:ext cx="48768" cy="70104"/>
          </a:xfrm>
          <a:custGeom>
            <a:avLst/>
            <a:gdLst/>
            <a:ahLst/>
            <a:cxnLst/>
            <a:rect l="l" t="t" r="r" b="b"/>
            <a:pathLst>
              <a:path w="48768" h="70104">
                <a:moveTo>
                  <a:pt x="30480" y="0"/>
                </a:moveTo>
                <a:lnTo>
                  <a:pt x="32003" y="4573"/>
                </a:lnTo>
                <a:lnTo>
                  <a:pt x="33527" y="10668"/>
                </a:lnTo>
                <a:lnTo>
                  <a:pt x="36576" y="16764"/>
                </a:lnTo>
                <a:lnTo>
                  <a:pt x="38100" y="22861"/>
                </a:lnTo>
                <a:lnTo>
                  <a:pt x="39624" y="28956"/>
                </a:lnTo>
                <a:lnTo>
                  <a:pt x="41148" y="35052"/>
                </a:lnTo>
                <a:lnTo>
                  <a:pt x="42672" y="39625"/>
                </a:lnTo>
                <a:lnTo>
                  <a:pt x="45720" y="45721"/>
                </a:lnTo>
                <a:lnTo>
                  <a:pt x="47244" y="48768"/>
                </a:lnTo>
                <a:lnTo>
                  <a:pt x="47244" y="51816"/>
                </a:lnTo>
                <a:lnTo>
                  <a:pt x="48768" y="54864"/>
                </a:lnTo>
                <a:lnTo>
                  <a:pt x="48768" y="62485"/>
                </a:lnTo>
                <a:lnTo>
                  <a:pt x="47244" y="67056"/>
                </a:lnTo>
                <a:lnTo>
                  <a:pt x="45720" y="70104"/>
                </a:lnTo>
                <a:lnTo>
                  <a:pt x="45720" y="65533"/>
                </a:lnTo>
                <a:lnTo>
                  <a:pt x="44196" y="62485"/>
                </a:lnTo>
                <a:lnTo>
                  <a:pt x="42672" y="57912"/>
                </a:lnTo>
                <a:lnTo>
                  <a:pt x="41148" y="54864"/>
                </a:lnTo>
                <a:lnTo>
                  <a:pt x="39624" y="53340"/>
                </a:lnTo>
                <a:lnTo>
                  <a:pt x="39624" y="51816"/>
                </a:lnTo>
                <a:lnTo>
                  <a:pt x="38100" y="51816"/>
                </a:lnTo>
                <a:lnTo>
                  <a:pt x="36576" y="50292"/>
                </a:lnTo>
                <a:lnTo>
                  <a:pt x="33527" y="50292"/>
                </a:lnTo>
                <a:lnTo>
                  <a:pt x="30480" y="51816"/>
                </a:lnTo>
                <a:lnTo>
                  <a:pt x="27432" y="54864"/>
                </a:lnTo>
                <a:lnTo>
                  <a:pt x="30480" y="50292"/>
                </a:lnTo>
                <a:lnTo>
                  <a:pt x="32003" y="45721"/>
                </a:lnTo>
                <a:lnTo>
                  <a:pt x="35051" y="36576"/>
                </a:lnTo>
                <a:lnTo>
                  <a:pt x="33527" y="39625"/>
                </a:lnTo>
                <a:lnTo>
                  <a:pt x="30480" y="41149"/>
                </a:lnTo>
                <a:lnTo>
                  <a:pt x="28956" y="44197"/>
                </a:lnTo>
                <a:lnTo>
                  <a:pt x="25908" y="47245"/>
                </a:lnTo>
                <a:lnTo>
                  <a:pt x="22860" y="48768"/>
                </a:lnTo>
                <a:lnTo>
                  <a:pt x="18288" y="51816"/>
                </a:lnTo>
                <a:lnTo>
                  <a:pt x="15239" y="53340"/>
                </a:lnTo>
                <a:lnTo>
                  <a:pt x="12192" y="53340"/>
                </a:lnTo>
                <a:lnTo>
                  <a:pt x="15239" y="48768"/>
                </a:lnTo>
                <a:lnTo>
                  <a:pt x="21336" y="42673"/>
                </a:lnTo>
                <a:lnTo>
                  <a:pt x="25908" y="35052"/>
                </a:lnTo>
                <a:lnTo>
                  <a:pt x="28956" y="27433"/>
                </a:lnTo>
                <a:lnTo>
                  <a:pt x="30480" y="24385"/>
                </a:lnTo>
                <a:lnTo>
                  <a:pt x="28956" y="22861"/>
                </a:lnTo>
                <a:lnTo>
                  <a:pt x="25908" y="25909"/>
                </a:lnTo>
                <a:lnTo>
                  <a:pt x="22860" y="30480"/>
                </a:lnTo>
                <a:lnTo>
                  <a:pt x="18288" y="35052"/>
                </a:lnTo>
                <a:lnTo>
                  <a:pt x="9144" y="39625"/>
                </a:lnTo>
                <a:lnTo>
                  <a:pt x="3048" y="39625"/>
                </a:lnTo>
                <a:lnTo>
                  <a:pt x="0" y="38100"/>
                </a:lnTo>
                <a:lnTo>
                  <a:pt x="3048" y="36576"/>
                </a:lnTo>
                <a:lnTo>
                  <a:pt x="7620" y="33528"/>
                </a:lnTo>
                <a:lnTo>
                  <a:pt x="13715" y="30480"/>
                </a:lnTo>
                <a:lnTo>
                  <a:pt x="24384" y="19812"/>
                </a:lnTo>
                <a:lnTo>
                  <a:pt x="28956" y="13716"/>
                </a:lnTo>
                <a:lnTo>
                  <a:pt x="30480" y="6097"/>
                </a:lnTo>
                <a:lnTo>
                  <a:pt x="3048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9" name="object 1759"/>
          <p:cNvSpPr/>
          <p:nvPr/>
        </p:nvSpPr>
        <p:spPr>
          <a:xfrm>
            <a:off x="8723897" y="7082549"/>
            <a:ext cx="18288" cy="25908"/>
          </a:xfrm>
          <a:custGeom>
            <a:avLst/>
            <a:gdLst/>
            <a:ahLst/>
            <a:cxnLst/>
            <a:rect l="l" t="t" r="r" b="b"/>
            <a:pathLst>
              <a:path w="18288" h="25908">
                <a:moveTo>
                  <a:pt x="1524" y="18287"/>
                </a:moveTo>
                <a:lnTo>
                  <a:pt x="0" y="21336"/>
                </a:lnTo>
                <a:lnTo>
                  <a:pt x="1524" y="24384"/>
                </a:lnTo>
                <a:lnTo>
                  <a:pt x="3048" y="24384"/>
                </a:lnTo>
                <a:lnTo>
                  <a:pt x="6096" y="25908"/>
                </a:lnTo>
                <a:lnTo>
                  <a:pt x="7620" y="24384"/>
                </a:lnTo>
                <a:lnTo>
                  <a:pt x="13715" y="21336"/>
                </a:lnTo>
                <a:lnTo>
                  <a:pt x="18288" y="12191"/>
                </a:lnTo>
                <a:lnTo>
                  <a:pt x="18288" y="6096"/>
                </a:lnTo>
                <a:lnTo>
                  <a:pt x="15239" y="1524"/>
                </a:lnTo>
                <a:lnTo>
                  <a:pt x="12191" y="0"/>
                </a:lnTo>
                <a:lnTo>
                  <a:pt x="9144" y="0"/>
                </a:lnTo>
                <a:lnTo>
                  <a:pt x="6096" y="4572"/>
                </a:lnTo>
                <a:lnTo>
                  <a:pt x="4572" y="12191"/>
                </a:lnTo>
                <a:lnTo>
                  <a:pt x="1524" y="18287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0" name="object 1760"/>
          <p:cNvSpPr/>
          <p:nvPr/>
        </p:nvSpPr>
        <p:spPr>
          <a:xfrm>
            <a:off x="8707133" y="7074928"/>
            <a:ext cx="12191" cy="24384"/>
          </a:xfrm>
          <a:custGeom>
            <a:avLst/>
            <a:gdLst/>
            <a:ahLst/>
            <a:cxnLst/>
            <a:rect l="l" t="t" r="r" b="b"/>
            <a:pathLst>
              <a:path w="12191" h="24384">
                <a:moveTo>
                  <a:pt x="1524" y="15241"/>
                </a:moveTo>
                <a:lnTo>
                  <a:pt x="0" y="19812"/>
                </a:lnTo>
                <a:lnTo>
                  <a:pt x="0" y="22860"/>
                </a:lnTo>
                <a:lnTo>
                  <a:pt x="3048" y="24384"/>
                </a:lnTo>
                <a:lnTo>
                  <a:pt x="6096" y="21336"/>
                </a:lnTo>
                <a:lnTo>
                  <a:pt x="9143" y="15241"/>
                </a:lnTo>
                <a:lnTo>
                  <a:pt x="10667" y="9145"/>
                </a:lnTo>
                <a:lnTo>
                  <a:pt x="12191" y="3048"/>
                </a:lnTo>
                <a:lnTo>
                  <a:pt x="10667" y="0"/>
                </a:lnTo>
                <a:lnTo>
                  <a:pt x="7620" y="1524"/>
                </a:lnTo>
                <a:lnTo>
                  <a:pt x="4572" y="4572"/>
                </a:lnTo>
                <a:lnTo>
                  <a:pt x="1524" y="10669"/>
                </a:lnTo>
                <a:lnTo>
                  <a:pt x="1524" y="15241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1" name="object 1761"/>
          <p:cNvSpPr/>
          <p:nvPr/>
        </p:nvSpPr>
        <p:spPr>
          <a:xfrm>
            <a:off x="8711705" y="7082549"/>
            <a:ext cx="15240" cy="22860"/>
          </a:xfrm>
          <a:custGeom>
            <a:avLst/>
            <a:gdLst/>
            <a:ahLst/>
            <a:cxnLst/>
            <a:rect l="l" t="t" r="r" b="b"/>
            <a:pathLst>
              <a:path w="15240" h="22860">
                <a:moveTo>
                  <a:pt x="1524" y="13715"/>
                </a:moveTo>
                <a:lnTo>
                  <a:pt x="0" y="16763"/>
                </a:lnTo>
                <a:lnTo>
                  <a:pt x="0" y="19812"/>
                </a:lnTo>
                <a:lnTo>
                  <a:pt x="1524" y="21336"/>
                </a:lnTo>
                <a:lnTo>
                  <a:pt x="3048" y="22860"/>
                </a:lnTo>
                <a:lnTo>
                  <a:pt x="7619" y="22860"/>
                </a:lnTo>
                <a:lnTo>
                  <a:pt x="10668" y="21336"/>
                </a:lnTo>
                <a:lnTo>
                  <a:pt x="13716" y="18287"/>
                </a:lnTo>
                <a:lnTo>
                  <a:pt x="15240" y="9143"/>
                </a:lnTo>
                <a:lnTo>
                  <a:pt x="15240" y="1524"/>
                </a:lnTo>
                <a:lnTo>
                  <a:pt x="10668" y="0"/>
                </a:lnTo>
                <a:lnTo>
                  <a:pt x="1524" y="13715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2" name="object 1762"/>
          <p:cNvSpPr/>
          <p:nvPr/>
        </p:nvSpPr>
        <p:spPr>
          <a:xfrm>
            <a:off x="8708657" y="6913385"/>
            <a:ext cx="74676" cy="115824"/>
          </a:xfrm>
          <a:custGeom>
            <a:avLst/>
            <a:gdLst/>
            <a:ahLst/>
            <a:cxnLst/>
            <a:rect l="l" t="t" r="r" b="b"/>
            <a:pathLst>
              <a:path w="74676" h="115824">
                <a:moveTo>
                  <a:pt x="54864" y="1524"/>
                </a:moveTo>
                <a:lnTo>
                  <a:pt x="64008" y="4572"/>
                </a:lnTo>
                <a:lnTo>
                  <a:pt x="68579" y="7619"/>
                </a:lnTo>
                <a:lnTo>
                  <a:pt x="71628" y="12191"/>
                </a:lnTo>
                <a:lnTo>
                  <a:pt x="74676" y="21336"/>
                </a:lnTo>
                <a:lnTo>
                  <a:pt x="74676" y="27431"/>
                </a:lnTo>
                <a:lnTo>
                  <a:pt x="73152" y="33527"/>
                </a:lnTo>
                <a:lnTo>
                  <a:pt x="60960" y="60960"/>
                </a:lnTo>
                <a:lnTo>
                  <a:pt x="54864" y="73151"/>
                </a:lnTo>
                <a:lnTo>
                  <a:pt x="50292" y="80772"/>
                </a:lnTo>
                <a:lnTo>
                  <a:pt x="48767" y="85343"/>
                </a:lnTo>
                <a:lnTo>
                  <a:pt x="47243" y="91439"/>
                </a:lnTo>
                <a:lnTo>
                  <a:pt x="44196" y="97536"/>
                </a:lnTo>
                <a:lnTo>
                  <a:pt x="39624" y="103631"/>
                </a:lnTo>
                <a:lnTo>
                  <a:pt x="36576" y="108203"/>
                </a:lnTo>
                <a:lnTo>
                  <a:pt x="30479" y="112776"/>
                </a:lnTo>
                <a:lnTo>
                  <a:pt x="22860" y="115824"/>
                </a:lnTo>
                <a:lnTo>
                  <a:pt x="15240" y="115824"/>
                </a:lnTo>
                <a:lnTo>
                  <a:pt x="3048" y="109727"/>
                </a:lnTo>
                <a:lnTo>
                  <a:pt x="1524" y="106679"/>
                </a:lnTo>
                <a:lnTo>
                  <a:pt x="0" y="102107"/>
                </a:lnTo>
                <a:lnTo>
                  <a:pt x="0" y="96012"/>
                </a:lnTo>
                <a:lnTo>
                  <a:pt x="3048" y="83819"/>
                </a:lnTo>
                <a:lnTo>
                  <a:pt x="6096" y="79248"/>
                </a:lnTo>
                <a:lnTo>
                  <a:pt x="9143" y="65531"/>
                </a:lnTo>
                <a:lnTo>
                  <a:pt x="13716" y="50291"/>
                </a:lnTo>
                <a:lnTo>
                  <a:pt x="18288" y="36576"/>
                </a:lnTo>
                <a:lnTo>
                  <a:pt x="21336" y="25907"/>
                </a:lnTo>
                <a:lnTo>
                  <a:pt x="22860" y="21336"/>
                </a:lnTo>
                <a:lnTo>
                  <a:pt x="24384" y="16764"/>
                </a:lnTo>
                <a:lnTo>
                  <a:pt x="38100" y="3048"/>
                </a:lnTo>
                <a:lnTo>
                  <a:pt x="44196" y="1524"/>
                </a:lnTo>
                <a:lnTo>
                  <a:pt x="48767" y="0"/>
                </a:lnTo>
                <a:lnTo>
                  <a:pt x="54864" y="1524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3" name="object 1763"/>
          <p:cNvSpPr/>
          <p:nvPr/>
        </p:nvSpPr>
        <p:spPr>
          <a:xfrm>
            <a:off x="8725421" y="6914909"/>
            <a:ext cx="59436" cy="114300"/>
          </a:xfrm>
          <a:custGeom>
            <a:avLst/>
            <a:gdLst/>
            <a:ahLst/>
            <a:cxnLst/>
            <a:rect l="l" t="t" r="r" b="b"/>
            <a:pathLst>
              <a:path w="59436" h="114300">
                <a:moveTo>
                  <a:pt x="0" y="114300"/>
                </a:moveTo>
                <a:lnTo>
                  <a:pt x="7620" y="114300"/>
                </a:lnTo>
                <a:lnTo>
                  <a:pt x="13715" y="111252"/>
                </a:lnTo>
                <a:lnTo>
                  <a:pt x="19812" y="106679"/>
                </a:lnTo>
                <a:lnTo>
                  <a:pt x="24384" y="102107"/>
                </a:lnTo>
                <a:lnTo>
                  <a:pt x="28955" y="96012"/>
                </a:lnTo>
                <a:lnTo>
                  <a:pt x="30479" y="89915"/>
                </a:lnTo>
                <a:lnTo>
                  <a:pt x="33528" y="83819"/>
                </a:lnTo>
                <a:lnTo>
                  <a:pt x="35052" y="79248"/>
                </a:lnTo>
                <a:lnTo>
                  <a:pt x="38100" y="70103"/>
                </a:lnTo>
                <a:lnTo>
                  <a:pt x="44196" y="59436"/>
                </a:lnTo>
                <a:lnTo>
                  <a:pt x="51815" y="45719"/>
                </a:lnTo>
                <a:lnTo>
                  <a:pt x="56388" y="32003"/>
                </a:lnTo>
                <a:lnTo>
                  <a:pt x="57912" y="24383"/>
                </a:lnTo>
                <a:lnTo>
                  <a:pt x="59436" y="19812"/>
                </a:lnTo>
                <a:lnTo>
                  <a:pt x="57912" y="15240"/>
                </a:lnTo>
                <a:lnTo>
                  <a:pt x="51815" y="6095"/>
                </a:lnTo>
                <a:lnTo>
                  <a:pt x="47244" y="3048"/>
                </a:lnTo>
                <a:lnTo>
                  <a:pt x="42672" y="1524"/>
                </a:lnTo>
                <a:lnTo>
                  <a:pt x="39624" y="0"/>
                </a:lnTo>
                <a:lnTo>
                  <a:pt x="42672" y="3048"/>
                </a:lnTo>
                <a:lnTo>
                  <a:pt x="44196" y="6095"/>
                </a:lnTo>
                <a:lnTo>
                  <a:pt x="47244" y="9143"/>
                </a:lnTo>
                <a:lnTo>
                  <a:pt x="48767" y="12191"/>
                </a:lnTo>
                <a:lnTo>
                  <a:pt x="50291" y="16764"/>
                </a:lnTo>
                <a:lnTo>
                  <a:pt x="50291" y="21336"/>
                </a:lnTo>
                <a:lnTo>
                  <a:pt x="48767" y="25907"/>
                </a:lnTo>
                <a:lnTo>
                  <a:pt x="45720" y="30479"/>
                </a:lnTo>
                <a:lnTo>
                  <a:pt x="41148" y="38100"/>
                </a:lnTo>
                <a:lnTo>
                  <a:pt x="41148" y="47243"/>
                </a:lnTo>
                <a:lnTo>
                  <a:pt x="38100" y="54864"/>
                </a:lnTo>
                <a:lnTo>
                  <a:pt x="35052" y="59436"/>
                </a:lnTo>
                <a:lnTo>
                  <a:pt x="32003" y="67055"/>
                </a:lnTo>
                <a:lnTo>
                  <a:pt x="30479" y="76200"/>
                </a:lnTo>
                <a:lnTo>
                  <a:pt x="27432" y="83819"/>
                </a:lnTo>
                <a:lnTo>
                  <a:pt x="24384" y="92964"/>
                </a:lnTo>
                <a:lnTo>
                  <a:pt x="18288" y="102107"/>
                </a:lnTo>
                <a:lnTo>
                  <a:pt x="10667" y="108203"/>
                </a:lnTo>
                <a:lnTo>
                  <a:pt x="0" y="11430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4" name="object 1764"/>
          <p:cNvSpPr/>
          <p:nvPr/>
        </p:nvSpPr>
        <p:spPr>
          <a:xfrm>
            <a:off x="8716276" y="6800609"/>
            <a:ext cx="73153" cy="149352"/>
          </a:xfrm>
          <a:custGeom>
            <a:avLst/>
            <a:gdLst/>
            <a:ahLst/>
            <a:cxnLst/>
            <a:rect l="l" t="t" r="r" b="b"/>
            <a:pathLst>
              <a:path w="73153" h="149352">
                <a:moveTo>
                  <a:pt x="56389" y="149352"/>
                </a:moveTo>
                <a:lnTo>
                  <a:pt x="62485" y="146303"/>
                </a:lnTo>
                <a:lnTo>
                  <a:pt x="67057" y="141731"/>
                </a:lnTo>
                <a:lnTo>
                  <a:pt x="70105" y="135636"/>
                </a:lnTo>
                <a:lnTo>
                  <a:pt x="71629" y="129540"/>
                </a:lnTo>
                <a:lnTo>
                  <a:pt x="73153" y="124967"/>
                </a:lnTo>
                <a:lnTo>
                  <a:pt x="73153" y="112776"/>
                </a:lnTo>
                <a:lnTo>
                  <a:pt x="71629" y="108203"/>
                </a:lnTo>
                <a:lnTo>
                  <a:pt x="70105" y="100583"/>
                </a:lnTo>
                <a:lnTo>
                  <a:pt x="68581" y="92964"/>
                </a:lnTo>
                <a:lnTo>
                  <a:pt x="53341" y="39624"/>
                </a:lnTo>
                <a:lnTo>
                  <a:pt x="48769" y="32003"/>
                </a:lnTo>
                <a:lnTo>
                  <a:pt x="45721" y="25907"/>
                </a:lnTo>
                <a:lnTo>
                  <a:pt x="44197" y="18288"/>
                </a:lnTo>
                <a:lnTo>
                  <a:pt x="39624" y="13715"/>
                </a:lnTo>
                <a:lnTo>
                  <a:pt x="36577" y="7619"/>
                </a:lnTo>
                <a:lnTo>
                  <a:pt x="33529" y="4571"/>
                </a:lnTo>
                <a:lnTo>
                  <a:pt x="28957" y="1524"/>
                </a:lnTo>
                <a:lnTo>
                  <a:pt x="24385" y="0"/>
                </a:lnTo>
                <a:lnTo>
                  <a:pt x="18289" y="1524"/>
                </a:lnTo>
                <a:lnTo>
                  <a:pt x="13717" y="1524"/>
                </a:lnTo>
                <a:lnTo>
                  <a:pt x="10669" y="4571"/>
                </a:lnTo>
                <a:lnTo>
                  <a:pt x="9145" y="4571"/>
                </a:lnTo>
                <a:lnTo>
                  <a:pt x="4573" y="9143"/>
                </a:lnTo>
                <a:lnTo>
                  <a:pt x="0" y="12191"/>
                </a:lnTo>
                <a:lnTo>
                  <a:pt x="4573" y="9143"/>
                </a:lnTo>
                <a:lnTo>
                  <a:pt x="9145" y="7619"/>
                </a:lnTo>
                <a:lnTo>
                  <a:pt x="16765" y="7619"/>
                </a:lnTo>
                <a:lnTo>
                  <a:pt x="21336" y="9143"/>
                </a:lnTo>
                <a:lnTo>
                  <a:pt x="24385" y="10667"/>
                </a:lnTo>
                <a:lnTo>
                  <a:pt x="28957" y="13715"/>
                </a:lnTo>
                <a:lnTo>
                  <a:pt x="32005" y="19812"/>
                </a:lnTo>
                <a:lnTo>
                  <a:pt x="35053" y="24383"/>
                </a:lnTo>
                <a:lnTo>
                  <a:pt x="39624" y="28955"/>
                </a:lnTo>
                <a:lnTo>
                  <a:pt x="41148" y="33527"/>
                </a:lnTo>
                <a:lnTo>
                  <a:pt x="44197" y="36576"/>
                </a:lnTo>
                <a:lnTo>
                  <a:pt x="45721" y="41148"/>
                </a:lnTo>
                <a:lnTo>
                  <a:pt x="47245" y="45719"/>
                </a:lnTo>
                <a:lnTo>
                  <a:pt x="47245" y="62483"/>
                </a:lnTo>
                <a:lnTo>
                  <a:pt x="48769" y="65531"/>
                </a:lnTo>
                <a:lnTo>
                  <a:pt x="48769" y="71627"/>
                </a:lnTo>
                <a:lnTo>
                  <a:pt x="50293" y="73152"/>
                </a:lnTo>
                <a:lnTo>
                  <a:pt x="51817" y="76200"/>
                </a:lnTo>
                <a:lnTo>
                  <a:pt x="54865" y="77724"/>
                </a:lnTo>
                <a:lnTo>
                  <a:pt x="56389" y="80771"/>
                </a:lnTo>
                <a:lnTo>
                  <a:pt x="59436" y="85343"/>
                </a:lnTo>
                <a:lnTo>
                  <a:pt x="64009" y="92964"/>
                </a:lnTo>
                <a:lnTo>
                  <a:pt x="65533" y="102107"/>
                </a:lnTo>
                <a:lnTo>
                  <a:pt x="67057" y="112776"/>
                </a:lnTo>
                <a:lnTo>
                  <a:pt x="65533" y="124967"/>
                </a:lnTo>
                <a:lnTo>
                  <a:pt x="62485" y="135636"/>
                </a:lnTo>
                <a:lnTo>
                  <a:pt x="56389" y="149352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5" name="object 1765"/>
          <p:cNvSpPr/>
          <p:nvPr/>
        </p:nvSpPr>
        <p:spPr>
          <a:xfrm>
            <a:off x="8696465" y="6809752"/>
            <a:ext cx="83820" cy="150876"/>
          </a:xfrm>
          <a:custGeom>
            <a:avLst/>
            <a:gdLst/>
            <a:ahLst/>
            <a:cxnLst/>
            <a:rect l="l" t="t" r="r" b="b"/>
            <a:pathLst>
              <a:path w="83820" h="150876">
                <a:moveTo>
                  <a:pt x="30480" y="0"/>
                </a:moveTo>
                <a:lnTo>
                  <a:pt x="41147" y="0"/>
                </a:lnTo>
                <a:lnTo>
                  <a:pt x="48768" y="7621"/>
                </a:lnTo>
                <a:lnTo>
                  <a:pt x="54864" y="16764"/>
                </a:lnTo>
                <a:lnTo>
                  <a:pt x="57911" y="24384"/>
                </a:lnTo>
                <a:lnTo>
                  <a:pt x="60959" y="30481"/>
                </a:lnTo>
                <a:lnTo>
                  <a:pt x="64008" y="38100"/>
                </a:lnTo>
                <a:lnTo>
                  <a:pt x="70104" y="59436"/>
                </a:lnTo>
                <a:lnTo>
                  <a:pt x="74676" y="70105"/>
                </a:lnTo>
                <a:lnTo>
                  <a:pt x="76200" y="80772"/>
                </a:lnTo>
                <a:lnTo>
                  <a:pt x="79247" y="91440"/>
                </a:lnTo>
                <a:lnTo>
                  <a:pt x="82296" y="100584"/>
                </a:lnTo>
                <a:lnTo>
                  <a:pt x="82296" y="106681"/>
                </a:lnTo>
                <a:lnTo>
                  <a:pt x="83820" y="112776"/>
                </a:lnTo>
                <a:lnTo>
                  <a:pt x="83820" y="123445"/>
                </a:lnTo>
                <a:lnTo>
                  <a:pt x="82296" y="129540"/>
                </a:lnTo>
                <a:lnTo>
                  <a:pt x="80771" y="134112"/>
                </a:lnTo>
                <a:lnTo>
                  <a:pt x="77723" y="140209"/>
                </a:lnTo>
                <a:lnTo>
                  <a:pt x="73152" y="144781"/>
                </a:lnTo>
                <a:lnTo>
                  <a:pt x="67056" y="149352"/>
                </a:lnTo>
                <a:lnTo>
                  <a:pt x="59435" y="150876"/>
                </a:lnTo>
                <a:lnTo>
                  <a:pt x="53340" y="150876"/>
                </a:lnTo>
                <a:lnTo>
                  <a:pt x="48768" y="149352"/>
                </a:lnTo>
                <a:lnTo>
                  <a:pt x="42671" y="144781"/>
                </a:lnTo>
                <a:lnTo>
                  <a:pt x="38100" y="138684"/>
                </a:lnTo>
                <a:lnTo>
                  <a:pt x="33528" y="134112"/>
                </a:lnTo>
                <a:lnTo>
                  <a:pt x="30480" y="126493"/>
                </a:lnTo>
                <a:lnTo>
                  <a:pt x="28956" y="120397"/>
                </a:lnTo>
                <a:lnTo>
                  <a:pt x="25908" y="114300"/>
                </a:lnTo>
                <a:lnTo>
                  <a:pt x="22859" y="108205"/>
                </a:lnTo>
                <a:lnTo>
                  <a:pt x="19811" y="103633"/>
                </a:lnTo>
                <a:lnTo>
                  <a:pt x="16764" y="97536"/>
                </a:lnTo>
                <a:lnTo>
                  <a:pt x="12192" y="92964"/>
                </a:lnTo>
                <a:lnTo>
                  <a:pt x="6096" y="83821"/>
                </a:lnTo>
                <a:lnTo>
                  <a:pt x="4571" y="79248"/>
                </a:lnTo>
                <a:lnTo>
                  <a:pt x="0" y="70105"/>
                </a:lnTo>
                <a:lnTo>
                  <a:pt x="0" y="57912"/>
                </a:lnTo>
                <a:lnTo>
                  <a:pt x="3047" y="44197"/>
                </a:lnTo>
                <a:lnTo>
                  <a:pt x="7620" y="32005"/>
                </a:lnTo>
                <a:lnTo>
                  <a:pt x="13716" y="19812"/>
                </a:lnTo>
                <a:lnTo>
                  <a:pt x="21335" y="10669"/>
                </a:lnTo>
                <a:lnTo>
                  <a:pt x="25908" y="3048"/>
                </a:lnTo>
                <a:lnTo>
                  <a:pt x="30480" y="0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6" name="object 1766"/>
          <p:cNvSpPr/>
          <p:nvPr/>
        </p:nvSpPr>
        <p:spPr>
          <a:xfrm>
            <a:off x="8932685" y="6745745"/>
            <a:ext cx="172212" cy="262128"/>
          </a:xfrm>
          <a:custGeom>
            <a:avLst/>
            <a:gdLst/>
            <a:ahLst/>
            <a:cxnLst/>
            <a:rect l="l" t="t" r="r" b="b"/>
            <a:pathLst>
              <a:path w="172212" h="262128">
                <a:moveTo>
                  <a:pt x="131064" y="9143"/>
                </a:moveTo>
                <a:lnTo>
                  <a:pt x="135636" y="12191"/>
                </a:lnTo>
                <a:lnTo>
                  <a:pt x="140208" y="13716"/>
                </a:lnTo>
                <a:lnTo>
                  <a:pt x="144780" y="16764"/>
                </a:lnTo>
                <a:lnTo>
                  <a:pt x="153924" y="25907"/>
                </a:lnTo>
                <a:lnTo>
                  <a:pt x="158496" y="32004"/>
                </a:lnTo>
                <a:lnTo>
                  <a:pt x="163068" y="39624"/>
                </a:lnTo>
                <a:lnTo>
                  <a:pt x="166115" y="45719"/>
                </a:lnTo>
                <a:lnTo>
                  <a:pt x="169164" y="53340"/>
                </a:lnTo>
                <a:lnTo>
                  <a:pt x="172212" y="62483"/>
                </a:lnTo>
                <a:lnTo>
                  <a:pt x="172212" y="82295"/>
                </a:lnTo>
                <a:lnTo>
                  <a:pt x="170688" y="92964"/>
                </a:lnTo>
                <a:lnTo>
                  <a:pt x="169164" y="103631"/>
                </a:lnTo>
                <a:lnTo>
                  <a:pt x="164591" y="115824"/>
                </a:lnTo>
                <a:lnTo>
                  <a:pt x="158496" y="129540"/>
                </a:lnTo>
                <a:lnTo>
                  <a:pt x="146303" y="152400"/>
                </a:lnTo>
                <a:lnTo>
                  <a:pt x="135636" y="169164"/>
                </a:lnTo>
                <a:lnTo>
                  <a:pt x="124968" y="182879"/>
                </a:lnTo>
                <a:lnTo>
                  <a:pt x="117348" y="195071"/>
                </a:lnTo>
                <a:lnTo>
                  <a:pt x="108203" y="204216"/>
                </a:lnTo>
                <a:lnTo>
                  <a:pt x="102108" y="213359"/>
                </a:lnTo>
                <a:lnTo>
                  <a:pt x="94488" y="224028"/>
                </a:lnTo>
                <a:lnTo>
                  <a:pt x="88391" y="236219"/>
                </a:lnTo>
                <a:lnTo>
                  <a:pt x="80772" y="248412"/>
                </a:lnTo>
                <a:lnTo>
                  <a:pt x="73151" y="256031"/>
                </a:lnTo>
                <a:lnTo>
                  <a:pt x="64008" y="260604"/>
                </a:lnTo>
                <a:lnTo>
                  <a:pt x="54864" y="262128"/>
                </a:lnTo>
                <a:lnTo>
                  <a:pt x="38100" y="262128"/>
                </a:lnTo>
                <a:lnTo>
                  <a:pt x="32003" y="260604"/>
                </a:lnTo>
                <a:lnTo>
                  <a:pt x="27432" y="257555"/>
                </a:lnTo>
                <a:lnTo>
                  <a:pt x="22860" y="256031"/>
                </a:lnTo>
                <a:lnTo>
                  <a:pt x="18288" y="251459"/>
                </a:lnTo>
                <a:lnTo>
                  <a:pt x="12191" y="246888"/>
                </a:lnTo>
                <a:lnTo>
                  <a:pt x="3048" y="234695"/>
                </a:lnTo>
                <a:lnTo>
                  <a:pt x="0" y="227076"/>
                </a:lnTo>
                <a:lnTo>
                  <a:pt x="0" y="210312"/>
                </a:lnTo>
                <a:lnTo>
                  <a:pt x="3048" y="198119"/>
                </a:lnTo>
                <a:lnTo>
                  <a:pt x="4572" y="184404"/>
                </a:lnTo>
                <a:lnTo>
                  <a:pt x="6096" y="169164"/>
                </a:lnTo>
                <a:lnTo>
                  <a:pt x="7620" y="150876"/>
                </a:lnTo>
                <a:lnTo>
                  <a:pt x="9144" y="134112"/>
                </a:lnTo>
                <a:lnTo>
                  <a:pt x="9144" y="88391"/>
                </a:lnTo>
                <a:lnTo>
                  <a:pt x="7620" y="83819"/>
                </a:lnTo>
                <a:lnTo>
                  <a:pt x="7620" y="76200"/>
                </a:lnTo>
                <a:lnTo>
                  <a:pt x="9144" y="68579"/>
                </a:lnTo>
                <a:lnTo>
                  <a:pt x="10668" y="59435"/>
                </a:lnTo>
                <a:lnTo>
                  <a:pt x="12191" y="50291"/>
                </a:lnTo>
                <a:lnTo>
                  <a:pt x="15239" y="41147"/>
                </a:lnTo>
                <a:lnTo>
                  <a:pt x="19812" y="32004"/>
                </a:lnTo>
                <a:lnTo>
                  <a:pt x="25908" y="24383"/>
                </a:lnTo>
                <a:lnTo>
                  <a:pt x="33527" y="16764"/>
                </a:lnTo>
                <a:lnTo>
                  <a:pt x="41148" y="10667"/>
                </a:lnTo>
                <a:lnTo>
                  <a:pt x="51815" y="6095"/>
                </a:lnTo>
                <a:lnTo>
                  <a:pt x="64008" y="1524"/>
                </a:lnTo>
                <a:lnTo>
                  <a:pt x="77724" y="0"/>
                </a:lnTo>
                <a:lnTo>
                  <a:pt x="92964" y="1524"/>
                </a:lnTo>
                <a:lnTo>
                  <a:pt x="111251" y="4571"/>
                </a:lnTo>
                <a:lnTo>
                  <a:pt x="131064" y="9143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7" name="object 1767"/>
          <p:cNvSpPr/>
          <p:nvPr/>
        </p:nvSpPr>
        <p:spPr>
          <a:xfrm>
            <a:off x="8932685" y="6767080"/>
            <a:ext cx="27432" cy="219456"/>
          </a:xfrm>
          <a:custGeom>
            <a:avLst/>
            <a:gdLst/>
            <a:ahLst/>
            <a:cxnLst/>
            <a:rect l="l" t="t" r="r" b="b"/>
            <a:pathLst>
              <a:path w="27432" h="219456">
                <a:moveTo>
                  <a:pt x="7620" y="219456"/>
                </a:moveTo>
                <a:lnTo>
                  <a:pt x="4572" y="216408"/>
                </a:lnTo>
                <a:lnTo>
                  <a:pt x="3048" y="213360"/>
                </a:lnTo>
                <a:lnTo>
                  <a:pt x="1524" y="208789"/>
                </a:lnTo>
                <a:lnTo>
                  <a:pt x="0" y="205741"/>
                </a:lnTo>
                <a:lnTo>
                  <a:pt x="0" y="187453"/>
                </a:lnTo>
                <a:lnTo>
                  <a:pt x="1524" y="176784"/>
                </a:lnTo>
                <a:lnTo>
                  <a:pt x="4572" y="163069"/>
                </a:lnTo>
                <a:lnTo>
                  <a:pt x="6096" y="147829"/>
                </a:lnTo>
                <a:lnTo>
                  <a:pt x="6096" y="129541"/>
                </a:lnTo>
                <a:lnTo>
                  <a:pt x="7620" y="112777"/>
                </a:lnTo>
                <a:lnTo>
                  <a:pt x="7620" y="68581"/>
                </a:lnTo>
                <a:lnTo>
                  <a:pt x="6096" y="62484"/>
                </a:lnTo>
                <a:lnTo>
                  <a:pt x="6096" y="53341"/>
                </a:lnTo>
                <a:lnTo>
                  <a:pt x="7620" y="45720"/>
                </a:lnTo>
                <a:lnTo>
                  <a:pt x="9144" y="36577"/>
                </a:lnTo>
                <a:lnTo>
                  <a:pt x="12191" y="27432"/>
                </a:lnTo>
                <a:lnTo>
                  <a:pt x="15239" y="16765"/>
                </a:lnTo>
                <a:lnTo>
                  <a:pt x="21336" y="7620"/>
                </a:lnTo>
                <a:lnTo>
                  <a:pt x="27432" y="0"/>
                </a:lnTo>
                <a:lnTo>
                  <a:pt x="22860" y="15241"/>
                </a:lnTo>
                <a:lnTo>
                  <a:pt x="16764" y="33529"/>
                </a:lnTo>
                <a:lnTo>
                  <a:pt x="13715" y="50293"/>
                </a:lnTo>
                <a:lnTo>
                  <a:pt x="12191" y="64008"/>
                </a:lnTo>
                <a:lnTo>
                  <a:pt x="12191" y="120396"/>
                </a:lnTo>
                <a:lnTo>
                  <a:pt x="10668" y="138684"/>
                </a:lnTo>
                <a:lnTo>
                  <a:pt x="9144" y="155448"/>
                </a:lnTo>
                <a:lnTo>
                  <a:pt x="7620" y="169165"/>
                </a:lnTo>
                <a:lnTo>
                  <a:pt x="6096" y="176784"/>
                </a:lnTo>
                <a:lnTo>
                  <a:pt x="3048" y="182881"/>
                </a:lnTo>
                <a:lnTo>
                  <a:pt x="3048" y="187453"/>
                </a:lnTo>
                <a:lnTo>
                  <a:pt x="1524" y="192024"/>
                </a:lnTo>
                <a:lnTo>
                  <a:pt x="3048" y="196596"/>
                </a:lnTo>
                <a:lnTo>
                  <a:pt x="3048" y="207265"/>
                </a:lnTo>
                <a:lnTo>
                  <a:pt x="6096" y="213360"/>
                </a:lnTo>
                <a:lnTo>
                  <a:pt x="7620" y="219456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8" name="object 1768"/>
          <p:cNvSpPr/>
          <p:nvPr/>
        </p:nvSpPr>
        <p:spPr>
          <a:xfrm>
            <a:off x="8957069" y="6771652"/>
            <a:ext cx="137160" cy="234696"/>
          </a:xfrm>
          <a:custGeom>
            <a:avLst/>
            <a:gdLst/>
            <a:ahLst/>
            <a:cxnLst/>
            <a:rect l="l" t="t" r="r" b="b"/>
            <a:pathLst>
              <a:path w="137160" h="234696">
                <a:moveTo>
                  <a:pt x="0" y="233172"/>
                </a:moveTo>
                <a:lnTo>
                  <a:pt x="6096" y="234697"/>
                </a:lnTo>
                <a:lnTo>
                  <a:pt x="12192" y="233172"/>
                </a:lnTo>
                <a:lnTo>
                  <a:pt x="21336" y="233172"/>
                </a:lnTo>
                <a:lnTo>
                  <a:pt x="39624" y="224028"/>
                </a:lnTo>
                <a:lnTo>
                  <a:pt x="48767" y="216409"/>
                </a:lnTo>
                <a:lnTo>
                  <a:pt x="57912" y="207264"/>
                </a:lnTo>
                <a:lnTo>
                  <a:pt x="65531" y="195072"/>
                </a:lnTo>
                <a:lnTo>
                  <a:pt x="71628" y="184405"/>
                </a:lnTo>
                <a:lnTo>
                  <a:pt x="76200" y="175260"/>
                </a:lnTo>
                <a:lnTo>
                  <a:pt x="80772" y="169164"/>
                </a:lnTo>
                <a:lnTo>
                  <a:pt x="92964" y="153924"/>
                </a:lnTo>
                <a:lnTo>
                  <a:pt x="100584" y="143257"/>
                </a:lnTo>
                <a:lnTo>
                  <a:pt x="109728" y="126493"/>
                </a:lnTo>
                <a:lnTo>
                  <a:pt x="121919" y="103633"/>
                </a:lnTo>
                <a:lnTo>
                  <a:pt x="132588" y="79248"/>
                </a:lnTo>
                <a:lnTo>
                  <a:pt x="137160" y="59436"/>
                </a:lnTo>
                <a:lnTo>
                  <a:pt x="137160" y="41148"/>
                </a:lnTo>
                <a:lnTo>
                  <a:pt x="135636" y="27433"/>
                </a:lnTo>
                <a:lnTo>
                  <a:pt x="129540" y="16764"/>
                </a:lnTo>
                <a:lnTo>
                  <a:pt x="123443" y="7621"/>
                </a:lnTo>
                <a:lnTo>
                  <a:pt x="115824" y="3048"/>
                </a:lnTo>
                <a:lnTo>
                  <a:pt x="111252" y="0"/>
                </a:lnTo>
                <a:lnTo>
                  <a:pt x="115824" y="7621"/>
                </a:lnTo>
                <a:lnTo>
                  <a:pt x="118872" y="15240"/>
                </a:lnTo>
                <a:lnTo>
                  <a:pt x="120396" y="24384"/>
                </a:lnTo>
                <a:lnTo>
                  <a:pt x="121919" y="35052"/>
                </a:lnTo>
                <a:lnTo>
                  <a:pt x="120396" y="47245"/>
                </a:lnTo>
                <a:lnTo>
                  <a:pt x="118872" y="60960"/>
                </a:lnTo>
                <a:lnTo>
                  <a:pt x="109728" y="88393"/>
                </a:lnTo>
                <a:lnTo>
                  <a:pt x="102107" y="102109"/>
                </a:lnTo>
                <a:lnTo>
                  <a:pt x="96012" y="112776"/>
                </a:lnTo>
                <a:lnTo>
                  <a:pt x="91440" y="121921"/>
                </a:lnTo>
                <a:lnTo>
                  <a:pt x="82296" y="134112"/>
                </a:lnTo>
                <a:lnTo>
                  <a:pt x="74676" y="141733"/>
                </a:lnTo>
                <a:lnTo>
                  <a:pt x="71628" y="143257"/>
                </a:lnTo>
                <a:lnTo>
                  <a:pt x="65531" y="149352"/>
                </a:lnTo>
                <a:lnTo>
                  <a:pt x="59436" y="160021"/>
                </a:lnTo>
                <a:lnTo>
                  <a:pt x="56388" y="172212"/>
                </a:lnTo>
                <a:lnTo>
                  <a:pt x="59436" y="182881"/>
                </a:lnTo>
                <a:lnTo>
                  <a:pt x="59436" y="188976"/>
                </a:lnTo>
                <a:lnTo>
                  <a:pt x="57912" y="196597"/>
                </a:lnTo>
                <a:lnTo>
                  <a:pt x="53340" y="205740"/>
                </a:lnTo>
                <a:lnTo>
                  <a:pt x="36576" y="222505"/>
                </a:lnTo>
                <a:lnTo>
                  <a:pt x="25907" y="227076"/>
                </a:lnTo>
                <a:lnTo>
                  <a:pt x="13716" y="231648"/>
                </a:lnTo>
                <a:lnTo>
                  <a:pt x="0" y="233172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9" name="object 1769"/>
          <p:cNvSpPr/>
          <p:nvPr/>
        </p:nvSpPr>
        <p:spPr>
          <a:xfrm>
            <a:off x="8952497" y="7096264"/>
            <a:ext cx="76200" cy="83820"/>
          </a:xfrm>
          <a:custGeom>
            <a:avLst/>
            <a:gdLst/>
            <a:ahLst/>
            <a:cxnLst/>
            <a:rect l="l" t="t" r="r" b="b"/>
            <a:pathLst>
              <a:path w="76200" h="83820">
                <a:moveTo>
                  <a:pt x="45720" y="0"/>
                </a:moveTo>
                <a:lnTo>
                  <a:pt x="56388" y="0"/>
                </a:lnTo>
                <a:lnTo>
                  <a:pt x="62484" y="3048"/>
                </a:lnTo>
                <a:lnTo>
                  <a:pt x="65532" y="7621"/>
                </a:lnTo>
                <a:lnTo>
                  <a:pt x="67056" y="12193"/>
                </a:lnTo>
                <a:lnTo>
                  <a:pt x="68579" y="16764"/>
                </a:lnTo>
                <a:lnTo>
                  <a:pt x="70103" y="27433"/>
                </a:lnTo>
                <a:lnTo>
                  <a:pt x="71627" y="32005"/>
                </a:lnTo>
                <a:lnTo>
                  <a:pt x="71627" y="35052"/>
                </a:lnTo>
                <a:lnTo>
                  <a:pt x="73152" y="39624"/>
                </a:lnTo>
                <a:lnTo>
                  <a:pt x="74676" y="44197"/>
                </a:lnTo>
                <a:lnTo>
                  <a:pt x="76200" y="47245"/>
                </a:lnTo>
                <a:lnTo>
                  <a:pt x="76200" y="67057"/>
                </a:lnTo>
                <a:lnTo>
                  <a:pt x="74676" y="70105"/>
                </a:lnTo>
                <a:lnTo>
                  <a:pt x="73152" y="74676"/>
                </a:lnTo>
                <a:lnTo>
                  <a:pt x="70103" y="76200"/>
                </a:lnTo>
                <a:lnTo>
                  <a:pt x="65532" y="80772"/>
                </a:lnTo>
                <a:lnTo>
                  <a:pt x="62484" y="82297"/>
                </a:lnTo>
                <a:lnTo>
                  <a:pt x="60960" y="83821"/>
                </a:lnTo>
                <a:lnTo>
                  <a:pt x="45720" y="83821"/>
                </a:lnTo>
                <a:lnTo>
                  <a:pt x="44196" y="82297"/>
                </a:lnTo>
                <a:lnTo>
                  <a:pt x="32003" y="82297"/>
                </a:lnTo>
                <a:lnTo>
                  <a:pt x="30479" y="80772"/>
                </a:lnTo>
                <a:lnTo>
                  <a:pt x="27432" y="80772"/>
                </a:lnTo>
                <a:lnTo>
                  <a:pt x="27432" y="79248"/>
                </a:lnTo>
                <a:lnTo>
                  <a:pt x="25908" y="76200"/>
                </a:lnTo>
                <a:lnTo>
                  <a:pt x="22860" y="77724"/>
                </a:lnTo>
                <a:lnTo>
                  <a:pt x="21336" y="77724"/>
                </a:lnTo>
                <a:lnTo>
                  <a:pt x="18288" y="76200"/>
                </a:lnTo>
                <a:lnTo>
                  <a:pt x="16764" y="76200"/>
                </a:lnTo>
                <a:lnTo>
                  <a:pt x="13715" y="74676"/>
                </a:lnTo>
                <a:lnTo>
                  <a:pt x="12191" y="73152"/>
                </a:lnTo>
                <a:lnTo>
                  <a:pt x="10668" y="71628"/>
                </a:lnTo>
                <a:lnTo>
                  <a:pt x="6096" y="70105"/>
                </a:lnTo>
                <a:lnTo>
                  <a:pt x="3048" y="70105"/>
                </a:lnTo>
                <a:lnTo>
                  <a:pt x="0" y="64009"/>
                </a:lnTo>
                <a:lnTo>
                  <a:pt x="6096" y="51816"/>
                </a:lnTo>
                <a:lnTo>
                  <a:pt x="9144" y="47245"/>
                </a:lnTo>
                <a:lnTo>
                  <a:pt x="13715" y="42672"/>
                </a:lnTo>
                <a:lnTo>
                  <a:pt x="18288" y="39624"/>
                </a:lnTo>
                <a:lnTo>
                  <a:pt x="21336" y="35052"/>
                </a:lnTo>
                <a:lnTo>
                  <a:pt x="24384" y="28957"/>
                </a:lnTo>
                <a:lnTo>
                  <a:pt x="25908" y="24385"/>
                </a:lnTo>
                <a:lnTo>
                  <a:pt x="25908" y="18288"/>
                </a:lnTo>
                <a:lnTo>
                  <a:pt x="28956" y="9145"/>
                </a:lnTo>
                <a:lnTo>
                  <a:pt x="32003" y="6097"/>
                </a:lnTo>
                <a:lnTo>
                  <a:pt x="36576" y="3048"/>
                </a:lnTo>
                <a:lnTo>
                  <a:pt x="39624" y="0"/>
                </a:lnTo>
                <a:lnTo>
                  <a:pt x="45720" y="0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0" name="object 1770"/>
          <p:cNvSpPr/>
          <p:nvPr/>
        </p:nvSpPr>
        <p:spPr>
          <a:xfrm>
            <a:off x="8990597" y="7094740"/>
            <a:ext cx="38100" cy="85344"/>
          </a:xfrm>
          <a:custGeom>
            <a:avLst/>
            <a:gdLst/>
            <a:ahLst/>
            <a:cxnLst/>
            <a:rect l="l" t="t" r="r" b="b"/>
            <a:pathLst>
              <a:path w="38100" h="85344">
                <a:moveTo>
                  <a:pt x="12191" y="85345"/>
                </a:moveTo>
                <a:lnTo>
                  <a:pt x="22860" y="85345"/>
                </a:lnTo>
                <a:lnTo>
                  <a:pt x="24384" y="83821"/>
                </a:lnTo>
                <a:lnTo>
                  <a:pt x="27432" y="82296"/>
                </a:lnTo>
                <a:lnTo>
                  <a:pt x="35052" y="74676"/>
                </a:lnTo>
                <a:lnTo>
                  <a:pt x="36576" y="71629"/>
                </a:lnTo>
                <a:lnTo>
                  <a:pt x="38100" y="67057"/>
                </a:lnTo>
                <a:lnTo>
                  <a:pt x="38100" y="48769"/>
                </a:lnTo>
                <a:lnTo>
                  <a:pt x="36576" y="44196"/>
                </a:lnTo>
                <a:lnTo>
                  <a:pt x="35052" y="41148"/>
                </a:lnTo>
                <a:lnTo>
                  <a:pt x="33527" y="36576"/>
                </a:lnTo>
                <a:lnTo>
                  <a:pt x="33527" y="33529"/>
                </a:lnTo>
                <a:lnTo>
                  <a:pt x="32003" y="28957"/>
                </a:lnTo>
                <a:lnTo>
                  <a:pt x="30479" y="18288"/>
                </a:lnTo>
                <a:lnTo>
                  <a:pt x="28956" y="12193"/>
                </a:lnTo>
                <a:lnTo>
                  <a:pt x="27432" y="7621"/>
                </a:lnTo>
                <a:lnTo>
                  <a:pt x="24384" y="4572"/>
                </a:lnTo>
                <a:lnTo>
                  <a:pt x="15239" y="0"/>
                </a:lnTo>
                <a:lnTo>
                  <a:pt x="7620" y="0"/>
                </a:lnTo>
                <a:lnTo>
                  <a:pt x="12191" y="1524"/>
                </a:lnTo>
                <a:lnTo>
                  <a:pt x="18288" y="7621"/>
                </a:lnTo>
                <a:lnTo>
                  <a:pt x="19812" y="10669"/>
                </a:lnTo>
                <a:lnTo>
                  <a:pt x="19812" y="15240"/>
                </a:lnTo>
                <a:lnTo>
                  <a:pt x="16764" y="19812"/>
                </a:lnTo>
                <a:lnTo>
                  <a:pt x="10668" y="22860"/>
                </a:lnTo>
                <a:lnTo>
                  <a:pt x="3048" y="24384"/>
                </a:lnTo>
                <a:lnTo>
                  <a:pt x="16764" y="24384"/>
                </a:lnTo>
                <a:lnTo>
                  <a:pt x="19812" y="25909"/>
                </a:lnTo>
                <a:lnTo>
                  <a:pt x="19812" y="27433"/>
                </a:lnTo>
                <a:lnTo>
                  <a:pt x="18288" y="30481"/>
                </a:lnTo>
                <a:lnTo>
                  <a:pt x="10668" y="35052"/>
                </a:lnTo>
                <a:lnTo>
                  <a:pt x="0" y="41148"/>
                </a:lnTo>
                <a:lnTo>
                  <a:pt x="9144" y="41148"/>
                </a:lnTo>
                <a:lnTo>
                  <a:pt x="15239" y="38100"/>
                </a:lnTo>
                <a:lnTo>
                  <a:pt x="18288" y="38100"/>
                </a:lnTo>
                <a:lnTo>
                  <a:pt x="21336" y="35052"/>
                </a:lnTo>
                <a:lnTo>
                  <a:pt x="24384" y="35052"/>
                </a:lnTo>
                <a:lnTo>
                  <a:pt x="25908" y="33529"/>
                </a:lnTo>
                <a:lnTo>
                  <a:pt x="24384" y="38100"/>
                </a:lnTo>
                <a:lnTo>
                  <a:pt x="13715" y="48769"/>
                </a:lnTo>
                <a:lnTo>
                  <a:pt x="16764" y="47245"/>
                </a:lnTo>
                <a:lnTo>
                  <a:pt x="18288" y="48769"/>
                </a:lnTo>
                <a:lnTo>
                  <a:pt x="21336" y="47245"/>
                </a:lnTo>
                <a:lnTo>
                  <a:pt x="24384" y="48769"/>
                </a:lnTo>
                <a:lnTo>
                  <a:pt x="25908" y="48769"/>
                </a:lnTo>
                <a:lnTo>
                  <a:pt x="25908" y="50293"/>
                </a:lnTo>
                <a:lnTo>
                  <a:pt x="22860" y="51817"/>
                </a:lnTo>
                <a:lnTo>
                  <a:pt x="18288" y="56388"/>
                </a:lnTo>
                <a:lnTo>
                  <a:pt x="21336" y="57912"/>
                </a:lnTo>
                <a:lnTo>
                  <a:pt x="22860" y="60960"/>
                </a:lnTo>
                <a:lnTo>
                  <a:pt x="22860" y="70105"/>
                </a:lnTo>
                <a:lnTo>
                  <a:pt x="21336" y="74676"/>
                </a:lnTo>
                <a:lnTo>
                  <a:pt x="19812" y="79248"/>
                </a:lnTo>
                <a:lnTo>
                  <a:pt x="16764" y="82296"/>
                </a:lnTo>
                <a:lnTo>
                  <a:pt x="12191" y="85345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1" name="object 1771"/>
          <p:cNvSpPr/>
          <p:nvPr/>
        </p:nvSpPr>
        <p:spPr>
          <a:xfrm>
            <a:off x="8978405" y="7160273"/>
            <a:ext cx="16764" cy="18288"/>
          </a:xfrm>
          <a:custGeom>
            <a:avLst/>
            <a:gdLst/>
            <a:ahLst/>
            <a:cxnLst/>
            <a:rect l="l" t="t" r="r" b="b"/>
            <a:pathLst>
              <a:path w="16764" h="18288">
                <a:moveTo>
                  <a:pt x="0" y="12191"/>
                </a:moveTo>
                <a:lnTo>
                  <a:pt x="0" y="15239"/>
                </a:lnTo>
                <a:lnTo>
                  <a:pt x="1524" y="16763"/>
                </a:lnTo>
                <a:lnTo>
                  <a:pt x="3048" y="16763"/>
                </a:lnTo>
                <a:lnTo>
                  <a:pt x="6095" y="18288"/>
                </a:lnTo>
                <a:lnTo>
                  <a:pt x="15240" y="18288"/>
                </a:lnTo>
                <a:lnTo>
                  <a:pt x="16764" y="13715"/>
                </a:lnTo>
                <a:lnTo>
                  <a:pt x="16764" y="4572"/>
                </a:lnTo>
                <a:lnTo>
                  <a:pt x="15240" y="1524"/>
                </a:lnTo>
                <a:lnTo>
                  <a:pt x="12192" y="0"/>
                </a:lnTo>
                <a:lnTo>
                  <a:pt x="9144" y="0"/>
                </a:lnTo>
                <a:lnTo>
                  <a:pt x="4571" y="4572"/>
                </a:lnTo>
                <a:lnTo>
                  <a:pt x="0" y="12191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2" name="object 1772"/>
          <p:cNvSpPr/>
          <p:nvPr/>
        </p:nvSpPr>
        <p:spPr>
          <a:xfrm>
            <a:off x="8952497" y="7151128"/>
            <a:ext cx="13715" cy="16764"/>
          </a:xfrm>
          <a:custGeom>
            <a:avLst/>
            <a:gdLst/>
            <a:ahLst/>
            <a:cxnLst/>
            <a:rect l="l" t="t" r="r" b="b"/>
            <a:pathLst>
              <a:path w="13715" h="16764">
                <a:moveTo>
                  <a:pt x="0" y="9145"/>
                </a:moveTo>
                <a:lnTo>
                  <a:pt x="3048" y="15241"/>
                </a:lnTo>
                <a:lnTo>
                  <a:pt x="6096" y="16764"/>
                </a:lnTo>
                <a:lnTo>
                  <a:pt x="10668" y="16764"/>
                </a:lnTo>
                <a:lnTo>
                  <a:pt x="13715" y="7621"/>
                </a:lnTo>
                <a:lnTo>
                  <a:pt x="13715" y="1524"/>
                </a:lnTo>
                <a:lnTo>
                  <a:pt x="10668" y="0"/>
                </a:lnTo>
                <a:lnTo>
                  <a:pt x="9144" y="0"/>
                </a:lnTo>
                <a:lnTo>
                  <a:pt x="4572" y="3048"/>
                </a:lnTo>
                <a:lnTo>
                  <a:pt x="0" y="9145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3" name="object 1773"/>
          <p:cNvSpPr/>
          <p:nvPr/>
        </p:nvSpPr>
        <p:spPr>
          <a:xfrm>
            <a:off x="8963165" y="7154176"/>
            <a:ext cx="16764" cy="19812"/>
          </a:xfrm>
          <a:custGeom>
            <a:avLst/>
            <a:gdLst/>
            <a:ahLst/>
            <a:cxnLst/>
            <a:rect l="l" t="t" r="r" b="b"/>
            <a:pathLst>
              <a:path w="16764" h="19812">
                <a:moveTo>
                  <a:pt x="0" y="13716"/>
                </a:moveTo>
                <a:lnTo>
                  <a:pt x="1523" y="15240"/>
                </a:lnTo>
                <a:lnTo>
                  <a:pt x="3047" y="16764"/>
                </a:lnTo>
                <a:lnTo>
                  <a:pt x="6096" y="18288"/>
                </a:lnTo>
                <a:lnTo>
                  <a:pt x="10668" y="18288"/>
                </a:lnTo>
                <a:lnTo>
                  <a:pt x="12192" y="19812"/>
                </a:lnTo>
                <a:lnTo>
                  <a:pt x="15240" y="18288"/>
                </a:lnTo>
                <a:lnTo>
                  <a:pt x="16764" y="13716"/>
                </a:lnTo>
                <a:lnTo>
                  <a:pt x="16764" y="4573"/>
                </a:lnTo>
                <a:lnTo>
                  <a:pt x="15240" y="1524"/>
                </a:lnTo>
                <a:lnTo>
                  <a:pt x="13716" y="0"/>
                </a:lnTo>
                <a:lnTo>
                  <a:pt x="9144" y="1524"/>
                </a:lnTo>
                <a:lnTo>
                  <a:pt x="4571" y="6097"/>
                </a:lnTo>
                <a:lnTo>
                  <a:pt x="0" y="13716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4" name="object 1774"/>
          <p:cNvSpPr/>
          <p:nvPr/>
        </p:nvSpPr>
        <p:spPr>
          <a:xfrm>
            <a:off x="8931161" y="6948436"/>
            <a:ext cx="86868" cy="176784"/>
          </a:xfrm>
          <a:custGeom>
            <a:avLst/>
            <a:gdLst/>
            <a:ahLst/>
            <a:cxnLst/>
            <a:rect l="l" t="t" r="r" b="b"/>
            <a:pathLst>
              <a:path w="86868" h="176784">
                <a:moveTo>
                  <a:pt x="0" y="36576"/>
                </a:moveTo>
                <a:lnTo>
                  <a:pt x="1524" y="30480"/>
                </a:lnTo>
                <a:lnTo>
                  <a:pt x="3048" y="25909"/>
                </a:lnTo>
                <a:lnTo>
                  <a:pt x="9144" y="16764"/>
                </a:lnTo>
                <a:lnTo>
                  <a:pt x="15239" y="12192"/>
                </a:lnTo>
                <a:lnTo>
                  <a:pt x="19812" y="7621"/>
                </a:lnTo>
                <a:lnTo>
                  <a:pt x="25908" y="3049"/>
                </a:lnTo>
                <a:lnTo>
                  <a:pt x="33527" y="0"/>
                </a:lnTo>
                <a:lnTo>
                  <a:pt x="45720" y="0"/>
                </a:lnTo>
                <a:lnTo>
                  <a:pt x="53339" y="1525"/>
                </a:lnTo>
                <a:lnTo>
                  <a:pt x="60960" y="4573"/>
                </a:lnTo>
                <a:lnTo>
                  <a:pt x="68580" y="10668"/>
                </a:lnTo>
                <a:lnTo>
                  <a:pt x="74675" y="18288"/>
                </a:lnTo>
                <a:lnTo>
                  <a:pt x="79248" y="28956"/>
                </a:lnTo>
                <a:lnTo>
                  <a:pt x="82296" y="41149"/>
                </a:lnTo>
                <a:lnTo>
                  <a:pt x="83820" y="56388"/>
                </a:lnTo>
                <a:lnTo>
                  <a:pt x="85344" y="73152"/>
                </a:lnTo>
                <a:lnTo>
                  <a:pt x="85344" y="89916"/>
                </a:lnTo>
                <a:lnTo>
                  <a:pt x="86868" y="108204"/>
                </a:lnTo>
                <a:lnTo>
                  <a:pt x="86868" y="158497"/>
                </a:lnTo>
                <a:lnTo>
                  <a:pt x="85344" y="163068"/>
                </a:lnTo>
                <a:lnTo>
                  <a:pt x="83820" y="166116"/>
                </a:lnTo>
                <a:lnTo>
                  <a:pt x="82296" y="170688"/>
                </a:lnTo>
                <a:lnTo>
                  <a:pt x="77724" y="173737"/>
                </a:lnTo>
                <a:lnTo>
                  <a:pt x="73151" y="175261"/>
                </a:lnTo>
                <a:lnTo>
                  <a:pt x="67056" y="176785"/>
                </a:lnTo>
                <a:lnTo>
                  <a:pt x="59436" y="176785"/>
                </a:lnTo>
                <a:lnTo>
                  <a:pt x="53339" y="173737"/>
                </a:lnTo>
                <a:lnTo>
                  <a:pt x="48768" y="170688"/>
                </a:lnTo>
                <a:lnTo>
                  <a:pt x="45720" y="166116"/>
                </a:lnTo>
                <a:lnTo>
                  <a:pt x="44196" y="161544"/>
                </a:lnTo>
                <a:lnTo>
                  <a:pt x="42672" y="155449"/>
                </a:lnTo>
                <a:lnTo>
                  <a:pt x="42672" y="149352"/>
                </a:lnTo>
                <a:lnTo>
                  <a:pt x="39624" y="141733"/>
                </a:lnTo>
                <a:lnTo>
                  <a:pt x="38100" y="135637"/>
                </a:lnTo>
                <a:lnTo>
                  <a:pt x="33527" y="128016"/>
                </a:lnTo>
                <a:lnTo>
                  <a:pt x="28956" y="118873"/>
                </a:lnTo>
                <a:lnTo>
                  <a:pt x="15239" y="86868"/>
                </a:lnTo>
                <a:lnTo>
                  <a:pt x="10668" y="77725"/>
                </a:lnTo>
                <a:lnTo>
                  <a:pt x="7620" y="70104"/>
                </a:lnTo>
                <a:lnTo>
                  <a:pt x="6096" y="65533"/>
                </a:lnTo>
                <a:lnTo>
                  <a:pt x="4572" y="64009"/>
                </a:lnTo>
                <a:lnTo>
                  <a:pt x="3048" y="62485"/>
                </a:lnTo>
                <a:lnTo>
                  <a:pt x="3048" y="59437"/>
                </a:lnTo>
                <a:lnTo>
                  <a:pt x="0" y="50292"/>
                </a:lnTo>
                <a:lnTo>
                  <a:pt x="0" y="36576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5" name="object 1775"/>
          <p:cNvSpPr/>
          <p:nvPr/>
        </p:nvSpPr>
        <p:spPr>
          <a:xfrm>
            <a:off x="8970785" y="6959104"/>
            <a:ext cx="47244" cy="166116"/>
          </a:xfrm>
          <a:custGeom>
            <a:avLst/>
            <a:gdLst/>
            <a:ahLst/>
            <a:cxnLst/>
            <a:rect l="l" t="t" r="r" b="b"/>
            <a:pathLst>
              <a:path w="47244" h="166116">
                <a:moveTo>
                  <a:pt x="19812" y="166117"/>
                </a:moveTo>
                <a:lnTo>
                  <a:pt x="27432" y="166117"/>
                </a:lnTo>
                <a:lnTo>
                  <a:pt x="33527" y="164593"/>
                </a:lnTo>
                <a:lnTo>
                  <a:pt x="38100" y="163069"/>
                </a:lnTo>
                <a:lnTo>
                  <a:pt x="41148" y="160020"/>
                </a:lnTo>
                <a:lnTo>
                  <a:pt x="44196" y="155448"/>
                </a:lnTo>
                <a:lnTo>
                  <a:pt x="45720" y="152400"/>
                </a:lnTo>
                <a:lnTo>
                  <a:pt x="47244" y="147829"/>
                </a:lnTo>
                <a:lnTo>
                  <a:pt x="47244" y="112776"/>
                </a:lnTo>
                <a:lnTo>
                  <a:pt x="45720" y="97536"/>
                </a:lnTo>
                <a:lnTo>
                  <a:pt x="45720" y="80772"/>
                </a:lnTo>
                <a:lnTo>
                  <a:pt x="44196" y="62484"/>
                </a:lnTo>
                <a:lnTo>
                  <a:pt x="44196" y="45720"/>
                </a:lnTo>
                <a:lnTo>
                  <a:pt x="41148" y="30481"/>
                </a:lnTo>
                <a:lnTo>
                  <a:pt x="41148" y="25908"/>
                </a:lnTo>
                <a:lnTo>
                  <a:pt x="38100" y="16765"/>
                </a:lnTo>
                <a:lnTo>
                  <a:pt x="36576" y="13717"/>
                </a:lnTo>
                <a:lnTo>
                  <a:pt x="35051" y="9145"/>
                </a:lnTo>
                <a:lnTo>
                  <a:pt x="32003" y="6096"/>
                </a:lnTo>
                <a:lnTo>
                  <a:pt x="30480" y="3048"/>
                </a:lnTo>
                <a:lnTo>
                  <a:pt x="27432" y="0"/>
                </a:lnTo>
                <a:lnTo>
                  <a:pt x="28956" y="4572"/>
                </a:lnTo>
                <a:lnTo>
                  <a:pt x="27432" y="7620"/>
                </a:lnTo>
                <a:lnTo>
                  <a:pt x="24384" y="9145"/>
                </a:lnTo>
                <a:lnTo>
                  <a:pt x="18288" y="7620"/>
                </a:lnTo>
                <a:lnTo>
                  <a:pt x="15239" y="6096"/>
                </a:lnTo>
                <a:lnTo>
                  <a:pt x="12191" y="6096"/>
                </a:lnTo>
                <a:lnTo>
                  <a:pt x="9144" y="4572"/>
                </a:lnTo>
                <a:lnTo>
                  <a:pt x="7620" y="4572"/>
                </a:lnTo>
                <a:lnTo>
                  <a:pt x="6096" y="6096"/>
                </a:lnTo>
                <a:lnTo>
                  <a:pt x="4572" y="6096"/>
                </a:lnTo>
                <a:lnTo>
                  <a:pt x="0" y="10669"/>
                </a:lnTo>
                <a:lnTo>
                  <a:pt x="4572" y="10669"/>
                </a:lnTo>
                <a:lnTo>
                  <a:pt x="9144" y="12193"/>
                </a:lnTo>
                <a:lnTo>
                  <a:pt x="13715" y="12193"/>
                </a:lnTo>
                <a:lnTo>
                  <a:pt x="18288" y="13717"/>
                </a:lnTo>
                <a:lnTo>
                  <a:pt x="22860" y="16765"/>
                </a:lnTo>
                <a:lnTo>
                  <a:pt x="25908" y="19812"/>
                </a:lnTo>
                <a:lnTo>
                  <a:pt x="27432" y="22860"/>
                </a:lnTo>
                <a:lnTo>
                  <a:pt x="27432" y="25908"/>
                </a:lnTo>
                <a:lnTo>
                  <a:pt x="25908" y="27432"/>
                </a:lnTo>
                <a:lnTo>
                  <a:pt x="24384" y="28957"/>
                </a:lnTo>
                <a:lnTo>
                  <a:pt x="15239" y="28957"/>
                </a:lnTo>
                <a:lnTo>
                  <a:pt x="10668" y="30481"/>
                </a:lnTo>
                <a:lnTo>
                  <a:pt x="9144" y="32005"/>
                </a:lnTo>
                <a:lnTo>
                  <a:pt x="10668" y="33529"/>
                </a:lnTo>
                <a:lnTo>
                  <a:pt x="16764" y="35053"/>
                </a:lnTo>
                <a:lnTo>
                  <a:pt x="21336" y="36576"/>
                </a:lnTo>
                <a:lnTo>
                  <a:pt x="24384" y="38100"/>
                </a:lnTo>
                <a:lnTo>
                  <a:pt x="25908" y="39624"/>
                </a:lnTo>
                <a:lnTo>
                  <a:pt x="27432" y="42672"/>
                </a:lnTo>
                <a:lnTo>
                  <a:pt x="27432" y="45720"/>
                </a:lnTo>
                <a:lnTo>
                  <a:pt x="25908" y="48769"/>
                </a:lnTo>
                <a:lnTo>
                  <a:pt x="24384" y="48769"/>
                </a:lnTo>
                <a:lnTo>
                  <a:pt x="19812" y="50293"/>
                </a:lnTo>
                <a:lnTo>
                  <a:pt x="18288" y="53341"/>
                </a:lnTo>
                <a:lnTo>
                  <a:pt x="18288" y="56388"/>
                </a:lnTo>
                <a:lnTo>
                  <a:pt x="22860" y="59436"/>
                </a:lnTo>
                <a:lnTo>
                  <a:pt x="25908" y="62484"/>
                </a:lnTo>
                <a:lnTo>
                  <a:pt x="28956" y="67057"/>
                </a:lnTo>
                <a:lnTo>
                  <a:pt x="30480" y="70105"/>
                </a:lnTo>
                <a:lnTo>
                  <a:pt x="33527" y="76200"/>
                </a:lnTo>
                <a:lnTo>
                  <a:pt x="35051" y="80772"/>
                </a:lnTo>
                <a:lnTo>
                  <a:pt x="36576" y="86869"/>
                </a:lnTo>
                <a:lnTo>
                  <a:pt x="38100" y="91441"/>
                </a:lnTo>
                <a:lnTo>
                  <a:pt x="38100" y="106681"/>
                </a:lnTo>
                <a:lnTo>
                  <a:pt x="39624" y="112776"/>
                </a:lnTo>
                <a:lnTo>
                  <a:pt x="39624" y="118872"/>
                </a:lnTo>
                <a:lnTo>
                  <a:pt x="38100" y="124969"/>
                </a:lnTo>
                <a:lnTo>
                  <a:pt x="39624" y="129541"/>
                </a:lnTo>
                <a:lnTo>
                  <a:pt x="39624" y="144781"/>
                </a:lnTo>
                <a:lnTo>
                  <a:pt x="38100" y="149353"/>
                </a:lnTo>
                <a:lnTo>
                  <a:pt x="35051" y="158496"/>
                </a:lnTo>
                <a:lnTo>
                  <a:pt x="32003" y="163069"/>
                </a:lnTo>
                <a:lnTo>
                  <a:pt x="27432" y="164593"/>
                </a:lnTo>
                <a:lnTo>
                  <a:pt x="19812" y="166117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6" name="object 1776"/>
          <p:cNvSpPr/>
          <p:nvPr/>
        </p:nvSpPr>
        <p:spPr>
          <a:xfrm>
            <a:off x="8926588" y="6980440"/>
            <a:ext cx="25909" cy="33528"/>
          </a:xfrm>
          <a:custGeom>
            <a:avLst/>
            <a:gdLst/>
            <a:ahLst/>
            <a:cxnLst/>
            <a:rect l="l" t="t" r="r" b="b"/>
            <a:pathLst>
              <a:path w="25909" h="33528">
                <a:moveTo>
                  <a:pt x="4573" y="32005"/>
                </a:moveTo>
                <a:lnTo>
                  <a:pt x="4573" y="30481"/>
                </a:lnTo>
                <a:lnTo>
                  <a:pt x="1524" y="24384"/>
                </a:lnTo>
                <a:lnTo>
                  <a:pt x="0" y="19812"/>
                </a:lnTo>
                <a:lnTo>
                  <a:pt x="0" y="0"/>
                </a:lnTo>
                <a:lnTo>
                  <a:pt x="1524" y="4572"/>
                </a:lnTo>
                <a:lnTo>
                  <a:pt x="3048" y="7621"/>
                </a:lnTo>
                <a:lnTo>
                  <a:pt x="6097" y="12193"/>
                </a:lnTo>
                <a:lnTo>
                  <a:pt x="12193" y="18288"/>
                </a:lnTo>
                <a:lnTo>
                  <a:pt x="15241" y="22860"/>
                </a:lnTo>
                <a:lnTo>
                  <a:pt x="19812" y="24384"/>
                </a:lnTo>
                <a:lnTo>
                  <a:pt x="25909" y="27433"/>
                </a:lnTo>
                <a:lnTo>
                  <a:pt x="25909" y="30481"/>
                </a:lnTo>
                <a:lnTo>
                  <a:pt x="22861" y="32005"/>
                </a:lnTo>
                <a:lnTo>
                  <a:pt x="18288" y="33529"/>
                </a:lnTo>
                <a:lnTo>
                  <a:pt x="9145" y="33529"/>
                </a:lnTo>
                <a:lnTo>
                  <a:pt x="4573" y="32005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7" name="object 1777"/>
          <p:cNvSpPr/>
          <p:nvPr/>
        </p:nvSpPr>
        <p:spPr>
          <a:xfrm>
            <a:off x="9139949" y="6759461"/>
            <a:ext cx="280416" cy="419100"/>
          </a:xfrm>
          <a:custGeom>
            <a:avLst/>
            <a:gdLst/>
            <a:ahLst/>
            <a:cxnLst/>
            <a:rect l="l" t="t" r="r" b="b"/>
            <a:pathLst>
              <a:path w="280416" h="419100">
                <a:moveTo>
                  <a:pt x="237744" y="358139"/>
                </a:moveTo>
                <a:lnTo>
                  <a:pt x="237744" y="356615"/>
                </a:lnTo>
                <a:lnTo>
                  <a:pt x="233172" y="347472"/>
                </a:lnTo>
                <a:lnTo>
                  <a:pt x="230124" y="339851"/>
                </a:lnTo>
                <a:lnTo>
                  <a:pt x="225551" y="330708"/>
                </a:lnTo>
                <a:lnTo>
                  <a:pt x="220980" y="321563"/>
                </a:lnTo>
                <a:lnTo>
                  <a:pt x="216408" y="309372"/>
                </a:lnTo>
                <a:lnTo>
                  <a:pt x="210312" y="297179"/>
                </a:lnTo>
                <a:lnTo>
                  <a:pt x="205739" y="284988"/>
                </a:lnTo>
                <a:lnTo>
                  <a:pt x="193548" y="260603"/>
                </a:lnTo>
                <a:lnTo>
                  <a:pt x="187451" y="246888"/>
                </a:lnTo>
                <a:lnTo>
                  <a:pt x="181356" y="236219"/>
                </a:lnTo>
                <a:lnTo>
                  <a:pt x="172212" y="214884"/>
                </a:lnTo>
                <a:lnTo>
                  <a:pt x="166116" y="207263"/>
                </a:lnTo>
                <a:lnTo>
                  <a:pt x="153924" y="185927"/>
                </a:lnTo>
                <a:lnTo>
                  <a:pt x="126492" y="143255"/>
                </a:lnTo>
                <a:lnTo>
                  <a:pt x="111251" y="124967"/>
                </a:lnTo>
                <a:lnTo>
                  <a:pt x="97536" y="106679"/>
                </a:lnTo>
                <a:lnTo>
                  <a:pt x="70104" y="73151"/>
                </a:lnTo>
                <a:lnTo>
                  <a:pt x="45720" y="45719"/>
                </a:lnTo>
                <a:lnTo>
                  <a:pt x="9144" y="9143"/>
                </a:lnTo>
                <a:lnTo>
                  <a:pt x="3048" y="4572"/>
                </a:lnTo>
                <a:lnTo>
                  <a:pt x="0" y="1524"/>
                </a:lnTo>
                <a:lnTo>
                  <a:pt x="0" y="0"/>
                </a:lnTo>
                <a:lnTo>
                  <a:pt x="0" y="1524"/>
                </a:lnTo>
                <a:lnTo>
                  <a:pt x="3048" y="6096"/>
                </a:lnTo>
                <a:lnTo>
                  <a:pt x="9144" y="10667"/>
                </a:lnTo>
                <a:lnTo>
                  <a:pt x="15239" y="18288"/>
                </a:lnTo>
                <a:lnTo>
                  <a:pt x="22860" y="28955"/>
                </a:lnTo>
                <a:lnTo>
                  <a:pt x="32004" y="38100"/>
                </a:lnTo>
                <a:lnTo>
                  <a:pt x="41148" y="50291"/>
                </a:lnTo>
                <a:lnTo>
                  <a:pt x="51816" y="62484"/>
                </a:lnTo>
                <a:lnTo>
                  <a:pt x="60960" y="76200"/>
                </a:lnTo>
                <a:lnTo>
                  <a:pt x="82296" y="100584"/>
                </a:lnTo>
                <a:lnTo>
                  <a:pt x="100584" y="124967"/>
                </a:lnTo>
                <a:lnTo>
                  <a:pt x="115824" y="143255"/>
                </a:lnTo>
                <a:lnTo>
                  <a:pt x="120396" y="150875"/>
                </a:lnTo>
                <a:lnTo>
                  <a:pt x="128016" y="160019"/>
                </a:lnTo>
                <a:lnTo>
                  <a:pt x="135636" y="172212"/>
                </a:lnTo>
                <a:lnTo>
                  <a:pt x="150875" y="199643"/>
                </a:lnTo>
                <a:lnTo>
                  <a:pt x="158496" y="214884"/>
                </a:lnTo>
                <a:lnTo>
                  <a:pt x="167639" y="228600"/>
                </a:lnTo>
                <a:lnTo>
                  <a:pt x="190500" y="274319"/>
                </a:lnTo>
                <a:lnTo>
                  <a:pt x="202692" y="301751"/>
                </a:lnTo>
                <a:lnTo>
                  <a:pt x="208787" y="313943"/>
                </a:lnTo>
                <a:lnTo>
                  <a:pt x="213360" y="326136"/>
                </a:lnTo>
                <a:lnTo>
                  <a:pt x="217932" y="335279"/>
                </a:lnTo>
                <a:lnTo>
                  <a:pt x="220980" y="344424"/>
                </a:lnTo>
                <a:lnTo>
                  <a:pt x="224027" y="348996"/>
                </a:lnTo>
                <a:lnTo>
                  <a:pt x="225551" y="355091"/>
                </a:lnTo>
                <a:lnTo>
                  <a:pt x="227075" y="359663"/>
                </a:lnTo>
                <a:lnTo>
                  <a:pt x="230124" y="364236"/>
                </a:lnTo>
                <a:lnTo>
                  <a:pt x="231648" y="368808"/>
                </a:lnTo>
                <a:lnTo>
                  <a:pt x="234696" y="371855"/>
                </a:lnTo>
                <a:lnTo>
                  <a:pt x="237744" y="376427"/>
                </a:lnTo>
                <a:lnTo>
                  <a:pt x="240792" y="379475"/>
                </a:lnTo>
                <a:lnTo>
                  <a:pt x="243839" y="384048"/>
                </a:lnTo>
                <a:lnTo>
                  <a:pt x="248412" y="388619"/>
                </a:lnTo>
                <a:lnTo>
                  <a:pt x="251460" y="393191"/>
                </a:lnTo>
                <a:lnTo>
                  <a:pt x="256032" y="397763"/>
                </a:lnTo>
                <a:lnTo>
                  <a:pt x="260604" y="400812"/>
                </a:lnTo>
                <a:lnTo>
                  <a:pt x="269748" y="409955"/>
                </a:lnTo>
                <a:lnTo>
                  <a:pt x="275844" y="414527"/>
                </a:lnTo>
                <a:lnTo>
                  <a:pt x="280416" y="419100"/>
                </a:lnTo>
                <a:lnTo>
                  <a:pt x="278892" y="417575"/>
                </a:lnTo>
                <a:lnTo>
                  <a:pt x="277368" y="414527"/>
                </a:lnTo>
                <a:lnTo>
                  <a:pt x="274320" y="413003"/>
                </a:lnTo>
                <a:lnTo>
                  <a:pt x="271272" y="408431"/>
                </a:lnTo>
                <a:lnTo>
                  <a:pt x="269748" y="406908"/>
                </a:lnTo>
                <a:lnTo>
                  <a:pt x="268224" y="403860"/>
                </a:lnTo>
                <a:lnTo>
                  <a:pt x="266700" y="403860"/>
                </a:lnTo>
                <a:lnTo>
                  <a:pt x="260604" y="394715"/>
                </a:lnTo>
                <a:lnTo>
                  <a:pt x="254508" y="387096"/>
                </a:lnTo>
                <a:lnTo>
                  <a:pt x="249936" y="379475"/>
                </a:lnTo>
                <a:lnTo>
                  <a:pt x="245363" y="373379"/>
                </a:lnTo>
                <a:lnTo>
                  <a:pt x="242316" y="367284"/>
                </a:lnTo>
                <a:lnTo>
                  <a:pt x="239268" y="362712"/>
                </a:lnTo>
                <a:lnTo>
                  <a:pt x="237744" y="359663"/>
                </a:lnTo>
                <a:lnTo>
                  <a:pt x="237744" y="358139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97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3816" y="468388"/>
            <a:ext cx="1650492" cy="903732"/>
          </a:xfrm>
          <a:prstGeom prst="rect">
            <a:avLst/>
          </a:prstGeom>
        </p:spPr>
      </p:pic>
      <p:sp>
        <p:nvSpPr>
          <p:cNvPr id="1778" name="object 1778"/>
          <p:cNvSpPr/>
          <p:nvPr/>
        </p:nvSpPr>
        <p:spPr>
          <a:xfrm>
            <a:off x="1393456" y="2317000"/>
            <a:ext cx="35052" cy="16764"/>
          </a:xfrm>
          <a:custGeom>
            <a:avLst/>
            <a:gdLst/>
            <a:ahLst/>
            <a:cxnLst/>
            <a:rect l="l" t="t" r="r" b="b"/>
            <a:pathLst>
              <a:path w="35052" h="16764">
                <a:moveTo>
                  <a:pt x="10668" y="13716"/>
                </a:moveTo>
                <a:lnTo>
                  <a:pt x="12192" y="15240"/>
                </a:lnTo>
                <a:lnTo>
                  <a:pt x="19812" y="15240"/>
                </a:lnTo>
                <a:lnTo>
                  <a:pt x="22860" y="16764"/>
                </a:lnTo>
                <a:lnTo>
                  <a:pt x="32004" y="16764"/>
                </a:lnTo>
                <a:lnTo>
                  <a:pt x="35052" y="13716"/>
                </a:lnTo>
                <a:lnTo>
                  <a:pt x="35052" y="9144"/>
                </a:lnTo>
                <a:lnTo>
                  <a:pt x="33528" y="7620"/>
                </a:lnTo>
                <a:lnTo>
                  <a:pt x="24384" y="4572"/>
                </a:lnTo>
                <a:lnTo>
                  <a:pt x="18288" y="1524"/>
                </a:lnTo>
                <a:lnTo>
                  <a:pt x="13716" y="0"/>
                </a:lnTo>
                <a:lnTo>
                  <a:pt x="7620" y="0"/>
                </a:lnTo>
                <a:lnTo>
                  <a:pt x="4572" y="4572"/>
                </a:lnTo>
                <a:lnTo>
                  <a:pt x="1524" y="7620"/>
                </a:lnTo>
                <a:lnTo>
                  <a:pt x="0" y="10668"/>
                </a:lnTo>
                <a:lnTo>
                  <a:pt x="3048" y="13716"/>
                </a:lnTo>
                <a:lnTo>
                  <a:pt x="10668" y="13716"/>
                </a:lnTo>
              </a:path>
            </a:pathLst>
          </a:custGeom>
          <a:solidFill>
            <a:srgbClr val="284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9" name="object 1779"/>
          <p:cNvSpPr/>
          <p:nvPr/>
        </p:nvSpPr>
        <p:spPr>
          <a:xfrm>
            <a:off x="1393456" y="2317000"/>
            <a:ext cx="28956" cy="16764"/>
          </a:xfrm>
          <a:custGeom>
            <a:avLst/>
            <a:gdLst/>
            <a:ahLst/>
            <a:cxnLst/>
            <a:rect l="l" t="t" r="r" b="b"/>
            <a:pathLst>
              <a:path w="28956" h="16764">
                <a:moveTo>
                  <a:pt x="21336" y="3048"/>
                </a:moveTo>
                <a:lnTo>
                  <a:pt x="18288" y="1524"/>
                </a:lnTo>
                <a:lnTo>
                  <a:pt x="13716" y="0"/>
                </a:lnTo>
                <a:lnTo>
                  <a:pt x="7620" y="0"/>
                </a:lnTo>
                <a:lnTo>
                  <a:pt x="4572" y="4572"/>
                </a:lnTo>
                <a:lnTo>
                  <a:pt x="1524" y="7620"/>
                </a:lnTo>
                <a:lnTo>
                  <a:pt x="0" y="10668"/>
                </a:lnTo>
                <a:lnTo>
                  <a:pt x="1524" y="13716"/>
                </a:lnTo>
                <a:lnTo>
                  <a:pt x="6096" y="13716"/>
                </a:lnTo>
                <a:lnTo>
                  <a:pt x="7620" y="15240"/>
                </a:lnTo>
                <a:lnTo>
                  <a:pt x="12192" y="15240"/>
                </a:lnTo>
                <a:lnTo>
                  <a:pt x="15240" y="16764"/>
                </a:lnTo>
                <a:lnTo>
                  <a:pt x="28956" y="16764"/>
                </a:lnTo>
                <a:lnTo>
                  <a:pt x="28956" y="10668"/>
                </a:lnTo>
                <a:lnTo>
                  <a:pt x="25908" y="6096"/>
                </a:lnTo>
                <a:lnTo>
                  <a:pt x="21336" y="3048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0" name="object 1780"/>
          <p:cNvSpPr/>
          <p:nvPr/>
        </p:nvSpPr>
        <p:spPr>
          <a:xfrm>
            <a:off x="1949716" y="2281948"/>
            <a:ext cx="44196" cy="28956"/>
          </a:xfrm>
          <a:custGeom>
            <a:avLst/>
            <a:gdLst/>
            <a:ahLst/>
            <a:cxnLst/>
            <a:rect l="l" t="t" r="r" b="b"/>
            <a:pathLst>
              <a:path w="44196" h="28956">
                <a:moveTo>
                  <a:pt x="35052" y="28956"/>
                </a:moveTo>
                <a:lnTo>
                  <a:pt x="27432" y="28956"/>
                </a:lnTo>
                <a:lnTo>
                  <a:pt x="22860" y="27432"/>
                </a:lnTo>
                <a:lnTo>
                  <a:pt x="18288" y="27432"/>
                </a:lnTo>
                <a:lnTo>
                  <a:pt x="9144" y="22860"/>
                </a:lnTo>
                <a:lnTo>
                  <a:pt x="6096" y="19812"/>
                </a:lnTo>
                <a:lnTo>
                  <a:pt x="0" y="19812"/>
                </a:lnTo>
                <a:lnTo>
                  <a:pt x="1524" y="18288"/>
                </a:lnTo>
                <a:lnTo>
                  <a:pt x="4572" y="16764"/>
                </a:lnTo>
                <a:lnTo>
                  <a:pt x="6096" y="15240"/>
                </a:lnTo>
                <a:lnTo>
                  <a:pt x="7620" y="12192"/>
                </a:lnTo>
                <a:lnTo>
                  <a:pt x="12192" y="7620"/>
                </a:lnTo>
                <a:lnTo>
                  <a:pt x="13716" y="4572"/>
                </a:lnTo>
                <a:lnTo>
                  <a:pt x="16764" y="3048"/>
                </a:lnTo>
                <a:lnTo>
                  <a:pt x="18288" y="0"/>
                </a:lnTo>
                <a:lnTo>
                  <a:pt x="24384" y="0"/>
                </a:lnTo>
                <a:lnTo>
                  <a:pt x="30480" y="3048"/>
                </a:lnTo>
                <a:lnTo>
                  <a:pt x="32004" y="3048"/>
                </a:lnTo>
                <a:lnTo>
                  <a:pt x="42672" y="13716"/>
                </a:lnTo>
                <a:lnTo>
                  <a:pt x="44196" y="16764"/>
                </a:lnTo>
                <a:lnTo>
                  <a:pt x="42672" y="16764"/>
                </a:lnTo>
                <a:lnTo>
                  <a:pt x="38100" y="18288"/>
                </a:lnTo>
                <a:lnTo>
                  <a:pt x="36576" y="19812"/>
                </a:lnTo>
                <a:lnTo>
                  <a:pt x="35052" y="22860"/>
                </a:lnTo>
                <a:lnTo>
                  <a:pt x="35052" y="28956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98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2104" y="511060"/>
            <a:ext cx="1347216" cy="897636"/>
          </a:xfrm>
          <a:prstGeom prst="rect">
            <a:avLst/>
          </a:prstGeom>
        </p:spPr>
      </p:pic>
      <p:sp>
        <p:nvSpPr>
          <p:cNvPr id="6" name="text 1"/>
          <p:cNvSpPr txBox="1"/>
          <p:nvPr/>
        </p:nvSpPr>
        <p:spPr>
          <a:xfrm>
            <a:off x="3717551" y="743156"/>
            <a:ext cx="3719447" cy="48421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b="1" spc="10" dirty="0">
                <a:solidFill>
                  <a:srgbClr val="006500"/>
                </a:solidFill>
                <a:latin typeface="Arial"/>
                <a:cs typeface="Arial"/>
              </a:rPr>
              <a:t>Schedulers (Cont.)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620527" y="1942239"/>
            <a:ext cx="5715659" cy="40287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70" spc="10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1970" spc="10" dirty="0">
                <a:solidFill>
                  <a:srgbClr val="650065"/>
                </a:solidFill>
                <a:latin typeface="Arial"/>
                <a:cs typeface="Arial"/>
              </a:rPr>
              <a:t>Short-term scheduler is invoked very frequently</a:t>
            </a:r>
            <a:endParaRPr sz="19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620527" y="2250084"/>
            <a:ext cx="5873094" cy="68414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342899">
              <a:lnSpc>
                <a:spcPct val="100000"/>
              </a:lnSpc>
            </a:pPr>
            <a:r>
              <a:rPr sz="2000" spc="10" dirty="0">
                <a:solidFill>
                  <a:srgbClr val="650065"/>
                </a:solidFill>
                <a:latin typeface="Arial"/>
                <a:cs typeface="Arial"/>
              </a:rPr>
              <a:t>(milliseconds)  (must be fast).</a:t>
            </a:r>
            <a:endParaRPr sz="2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770" spc="10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1970" spc="10" dirty="0">
                <a:solidFill>
                  <a:srgbClr val="650065"/>
                </a:solidFill>
                <a:latin typeface="Arial"/>
                <a:cs typeface="Arial"/>
              </a:rPr>
              <a:t>Long-term scheduler is invoked very infrequently</a:t>
            </a:r>
            <a:endParaRPr sz="19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620527" y="2919120"/>
            <a:ext cx="5688555" cy="68567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342900">
              <a:lnSpc>
                <a:spcPct val="100000"/>
              </a:lnSpc>
            </a:pPr>
            <a:r>
              <a:rPr sz="2000" spc="10" dirty="0">
                <a:solidFill>
                  <a:srgbClr val="650065"/>
                </a:solidFill>
                <a:latin typeface="Arial"/>
                <a:cs typeface="Arial"/>
              </a:rPr>
              <a:t>(seconds, minutes)  (may be slow).</a:t>
            </a:r>
            <a:endParaRPr sz="2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650065"/>
                </a:solidFill>
                <a:latin typeface="Arial"/>
                <a:cs typeface="Arial"/>
              </a:rPr>
              <a:t>The long-term scheduler controls the </a:t>
            </a:r>
            <a:r>
              <a:rPr sz="2000" i="1" spc="10" dirty="0">
                <a:solidFill>
                  <a:srgbClr val="650065"/>
                </a:solidFill>
                <a:latin typeface="Arial"/>
                <a:cs typeface="Arial"/>
              </a:rPr>
              <a:t>degree of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963427" y="3586626"/>
            <a:ext cx="2170772" cy="29420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i="1" spc="10" dirty="0">
                <a:solidFill>
                  <a:srgbClr val="650065"/>
                </a:solidFill>
                <a:latin typeface="Arial"/>
                <a:cs typeface="Arial"/>
              </a:rPr>
              <a:t>multiprogramming.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1620527" y="3950871"/>
            <a:ext cx="4715187" cy="40287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650065"/>
                </a:solidFill>
                <a:latin typeface="Arial"/>
                <a:cs typeface="Arial"/>
              </a:rPr>
              <a:t>Processes can be described as either: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2077727" y="4304749"/>
            <a:ext cx="5800024" cy="3593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CC65FF"/>
                </a:solidFill>
                <a:latin typeface="Arial"/>
                <a:cs typeface="Arial"/>
              </a:rPr>
              <a:t>✦ </a:t>
            </a:r>
            <a:r>
              <a:rPr sz="1800" spc="10" dirty="0">
                <a:solidFill>
                  <a:srgbClr val="650065"/>
                </a:solidFill>
                <a:latin typeface="Arial"/>
                <a:cs typeface="Arial"/>
              </a:rPr>
              <a:t>I/O-</a:t>
            </a:r>
            <a:r>
              <a:rPr sz="1800" i="1" spc="10" dirty="0">
                <a:solidFill>
                  <a:srgbClr val="650065"/>
                </a:solidFill>
                <a:latin typeface="Arial"/>
                <a:cs typeface="Arial"/>
              </a:rPr>
              <a:t>bound process</a:t>
            </a:r>
            <a:r>
              <a:rPr sz="1800" spc="10" dirty="0">
                <a:solidFill>
                  <a:srgbClr val="650065"/>
                </a:solidFill>
                <a:latin typeface="Arial"/>
                <a:cs typeface="Arial"/>
              </a:rPr>
              <a:t> – spends more time doing I/O than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2364239" y="4579069"/>
            <a:ext cx="3973364" cy="26426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650065"/>
                </a:solidFill>
                <a:latin typeface="Arial"/>
                <a:cs typeface="Arial"/>
              </a:rPr>
              <a:t>computations, many short CPU bursts.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2077727" y="4909776"/>
            <a:ext cx="5101079" cy="3593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CC65FF"/>
                </a:solidFill>
                <a:latin typeface="Arial"/>
                <a:cs typeface="Arial"/>
              </a:rPr>
              <a:t>✦ </a:t>
            </a:r>
            <a:r>
              <a:rPr sz="1800" i="1" spc="10" dirty="0">
                <a:solidFill>
                  <a:srgbClr val="650065"/>
                </a:solidFill>
                <a:latin typeface="Arial"/>
                <a:cs typeface="Arial"/>
              </a:rPr>
              <a:t>CPU</a:t>
            </a:r>
            <a:r>
              <a:rPr sz="1800" spc="10" dirty="0">
                <a:solidFill>
                  <a:srgbClr val="650065"/>
                </a:solidFill>
                <a:latin typeface="Arial"/>
                <a:cs typeface="Arial"/>
              </a:rPr>
              <a:t>-</a:t>
            </a:r>
            <a:r>
              <a:rPr sz="1800" i="1" spc="10" dirty="0">
                <a:solidFill>
                  <a:srgbClr val="650065"/>
                </a:solidFill>
                <a:latin typeface="Arial"/>
                <a:cs typeface="Arial"/>
              </a:rPr>
              <a:t>bound process</a:t>
            </a:r>
            <a:r>
              <a:rPr sz="1800" spc="10" dirty="0">
                <a:solidFill>
                  <a:srgbClr val="650065"/>
                </a:solidFill>
                <a:latin typeface="Arial"/>
                <a:cs typeface="Arial"/>
              </a:rPr>
              <a:t> – spends more time doing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2364216" y="5184096"/>
            <a:ext cx="4191059" cy="26426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650065"/>
                </a:solidFill>
                <a:latin typeface="Arial"/>
                <a:cs typeface="Arial"/>
              </a:rPr>
              <a:t>computations; few very long CPU bursts.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object 1781"/>
          <p:cNvSpPr/>
          <p:nvPr/>
        </p:nvSpPr>
        <p:spPr>
          <a:xfrm>
            <a:off x="540016" y="540016"/>
            <a:ext cx="9067800" cy="6781800"/>
          </a:xfrm>
          <a:custGeom>
            <a:avLst/>
            <a:gdLst/>
            <a:ahLst/>
            <a:cxnLst/>
            <a:rect l="l" t="t" r="r" b="b"/>
            <a:pathLst>
              <a:path w="9067800" h="6781800">
                <a:moveTo>
                  <a:pt x="0" y="0"/>
                </a:moveTo>
                <a:lnTo>
                  <a:pt x="9067801" y="0"/>
                </a:lnTo>
                <a:lnTo>
                  <a:pt x="9067801" y="6781800"/>
                </a:lnTo>
                <a:lnTo>
                  <a:pt x="0" y="67818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2" name="object 1782"/>
          <p:cNvSpPr/>
          <p:nvPr/>
        </p:nvSpPr>
        <p:spPr>
          <a:xfrm>
            <a:off x="463816" y="463816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0"/>
                </a:moveTo>
                <a:lnTo>
                  <a:pt x="9144001" y="0"/>
                </a:lnTo>
                <a:lnTo>
                  <a:pt x="9144001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3" name="object 1783"/>
          <p:cNvSpPr/>
          <p:nvPr/>
        </p:nvSpPr>
        <p:spPr>
          <a:xfrm>
            <a:off x="463816" y="463816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9A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4" name="object 1784"/>
          <p:cNvSpPr/>
          <p:nvPr/>
        </p:nvSpPr>
        <p:spPr>
          <a:xfrm>
            <a:off x="463816" y="570496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9A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5" name="object 1785"/>
          <p:cNvSpPr/>
          <p:nvPr/>
        </p:nvSpPr>
        <p:spPr>
          <a:xfrm>
            <a:off x="463816" y="678700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9A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6" name="object 1786"/>
          <p:cNvSpPr/>
          <p:nvPr/>
        </p:nvSpPr>
        <p:spPr>
          <a:xfrm>
            <a:off x="463816" y="785380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9ACC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7" name="object 1787"/>
          <p:cNvSpPr/>
          <p:nvPr/>
        </p:nvSpPr>
        <p:spPr>
          <a:xfrm>
            <a:off x="463816" y="892060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9BCC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8" name="object 1788"/>
          <p:cNvSpPr/>
          <p:nvPr/>
        </p:nvSpPr>
        <p:spPr>
          <a:xfrm>
            <a:off x="463816" y="1000264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9CCCF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9" name="object 1789"/>
          <p:cNvSpPr/>
          <p:nvPr/>
        </p:nvSpPr>
        <p:spPr>
          <a:xfrm>
            <a:off x="463816" y="1106944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9DCCF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0" name="object 1790"/>
          <p:cNvSpPr/>
          <p:nvPr/>
        </p:nvSpPr>
        <p:spPr>
          <a:xfrm>
            <a:off x="463816" y="1213624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9ECCF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1" name="object 1791"/>
          <p:cNvSpPr/>
          <p:nvPr/>
        </p:nvSpPr>
        <p:spPr>
          <a:xfrm>
            <a:off x="463816" y="1320304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9FCCF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2" name="object 1792"/>
          <p:cNvSpPr/>
          <p:nvPr/>
        </p:nvSpPr>
        <p:spPr>
          <a:xfrm>
            <a:off x="463816" y="1428508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A0CCF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3" name="object 1793"/>
          <p:cNvSpPr/>
          <p:nvPr/>
        </p:nvSpPr>
        <p:spPr>
          <a:xfrm>
            <a:off x="463816" y="1535188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A1CCF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4" name="object 1794"/>
          <p:cNvSpPr/>
          <p:nvPr/>
        </p:nvSpPr>
        <p:spPr>
          <a:xfrm>
            <a:off x="463816" y="1641868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A3CC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5" name="object 1795"/>
          <p:cNvSpPr/>
          <p:nvPr/>
        </p:nvSpPr>
        <p:spPr>
          <a:xfrm>
            <a:off x="463816" y="1750072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A5CCF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6" name="object 1796"/>
          <p:cNvSpPr/>
          <p:nvPr/>
        </p:nvSpPr>
        <p:spPr>
          <a:xfrm>
            <a:off x="463816" y="1856752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A6CC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7" name="object 1797"/>
          <p:cNvSpPr/>
          <p:nvPr/>
        </p:nvSpPr>
        <p:spPr>
          <a:xfrm>
            <a:off x="463816" y="1963432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A8CC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8" name="object 1798"/>
          <p:cNvSpPr/>
          <p:nvPr/>
        </p:nvSpPr>
        <p:spPr>
          <a:xfrm>
            <a:off x="463816" y="2071636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AACCF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9" name="object 1799"/>
          <p:cNvSpPr/>
          <p:nvPr/>
        </p:nvSpPr>
        <p:spPr>
          <a:xfrm>
            <a:off x="463816" y="2178316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ABCCF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0" name="object 1800"/>
          <p:cNvSpPr/>
          <p:nvPr/>
        </p:nvSpPr>
        <p:spPr>
          <a:xfrm>
            <a:off x="463816" y="2284996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AECCF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1" name="object 1801"/>
          <p:cNvSpPr/>
          <p:nvPr/>
        </p:nvSpPr>
        <p:spPr>
          <a:xfrm>
            <a:off x="463816" y="2393200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B0CC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2" name="object 1802"/>
          <p:cNvSpPr/>
          <p:nvPr/>
        </p:nvSpPr>
        <p:spPr>
          <a:xfrm>
            <a:off x="463816" y="2499880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B2CC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3" name="object 1803"/>
          <p:cNvSpPr/>
          <p:nvPr/>
        </p:nvSpPr>
        <p:spPr>
          <a:xfrm>
            <a:off x="463816" y="2606560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B5CC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4" name="object 1804"/>
          <p:cNvSpPr/>
          <p:nvPr/>
        </p:nvSpPr>
        <p:spPr>
          <a:xfrm>
            <a:off x="463816" y="2714764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B7CCE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5" name="object 1805"/>
          <p:cNvSpPr/>
          <p:nvPr/>
        </p:nvSpPr>
        <p:spPr>
          <a:xfrm>
            <a:off x="463816" y="2821444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B9CCE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6" name="object 1806"/>
          <p:cNvSpPr/>
          <p:nvPr/>
        </p:nvSpPr>
        <p:spPr>
          <a:xfrm>
            <a:off x="463816" y="2928124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BBCC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7" name="object 1807"/>
          <p:cNvSpPr/>
          <p:nvPr/>
        </p:nvSpPr>
        <p:spPr>
          <a:xfrm>
            <a:off x="463816" y="3034804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BECC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8" name="object 1808"/>
          <p:cNvSpPr/>
          <p:nvPr/>
        </p:nvSpPr>
        <p:spPr>
          <a:xfrm>
            <a:off x="463816" y="3143008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C1CC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9" name="object 1809"/>
          <p:cNvSpPr/>
          <p:nvPr/>
        </p:nvSpPr>
        <p:spPr>
          <a:xfrm>
            <a:off x="463816" y="3249688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C3CC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0" name="object 1810"/>
          <p:cNvSpPr/>
          <p:nvPr/>
        </p:nvSpPr>
        <p:spPr>
          <a:xfrm>
            <a:off x="463816" y="3356368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C6CC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1" name="object 1811"/>
          <p:cNvSpPr/>
          <p:nvPr/>
        </p:nvSpPr>
        <p:spPr>
          <a:xfrm>
            <a:off x="463816" y="3464572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C9CC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2" name="object 1812"/>
          <p:cNvSpPr/>
          <p:nvPr/>
        </p:nvSpPr>
        <p:spPr>
          <a:xfrm>
            <a:off x="463816" y="3571252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CB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3" name="object 1813"/>
          <p:cNvSpPr/>
          <p:nvPr/>
        </p:nvSpPr>
        <p:spPr>
          <a:xfrm>
            <a:off x="463816" y="3677932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CECC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4" name="object 1814"/>
          <p:cNvSpPr/>
          <p:nvPr/>
        </p:nvSpPr>
        <p:spPr>
          <a:xfrm>
            <a:off x="463816" y="3786136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D1CC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5" name="object 1815"/>
          <p:cNvSpPr/>
          <p:nvPr/>
        </p:nvSpPr>
        <p:spPr>
          <a:xfrm>
            <a:off x="463816" y="3892816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D3CC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6" name="object 1816"/>
          <p:cNvSpPr/>
          <p:nvPr/>
        </p:nvSpPr>
        <p:spPr>
          <a:xfrm>
            <a:off x="463816" y="3999496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D6CC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7" name="object 1817"/>
          <p:cNvSpPr/>
          <p:nvPr/>
        </p:nvSpPr>
        <p:spPr>
          <a:xfrm>
            <a:off x="463816" y="4107700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D8CC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8" name="object 1818"/>
          <p:cNvSpPr/>
          <p:nvPr/>
        </p:nvSpPr>
        <p:spPr>
          <a:xfrm>
            <a:off x="463816" y="4214380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DACC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9" name="object 1819"/>
          <p:cNvSpPr/>
          <p:nvPr/>
        </p:nvSpPr>
        <p:spPr>
          <a:xfrm>
            <a:off x="463816" y="4321060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DDCC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0" name="object 1820"/>
          <p:cNvSpPr/>
          <p:nvPr/>
        </p:nvSpPr>
        <p:spPr>
          <a:xfrm>
            <a:off x="463816" y="4429264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E0CC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1" name="object 1821"/>
          <p:cNvSpPr/>
          <p:nvPr/>
        </p:nvSpPr>
        <p:spPr>
          <a:xfrm>
            <a:off x="463816" y="4535945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E2CC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2" name="object 1822"/>
          <p:cNvSpPr/>
          <p:nvPr/>
        </p:nvSpPr>
        <p:spPr>
          <a:xfrm>
            <a:off x="463816" y="4642625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79"/>
                </a:lnTo>
                <a:lnTo>
                  <a:pt x="0" y="106679"/>
                </a:lnTo>
                <a:lnTo>
                  <a:pt x="0" y="0"/>
                </a:lnTo>
                <a:close/>
              </a:path>
            </a:pathLst>
          </a:custGeom>
          <a:solidFill>
            <a:srgbClr val="E4CC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3" name="object 1823"/>
          <p:cNvSpPr/>
          <p:nvPr/>
        </p:nvSpPr>
        <p:spPr>
          <a:xfrm>
            <a:off x="463816" y="4749304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E6C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4" name="object 1824"/>
          <p:cNvSpPr/>
          <p:nvPr/>
        </p:nvSpPr>
        <p:spPr>
          <a:xfrm>
            <a:off x="463816" y="4857508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E8CC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5" name="object 1825"/>
          <p:cNvSpPr/>
          <p:nvPr/>
        </p:nvSpPr>
        <p:spPr>
          <a:xfrm>
            <a:off x="463816" y="4964189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EACC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6" name="object 1826"/>
          <p:cNvSpPr/>
          <p:nvPr/>
        </p:nvSpPr>
        <p:spPr>
          <a:xfrm>
            <a:off x="463816" y="5070869"/>
            <a:ext cx="9144000" cy="108203"/>
          </a:xfrm>
          <a:custGeom>
            <a:avLst/>
            <a:gdLst/>
            <a:ahLst/>
            <a:cxnLst/>
            <a:rect l="l" t="t" r="r" b="b"/>
            <a:pathLst>
              <a:path w="9144000" h="108203">
                <a:moveTo>
                  <a:pt x="0" y="0"/>
                </a:moveTo>
                <a:lnTo>
                  <a:pt x="9144001" y="0"/>
                </a:lnTo>
                <a:lnTo>
                  <a:pt x="9144001" y="108203"/>
                </a:lnTo>
                <a:lnTo>
                  <a:pt x="0" y="108203"/>
                </a:lnTo>
                <a:lnTo>
                  <a:pt x="0" y="0"/>
                </a:lnTo>
                <a:close/>
              </a:path>
            </a:pathLst>
          </a:custGeom>
          <a:solidFill>
            <a:srgbClr val="EBCC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7" name="object 1827"/>
          <p:cNvSpPr/>
          <p:nvPr/>
        </p:nvSpPr>
        <p:spPr>
          <a:xfrm>
            <a:off x="463816" y="5179072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EECC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8" name="object 1828"/>
          <p:cNvSpPr/>
          <p:nvPr/>
        </p:nvSpPr>
        <p:spPr>
          <a:xfrm>
            <a:off x="463816" y="5285752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EFCC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9" name="object 1829"/>
          <p:cNvSpPr/>
          <p:nvPr/>
        </p:nvSpPr>
        <p:spPr>
          <a:xfrm>
            <a:off x="463816" y="5392433"/>
            <a:ext cx="9144000" cy="108203"/>
          </a:xfrm>
          <a:custGeom>
            <a:avLst/>
            <a:gdLst/>
            <a:ahLst/>
            <a:cxnLst/>
            <a:rect l="l" t="t" r="r" b="b"/>
            <a:pathLst>
              <a:path w="9144000" h="108203">
                <a:moveTo>
                  <a:pt x="0" y="0"/>
                </a:moveTo>
                <a:lnTo>
                  <a:pt x="9144001" y="0"/>
                </a:lnTo>
                <a:lnTo>
                  <a:pt x="9144001" y="108203"/>
                </a:lnTo>
                <a:lnTo>
                  <a:pt x="0" y="108203"/>
                </a:lnTo>
                <a:lnTo>
                  <a:pt x="0" y="0"/>
                </a:lnTo>
                <a:close/>
              </a:path>
            </a:pathLst>
          </a:custGeom>
          <a:solidFill>
            <a:srgbClr val="F1CC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0" name="object 1830"/>
          <p:cNvSpPr/>
          <p:nvPr/>
        </p:nvSpPr>
        <p:spPr>
          <a:xfrm>
            <a:off x="463816" y="5500636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2CC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1" name="object 1831"/>
          <p:cNvSpPr/>
          <p:nvPr/>
        </p:nvSpPr>
        <p:spPr>
          <a:xfrm>
            <a:off x="463816" y="5607316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3CC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2" name="object 1832"/>
          <p:cNvSpPr/>
          <p:nvPr/>
        </p:nvSpPr>
        <p:spPr>
          <a:xfrm>
            <a:off x="463816" y="5713996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F5CC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3" name="object 1833"/>
          <p:cNvSpPr/>
          <p:nvPr/>
        </p:nvSpPr>
        <p:spPr>
          <a:xfrm>
            <a:off x="463816" y="5822201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79"/>
                </a:lnTo>
                <a:lnTo>
                  <a:pt x="0" y="106679"/>
                </a:lnTo>
                <a:lnTo>
                  <a:pt x="0" y="0"/>
                </a:lnTo>
                <a:close/>
              </a:path>
            </a:pathLst>
          </a:custGeom>
          <a:solidFill>
            <a:srgbClr val="F6CC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4" name="object 1834"/>
          <p:cNvSpPr/>
          <p:nvPr/>
        </p:nvSpPr>
        <p:spPr>
          <a:xfrm>
            <a:off x="463816" y="5928880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7CC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5" name="object 1835"/>
          <p:cNvSpPr/>
          <p:nvPr/>
        </p:nvSpPr>
        <p:spPr>
          <a:xfrm>
            <a:off x="463816" y="6035560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F8CC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6" name="object 1836"/>
          <p:cNvSpPr/>
          <p:nvPr/>
        </p:nvSpPr>
        <p:spPr>
          <a:xfrm>
            <a:off x="463816" y="6143764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9CC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7" name="object 1837"/>
          <p:cNvSpPr/>
          <p:nvPr/>
        </p:nvSpPr>
        <p:spPr>
          <a:xfrm>
            <a:off x="463816" y="6250445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ACC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8" name="object 1838"/>
          <p:cNvSpPr/>
          <p:nvPr/>
        </p:nvSpPr>
        <p:spPr>
          <a:xfrm>
            <a:off x="463816" y="6357125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79"/>
                </a:lnTo>
                <a:lnTo>
                  <a:pt x="0" y="106679"/>
                </a:lnTo>
                <a:lnTo>
                  <a:pt x="0" y="0"/>
                </a:lnTo>
                <a:close/>
              </a:path>
            </a:pathLst>
          </a:custGeom>
          <a:solidFill>
            <a:srgbClr val="FACC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9" name="object 1839"/>
          <p:cNvSpPr/>
          <p:nvPr/>
        </p:nvSpPr>
        <p:spPr>
          <a:xfrm>
            <a:off x="463816" y="6463804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5"/>
                </a:lnTo>
                <a:lnTo>
                  <a:pt x="0" y="108205"/>
                </a:lnTo>
                <a:lnTo>
                  <a:pt x="0" y="0"/>
                </a:lnTo>
                <a:close/>
              </a:path>
            </a:pathLst>
          </a:custGeom>
          <a:solidFill>
            <a:srgbClr val="FBCC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0" name="object 1840"/>
          <p:cNvSpPr/>
          <p:nvPr/>
        </p:nvSpPr>
        <p:spPr>
          <a:xfrm>
            <a:off x="463816" y="6572009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CCC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1" name="object 1841"/>
          <p:cNvSpPr/>
          <p:nvPr/>
        </p:nvSpPr>
        <p:spPr>
          <a:xfrm>
            <a:off x="463816" y="6678688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1"/>
                </a:lnTo>
                <a:lnTo>
                  <a:pt x="0" y="106681"/>
                </a:lnTo>
                <a:lnTo>
                  <a:pt x="0" y="0"/>
                </a:lnTo>
                <a:close/>
              </a:path>
            </a:pathLst>
          </a:custGeom>
          <a:solidFill>
            <a:srgbClr val="FCC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2" name="object 1842"/>
          <p:cNvSpPr/>
          <p:nvPr/>
        </p:nvSpPr>
        <p:spPr>
          <a:xfrm>
            <a:off x="463816" y="6785369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FDCC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3" name="object 1843"/>
          <p:cNvSpPr/>
          <p:nvPr/>
        </p:nvSpPr>
        <p:spPr>
          <a:xfrm>
            <a:off x="463816" y="6893573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DCC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4" name="object 1844"/>
          <p:cNvSpPr/>
          <p:nvPr/>
        </p:nvSpPr>
        <p:spPr>
          <a:xfrm>
            <a:off x="463816" y="7000252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1"/>
                </a:lnTo>
                <a:lnTo>
                  <a:pt x="0" y="106681"/>
                </a:lnTo>
                <a:lnTo>
                  <a:pt x="0" y="0"/>
                </a:lnTo>
                <a:close/>
              </a:path>
            </a:pathLst>
          </a:custGeom>
          <a:solidFill>
            <a:srgbClr val="FECC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5" name="object 1845"/>
          <p:cNvSpPr/>
          <p:nvPr/>
        </p:nvSpPr>
        <p:spPr>
          <a:xfrm>
            <a:off x="463816" y="7106933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FECC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6" name="object 1846"/>
          <p:cNvSpPr/>
          <p:nvPr/>
        </p:nvSpPr>
        <p:spPr>
          <a:xfrm>
            <a:off x="463816" y="7215136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ECC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99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9244" y="459244"/>
            <a:ext cx="9153143" cy="6867144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6152903" y="7080119"/>
            <a:ext cx="1845627" cy="14621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solidFill>
                  <a:srgbClr val="650065"/>
                </a:solidFill>
                <a:latin typeface="Arial"/>
                <a:cs typeface="Arial"/>
              </a:rPr>
              <a:t>Silberschatz, Galvin and  Gagne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7996943" y="7080119"/>
            <a:ext cx="415912" cy="25563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solidFill>
                  <a:srgbClr val="650065"/>
                </a:solidFill>
                <a:latin typeface="Arial"/>
                <a:cs typeface="Arial"/>
              </a:rPr>
              <a:t>2002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4779783" y="7087733"/>
            <a:ext cx="280292" cy="14621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solidFill>
                  <a:srgbClr val="650065"/>
                </a:solidFill>
                <a:latin typeface="Arial"/>
                <a:cs typeface="Arial"/>
              </a:rPr>
              <a:t>4.14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636037" y="7078588"/>
            <a:ext cx="1612856" cy="14621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70" spc="10" dirty="0">
                <a:solidFill>
                  <a:srgbClr val="650065"/>
                </a:solidFill>
                <a:latin typeface="Arial"/>
                <a:cs typeface="Arial"/>
              </a:rPr>
              <a:t>Operating System Concepts</a:t>
            </a:r>
            <a:endParaRPr sz="900">
              <a:latin typeface="Arial"/>
              <a:cs typeface="Arial"/>
            </a:endParaRPr>
          </a:p>
        </p:txBody>
      </p:sp>
      <p:pic>
        <p:nvPicPr>
          <p:cNvPr id="100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5673" y="6250445"/>
            <a:ext cx="1152144" cy="1037843"/>
          </a:xfrm>
          <a:prstGeom prst="rect">
            <a:avLst/>
          </a:prstGeom>
        </p:spPr>
      </p:pic>
      <p:pic>
        <p:nvPicPr>
          <p:cNvPr id="101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5673" y="6706121"/>
            <a:ext cx="1152144" cy="574548"/>
          </a:xfrm>
          <a:prstGeom prst="rect">
            <a:avLst/>
          </a:prstGeom>
        </p:spPr>
      </p:pic>
      <p:pic>
        <p:nvPicPr>
          <p:cNvPr id="102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359405" y="6186436"/>
            <a:ext cx="248412" cy="550164"/>
          </a:xfrm>
          <a:prstGeom prst="rect">
            <a:avLst/>
          </a:prstGeom>
        </p:spPr>
      </p:pic>
      <p:sp>
        <p:nvSpPr>
          <p:cNvPr id="1847" name="object 1847"/>
          <p:cNvSpPr/>
          <p:nvPr/>
        </p:nvSpPr>
        <p:spPr>
          <a:xfrm>
            <a:off x="9365500" y="7141985"/>
            <a:ext cx="41149" cy="24384"/>
          </a:xfrm>
          <a:custGeom>
            <a:avLst/>
            <a:gdLst/>
            <a:ahLst/>
            <a:cxnLst/>
            <a:rect l="l" t="t" r="r" b="b"/>
            <a:pathLst>
              <a:path w="41149" h="24384">
                <a:moveTo>
                  <a:pt x="30481" y="19812"/>
                </a:moveTo>
                <a:lnTo>
                  <a:pt x="27433" y="21336"/>
                </a:lnTo>
                <a:lnTo>
                  <a:pt x="22861" y="21336"/>
                </a:lnTo>
                <a:lnTo>
                  <a:pt x="18288" y="22860"/>
                </a:lnTo>
                <a:lnTo>
                  <a:pt x="13717" y="22860"/>
                </a:lnTo>
                <a:lnTo>
                  <a:pt x="9145" y="24384"/>
                </a:lnTo>
                <a:lnTo>
                  <a:pt x="3049" y="24384"/>
                </a:lnTo>
                <a:lnTo>
                  <a:pt x="1524" y="22860"/>
                </a:lnTo>
                <a:lnTo>
                  <a:pt x="0" y="19812"/>
                </a:lnTo>
                <a:lnTo>
                  <a:pt x="0" y="12191"/>
                </a:lnTo>
                <a:lnTo>
                  <a:pt x="1524" y="10667"/>
                </a:lnTo>
                <a:lnTo>
                  <a:pt x="6097" y="9143"/>
                </a:lnTo>
                <a:lnTo>
                  <a:pt x="12193" y="7619"/>
                </a:lnTo>
                <a:lnTo>
                  <a:pt x="16765" y="6095"/>
                </a:lnTo>
                <a:lnTo>
                  <a:pt x="19812" y="3048"/>
                </a:lnTo>
                <a:lnTo>
                  <a:pt x="24385" y="1524"/>
                </a:lnTo>
                <a:lnTo>
                  <a:pt x="30481" y="0"/>
                </a:lnTo>
                <a:lnTo>
                  <a:pt x="33529" y="1524"/>
                </a:lnTo>
                <a:lnTo>
                  <a:pt x="36576" y="7619"/>
                </a:lnTo>
                <a:lnTo>
                  <a:pt x="39624" y="10667"/>
                </a:lnTo>
                <a:lnTo>
                  <a:pt x="41149" y="15239"/>
                </a:lnTo>
                <a:lnTo>
                  <a:pt x="39624" y="18288"/>
                </a:lnTo>
                <a:lnTo>
                  <a:pt x="38100" y="19812"/>
                </a:lnTo>
                <a:lnTo>
                  <a:pt x="30481" y="19812"/>
                </a:lnTo>
              </a:path>
            </a:pathLst>
          </a:custGeom>
          <a:solidFill>
            <a:srgbClr val="284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8" name="object 1848"/>
          <p:cNvSpPr/>
          <p:nvPr/>
        </p:nvSpPr>
        <p:spPr>
          <a:xfrm>
            <a:off x="9310636" y="7167892"/>
            <a:ext cx="60961" cy="41148"/>
          </a:xfrm>
          <a:custGeom>
            <a:avLst/>
            <a:gdLst/>
            <a:ahLst/>
            <a:cxnLst/>
            <a:rect l="l" t="t" r="r" b="b"/>
            <a:pathLst>
              <a:path w="60961" h="41148">
                <a:moveTo>
                  <a:pt x="28957" y="0"/>
                </a:moveTo>
                <a:lnTo>
                  <a:pt x="33529" y="0"/>
                </a:lnTo>
                <a:lnTo>
                  <a:pt x="38100" y="1524"/>
                </a:lnTo>
                <a:lnTo>
                  <a:pt x="41149" y="3048"/>
                </a:lnTo>
                <a:lnTo>
                  <a:pt x="45721" y="4572"/>
                </a:lnTo>
                <a:lnTo>
                  <a:pt x="53340" y="12193"/>
                </a:lnTo>
                <a:lnTo>
                  <a:pt x="54864" y="18288"/>
                </a:lnTo>
                <a:lnTo>
                  <a:pt x="56388" y="21336"/>
                </a:lnTo>
                <a:lnTo>
                  <a:pt x="57913" y="22860"/>
                </a:lnTo>
                <a:lnTo>
                  <a:pt x="59437" y="24384"/>
                </a:lnTo>
                <a:lnTo>
                  <a:pt x="60961" y="27432"/>
                </a:lnTo>
                <a:lnTo>
                  <a:pt x="60961" y="32005"/>
                </a:lnTo>
                <a:lnTo>
                  <a:pt x="59437" y="36577"/>
                </a:lnTo>
                <a:lnTo>
                  <a:pt x="56388" y="38100"/>
                </a:lnTo>
                <a:lnTo>
                  <a:pt x="51817" y="38100"/>
                </a:lnTo>
                <a:lnTo>
                  <a:pt x="45721" y="36577"/>
                </a:lnTo>
                <a:lnTo>
                  <a:pt x="38100" y="36577"/>
                </a:lnTo>
                <a:lnTo>
                  <a:pt x="38100" y="38100"/>
                </a:lnTo>
                <a:lnTo>
                  <a:pt x="36576" y="39624"/>
                </a:lnTo>
                <a:lnTo>
                  <a:pt x="35052" y="41148"/>
                </a:lnTo>
                <a:lnTo>
                  <a:pt x="10669" y="41148"/>
                </a:lnTo>
                <a:lnTo>
                  <a:pt x="6097" y="39624"/>
                </a:lnTo>
                <a:lnTo>
                  <a:pt x="4573" y="36577"/>
                </a:lnTo>
                <a:lnTo>
                  <a:pt x="1525" y="35053"/>
                </a:lnTo>
                <a:lnTo>
                  <a:pt x="0" y="28957"/>
                </a:lnTo>
                <a:lnTo>
                  <a:pt x="3049" y="16765"/>
                </a:lnTo>
                <a:lnTo>
                  <a:pt x="6097" y="10669"/>
                </a:lnTo>
                <a:lnTo>
                  <a:pt x="10669" y="6096"/>
                </a:lnTo>
                <a:lnTo>
                  <a:pt x="16764" y="3048"/>
                </a:lnTo>
                <a:lnTo>
                  <a:pt x="21337" y="1524"/>
                </a:lnTo>
                <a:lnTo>
                  <a:pt x="28957" y="0"/>
                </a:lnTo>
              </a:path>
            </a:pathLst>
          </a:custGeom>
          <a:solidFill>
            <a:srgbClr val="284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9" name="object 1849"/>
          <p:cNvSpPr/>
          <p:nvPr/>
        </p:nvSpPr>
        <p:spPr>
          <a:xfrm>
            <a:off x="9371597" y="7141985"/>
            <a:ext cx="35052" cy="22860"/>
          </a:xfrm>
          <a:custGeom>
            <a:avLst/>
            <a:gdLst/>
            <a:ahLst/>
            <a:cxnLst/>
            <a:rect l="l" t="t" r="r" b="b"/>
            <a:pathLst>
              <a:path w="35052" h="22860">
                <a:moveTo>
                  <a:pt x="9144" y="6095"/>
                </a:moveTo>
                <a:lnTo>
                  <a:pt x="12191" y="3048"/>
                </a:lnTo>
                <a:lnTo>
                  <a:pt x="18288" y="1524"/>
                </a:lnTo>
                <a:lnTo>
                  <a:pt x="22860" y="0"/>
                </a:lnTo>
                <a:lnTo>
                  <a:pt x="25908" y="1524"/>
                </a:lnTo>
                <a:lnTo>
                  <a:pt x="28956" y="7619"/>
                </a:lnTo>
                <a:lnTo>
                  <a:pt x="33527" y="10667"/>
                </a:lnTo>
                <a:lnTo>
                  <a:pt x="35052" y="15239"/>
                </a:lnTo>
                <a:lnTo>
                  <a:pt x="33527" y="18288"/>
                </a:lnTo>
                <a:lnTo>
                  <a:pt x="32003" y="19812"/>
                </a:lnTo>
                <a:lnTo>
                  <a:pt x="22860" y="19812"/>
                </a:lnTo>
                <a:lnTo>
                  <a:pt x="19812" y="21336"/>
                </a:lnTo>
                <a:lnTo>
                  <a:pt x="13715" y="21336"/>
                </a:lnTo>
                <a:lnTo>
                  <a:pt x="9144" y="22860"/>
                </a:lnTo>
                <a:lnTo>
                  <a:pt x="6096" y="22860"/>
                </a:lnTo>
                <a:lnTo>
                  <a:pt x="3048" y="21336"/>
                </a:lnTo>
                <a:lnTo>
                  <a:pt x="1524" y="21336"/>
                </a:lnTo>
                <a:lnTo>
                  <a:pt x="0" y="19812"/>
                </a:lnTo>
                <a:lnTo>
                  <a:pt x="0" y="13715"/>
                </a:lnTo>
                <a:lnTo>
                  <a:pt x="3048" y="9143"/>
                </a:lnTo>
                <a:lnTo>
                  <a:pt x="9144" y="6095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0" name="object 1850"/>
          <p:cNvSpPr/>
          <p:nvPr/>
        </p:nvSpPr>
        <p:spPr>
          <a:xfrm>
            <a:off x="8690369" y="7096264"/>
            <a:ext cx="53340" cy="39624"/>
          </a:xfrm>
          <a:custGeom>
            <a:avLst/>
            <a:gdLst/>
            <a:ahLst/>
            <a:cxnLst/>
            <a:rect l="l" t="t" r="r" b="b"/>
            <a:pathLst>
              <a:path w="53340" h="39624">
                <a:moveTo>
                  <a:pt x="10667" y="39624"/>
                </a:moveTo>
                <a:lnTo>
                  <a:pt x="15240" y="39624"/>
                </a:lnTo>
                <a:lnTo>
                  <a:pt x="19812" y="38100"/>
                </a:lnTo>
                <a:lnTo>
                  <a:pt x="25907" y="38100"/>
                </a:lnTo>
                <a:lnTo>
                  <a:pt x="32004" y="36576"/>
                </a:lnTo>
                <a:lnTo>
                  <a:pt x="36576" y="33528"/>
                </a:lnTo>
                <a:lnTo>
                  <a:pt x="42672" y="30481"/>
                </a:lnTo>
                <a:lnTo>
                  <a:pt x="44196" y="28957"/>
                </a:lnTo>
                <a:lnTo>
                  <a:pt x="47243" y="27433"/>
                </a:lnTo>
                <a:lnTo>
                  <a:pt x="53340" y="27433"/>
                </a:lnTo>
                <a:lnTo>
                  <a:pt x="47243" y="21336"/>
                </a:lnTo>
                <a:lnTo>
                  <a:pt x="44196" y="16764"/>
                </a:lnTo>
                <a:lnTo>
                  <a:pt x="42672" y="13716"/>
                </a:lnTo>
                <a:lnTo>
                  <a:pt x="39624" y="10669"/>
                </a:lnTo>
                <a:lnTo>
                  <a:pt x="30480" y="1524"/>
                </a:lnTo>
                <a:lnTo>
                  <a:pt x="27431" y="0"/>
                </a:lnTo>
                <a:lnTo>
                  <a:pt x="24384" y="0"/>
                </a:lnTo>
                <a:lnTo>
                  <a:pt x="19812" y="3048"/>
                </a:lnTo>
                <a:lnTo>
                  <a:pt x="16764" y="4572"/>
                </a:lnTo>
                <a:lnTo>
                  <a:pt x="15240" y="6097"/>
                </a:lnTo>
                <a:lnTo>
                  <a:pt x="10667" y="7621"/>
                </a:lnTo>
                <a:lnTo>
                  <a:pt x="9143" y="10669"/>
                </a:lnTo>
                <a:lnTo>
                  <a:pt x="4572" y="15240"/>
                </a:lnTo>
                <a:lnTo>
                  <a:pt x="1524" y="19812"/>
                </a:lnTo>
                <a:lnTo>
                  <a:pt x="0" y="22860"/>
                </a:lnTo>
                <a:lnTo>
                  <a:pt x="3048" y="22860"/>
                </a:lnTo>
                <a:lnTo>
                  <a:pt x="9143" y="25909"/>
                </a:lnTo>
                <a:lnTo>
                  <a:pt x="10667" y="32005"/>
                </a:lnTo>
                <a:lnTo>
                  <a:pt x="10667" y="39624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1" name="object 1851"/>
          <p:cNvSpPr/>
          <p:nvPr/>
        </p:nvSpPr>
        <p:spPr>
          <a:xfrm>
            <a:off x="9467609" y="6948436"/>
            <a:ext cx="129540" cy="195072"/>
          </a:xfrm>
          <a:custGeom>
            <a:avLst/>
            <a:gdLst/>
            <a:ahLst/>
            <a:cxnLst/>
            <a:rect l="l" t="t" r="r" b="b"/>
            <a:pathLst>
              <a:path w="129540" h="195072">
                <a:moveTo>
                  <a:pt x="129540" y="12192"/>
                </a:moveTo>
                <a:lnTo>
                  <a:pt x="128015" y="10668"/>
                </a:lnTo>
                <a:lnTo>
                  <a:pt x="123444" y="4573"/>
                </a:lnTo>
                <a:lnTo>
                  <a:pt x="117348" y="0"/>
                </a:lnTo>
                <a:lnTo>
                  <a:pt x="114300" y="0"/>
                </a:lnTo>
                <a:lnTo>
                  <a:pt x="105156" y="4573"/>
                </a:lnTo>
                <a:lnTo>
                  <a:pt x="91440" y="4573"/>
                </a:lnTo>
                <a:lnTo>
                  <a:pt x="85344" y="7621"/>
                </a:lnTo>
                <a:lnTo>
                  <a:pt x="83820" y="10668"/>
                </a:lnTo>
                <a:lnTo>
                  <a:pt x="79248" y="15240"/>
                </a:lnTo>
                <a:lnTo>
                  <a:pt x="74676" y="21337"/>
                </a:lnTo>
                <a:lnTo>
                  <a:pt x="68579" y="25909"/>
                </a:lnTo>
                <a:lnTo>
                  <a:pt x="64008" y="32004"/>
                </a:lnTo>
                <a:lnTo>
                  <a:pt x="57912" y="38100"/>
                </a:lnTo>
                <a:lnTo>
                  <a:pt x="53340" y="41149"/>
                </a:lnTo>
                <a:lnTo>
                  <a:pt x="51815" y="42673"/>
                </a:lnTo>
                <a:lnTo>
                  <a:pt x="47244" y="44197"/>
                </a:lnTo>
                <a:lnTo>
                  <a:pt x="45720" y="44197"/>
                </a:lnTo>
                <a:lnTo>
                  <a:pt x="38100" y="51816"/>
                </a:lnTo>
                <a:lnTo>
                  <a:pt x="33527" y="57913"/>
                </a:lnTo>
                <a:lnTo>
                  <a:pt x="28956" y="62485"/>
                </a:lnTo>
                <a:lnTo>
                  <a:pt x="24384" y="68580"/>
                </a:lnTo>
                <a:lnTo>
                  <a:pt x="21336" y="73152"/>
                </a:lnTo>
                <a:lnTo>
                  <a:pt x="16764" y="76200"/>
                </a:lnTo>
                <a:lnTo>
                  <a:pt x="13715" y="77725"/>
                </a:lnTo>
                <a:lnTo>
                  <a:pt x="13715" y="88392"/>
                </a:lnTo>
                <a:lnTo>
                  <a:pt x="15240" y="99061"/>
                </a:lnTo>
                <a:lnTo>
                  <a:pt x="16764" y="108204"/>
                </a:lnTo>
                <a:lnTo>
                  <a:pt x="19812" y="111252"/>
                </a:lnTo>
                <a:lnTo>
                  <a:pt x="22860" y="112776"/>
                </a:lnTo>
                <a:lnTo>
                  <a:pt x="25908" y="115825"/>
                </a:lnTo>
                <a:lnTo>
                  <a:pt x="35052" y="120397"/>
                </a:lnTo>
                <a:lnTo>
                  <a:pt x="36576" y="121921"/>
                </a:lnTo>
                <a:lnTo>
                  <a:pt x="38100" y="124968"/>
                </a:lnTo>
                <a:lnTo>
                  <a:pt x="38100" y="126492"/>
                </a:lnTo>
                <a:lnTo>
                  <a:pt x="35052" y="129540"/>
                </a:lnTo>
                <a:lnTo>
                  <a:pt x="32003" y="134113"/>
                </a:lnTo>
                <a:lnTo>
                  <a:pt x="27432" y="137161"/>
                </a:lnTo>
                <a:lnTo>
                  <a:pt x="21336" y="140209"/>
                </a:lnTo>
                <a:lnTo>
                  <a:pt x="18288" y="138685"/>
                </a:lnTo>
                <a:lnTo>
                  <a:pt x="13715" y="138685"/>
                </a:lnTo>
                <a:lnTo>
                  <a:pt x="10667" y="141733"/>
                </a:lnTo>
                <a:lnTo>
                  <a:pt x="4572" y="149352"/>
                </a:lnTo>
                <a:lnTo>
                  <a:pt x="1524" y="158497"/>
                </a:lnTo>
                <a:lnTo>
                  <a:pt x="0" y="167640"/>
                </a:lnTo>
                <a:lnTo>
                  <a:pt x="7620" y="170688"/>
                </a:lnTo>
                <a:lnTo>
                  <a:pt x="10667" y="175261"/>
                </a:lnTo>
                <a:lnTo>
                  <a:pt x="12191" y="179833"/>
                </a:lnTo>
                <a:lnTo>
                  <a:pt x="13715" y="181356"/>
                </a:lnTo>
                <a:lnTo>
                  <a:pt x="19812" y="181356"/>
                </a:lnTo>
                <a:lnTo>
                  <a:pt x="27432" y="182880"/>
                </a:lnTo>
                <a:lnTo>
                  <a:pt x="35052" y="185928"/>
                </a:lnTo>
                <a:lnTo>
                  <a:pt x="42672" y="187452"/>
                </a:lnTo>
                <a:lnTo>
                  <a:pt x="48767" y="190500"/>
                </a:lnTo>
                <a:lnTo>
                  <a:pt x="60960" y="193549"/>
                </a:lnTo>
                <a:lnTo>
                  <a:pt x="64008" y="195073"/>
                </a:lnTo>
                <a:lnTo>
                  <a:pt x="105156" y="195073"/>
                </a:lnTo>
                <a:lnTo>
                  <a:pt x="114300" y="193549"/>
                </a:lnTo>
                <a:lnTo>
                  <a:pt x="129540" y="187452"/>
                </a:lnTo>
                <a:lnTo>
                  <a:pt x="129540" y="12192"/>
                </a:lnTo>
              </a:path>
            </a:pathLst>
          </a:custGeom>
          <a:solidFill>
            <a:srgbClr val="284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2" name="object 1852"/>
          <p:cNvSpPr/>
          <p:nvPr/>
        </p:nvSpPr>
        <p:spPr>
          <a:xfrm>
            <a:off x="9386836" y="7058164"/>
            <a:ext cx="73152" cy="80772"/>
          </a:xfrm>
          <a:custGeom>
            <a:avLst/>
            <a:gdLst/>
            <a:ahLst/>
            <a:cxnLst/>
            <a:rect l="l" t="t" r="r" b="b"/>
            <a:pathLst>
              <a:path w="73152" h="80772">
                <a:moveTo>
                  <a:pt x="71629" y="16764"/>
                </a:moveTo>
                <a:lnTo>
                  <a:pt x="71629" y="24385"/>
                </a:lnTo>
                <a:lnTo>
                  <a:pt x="73152" y="36576"/>
                </a:lnTo>
                <a:lnTo>
                  <a:pt x="73152" y="54864"/>
                </a:lnTo>
                <a:lnTo>
                  <a:pt x="70105" y="54864"/>
                </a:lnTo>
                <a:lnTo>
                  <a:pt x="67057" y="56388"/>
                </a:lnTo>
                <a:lnTo>
                  <a:pt x="53340" y="56388"/>
                </a:lnTo>
                <a:lnTo>
                  <a:pt x="50293" y="57912"/>
                </a:lnTo>
                <a:lnTo>
                  <a:pt x="48769" y="59436"/>
                </a:lnTo>
                <a:lnTo>
                  <a:pt x="47245" y="59436"/>
                </a:lnTo>
                <a:lnTo>
                  <a:pt x="45721" y="60960"/>
                </a:lnTo>
                <a:lnTo>
                  <a:pt x="44197" y="64009"/>
                </a:lnTo>
                <a:lnTo>
                  <a:pt x="41149" y="67057"/>
                </a:lnTo>
                <a:lnTo>
                  <a:pt x="38100" y="71628"/>
                </a:lnTo>
                <a:lnTo>
                  <a:pt x="32005" y="77724"/>
                </a:lnTo>
                <a:lnTo>
                  <a:pt x="28957" y="79248"/>
                </a:lnTo>
                <a:lnTo>
                  <a:pt x="28957" y="80772"/>
                </a:lnTo>
                <a:lnTo>
                  <a:pt x="25909" y="79248"/>
                </a:lnTo>
                <a:lnTo>
                  <a:pt x="13717" y="67057"/>
                </a:lnTo>
                <a:lnTo>
                  <a:pt x="10669" y="62485"/>
                </a:lnTo>
                <a:lnTo>
                  <a:pt x="6097" y="56388"/>
                </a:lnTo>
                <a:lnTo>
                  <a:pt x="3049" y="50293"/>
                </a:lnTo>
                <a:lnTo>
                  <a:pt x="3049" y="47245"/>
                </a:lnTo>
                <a:lnTo>
                  <a:pt x="1525" y="41148"/>
                </a:lnTo>
                <a:lnTo>
                  <a:pt x="0" y="36576"/>
                </a:lnTo>
                <a:lnTo>
                  <a:pt x="0" y="32005"/>
                </a:lnTo>
                <a:lnTo>
                  <a:pt x="1525" y="27433"/>
                </a:lnTo>
                <a:lnTo>
                  <a:pt x="6097" y="18288"/>
                </a:lnTo>
                <a:lnTo>
                  <a:pt x="12193" y="9145"/>
                </a:lnTo>
                <a:lnTo>
                  <a:pt x="15240" y="3048"/>
                </a:lnTo>
                <a:lnTo>
                  <a:pt x="16764" y="3048"/>
                </a:lnTo>
                <a:lnTo>
                  <a:pt x="19813" y="1524"/>
                </a:lnTo>
                <a:lnTo>
                  <a:pt x="33529" y="1524"/>
                </a:lnTo>
                <a:lnTo>
                  <a:pt x="38100" y="0"/>
                </a:lnTo>
                <a:lnTo>
                  <a:pt x="42673" y="0"/>
                </a:lnTo>
                <a:lnTo>
                  <a:pt x="44197" y="1524"/>
                </a:lnTo>
                <a:lnTo>
                  <a:pt x="47245" y="1524"/>
                </a:lnTo>
                <a:lnTo>
                  <a:pt x="50293" y="3048"/>
                </a:lnTo>
                <a:lnTo>
                  <a:pt x="64009" y="12193"/>
                </a:lnTo>
                <a:lnTo>
                  <a:pt x="70105" y="15240"/>
                </a:lnTo>
                <a:lnTo>
                  <a:pt x="71629" y="16764"/>
                </a:lnTo>
              </a:path>
            </a:pathLst>
          </a:custGeom>
          <a:solidFill>
            <a:srgbClr val="284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3" name="object 1853"/>
          <p:cNvSpPr/>
          <p:nvPr/>
        </p:nvSpPr>
        <p:spPr>
          <a:xfrm>
            <a:off x="9429509" y="6771652"/>
            <a:ext cx="167640" cy="236220"/>
          </a:xfrm>
          <a:custGeom>
            <a:avLst/>
            <a:gdLst/>
            <a:ahLst/>
            <a:cxnLst/>
            <a:rect l="l" t="t" r="r" b="b"/>
            <a:pathLst>
              <a:path w="167640" h="236220">
                <a:moveTo>
                  <a:pt x="167640" y="44197"/>
                </a:moveTo>
                <a:lnTo>
                  <a:pt x="160020" y="42672"/>
                </a:lnTo>
                <a:lnTo>
                  <a:pt x="152400" y="39624"/>
                </a:lnTo>
                <a:lnTo>
                  <a:pt x="146303" y="36576"/>
                </a:lnTo>
                <a:lnTo>
                  <a:pt x="140208" y="35052"/>
                </a:lnTo>
                <a:lnTo>
                  <a:pt x="135636" y="32005"/>
                </a:lnTo>
                <a:lnTo>
                  <a:pt x="131064" y="30481"/>
                </a:lnTo>
                <a:lnTo>
                  <a:pt x="128015" y="27433"/>
                </a:lnTo>
                <a:lnTo>
                  <a:pt x="126491" y="27433"/>
                </a:lnTo>
                <a:lnTo>
                  <a:pt x="123444" y="25909"/>
                </a:lnTo>
                <a:lnTo>
                  <a:pt x="120396" y="22860"/>
                </a:lnTo>
                <a:lnTo>
                  <a:pt x="117348" y="21336"/>
                </a:lnTo>
                <a:lnTo>
                  <a:pt x="114300" y="18288"/>
                </a:lnTo>
                <a:lnTo>
                  <a:pt x="111252" y="16764"/>
                </a:lnTo>
                <a:lnTo>
                  <a:pt x="108203" y="13717"/>
                </a:lnTo>
                <a:lnTo>
                  <a:pt x="106679" y="13717"/>
                </a:lnTo>
                <a:lnTo>
                  <a:pt x="106679" y="4572"/>
                </a:lnTo>
                <a:lnTo>
                  <a:pt x="105156" y="1524"/>
                </a:lnTo>
                <a:lnTo>
                  <a:pt x="100584" y="1524"/>
                </a:lnTo>
                <a:lnTo>
                  <a:pt x="97536" y="0"/>
                </a:lnTo>
                <a:lnTo>
                  <a:pt x="76200" y="0"/>
                </a:lnTo>
                <a:lnTo>
                  <a:pt x="73152" y="1524"/>
                </a:lnTo>
                <a:lnTo>
                  <a:pt x="68579" y="3048"/>
                </a:lnTo>
                <a:lnTo>
                  <a:pt x="60960" y="7621"/>
                </a:lnTo>
                <a:lnTo>
                  <a:pt x="51815" y="10669"/>
                </a:lnTo>
                <a:lnTo>
                  <a:pt x="44196" y="16764"/>
                </a:lnTo>
                <a:lnTo>
                  <a:pt x="35052" y="21336"/>
                </a:lnTo>
                <a:lnTo>
                  <a:pt x="28956" y="27433"/>
                </a:lnTo>
                <a:lnTo>
                  <a:pt x="22860" y="30481"/>
                </a:lnTo>
                <a:lnTo>
                  <a:pt x="19812" y="33528"/>
                </a:lnTo>
                <a:lnTo>
                  <a:pt x="16764" y="42672"/>
                </a:lnTo>
                <a:lnTo>
                  <a:pt x="12191" y="54864"/>
                </a:lnTo>
                <a:lnTo>
                  <a:pt x="9144" y="68581"/>
                </a:lnTo>
                <a:lnTo>
                  <a:pt x="7620" y="79248"/>
                </a:lnTo>
                <a:lnTo>
                  <a:pt x="6096" y="97536"/>
                </a:lnTo>
                <a:lnTo>
                  <a:pt x="4572" y="126493"/>
                </a:lnTo>
                <a:lnTo>
                  <a:pt x="4572" y="155448"/>
                </a:lnTo>
                <a:lnTo>
                  <a:pt x="3048" y="172212"/>
                </a:lnTo>
                <a:lnTo>
                  <a:pt x="0" y="181357"/>
                </a:lnTo>
                <a:lnTo>
                  <a:pt x="0" y="187452"/>
                </a:lnTo>
                <a:lnTo>
                  <a:pt x="3048" y="192024"/>
                </a:lnTo>
                <a:lnTo>
                  <a:pt x="6096" y="193548"/>
                </a:lnTo>
                <a:lnTo>
                  <a:pt x="12191" y="195072"/>
                </a:lnTo>
                <a:lnTo>
                  <a:pt x="16764" y="196597"/>
                </a:lnTo>
                <a:lnTo>
                  <a:pt x="22860" y="199645"/>
                </a:lnTo>
                <a:lnTo>
                  <a:pt x="27432" y="202693"/>
                </a:lnTo>
                <a:lnTo>
                  <a:pt x="30479" y="204217"/>
                </a:lnTo>
                <a:lnTo>
                  <a:pt x="33527" y="207264"/>
                </a:lnTo>
                <a:lnTo>
                  <a:pt x="39624" y="210312"/>
                </a:lnTo>
                <a:lnTo>
                  <a:pt x="48767" y="216409"/>
                </a:lnTo>
                <a:lnTo>
                  <a:pt x="57912" y="220981"/>
                </a:lnTo>
                <a:lnTo>
                  <a:pt x="67056" y="227076"/>
                </a:lnTo>
                <a:lnTo>
                  <a:pt x="77724" y="231648"/>
                </a:lnTo>
                <a:lnTo>
                  <a:pt x="88391" y="234697"/>
                </a:lnTo>
                <a:lnTo>
                  <a:pt x="99060" y="236221"/>
                </a:lnTo>
                <a:lnTo>
                  <a:pt x="106679" y="233172"/>
                </a:lnTo>
                <a:lnTo>
                  <a:pt x="114300" y="231648"/>
                </a:lnTo>
                <a:lnTo>
                  <a:pt x="123444" y="230124"/>
                </a:lnTo>
                <a:lnTo>
                  <a:pt x="131064" y="227076"/>
                </a:lnTo>
                <a:lnTo>
                  <a:pt x="147827" y="227076"/>
                </a:lnTo>
                <a:lnTo>
                  <a:pt x="163067" y="230124"/>
                </a:lnTo>
                <a:lnTo>
                  <a:pt x="167640" y="231648"/>
                </a:lnTo>
                <a:lnTo>
                  <a:pt x="167640" y="44197"/>
                </a:lnTo>
              </a:path>
            </a:pathLst>
          </a:custGeom>
          <a:solidFill>
            <a:srgbClr val="7E9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4" name="object 1854"/>
          <p:cNvSpPr/>
          <p:nvPr/>
        </p:nvSpPr>
        <p:spPr>
          <a:xfrm>
            <a:off x="9429509" y="6771652"/>
            <a:ext cx="128015" cy="236220"/>
          </a:xfrm>
          <a:custGeom>
            <a:avLst/>
            <a:gdLst/>
            <a:ahLst/>
            <a:cxnLst/>
            <a:rect l="l" t="t" r="r" b="b"/>
            <a:pathLst>
              <a:path w="128015" h="236220">
                <a:moveTo>
                  <a:pt x="106679" y="233172"/>
                </a:moveTo>
                <a:lnTo>
                  <a:pt x="97536" y="236221"/>
                </a:lnTo>
                <a:lnTo>
                  <a:pt x="88391" y="234697"/>
                </a:lnTo>
                <a:lnTo>
                  <a:pt x="77724" y="231648"/>
                </a:lnTo>
                <a:lnTo>
                  <a:pt x="67056" y="227076"/>
                </a:lnTo>
                <a:lnTo>
                  <a:pt x="57912" y="220981"/>
                </a:lnTo>
                <a:lnTo>
                  <a:pt x="42672" y="213360"/>
                </a:lnTo>
                <a:lnTo>
                  <a:pt x="39624" y="210312"/>
                </a:lnTo>
                <a:lnTo>
                  <a:pt x="33527" y="207264"/>
                </a:lnTo>
                <a:lnTo>
                  <a:pt x="30479" y="204217"/>
                </a:lnTo>
                <a:lnTo>
                  <a:pt x="25908" y="202693"/>
                </a:lnTo>
                <a:lnTo>
                  <a:pt x="22860" y="199645"/>
                </a:lnTo>
                <a:lnTo>
                  <a:pt x="16764" y="196597"/>
                </a:lnTo>
                <a:lnTo>
                  <a:pt x="12191" y="195072"/>
                </a:lnTo>
                <a:lnTo>
                  <a:pt x="6096" y="193548"/>
                </a:lnTo>
                <a:lnTo>
                  <a:pt x="3048" y="192024"/>
                </a:lnTo>
                <a:lnTo>
                  <a:pt x="0" y="187452"/>
                </a:lnTo>
                <a:lnTo>
                  <a:pt x="0" y="181357"/>
                </a:lnTo>
                <a:lnTo>
                  <a:pt x="3048" y="172212"/>
                </a:lnTo>
                <a:lnTo>
                  <a:pt x="4572" y="155448"/>
                </a:lnTo>
                <a:lnTo>
                  <a:pt x="4572" y="126493"/>
                </a:lnTo>
                <a:lnTo>
                  <a:pt x="6096" y="97536"/>
                </a:lnTo>
                <a:lnTo>
                  <a:pt x="7620" y="79248"/>
                </a:lnTo>
                <a:lnTo>
                  <a:pt x="9144" y="68581"/>
                </a:lnTo>
                <a:lnTo>
                  <a:pt x="12191" y="54864"/>
                </a:lnTo>
                <a:lnTo>
                  <a:pt x="16764" y="42672"/>
                </a:lnTo>
                <a:lnTo>
                  <a:pt x="19812" y="33528"/>
                </a:lnTo>
                <a:lnTo>
                  <a:pt x="22860" y="30481"/>
                </a:lnTo>
                <a:lnTo>
                  <a:pt x="28956" y="27433"/>
                </a:lnTo>
                <a:lnTo>
                  <a:pt x="35052" y="21336"/>
                </a:lnTo>
                <a:lnTo>
                  <a:pt x="44196" y="16764"/>
                </a:lnTo>
                <a:lnTo>
                  <a:pt x="51815" y="10669"/>
                </a:lnTo>
                <a:lnTo>
                  <a:pt x="60960" y="7621"/>
                </a:lnTo>
                <a:lnTo>
                  <a:pt x="68579" y="3048"/>
                </a:lnTo>
                <a:lnTo>
                  <a:pt x="73152" y="1524"/>
                </a:lnTo>
                <a:lnTo>
                  <a:pt x="76200" y="0"/>
                </a:lnTo>
                <a:lnTo>
                  <a:pt x="96012" y="0"/>
                </a:lnTo>
                <a:lnTo>
                  <a:pt x="100584" y="1524"/>
                </a:lnTo>
                <a:lnTo>
                  <a:pt x="102108" y="1524"/>
                </a:lnTo>
                <a:lnTo>
                  <a:pt x="103632" y="3048"/>
                </a:lnTo>
                <a:lnTo>
                  <a:pt x="103632" y="4572"/>
                </a:lnTo>
                <a:lnTo>
                  <a:pt x="102108" y="4572"/>
                </a:lnTo>
                <a:lnTo>
                  <a:pt x="102108" y="6097"/>
                </a:lnTo>
                <a:lnTo>
                  <a:pt x="99060" y="7621"/>
                </a:lnTo>
                <a:lnTo>
                  <a:pt x="96012" y="7621"/>
                </a:lnTo>
                <a:lnTo>
                  <a:pt x="92964" y="9145"/>
                </a:lnTo>
                <a:lnTo>
                  <a:pt x="91440" y="12193"/>
                </a:lnTo>
                <a:lnTo>
                  <a:pt x="86867" y="15240"/>
                </a:lnTo>
                <a:lnTo>
                  <a:pt x="82296" y="21336"/>
                </a:lnTo>
                <a:lnTo>
                  <a:pt x="76200" y="28957"/>
                </a:lnTo>
                <a:lnTo>
                  <a:pt x="74676" y="33528"/>
                </a:lnTo>
                <a:lnTo>
                  <a:pt x="82296" y="48769"/>
                </a:lnTo>
                <a:lnTo>
                  <a:pt x="88391" y="59436"/>
                </a:lnTo>
                <a:lnTo>
                  <a:pt x="89915" y="67057"/>
                </a:lnTo>
                <a:lnTo>
                  <a:pt x="91440" y="77724"/>
                </a:lnTo>
                <a:lnTo>
                  <a:pt x="91440" y="92964"/>
                </a:lnTo>
                <a:lnTo>
                  <a:pt x="92964" y="105157"/>
                </a:lnTo>
                <a:lnTo>
                  <a:pt x="94488" y="112776"/>
                </a:lnTo>
                <a:lnTo>
                  <a:pt x="97536" y="115824"/>
                </a:lnTo>
                <a:lnTo>
                  <a:pt x="102108" y="117348"/>
                </a:lnTo>
                <a:lnTo>
                  <a:pt x="111252" y="123445"/>
                </a:lnTo>
                <a:lnTo>
                  <a:pt x="117348" y="128017"/>
                </a:lnTo>
                <a:lnTo>
                  <a:pt x="121920" y="131064"/>
                </a:lnTo>
                <a:lnTo>
                  <a:pt x="126491" y="135636"/>
                </a:lnTo>
                <a:lnTo>
                  <a:pt x="126491" y="141733"/>
                </a:lnTo>
                <a:lnTo>
                  <a:pt x="128015" y="150876"/>
                </a:lnTo>
                <a:lnTo>
                  <a:pt x="128015" y="163069"/>
                </a:lnTo>
                <a:lnTo>
                  <a:pt x="126491" y="176784"/>
                </a:lnTo>
                <a:lnTo>
                  <a:pt x="124967" y="192024"/>
                </a:lnTo>
                <a:lnTo>
                  <a:pt x="121920" y="208788"/>
                </a:lnTo>
                <a:lnTo>
                  <a:pt x="114300" y="222505"/>
                </a:lnTo>
                <a:lnTo>
                  <a:pt x="106679" y="233172"/>
                </a:lnTo>
              </a:path>
            </a:pathLst>
          </a:custGeom>
          <a:solidFill>
            <a:srgbClr val="284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5" name="object 1855"/>
          <p:cNvSpPr/>
          <p:nvPr/>
        </p:nvSpPr>
        <p:spPr>
          <a:xfrm>
            <a:off x="8641600" y="7212088"/>
            <a:ext cx="91441" cy="39624"/>
          </a:xfrm>
          <a:custGeom>
            <a:avLst/>
            <a:gdLst/>
            <a:ahLst/>
            <a:cxnLst/>
            <a:rect l="l" t="t" r="r" b="b"/>
            <a:pathLst>
              <a:path w="91441" h="39624">
                <a:moveTo>
                  <a:pt x="0" y="33528"/>
                </a:moveTo>
                <a:lnTo>
                  <a:pt x="1524" y="28957"/>
                </a:lnTo>
                <a:lnTo>
                  <a:pt x="3049" y="25909"/>
                </a:lnTo>
                <a:lnTo>
                  <a:pt x="6097" y="22861"/>
                </a:lnTo>
                <a:lnTo>
                  <a:pt x="9145" y="21336"/>
                </a:lnTo>
                <a:lnTo>
                  <a:pt x="10669" y="19812"/>
                </a:lnTo>
                <a:lnTo>
                  <a:pt x="13717" y="18288"/>
                </a:lnTo>
                <a:lnTo>
                  <a:pt x="28957" y="18288"/>
                </a:lnTo>
                <a:lnTo>
                  <a:pt x="33529" y="16764"/>
                </a:lnTo>
                <a:lnTo>
                  <a:pt x="38100" y="16764"/>
                </a:lnTo>
                <a:lnTo>
                  <a:pt x="44197" y="13716"/>
                </a:lnTo>
                <a:lnTo>
                  <a:pt x="54865" y="3048"/>
                </a:lnTo>
                <a:lnTo>
                  <a:pt x="57912" y="1524"/>
                </a:lnTo>
                <a:lnTo>
                  <a:pt x="62485" y="0"/>
                </a:lnTo>
                <a:lnTo>
                  <a:pt x="65533" y="0"/>
                </a:lnTo>
                <a:lnTo>
                  <a:pt x="68581" y="1524"/>
                </a:lnTo>
                <a:lnTo>
                  <a:pt x="74676" y="7621"/>
                </a:lnTo>
                <a:lnTo>
                  <a:pt x="76200" y="10669"/>
                </a:lnTo>
                <a:lnTo>
                  <a:pt x="80773" y="13716"/>
                </a:lnTo>
                <a:lnTo>
                  <a:pt x="82297" y="16764"/>
                </a:lnTo>
                <a:lnTo>
                  <a:pt x="85345" y="21336"/>
                </a:lnTo>
                <a:lnTo>
                  <a:pt x="86869" y="22861"/>
                </a:lnTo>
                <a:lnTo>
                  <a:pt x="88393" y="25909"/>
                </a:lnTo>
                <a:lnTo>
                  <a:pt x="91441" y="27433"/>
                </a:lnTo>
                <a:lnTo>
                  <a:pt x="83821" y="27433"/>
                </a:lnTo>
                <a:lnTo>
                  <a:pt x="80773" y="30481"/>
                </a:lnTo>
                <a:lnTo>
                  <a:pt x="77724" y="32004"/>
                </a:lnTo>
                <a:lnTo>
                  <a:pt x="73153" y="33528"/>
                </a:lnTo>
                <a:lnTo>
                  <a:pt x="68581" y="36576"/>
                </a:lnTo>
                <a:lnTo>
                  <a:pt x="64009" y="38100"/>
                </a:lnTo>
                <a:lnTo>
                  <a:pt x="57912" y="38100"/>
                </a:lnTo>
                <a:lnTo>
                  <a:pt x="53341" y="39624"/>
                </a:lnTo>
                <a:lnTo>
                  <a:pt x="48769" y="39624"/>
                </a:lnTo>
                <a:lnTo>
                  <a:pt x="48769" y="38100"/>
                </a:lnTo>
                <a:lnTo>
                  <a:pt x="47245" y="35052"/>
                </a:lnTo>
                <a:lnTo>
                  <a:pt x="45721" y="32004"/>
                </a:lnTo>
                <a:lnTo>
                  <a:pt x="28957" y="32004"/>
                </a:lnTo>
                <a:lnTo>
                  <a:pt x="22861" y="33528"/>
                </a:lnTo>
                <a:lnTo>
                  <a:pt x="0" y="33528"/>
                </a:lnTo>
              </a:path>
            </a:pathLst>
          </a:custGeom>
          <a:solidFill>
            <a:srgbClr val="284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6" name="object 1856"/>
          <p:cNvSpPr/>
          <p:nvPr/>
        </p:nvSpPr>
        <p:spPr>
          <a:xfrm>
            <a:off x="9499612" y="6948436"/>
            <a:ext cx="97537" cy="195072"/>
          </a:xfrm>
          <a:custGeom>
            <a:avLst/>
            <a:gdLst/>
            <a:ahLst/>
            <a:cxnLst/>
            <a:rect l="l" t="t" r="r" b="b"/>
            <a:pathLst>
              <a:path w="97537" h="195072">
                <a:moveTo>
                  <a:pt x="33529" y="195073"/>
                </a:moveTo>
                <a:lnTo>
                  <a:pt x="73153" y="195073"/>
                </a:lnTo>
                <a:lnTo>
                  <a:pt x="82297" y="193549"/>
                </a:lnTo>
                <a:lnTo>
                  <a:pt x="97537" y="187452"/>
                </a:lnTo>
                <a:lnTo>
                  <a:pt x="97537" y="12192"/>
                </a:lnTo>
                <a:lnTo>
                  <a:pt x="96012" y="10668"/>
                </a:lnTo>
                <a:lnTo>
                  <a:pt x="91441" y="4573"/>
                </a:lnTo>
                <a:lnTo>
                  <a:pt x="85345" y="0"/>
                </a:lnTo>
                <a:lnTo>
                  <a:pt x="82297" y="0"/>
                </a:lnTo>
                <a:lnTo>
                  <a:pt x="76200" y="6097"/>
                </a:lnTo>
                <a:lnTo>
                  <a:pt x="73153" y="10668"/>
                </a:lnTo>
                <a:lnTo>
                  <a:pt x="70105" y="12192"/>
                </a:lnTo>
                <a:lnTo>
                  <a:pt x="67057" y="16764"/>
                </a:lnTo>
                <a:lnTo>
                  <a:pt x="64009" y="18288"/>
                </a:lnTo>
                <a:lnTo>
                  <a:pt x="62485" y="21337"/>
                </a:lnTo>
                <a:lnTo>
                  <a:pt x="62485" y="28956"/>
                </a:lnTo>
                <a:lnTo>
                  <a:pt x="65533" y="38100"/>
                </a:lnTo>
                <a:lnTo>
                  <a:pt x="65533" y="57913"/>
                </a:lnTo>
                <a:lnTo>
                  <a:pt x="62485" y="74676"/>
                </a:lnTo>
                <a:lnTo>
                  <a:pt x="57912" y="83821"/>
                </a:lnTo>
                <a:lnTo>
                  <a:pt x="54864" y="86868"/>
                </a:lnTo>
                <a:lnTo>
                  <a:pt x="53341" y="91440"/>
                </a:lnTo>
                <a:lnTo>
                  <a:pt x="50293" y="99061"/>
                </a:lnTo>
                <a:lnTo>
                  <a:pt x="45721" y="109728"/>
                </a:lnTo>
                <a:lnTo>
                  <a:pt x="39624" y="118873"/>
                </a:lnTo>
                <a:lnTo>
                  <a:pt x="35053" y="123444"/>
                </a:lnTo>
                <a:lnTo>
                  <a:pt x="32005" y="124968"/>
                </a:lnTo>
                <a:lnTo>
                  <a:pt x="27433" y="126492"/>
                </a:lnTo>
                <a:lnTo>
                  <a:pt x="22861" y="131064"/>
                </a:lnTo>
                <a:lnTo>
                  <a:pt x="10669" y="140209"/>
                </a:lnTo>
                <a:lnTo>
                  <a:pt x="6097" y="146304"/>
                </a:lnTo>
                <a:lnTo>
                  <a:pt x="1524" y="150876"/>
                </a:lnTo>
                <a:lnTo>
                  <a:pt x="0" y="153925"/>
                </a:lnTo>
                <a:lnTo>
                  <a:pt x="0" y="160021"/>
                </a:lnTo>
                <a:lnTo>
                  <a:pt x="1524" y="164592"/>
                </a:lnTo>
                <a:lnTo>
                  <a:pt x="4573" y="167640"/>
                </a:lnTo>
                <a:lnTo>
                  <a:pt x="9145" y="169164"/>
                </a:lnTo>
                <a:lnTo>
                  <a:pt x="12193" y="170688"/>
                </a:lnTo>
                <a:lnTo>
                  <a:pt x="13717" y="175261"/>
                </a:lnTo>
                <a:lnTo>
                  <a:pt x="21337" y="182880"/>
                </a:lnTo>
                <a:lnTo>
                  <a:pt x="27433" y="192025"/>
                </a:lnTo>
                <a:lnTo>
                  <a:pt x="33529" y="195073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7" name="object 1857"/>
          <p:cNvSpPr/>
          <p:nvPr/>
        </p:nvSpPr>
        <p:spPr>
          <a:xfrm>
            <a:off x="9499612" y="7070357"/>
            <a:ext cx="97537" cy="73152"/>
          </a:xfrm>
          <a:custGeom>
            <a:avLst/>
            <a:gdLst/>
            <a:ahLst/>
            <a:cxnLst/>
            <a:rect l="l" t="t" r="r" b="b"/>
            <a:pathLst>
              <a:path w="97537" h="73152">
                <a:moveTo>
                  <a:pt x="35053" y="0"/>
                </a:moveTo>
                <a:lnTo>
                  <a:pt x="32005" y="1523"/>
                </a:lnTo>
                <a:lnTo>
                  <a:pt x="22861" y="7619"/>
                </a:lnTo>
                <a:lnTo>
                  <a:pt x="16764" y="13716"/>
                </a:lnTo>
                <a:lnTo>
                  <a:pt x="10669" y="18288"/>
                </a:lnTo>
                <a:lnTo>
                  <a:pt x="6097" y="22859"/>
                </a:lnTo>
                <a:lnTo>
                  <a:pt x="1524" y="28955"/>
                </a:lnTo>
                <a:lnTo>
                  <a:pt x="0" y="32004"/>
                </a:lnTo>
                <a:lnTo>
                  <a:pt x="0" y="38100"/>
                </a:lnTo>
                <a:lnTo>
                  <a:pt x="1524" y="41147"/>
                </a:lnTo>
                <a:lnTo>
                  <a:pt x="4573" y="44195"/>
                </a:lnTo>
                <a:lnTo>
                  <a:pt x="9145" y="47243"/>
                </a:lnTo>
                <a:lnTo>
                  <a:pt x="12193" y="48767"/>
                </a:lnTo>
                <a:lnTo>
                  <a:pt x="13717" y="51816"/>
                </a:lnTo>
                <a:lnTo>
                  <a:pt x="16764" y="54864"/>
                </a:lnTo>
                <a:lnTo>
                  <a:pt x="21337" y="60959"/>
                </a:lnTo>
                <a:lnTo>
                  <a:pt x="27433" y="70104"/>
                </a:lnTo>
                <a:lnTo>
                  <a:pt x="33529" y="73152"/>
                </a:lnTo>
                <a:lnTo>
                  <a:pt x="73153" y="73152"/>
                </a:lnTo>
                <a:lnTo>
                  <a:pt x="82297" y="71628"/>
                </a:lnTo>
                <a:lnTo>
                  <a:pt x="97537" y="65531"/>
                </a:lnTo>
                <a:lnTo>
                  <a:pt x="97537" y="22859"/>
                </a:lnTo>
                <a:lnTo>
                  <a:pt x="94488" y="21335"/>
                </a:lnTo>
                <a:lnTo>
                  <a:pt x="80773" y="16764"/>
                </a:lnTo>
                <a:lnTo>
                  <a:pt x="77724" y="15240"/>
                </a:lnTo>
                <a:lnTo>
                  <a:pt x="73153" y="13716"/>
                </a:lnTo>
                <a:lnTo>
                  <a:pt x="70105" y="12192"/>
                </a:lnTo>
                <a:lnTo>
                  <a:pt x="67057" y="12192"/>
                </a:lnTo>
                <a:lnTo>
                  <a:pt x="65533" y="10667"/>
                </a:lnTo>
                <a:lnTo>
                  <a:pt x="62485" y="9143"/>
                </a:lnTo>
                <a:lnTo>
                  <a:pt x="57912" y="7619"/>
                </a:lnTo>
                <a:lnTo>
                  <a:pt x="53341" y="4571"/>
                </a:lnTo>
                <a:lnTo>
                  <a:pt x="39624" y="0"/>
                </a:lnTo>
                <a:lnTo>
                  <a:pt x="35053" y="0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8" name="object 1858"/>
          <p:cNvSpPr/>
          <p:nvPr/>
        </p:nvSpPr>
        <p:spPr>
          <a:xfrm>
            <a:off x="9409697" y="7068833"/>
            <a:ext cx="50291" cy="70103"/>
          </a:xfrm>
          <a:custGeom>
            <a:avLst/>
            <a:gdLst/>
            <a:ahLst/>
            <a:cxnLst/>
            <a:rect l="l" t="t" r="r" b="b"/>
            <a:pathLst>
              <a:path w="50291" h="70103">
                <a:moveTo>
                  <a:pt x="6096" y="70103"/>
                </a:moveTo>
                <a:lnTo>
                  <a:pt x="7620" y="68579"/>
                </a:lnTo>
                <a:lnTo>
                  <a:pt x="15239" y="60959"/>
                </a:lnTo>
                <a:lnTo>
                  <a:pt x="18288" y="56388"/>
                </a:lnTo>
                <a:lnTo>
                  <a:pt x="25908" y="48767"/>
                </a:lnTo>
                <a:lnTo>
                  <a:pt x="27432" y="48767"/>
                </a:lnTo>
                <a:lnTo>
                  <a:pt x="30479" y="47243"/>
                </a:lnTo>
                <a:lnTo>
                  <a:pt x="35052" y="47243"/>
                </a:lnTo>
                <a:lnTo>
                  <a:pt x="39624" y="45719"/>
                </a:lnTo>
                <a:lnTo>
                  <a:pt x="50291" y="45719"/>
                </a:lnTo>
                <a:lnTo>
                  <a:pt x="50291" y="25907"/>
                </a:lnTo>
                <a:lnTo>
                  <a:pt x="48768" y="15240"/>
                </a:lnTo>
                <a:lnTo>
                  <a:pt x="48768" y="7619"/>
                </a:lnTo>
                <a:lnTo>
                  <a:pt x="36576" y="1524"/>
                </a:lnTo>
                <a:lnTo>
                  <a:pt x="33527" y="1524"/>
                </a:lnTo>
                <a:lnTo>
                  <a:pt x="32003" y="0"/>
                </a:lnTo>
                <a:lnTo>
                  <a:pt x="30479" y="0"/>
                </a:lnTo>
                <a:lnTo>
                  <a:pt x="27432" y="3047"/>
                </a:lnTo>
                <a:lnTo>
                  <a:pt x="18288" y="6095"/>
                </a:lnTo>
                <a:lnTo>
                  <a:pt x="15239" y="7619"/>
                </a:lnTo>
                <a:lnTo>
                  <a:pt x="12191" y="10667"/>
                </a:lnTo>
                <a:lnTo>
                  <a:pt x="9144" y="15240"/>
                </a:lnTo>
                <a:lnTo>
                  <a:pt x="6096" y="21336"/>
                </a:lnTo>
                <a:lnTo>
                  <a:pt x="4572" y="25907"/>
                </a:lnTo>
                <a:lnTo>
                  <a:pt x="4572" y="32003"/>
                </a:lnTo>
                <a:lnTo>
                  <a:pt x="3048" y="35052"/>
                </a:lnTo>
                <a:lnTo>
                  <a:pt x="3048" y="39624"/>
                </a:lnTo>
                <a:lnTo>
                  <a:pt x="0" y="42671"/>
                </a:lnTo>
                <a:lnTo>
                  <a:pt x="0" y="53340"/>
                </a:lnTo>
                <a:lnTo>
                  <a:pt x="1524" y="62483"/>
                </a:lnTo>
                <a:lnTo>
                  <a:pt x="6096" y="70103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03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321305" y="7283716"/>
            <a:ext cx="38100" cy="38100"/>
          </a:xfrm>
          <a:prstGeom prst="rect">
            <a:avLst/>
          </a:prstGeom>
        </p:spPr>
      </p:pic>
      <p:sp>
        <p:nvSpPr>
          <p:cNvPr id="1859" name="object 1859"/>
          <p:cNvSpPr/>
          <p:nvPr/>
        </p:nvSpPr>
        <p:spPr>
          <a:xfrm>
            <a:off x="8454149" y="7166369"/>
            <a:ext cx="112775" cy="82295"/>
          </a:xfrm>
          <a:custGeom>
            <a:avLst/>
            <a:gdLst/>
            <a:ahLst/>
            <a:cxnLst/>
            <a:rect l="l" t="t" r="r" b="b"/>
            <a:pathLst>
              <a:path w="112775" h="82295">
                <a:moveTo>
                  <a:pt x="0" y="82295"/>
                </a:moveTo>
                <a:lnTo>
                  <a:pt x="4572" y="80771"/>
                </a:lnTo>
                <a:lnTo>
                  <a:pt x="12192" y="77723"/>
                </a:lnTo>
                <a:lnTo>
                  <a:pt x="21336" y="74676"/>
                </a:lnTo>
                <a:lnTo>
                  <a:pt x="42672" y="68580"/>
                </a:lnTo>
                <a:lnTo>
                  <a:pt x="51816" y="67055"/>
                </a:lnTo>
                <a:lnTo>
                  <a:pt x="59436" y="65531"/>
                </a:lnTo>
                <a:lnTo>
                  <a:pt x="64008" y="65531"/>
                </a:lnTo>
                <a:lnTo>
                  <a:pt x="65532" y="67055"/>
                </a:lnTo>
                <a:lnTo>
                  <a:pt x="71627" y="67055"/>
                </a:lnTo>
                <a:lnTo>
                  <a:pt x="79248" y="65531"/>
                </a:lnTo>
                <a:lnTo>
                  <a:pt x="85344" y="65531"/>
                </a:lnTo>
                <a:lnTo>
                  <a:pt x="94487" y="64007"/>
                </a:lnTo>
                <a:lnTo>
                  <a:pt x="100584" y="62483"/>
                </a:lnTo>
                <a:lnTo>
                  <a:pt x="108204" y="60959"/>
                </a:lnTo>
                <a:lnTo>
                  <a:pt x="112775" y="57911"/>
                </a:lnTo>
                <a:lnTo>
                  <a:pt x="105156" y="45719"/>
                </a:lnTo>
                <a:lnTo>
                  <a:pt x="97536" y="39623"/>
                </a:lnTo>
                <a:lnTo>
                  <a:pt x="96012" y="39623"/>
                </a:lnTo>
                <a:lnTo>
                  <a:pt x="96012" y="36576"/>
                </a:lnTo>
                <a:lnTo>
                  <a:pt x="91439" y="22859"/>
                </a:lnTo>
                <a:lnTo>
                  <a:pt x="88392" y="16764"/>
                </a:lnTo>
                <a:lnTo>
                  <a:pt x="85344" y="15240"/>
                </a:lnTo>
                <a:lnTo>
                  <a:pt x="83820" y="15240"/>
                </a:lnTo>
                <a:lnTo>
                  <a:pt x="80772" y="12192"/>
                </a:lnTo>
                <a:lnTo>
                  <a:pt x="77724" y="10667"/>
                </a:lnTo>
                <a:lnTo>
                  <a:pt x="73151" y="6095"/>
                </a:lnTo>
                <a:lnTo>
                  <a:pt x="68580" y="4571"/>
                </a:lnTo>
                <a:lnTo>
                  <a:pt x="64008" y="1523"/>
                </a:lnTo>
                <a:lnTo>
                  <a:pt x="60960" y="0"/>
                </a:lnTo>
                <a:lnTo>
                  <a:pt x="59436" y="0"/>
                </a:lnTo>
                <a:lnTo>
                  <a:pt x="56387" y="1523"/>
                </a:lnTo>
                <a:lnTo>
                  <a:pt x="51816" y="6095"/>
                </a:lnTo>
                <a:lnTo>
                  <a:pt x="47244" y="12192"/>
                </a:lnTo>
                <a:lnTo>
                  <a:pt x="41148" y="18288"/>
                </a:lnTo>
                <a:lnTo>
                  <a:pt x="33527" y="24383"/>
                </a:lnTo>
                <a:lnTo>
                  <a:pt x="21336" y="36576"/>
                </a:lnTo>
                <a:lnTo>
                  <a:pt x="18287" y="38100"/>
                </a:lnTo>
                <a:lnTo>
                  <a:pt x="12192" y="39623"/>
                </a:lnTo>
                <a:lnTo>
                  <a:pt x="6096" y="42671"/>
                </a:lnTo>
                <a:lnTo>
                  <a:pt x="6096" y="62483"/>
                </a:lnTo>
                <a:lnTo>
                  <a:pt x="4572" y="67055"/>
                </a:lnTo>
                <a:lnTo>
                  <a:pt x="3048" y="70104"/>
                </a:lnTo>
                <a:lnTo>
                  <a:pt x="0" y="74676"/>
                </a:lnTo>
                <a:lnTo>
                  <a:pt x="0" y="82295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0" name="object 1860"/>
          <p:cNvSpPr/>
          <p:nvPr/>
        </p:nvSpPr>
        <p:spPr>
          <a:xfrm>
            <a:off x="8470912" y="6966724"/>
            <a:ext cx="272797" cy="208788"/>
          </a:xfrm>
          <a:custGeom>
            <a:avLst/>
            <a:gdLst/>
            <a:ahLst/>
            <a:cxnLst/>
            <a:rect l="l" t="t" r="r" b="b"/>
            <a:pathLst>
              <a:path w="272797" h="208788">
                <a:moveTo>
                  <a:pt x="0" y="32004"/>
                </a:moveTo>
                <a:lnTo>
                  <a:pt x="3049" y="30480"/>
                </a:lnTo>
                <a:lnTo>
                  <a:pt x="7621" y="30480"/>
                </a:lnTo>
                <a:lnTo>
                  <a:pt x="13717" y="27433"/>
                </a:lnTo>
                <a:lnTo>
                  <a:pt x="21337" y="25909"/>
                </a:lnTo>
                <a:lnTo>
                  <a:pt x="39624" y="19812"/>
                </a:lnTo>
                <a:lnTo>
                  <a:pt x="50293" y="16764"/>
                </a:lnTo>
                <a:lnTo>
                  <a:pt x="59437" y="13716"/>
                </a:lnTo>
                <a:lnTo>
                  <a:pt x="70105" y="12192"/>
                </a:lnTo>
                <a:lnTo>
                  <a:pt x="80773" y="7621"/>
                </a:lnTo>
                <a:lnTo>
                  <a:pt x="88393" y="6097"/>
                </a:lnTo>
                <a:lnTo>
                  <a:pt x="97537" y="3049"/>
                </a:lnTo>
                <a:lnTo>
                  <a:pt x="105157" y="1525"/>
                </a:lnTo>
                <a:lnTo>
                  <a:pt x="111253" y="0"/>
                </a:lnTo>
                <a:lnTo>
                  <a:pt x="138685" y="0"/>
                </a:lnTo>
                <a:lnTo>
                  <a:pt x="144781" y="1525"/>
                </a:lnTo>
                <a:lnTo>
                  <a:pt x="149353" y="1525"/>
                </a:lnTo>
                <a:lnTo>
                  <a:pt x="152400" y="3049"/>
                </a:lnTo>
                <a:lnTo>
                  <a:pt x="155449" y="3049"/>
                </a:lnTo>
                <a:lnTo>
                  <a:pt x="156973" y="6097"/>
                </a:lnTo>
                <a:lnTo>
                  <a:pt x="160021" y="7621"/>
                </a:lnTo>
                <a:lnTo>
                  <a:pt x="170688" y="18288"/>
                </a:lnTo>
                <a:lnTo>
                  <a:pt x="173737" y="19812"/>
                </a:lnTo>
                <a:lnTo>
                  <a:pt x="175261" y="22861"/>
                </a:lnTo>
                <a:lnTo>
                  <a:pt x="176785" y="24385"/>
                </a:lnTo>
                <a:lnTo>
                  <a:pt x="179833" y="25909"/>
                </a:lnTo>
                <a:lnTo>
                  <a:pt x="190500" y="36576"/>
                </a:lnTo>
                <a:lnTo>
                  <a:pt x="193549" y="42673"/>
                </a:lnTo>
                <a:lnTo>
                  <a:pt x="199645" y="51816"/>
                </a:lnTo>
                <a:lnTo>
                  <a:pt x="204217" y="57912"/>
                </a:lnTo>
                <a:lnTo>
                  <a:pt x="205741" y="60961"/>
                </a:lnTo>
                <a:lnTo>
                  <a:pt x="208788" y="64009"/>
                </a:lnTo>
                <a:lnTo>
                  <a:pt x="211837" y="65533"/>
                </a:lnTo>
                <a:lnTo>
                  <a:pt x="216409" y="68580"/>
                </a:lnTo>
                <a:lnTo>
                  <a:pt x="228600" y="74676"/>
                </a:lnTo>
                <a:lnTo>
                  <a:pt x="236221" y="77725"/>
                </a:lnTo>
                <a:lnTo>
                  <a:pt x="242317" y="80773"/>
                </a:lnTo>
                <a:lnTo>
                  <a:pt x="246888" y="82297"/>
                </a:lnTo>
                <a:lnTo>
                  <a:pt x="251461" y="86868"/>
                </a:lnTo>
                <a:lnTo>
                  <a:pt x="254509" y="91440"/>
                </a:lnTo>
                <a:lnTo>
                  <a:pt x="257557" y="97537"/>
                </a:lnTo>
                <a:lnTo>
                  <a:pt x="266700" y="109728"/>
                </a:lnTo>
                <a:lnTo>
                  <a:pt x="269749" y="114300"/>
                </a:lnTo>
                <a:lnTo>
                  <a:pt x="272797" y="117349"/>
                </a:lnTo>
                <a:lnTo>
                  <a:pt x="272797" y="120397"/>
                </a:lnTo>
                <a:lnTo>
                  <a:pt x="263653" y="126492"/>
                </a:lnTo>
                <a:lnTo>
                  <a:pt x="242317" y="137161"/>
                </a:lnTo>
                <a:lnTo>
                  <a:pt x="231649" y="141733"/>
                </a:lnTo>
                <a:lnTo>
                  <a:pt x="222505" y="146304"/>
                </a:lnTo>
                <a:lnTo>
                  <a:pt x="214885" y="149352"/>
                </a:lnTo>
                <a:lnTo>
                  <a:pt x="208788" y="152400"/>
                </a:lnTo>
                <a:lnTo>
                  <a:pt x="205741" y="152400"/>
                </a:lnTo>
                <a:lnTo>
                  <a:pt x="196597" y="149352"/>
                </a:lnTo>
                <a:lnTo>
                  <a:pt x="187453" y="149352"/>
                </a:lnTo>
                <a:lnTo>
                  <a:pt x="181357" y="150876"/>
                </a:lnTo>
                <a:lnTo>
                  <a:pt x="175261" y="153925"/>
                </a:lnTo>
                <a:lnTo>
                  <a:pt x="166117" y="156973"/>
                </a:lnTo>
                <a:lnTo>
                  <a:pt x="158497" y="160021"/>
                </a:lnTo>
                <a:lnTo>
                  <a:pt x="150876" y="161545"/>
                </a:lnTo>
                <a:lnTo>
                  <a:pt x="146305" y="163068"/>
                </a:lnTo>
                <a:lnTo>
                  <a:pt x="143257" y="164592"/>
                </a:lnTo>
                <a:lnTo>
                  <a:pt x="141733" y="167640"/>
                </a:lnTo>
                <a:lnTo>
                  <a:pt x="132588" y="172212"/>
                </a:lnTo>
                <a:lnTo>
                  <a:pt x="129541" y="172212"/>
                </a:lnTo>
                <a:lnTo>
                  <a:pt x="123445" y="173737"/>
                </a:lnTo>
                <a:lnTo>
                  <a:pt x="120397" y="173737"/>
                </a:lnTo>
                <a:lnTo>
                  <a:pt x="118873" y="175261"/>
                </a:lnTo>
                <a:lnTo>
                  <a:pt x="123445" y="181356"/>
                </a:lnTo>
                <a:lnTo>
                  <a:pt x="118873" y="184404"/>
                </a:lnTo>
                <a:lnTo>
                  <a:pt x="112776" y="185928"/>
                </a:lnTo>
                <a:lnTo>
                  <a:pt x="105157" y="188976"/>
                </a:lnTo>
                <a:lnTo>
                  <a:pt x="97537" y="190500"/>
                </a:lnTo>
                <a:lnTo>
                  <a:pt x="89917" y="190500"/>
                </a:lnTo>
                <a:lnTo>
                  <a:pt x="83821" y="192025"/>
                </a:lnTo>
                <a:lnTo>
                  <a:pt x="77724" y="192025"/>
                </a:lnTo>
                <a:lnTo>
                  <a:pt x="74676" y="190500"/>
                </a:lnTo>
                <a:lnTo>
                  <a:pt x="70105" y="190500"/>
                </a:lnTo>
                <a:lnTo>
                  <a:pt x="64009" y="192025"/>
                </a:lnTo>
                <a:lnTo>
                  <a:pt x="54864" y="193549"/>
                </a:lnTo>
                <a:lnTo>
                  <a:pt x="22861" y="202692"/>
                </a:lnTo>
                <a:lnTo>
                  <a:pt x="16764" y="205740"/>
                </a:lnTo>
                <a:lnTo>
                  <a:pt x="10669" y="207264"/>
                </a:lnTo>
                <a:lnTo>
                  <a:pt x="7621" y="208788"/>
                </a:lnTo>
                <a:lnTo>
                  <a:pt x="0" y="208788"/>
                </a:lnTo>
                <a:lnTo>
                  <a:pt x="0" y="32004"/>
                </a:lnTo>
              </a:path>
            </a:pathLst>
          </a:custGeom>
          <a:solidFill>
            <a:srgbClr val="284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1" name="object 1861"/>
          <p:cNvSpPr/>
          <p:nvPr/>
        </p:nvSpPr>
        <p:spPr>
          <a:xfrm>
            <a:off x="8542541" y="7029209"/>
            <a:ext cx="201168" cy="108203"/>
          </a:xfrm>
          <a:custGeom>
            <a:avLst/>
            <a:gdLst/>
            <a:ahLst/>
            <a:cxnLst/>
            <a:rect l="l" t="t" r="r" b="b"/>
            <a:pathLst>
              <a:path w="201168" h="108203">
                <a:moveTo>
                  <a:pt x="137159" y="0"/>
                </a:moveTo>
                <a:lnTo>
                  <a:pt x="140208" y="1524"/>
                </a:lnTo>
                <a:lnTo>
                  <a:pt x="144780" y="4571"/>
                </a:lnTo>
                <a:lnTo>
                  <a:pt x="156971" y="10667"/>
                </a:lnTo>
                <a:lnTo>
                  <a:pt x="164592" y="13715"/>
                </a:lnTo>
                <a:lnTo>
                  <a:pt x="170688" y="16764"/>
                </a:lnTo>
                <a:lnTo>
                  <a:pt x="175259" y="19812"/>
                </a:lnTo>
                <a:lnTo>
                  <a:pt x="179832" y="24383"/>
                </a:lnTo>
                <a:lnTo>
                  <a:pt x="182880" y="28955"/>
                </a:lnTo>
                <a:lnTo>
                  <a:pt x="185928" y="35052"/>
                </a:lnTo>
                <a:lnTo>
                  <a:pt x="195071" y="47243"/>
                </a:lnTo>
                <a:lnTo>
                  <a:pt x="198120" y="51815"/>
                </a:lnTo>
                <a:lnTo>
                  <a:pt x="201168" y="54864"/>
                </a:lnTo>
                <a:lnTo>
                  <a:pt x="201168" y="56388"/>
                </a:lnTo>
                <a:lnTo>
                  <a:pt x="192024" y="62483"/>
                </a:lnTo>
                <a:lnTo>
                  <a:pt x="170688" y="73152"/>
                </a:lnTo>
                <a:lnTo>
                  <a:pt x="160020" y="77724"/>
                </a:lnTo>
                <a:lnTo>
                  <a:pt x="150876" y="82295"/>
                </a:lnTo>
                <a:lnTo>
                  <a:pt x="143256" y="86867"/>
                </a:lnTo>
                <a:lnTo>
                  <a:pt x="137159" y="88391"/>
                </a:lnTo>
                <a:lnTo>
                  <a:pt x="134112" y="88391"/>
                </a:lnTo>
                <a:lnTo>
                  <a:pt x="129540" y="86867"/>
                </a:lnTo>
                <a:lnTo>
                  <a:pt x="124968" y="86867"/>
                </a:lnTo>
                <a:lnTo>
                  <a:pt x="120395" y="85343"/>
                </a:lnTo>
                <a:lnTo>
                  <a:pt x="118871" y="85343"/>
                </a:lnTo>
                <a:lnTo>
                  <a:pt x="115824" y="86867"/>
                </a:lnTo>
                <a:lnTo>
                  <a:pt x="109728" y="88391"/>
                </a:lnTo>
                <a:lnTo>
                  <a:pt x="103632" y="91440"/>
                </a:lnTo>
                <a:lnTo>
                  <a:pt x="94488" y="92964"/>
                </a:lnTo>
                <a:lnTo>
                  <a:pt x="86868" y="96012"/>
                </a:lnTo>
                <a:lnTo>
                  <a:pt x="79247" y="97536"/>
                </a:lnTo>
                <a:lnTo>
                  <a:pt x="74676" y="99060"/>
                </a:lnTo>
                <a:lnTo>
                  <a:pt x="71628" y="100583"/>
                </a:lnTo>
                <a:lnTo>
                  <a:pt x="70104" y="103631"/>
                </a:lnTo>
                <a:lnTo>
                  <a:pt x="60959" y="108203"/>
                </a:lnTo>
                <a:lnTo>
                  <a:pt x="56388" y="106679"/>
                </a:lnTo>
                <a:lnTo>
                  <a:pt x="51816" y="106679"/>
                </a:lnTo>
                <a:lnTo>
                  <a:pt x="48768" y="105155"/>
                </a:lnTo>
                <a:lnTo>
                  <a:pt x="47244" y="105155"/>
                </a:lnTo>
                <a:lnTo>
                  <a:pt x="44195" y="103631"/>
                </a:lnTo>
                <a:lnTo>
                  <a:pt x="41147" y="100583"/>
                </a:lnTo>
                <a:lnTo>
                  <a:pt x="39624" y="97536"/>
                </a:lnTo>
                <a:lnTo>
                  <a:pt x="36576" y="92964"/>
                </a:lnTo>
                <a:lnTo>
                  <a:pt x="35052" y="88391"/>
                </a:lnTo>
                <a:lnTo>
                  <a:pt x="32004" y="76200"/>
                </a:lnTo>
                <a:lnTo>
                  <a:pt x="28956" y="71627"/>
                </a:lnTo>
                <a:lnTo>
                  <a:pt x="25908" y="70103"/>
                </a:lnTo>
                <a:lnTo>
                  <a:pt x="22859" y="67055"/>
                </a:lnTo>
                <a:lnTo>
                  <a:pt x="18288" y="64007"/>
                </a:lnTo>
                <a:lnTo>
                  <a:pt x="13716" y="62483"/>
                </a:lnTo>
                <a:lnTo>
                  <a:pt x="9144" y="59436"/>
                </a:lnTo>
                <a:lnTo>
                  <a:pt x="4571" y="57912"/>
                </a:lnTo>
                <a:lnTo>
                  <a:pt x="1524" y="56388"/>
                </a:lnTo>
                <a:lnTo>
                  <a:pt x="0" y="56388"/>
                </a:lnTo>
                <a:lnTo>
                  <a:pt x="1524" y="47243"/>
                </a:lnTo>
                <a:lnTo>
                  <a:pt x="4571" y="42671"/>
                </a:lnTo>
                <a:lnTo>
                  <a:pt x="12192" y="35052"/>
                </a:lnTo>
                <a:lnTo>
                  <a:pt x="15240" y="33527"/>
                </a:lnTo>
                <a:lnTo>
                  <a:pt x="22859" y="25907"/>
                </a:lnTo>
                <a:lnTo>
                  <a:pt x="27432" y="22860"/>
                </a:lnTo>
                <a:lnTo>
                  <a:pt x="35052" y="15240"/>
                </a:lnTo>
                <a:lnTo>
                  <a:pt x="39624" y="13715"/>
                </a:lnTo>
                <a:lnTo>
                  <a:pt x="41147" y="12191"/>
                </a:lnTo>
                <a:lnTo>
                  <a:pt x="42671" y="13715"/>
                </a:lnTo>
                <a:lnTo>
                  <a:pt x="54864" y="19812"/>
                </a:lnTo>
                <a:lnTo>
                  <a:pt x="64008" y="28955"/>
                </a:lnTo>
                <a:lnTo>
                  <a:pt x="64008" y="32003"/>
                </a:lnTo>
                <a:lnTo>
                  <a:pt x="67056" y="35052"/>
                </a:lnTo>
                <a:lnTo>
                  <a:pt x="71628" y="36576"/>
                </a:lnTo>
                <a:lnTo>
                  <a:pt x="74676" y="38100"/>
                </a:lnTo>
                <a:lnTo>
                  <a:pt x="79247" y="41148"/>
                </a:lnTo>
                <a:lnTo>
                  <a:pt x="82295" y="41148"/>
                </a:lnTo>
                <a:lnTo>
                  <a:pt x="85344" y="42671"/>
                </a:lnTo>
                <a:lnTo>
                  <a:pt x="86868" y="42671"/>
                </a:lnTo>
                <a:lnTo>
                  <a:pt x="88392" y="41148"/>
                </a:lnTo>
                <a:lnTo>
                  <a:pt x="88392" y="38100"/>
                </a:lnTo>
                <a:lnTo>
                  <a:pt x="91440" y="32003"/>
                </a:lnTo>
                <a:lnTo>
                  <a:pt x="92964" y="27431"/>
                </a:lnTo>
                <a:lnTo>
                  <a:pt x="94488" y="24383"/>
                </a:lnTo>
                <a:lnTo>
                  <a:pt x="96012" y="24383"/>
                </a:lnTo>
                <a:lnTo>
                  <a:pt x="99059" y="21336"/>
                </a:lnTo>
                <a:lnTo>
                  <a:pt x="105156" y="18288"/>
                </a:lnTo>
                <a:lnTo>
                  <a:pt x="114300" y="9143"/>
                </a:lnTo>
                <a:lnTo>
                  <a:pt x="120395" y="6095"/>
                </a:lnTo>
                <a:lnTo>
                  <a:pt x="123444" y="3048"/>
                </a:lnTo>
                <a:lnTo>
                  <a:pt x="126492" y="1524"/>
                </a:lnTo>
                <a:lnTo>
                  <a:pt x="128016" y="1524"/>
                </a:lnTo>
                <a:lnTo>
                  <a:pt x="131064" y="0"/>
                </a:lnTo>
                <a:lnTo>
                  <a:pt x="137159" y="0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2" name="object 1862"/>
          <p:cNvSpPr/>
          <p:nvPr/>
        </p:nvSpPr>
        <p:spPr>
          <a:xfrm>
            <a:off x="8880869" y="6703073"/>
            <a:ext cx="650748" cy="560831"/>
          </a:xfrm>
          <a:custGeom>
            <a:avLst/>
            <a:gdLst/>
            <a:ahLst/>
            <a:cxnLst/>
            <a:rect l="l" t="t" r="r" b="b"/>
            <a:pathLst>
              <a:path w="650748" h="560831">
                <a:moveTo>
                  <a:pt x="640080" y="518160"/>
                </a:moveTo>
                <a:lnTo>
                  <a:pt x="646176" y="496824"/>
                </a:lnTo>
                <a:lnTo>
                  <a:pt x="650748" y="480060"/>
                </a:lnTo>
                <a:lnTo>
                  <a:pt x="650748" y="449579"/>
                </a:lnTo>
                <a:lnTo>
                  <a:pt x="649224" y="443484"/>
                </a:lnTo>
                <a:lnTo>
                  <a:pt x="647700" y="437388"/>
                </a:lnTo>
                <a:lnTo>
                  <a:pt x="646176" y="431291"/>
                </a:lnTo>
                <a:lnTo>
                  <a:pt x="644652" y="426719"/>
                </a:lnTo>
                <a:lnTo>
                  <a:pt x="641604" y="420624"/>
                </a:lnTo>
                <a:lnTo>
                  <a:pt x="629412" y="402336"/>
                </a:lnTo>
                <a:lnTo>
                  <a:pt x="624840" y="399288"/>
                </a:lnTo>
                <a:lnTo>
                  <a:pt x="621792" y="394715"/>
                </a:lnTo>
                <a:lnTo>
                  <a:pt x="617219" y="391667"/>
                </a:lnTo>
                <a:lnTo>
                  <a:pt x="609600" y="384048"/>
                </a:lnTo>
                <a:lnTo>
                  <a:pt x="605028" y="381000"/>
                </a:lnTo>
                <a:lnTo>
                  <a:pt x="600455" y="376427"/>
                </a:lnTo>
                <a:lnTo>
                  <a:pt x="592836" y="370331"/>
                </a:lnTo>
                <a:lnTo>
                  <a:pt x="586740" y="365760"/>
                </a:lnTo>
                <a:lnTo>
                  <a:pt x="556260" y="353567"/>
                </a:lnTo>
                <a:lnTo>
                  <a:pt x="548640" y="352043"/>
                </a:lnTo>
                <a:lnTo>
                  <a:pt x="539496" y="350519"/>
                </a:lnTo>
                <a:lnTo>
                  <a:pt x="495300" y="350519"/>
                </a:lnTo>
                <a:lnTo>
                  <a:pt x="477012" y="353567"/>
                </a:lnTo>
                <a:lnTo>
                  <a:pt x="466343" y="355091"/>
                </a:lnTo>
                <a:lnTo>
                  <a:pt x="475488" y="373379"/>
                </a:lnTo>
                <a:lnTo>
                  <a:pt x="480060" y="384048"/>
                </a:lnTo>
                <a:lnTo>
                  <a:pt x="484631" y="391667"/>
                </a:lnTo>
                <a:lnTo>
                  <a:pt x="489204" y="400812"/>
                </a:lnTo>
                <a:lnTo>
                  <a:pt x="492252" y="408431"/>
                </a:lnTo>
                <a:lnTo>
                  <a:pt x="496824" y="414527"/>
                </a:lnTo>
                <a:lnTo>
                  <a:pt x="499872" y="422148"/>
                </a:lnTo>
                <a:lnTo>
                  <a:pt x="504443" y="422148"/>
                </a:lnTo>
                <a:lnTo>
                  <a:pt x="510540" y="420624"/>
                </a:lnTo>
                <a:lnTo>
                  <a:pt x="516636" y="422148"/>
                </a:lnTo>
                <a:lnTo>
                  <a:pt x="522731" y="422148"/>
                </a:lnTo>
                <a:lnTo>
                  <a:pt x="530352" y="423672"/>
                </a:lnTo>
                <a:lnTo>
                  <a:pt x="536448" y="426719"/>
                </a:lnTo>
                <a:lnTo>
                  <a:pt x="551688" y="432815"/>
                </a:lnTo>
                <a:lnTo>
                  <a:pt x="556260" y="437388"/>
                </a:lnTo>
                <a:lnTo>
                  <a:pt x="562355" y="441960"/>
                </a:lnTo>
                <a:lnTo>
                  <a:pt x="571500" y="454151"/>
                </a:lnTo>
                <a:lnTo>
                  <a:pt x="574548" y="458724"/>
                </a:lnTo>
                <a:lnTo>
                  <a:pt x="576072" y="467867"/>
                </a:lnTo>
                <a:lnTo>
                  <a:pt x="577596" y="473963"/>
                </a:lnTo>
                <a:lnTo>
                  <a:pt x="574548" y="483107"/>
                </a:lnTo>
                <a:lnTo>
                  <a:pt x="574548" y="484631"/>
                </a:lnTo>
                <a:lnTo>
                  <a:pt x="573024" y="486155"/>
                </a:lnTo>
                <a:lnTo>
                  <a:pt x="571500" y="487679"/>
                </a:lnTo>
                <a:lnTo>
                  <a:pt x="560831" y="487679"/>
                </a:lnTo>
                <a:lnTo>
                  <a:pt x="556260" y="486155"/>
                </a:lnTo>
                <a:lnTo>
                  <a:pt x="547116" y="480060"/>
                </a:lnTo>
                <a:lnTo>
                  <a:pt x="541019" y="475488"/>
                </a:lnTo>
                <a:lnTo>
                  <a:pt x="528828" y="463296"/>
                </a:lnTo>
                <a:lnTo>
                  <a:pt x="522731" y="454151"/>
                </a:lnTo>
                <a:lnTo>
                  <a:pt x="515112" y="445007"/>
                </a:lnTo>
                <a:lnTo>
                  <a:pt x="507492" y="434339"/>
                </a:lnTo>
                <a:lnTo>
                  <a:pt x="499872" y="422148"/>
                </a:lnTo>
                <a:lnTo>
                  <a:pt x="498348" y="420624"/>
                </a:lnTo>
                <a:lnTo>
                  <a:pt x="498348" y="417576"/>
                </a:lnTo>
                <a:lnTo>
                  <a:pt x="496824" y="416051"/>
                </a:lnTo>
                <a:lnTo>
                  <a:pt x="495300" y="414527"/>
                </a:lnTo>
                <a:lnTo>
                  <a:pt x="493776" y="411479"/>
                </a:lnTo>
                <a:lnTo>
                  <a:pt x="492252" y="406907"/>
                </a:lnTo>
                <a:lnTo>
                  <a:pt x="490728" y="403860"/>
                </a:lnTo>
                <a:lnTo>
                  <a:pt x="487680" y="400812"/>
                </a:lnTo>
                <a:lnTo>
                  <a:pt x="484631" y="394715"/>
                </a:lnTo>
                <a:lnTo>
                  <a:pt x="483107" y="390143"/>
                </a:lnTo>
                <a:lnTo>
                  <a:pt x="480060" y="384048"/>
                </a:lnTo>
                <a:lnTo>
                  <a:pt x="477012" y="379476"/>
                </a:lnTo>
                <a:lnTo>
                  <a:pt x="475488" y="373379"/>
                </a:lnTo>
                <a:lnTo>
                  <a:pt x="466343" y="355091"/>
                </a:lnTo>
                <a:lnTo>
                  <a:pt x="460248" y="339851"/>
                </a:lnTo>
                <a:lnTo>
                  <a:pt x="452628" y="324612"/>
                </a:lnTo>
                <a:lnTo>
                  <a:pt x="446531" y="310896"/>
                </a:lnTo>
                <a:lnTo>
                  <a:pt x="438912" y="297179"/>
                </a:lnTo>
                <a:lnTo>
                  <a:pt x="431292" y="281939"/>
                </a:lnTo>
                <a:lnTo>
                  <a:pt x="422148" y="268224"/>
                </a:lnTo>
                <a:lnTo>
                  <a:pt x="414528" y="254507"/>
                </a:lnTo>
                <a:lnTo>
                  <a:pt x="405384" y="240791"/>
                </a:lnTo>
                <a:lnTo>
                  <a:pt x="396240" y="228600"/>
                </a:lnTo>
                <a:lnTo>
                  <a:pt x="387096" y="214884"/>
                </a:lnTo>
                <a:lnTo>
                  <a:pt x="379476" y="202691"/>
                </a:lnTo>
                <a:lnTo>
                  <a:pt x="370331" y="188976"/>
                </a:lnTo>
                <a:lnTo>
                  <a:pt x="352043" y="164591"/>
                </a:lnTo>
                <a:lnTo>
                  <a:pt x="342900" y="153924"/>
                </a:lnTo>
                <a:lnTo>
                  <a:pt x="333755" y="141731"/>
                </a:lnTo>
                <a:lnTo>
                  <a:pt x="324612" y="131063"/>
                </a:lnTo>
                <a:lnTo>
                  <a:pt x="316992" y="121919"/>
                </a:lnTo>
                <a:lnTo>
                  <a:pt x="307848" y="111251"/>
                </a:lnTo>
                <a:lnTo>
                  <a:pt x="300228" y="102107"/>
                </a:lnTo>
                <a:lnTo>
                  <a:pt x="291084" y="92963"/>
                </a:lnTo>
                <a:lnTo>
                  <a:pt x="283464" y="83819"/>
                </a:lnTo>
                <a:lnTo>
                  <a:pt x="277367" y="76200"/>
                </a:lnTo>
                <a:lnTo>
                  <a:pt x="269748" y="68579"/>
                </a:lnTo>
                <a:lnTo>
                  <a:pt x="262128" y="62484"/>
                </a:lnTo>
                <a:lnTo>
                  <a:pt x="233172" y="33527"/>
                </a:lnTo>
                <a:lnTo>
                  <a:pt x="228600" y="32003"/>
                </a:lnTo>
                <a:lnTo>
                  <a:pt x="205740" y="16763"/>
                </a:lnTo>
                <a:lnTo>
                  <a:pt x="184404" y="7619"/>
                </a:lnTo>
                <a:lnTo>
                  <a:pt x="164592" y="1524"/>
                </a:lnTo>
                <a:lnTo>
                  <a:pt x="144780" y="0"/>
                </a:lnTo>
                <a:lnTo>
                  <a:pt x="124967" y="1524"/>
                </a:lnTo>
                <a:lnTo>
                  <a:pt x="108204" y="6096"/>
                </a:lnTo>
                <a:lnTo>
                  <a:pt x="91440" y="13715"/>
                </a:lnTo>
                <a:lnTo>
                  <a:pt x="77724" y="22860"/>
                </a:lnTo>
                <a:lnTo>
                  <a:pt x="64007" y="33527"/>
                </a:lnTo>
                <a:lnTo>
                  <a:pt x="50292" y="45719"/>
                </a:lnTo>
                <a:lnTo>
                  <a:pt x="39624" y="57912"/>
                </a:lnTo>
                <a:lnTo>
                  <a:pt x="21336" y="85343"/>
                </a:lnTo>
                <a:lnTo>
                  <a:pt x="7619" y="112776"/>
                </a:lnTo>
                <a:lnTo>
                  <a:pt x="4572" y="126491"/>
                </a:lnTo>
                <a:lnTo>
                  <a:pt x="3048" y="131063"/>
                </a:lnTo>
                <a:lnTo>
                  <a:pt x="1524" y="140207"/>
                </a:lnTo>
                <a:lnTo>
                  <a:pt x="0" y="149351"/>
                </a:lnTo>
                <a:lnTo>
                  <a:pt x="0" y="187451"/>
                </a:lnTo>
                <a:lnTo>
                  <a:pt x="1524" y="202691"/>
                </a:lnTo>
                <a:lnTo>
                  <a:pt x="4572" y="217931"/>
                </a:lnTo>
                <a:lnTo>
                  <a:pt x="9143" y="233172"/>
                </a:lnTo>
                <a:lnTo>
                  <a:pt x="21336" y="260603"/>
                </a:lnTo>
                <a:lnTo>
                  <a:pt x="30480" y="271272"/>
                </a:lnTo>
                <a:lnTo>
                  <a:pt x="42672" y="283463"/>
                </a:lnTo>
                <a:lnTo>
                  <a:pt x="54864" y="291084"/>
                </a:lnTo>
                <a:lnTo>
                  <a:pt x="71628" y="297179"/>
                </a:lnTo>
                <a:lnTo>
                  <a:pt x="88392" y="300227"/>
                </a:lnTo>
                <a:lnTo>
                  <a:pt x="108204" y="301751"/>
                </a:lnTo>
                <a:lnTo>
                  <a:pt x="144780" y="304800"/>
                </a:lnTo>
                <a:lnTo>
                  <a:pt x="178307" y="307848"/>
                </a:lnTo>
                <a:lnTo>
                  <a:pt x="192024" y="309372"/>
                </a:lnTo>
                <a:lnTo>
                  <a:pt x="207264" y="309372"/>
                </a:lnTo>
                <a:lnTo>
                  <a:pt x="220980" y="310896"/>
                </a:lnTo>
                <a:lnTo>
                  <a:pt x="233172" y="312419"/>
                </a:lnTo>
                <a:lnTo>
                  <a:pt x="254507" y="315467"/>
                </a:lnTo>
                <a:lnTo>
                  <a:pt x="263652" y="316991"/>
                </a:lnTo>
                <a:lnTo>
                  <a:pt x="271272" y="320039"/>
                </a:lnTo>
                <a:lnTo>
                  <a:pt x="283464" y="323088"/>
                </a:lnTo>
                <a:lnTo>
                  <a:pt x="286512" y="324612"/>
                </a:lnTo>
                <a:lnTo>
                  <a:pt x="281940" y="324612"/>
                </a:lnTo>
                <a:lnTo>
                  <a:pt x="278892" y="326136"/>
                </a:lnTo>
                <a:lnTo>
                  <a:pt x="277367" y="326136"/>
                </a:lnTo>
                <a:lnTo>
                  <a:pt x="274319" y="327660"/>
                </a:lnTo>
                <a:lnTo>
                  <a:pt x="271272" y="330707"/>
                </a:lnTo>
                <a:lnTo>
                  <a:pt x="277367" y="333755"/>
                </a:lnTo>
                <a:lnTo>
                  <a:pt x="284988" y="336803"/>
                </a:lnTo>
                <a:lnTo>
                  <a:pt x="291084" y="341376"/>
                </a:lnTo>
                <a:lnTo>
                  <a:pt x="300228" y="345948"/>
                </a:lnTo>
                <a:lnTo>
                  <a:pt x="307848" y="350519"/>
                </a:lnTo>
                <a:lnTo>
                  <a:pt x="316992" y="356615"/>
                </a:lnTo>
                <a:lnTo>
                  <a:pt x="324612" y="362712"/>
                </a:lnTo>
                <a:lnTo>
                  <a:pt x="333755" y="368807"/>
                </a:lnTo>
                <a:lnTo>
                  <a:pt x="344424" y="376427"/>
                </a:lnTo>
                <a:lnTo>
                  <a:pt x="353567" y="384048"/>
                </a:lnTo>
                <a:lnTo>
                  <a:pt x="387096" y="417576"/>
                </a:lnTo>
                <a:lnTo>
                  <a:pt x="394716" y="426719"/>
                </a:lnTo>
                <a:lnTo>
                  <a:pt x="400812" y="434339"/>
                </a:lnTo>
                <a:lnTo>
                  <a:pt x="409955" y="445007"/>
                </a:lnTo>
                <a:lnTo>
                  <a:pt x="417576" y="457200"/>
                </a:lnTo>
                <a:lnTo>
                  <a:pt x="426719" y="467867"/>
                </a:lnTo>
                <a:lnTo>
                  <a:pt x="434340" y="478536"/>
                </a:lnTo>
                <a:lnTo>
                  <a:pt x="443484" y="489203"/>
                </a:lnTo>
                <a:lnTo>
                  <a:pt x="451104" y="499872"/>
                </a:lnTo>
                <a:lnTo>
                  <a:pt x="460248" y="509015"/>
                </a:lnTo>
                <a:lnTo>
                  <a:pt x="469392" y="516636"/>
                </a:lnTo>
                <a:lnTo>
                  <a:pt x="478536" y="525779"/>
                </a:lnTo>
                <a:lnTo>
                  <a:pt x="487680" y="533400"/>
                </a:lnTo>
                <a:lnTo>
                  <a:pt x="498348" y="539496"/>
                </a:lnTo>
                <a:lnTo>
                  <a:pt x="507492" y="545591"/>
                </a:lnTo>
                <a:lnTo>
                  <a:pt x="518160" y="551688"/>
                </a:lnTo>
                <a:lnTo>
                  <a:pt x="527304" y="556260"/>
                </a:lnTo>
                <a:lnTo>
                  <a:pt x="537972" y="559307"/>
                </a:lnTo>
                <a:lnTo>
                  <a:pt x="548640" y="560831"/>
                </a:lnTo>
                <a:lnTo>
                  <a:pt x="576072" y="560831"/>
                </a:lnTo>
                <a:lnTo>
                  <a:pt x="583692" y="559307"/>
                </a:lnTo>
                <a:lnTo>
                  <a:pt x="589788" y="557784"/>
                </a:lnTo>
                <a:lnTo>
                  <a:pt x="597407" y="554736"/>
                </a:lnTo>
                <a:lnTo>
                  <a:pt x="615696" y="545591"/>
                </a:lnTo>
                <a:lnTo>
                  <a:pt x="621792" y="541019"/>
                </a:lnTo>
                <a:lnTo>
                  <a:pt x="626364" y="537972"/>
                </a:lnTo>
                <a:lnTo>
                  <a:pt x="630936" y="533400"/>
                </a:lnTo>
                <a:lnTo>
                  <a:pt x="633984" y="528827"/>
                </a:lnTo>
                <a:lnTo>
                  <a:pt x="638555" y="522731"/>
                </a:lnTo>
                <a:lnTo>
                  <a:pt x="640080" y="518160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3" name="object 1863"/>
          <p:cNvSpPr/>
          <p:nvPr/>
        </p:nvSpPr>
        <p:spPr>
          <a:xfrm>
            <a:off x="9085085" y="7100836"/>
            <a:ext cx="192024" cy="54864"/>
          </a:xfrm>
          <a:custGeom>
            <a:avLst/>
            <a:gdLst/>
            <a:ahLst/>
            <a:cxnLst/>
            <a:rect l="l" t="t" r="r" b="b"/>
            <a:pathLst>
              <a:path w="192024" h="54864">
                <a:moveTo>
                  <a:pt x="0" y="54864"/>
                </a:moveTo>
                <a:lnTo>
                  <a:pt x="12191" y="54864"/>
                </a:lnTo>
                <a:lnTo>
                  <a:pt x="21336" y="53340"/>
                </a:lnTo>
                <a:lnTo>
                  <a:pt x="32003" y="50292"/>
                </a:lnTo>
                <a:lnTo>
                  <a:pt x="44196" y="47244"/>
                </a:lnTo>
                <a:lnTo>
                  <a:pt x="57912" y="42673"/>
                </a:lnTo>
                <a:lnTo>
                  <a:pt x="71627" y="39625"/>
                </a:lnTo>
                <a:lnTo>
                  <a:pt x="85344" y="35052"/>
                </a:lnTo>
                <a:lnTo>
                  <a:pt x="99060" y="28956"/>
                </a:lnTo>
                <a:lnTo>
                  <a:pt x="126491" y="19813"/>
                </a:lnTo>
                <a:lnTo>
                  <a:pt x="138684" y="15240"/>
                </a:lnTo>
                <a:lnTo>
                  <a:pt x="149351" y="10668"/>
                </a:lnTo>
                <a:lnTo>
                  <a:pt x="158496" y="6097"/>
                </a:lnTo>
                <a:lnTo>
                  <a:pt x="166115" y="3049"/>
                </a:lnTo>
                <a:lnTo>
                  <a:pt x="170688" y="0"/>
                </a:lnTo>
                <a:lnTo>
                  <a:pt x="182880" y="12192"/>
                </a:lnTo>
                <a:lnTo>
                  <a:pt x="184403" y="15240"/>
                </a:lnTo>
                <a:lnTo>
                  <a:pt x="192024" y="22861"/>
                </a:lnTo>
                <a:lnTo>
                  <a:pt x="187451" y="24385"/>
                </a:lnTo>
                <a:lnTo>
                  <a:pt x="182880" y="27433"/>
                </a:lnTo>
                <a:lnTo>
                  <a:pt x="175260" y="28956"/>
                </a:lnTo>
                <a:lnTo>
                  <a:pt x="153924" y="35052"/>
                </a:lnTo>
                <a:lnTo>
                  <a:pt x="141732" y="38100"/>
                </a:lnTo>
                <a:lnTo>
                  <a:pt x="128015" y="39625"/>
                </a:lnTo>
                <a:lnTo>
                  <a:pt x="114300" y="44197"/>
                </a:lnTo>
                <a:lnTo>
                  <a:pt x="100584" y="45721"/>
                </a:lnTo>
                <a:lnTo>
                  <a:pt x="85344" y="48768"/>
                </a:lnTo>
                <a:lnTo>
                  <a:pt x="54864" y="51816"/>
                </a:lnTo>
                <a:lnTo>
                  <a:pt x="41148" y="54864"/>
                </a:lnTo>
                <a:lnTo>
                  <a:pt x="0" y="54864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4" name="object 1864"/>
          <p:cNvSpPr/>
          <p:nvPr/>
        </p:nvSpPr>
        <p:spPr>
          <a:xfrm>
            <a:off x="8605024" y="6980440"/>
            <a:ext cx="80773" cy="99060"/>
          </a:xfrm>
          <a:custGeom>
            <a:avLst/>
            <a:gdLst/>
            <a:ahLst/>
            <a:cxnLst/>
            <a:rect l="l" t="t" r="r" b="b"/>
            <a:pathLst>
              <a:path w="80773" h="99060">
                <a:moveTo>
                  <a:pt x="68581" y="3048"/>
                </a:moveTo>
                <a:lnTo>
                  <a:pt x="74676" y="6096"/>
                </a:lnTo>
                <a:lnTo>
                  <a:pt x="79249" y="10669"/>
                </a:lnTo>
                <a:lnTo>
                  <a:pt x="80773" y="15240"/>
                </a:lnTo>
                <a:lnTo>
                  <a:pt x="80773" y="27433"/>
                </a:lnTo>
                <a:lnTo>
                  <a:pt x="79249" y="33529"/>
                </a:lnTo>
                <a:lnTo>
                  <a:pt x="77725" y="38100"/>
                </a:lnTo>
                <a:lnTo>
                  <a:pt x="74676" y="47245"/>
                </a:lnTo>
                <a:lnTo>
                  <a:pt x="71629" y="57912"/>
                </a:lnTo>
                <a:lnTo>
                  <a:pt x="65533" y="76200"/>
                </a:lnTo>
                <a:lnTo>
                  <a:pt x="64009" y="82296"/>
                </a:lnTo>
                <a:lnTo>
                  <a:pt x="62485" y="88393"/>
                </a:lnTo>
                <a:lnTo>
                  <a:pt x="56388" y="97536"/>
                </a:lnTo>
                <a:lnTo>
                  <a:pt x="50293" y="99060"/>
                </a:lnTo>
                <a:lnTo>
                  <a:pt x="47245" y="99060"/>
                </a:lnTo>
                <a:lnTo>
                  <a:pt x="44197" y="97536"/>
                </a:lnTo>
                <a:lnTo>
                  <a:pt x="36576" y="97536"/>
                </a:lnTo>
                <a:lnTo>
                  <a:pt x="35052" y="96012"/>
                </a:lnTo>
                <a:lnTo>
                  <a:pt x="32005" y="94488"/>
                </a:lnTo>
                <a:lnTo>
                  <a:pt x="28957" y="94488"/>
                </a:lnTo>
                <a:lnTo>
                  <a:pt x="27433" y="96012"/>
                </a:lnTo>
                <a:lnTo>
                  <a:pt x="24385" y="96012"/>
                </a:lnTo>
                <a:lnTo>
                  <a:pt x="22861" y="94488"/>
                </a:lnTo>
                <a:lnTo>
                  <a:pt x="21337" y="94488"/>
                </a:lnTo>
                <a:lnTo>
                  <a:pt x="19812" y="92964"/>
                </a:lnTo>
                <a:lnTo>
                  <a:pt x="19812" y="89917"/>
                </a:lnTo>
                <a:lnTo>
                  <a:pt x="12193" y="89917"/>
                </a:lnTo>
                <a:lnTo>
                  <a:pt x="10669" y="88393"/>
                </a:lnTo>
                <a:lnTo>
                  <a:pt x="9145" y="86869"/>
                </a:lnTo>
                <a:lnTo>
                  <a:pt x="9145" y="82296"/>
                </a:lnTo>
                <a:lnTo>
                  <a:pt x="4573" y="82296"/>
                </a:lnTo>
                <a:lnTo>
                  <a:pt x="1525" y="80772"/>
                </a:lnTo>
                <a:lnTo>
                  <a:pt x="0" y="77724"/>
                </a:lnTo>
                <a:lnTo>
                  <a:pt x="1525" y="73152"/>
                </a:lnTo>
                <a:lnTo>
                  <a:pt x="3049" y="71629"/>
                </a:lnTo>
                <a:lnTo>
                  <a:pt x="6097" y="65533"/>
                </a:lnTo>
                <a:lnTo>
                  <a:pt x="12193" y="59436"/>
                </a:lnTo>
                <a:lnTo>
                  <a:pt x="13717" y="54864"/>
                </a:lnTo>
                <a:lnTo>
                  <a:pt x="16764" y="50293"/>
                </a:lnTo>
                <a:lnTo>
                  <a:pt x="22861" y="44196"/>
                </a:lnTo>
                <a:lnTo>
                  <a:pt x="27433" y="35052"/>
                </a:lnTo>
                <a:lnTo>
                  <a:pt x="28957" y="28957"/>
                </a:lnTo>
                <a:lnTo>
                  <a:pt x="32005" y="24384"/>
                </a:lnTo>
                <a:lnTo>
                  <a:pt x="32005" y="21336"/>
                </a:lnTo>
                <a:lnTo>
                  <a:pt x="33529" y="18288"/>
                </a:lnTo>
                <a:lnTo>
                  <a:pt x="36576" y="13717"/>
                </a:lnTo>
                <a:lnTo>
                  <a:pt x="39625" y="7621"/>
                </a:lnTo>
                <a:lnTo>
                  <a:pt x="45721" y="3048"/>
                </a:lnTo>
                <a:lnTo>
                  <a:pt x="57912" y="0"/>
                </a:lnTo>
                <a:lnTo>
                  <a:pt x="68581" y="3048"/>
                </a:lnTo>
              </a:path>
            </a:pathLst>
          </a:custGeom>
          <a:solidFill>
            <a:srgbClr val="B5595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5" name="object 1865"/>
          <p:cNvSpPr/>
          <p:nvPr/>
        </p:nvSpPr>
        <p:spPr>
          <a:xfrm>
            <a:off x="8649221" y="6983488"/>
            <a:ext cx="36576" cy="96012"/>
          </a:xfrm>
          <a:custGeom>
            <a:avLst/>
            <a:gdLst/>
            <a:ahLst/>
            <a:cxnLst/>
            <a:rect l="l" t="t" r="r" b="b"/>
            <a:pathLst>
              <a:path w="36576" h="96012">
                <a:moveTo>
                  <a:pt x="6096" y="96012"/>
                </a:moveTo>
                <a:lnTo>
                  <a:pt x="12191" y="92964"/>
                </a:lnTo>
                <a:lnTo>
                  <a:pt x="15240" y="89916"/>
                </a:lnTo>
                <a:lnTo>
                  <a:pt x="18288" y="85345"/>
                </a:lnTo>
                <a:lnTo>
                  <a:pt x="19812" y="79248"/>
                </a:lnTo>
                <a:lnTo>
                  <a:pt x="21336" y="73152"/>
                </a:lnTo>
                <a:lnTo>
                  <a:pt x="27432" y="54864"/>
                </a:lnTo>
                <a:lnTo>
                  <a:pt x="30479" y="44197"/>
                </a:lnTo>
                <a:lnTo>
                  <a:pt x="33528" y="35052"/>
                </a:lnTo>
                <a:lnTo>
                  <a:pt x="35052" y="30481"/>
                </a:lnTo>
                <a:lnTo>
                  <a:pt x="36576" y="24385"/>
                </a:lnTo>
                <a:lnTo>
                  <a:pt x="36576" y="10669"/>
                </a:lnTo>
                <a:lnTo>
                  <a:pt x="35052" y="7621"/>
                </a:lnTo>
                <a:lnTo>
                  <a:pt x="30479" y="3048"/>
                </a:lnTo>
                <a:lnTo>
                  <a:pt x="24384" y="0"/>
                </a:lnTo>
                <a:lnTo>
                  <a:pt x="27432" y="3048"/>
                </a:lnTo>
                <a:lnTo>
                  <a:pt x="30479" y="7621"/>
                </a:lnTo>
                <a:lnTo>
                  <a:pt x="32003" y="13716"/>
                </a:lnTo>
                <a:lnTo>
                  <a:pt x="30479" y="21336"/>
                </a:lnTo>
                <a:lnTo>
                  <a:pt x="28955" y="25909"/>
                </a:lnTo>
                <a:lnTo>
                  <a:pt x="24384" y="30481"/>
                </a:lnTo>
                <a:lnTo>
                  <a:pt x="16764" y="32004"/>
                </a:lnTo>
                <a:lnTo>
                  <a:pt x="4572" y="28957"/>
                </a:lnTo>
                <a:lnTo>
                  <a:pt x="7620" y="32004"/>
                </a:lnTo>
                <a:lnTo>
                  <a:pt x="10667" y="33528"/>
                </a:lnTo>
                <a:lnTo>
                  <a:pt x="12191" y="33528"/>
                </a:lnTo>
                <a:lnTo>
                  <a:pt x="13715" y="35052"/>
                </a:lnTo>
                <a:lnTo>
                  <a:pt x="16764" y="36576"/>
                </a:lnTo>
                <a:lnTo>
                  <a:pt x="22860" y="36576"/>
                </a:lnTo>
                <a:lnTo>
                  <a:pt x="22860" y="38100"/>
                </a:lnTo>
                <a:lnTo>
                  <a:pt x="18288" y="38100"/>
                </a:lnTo>
                <a:lnTo>
                  <a:pt x="13715" y="39624"/>
                </a:lnTo>
                <a:lnTo>
                  <a:pt x="6096" y="39624"/>
                </a:lnTo>
                <a:lnTo>
                  <a:pt x="1524" y="38100"/>
                </a:lnTo>
                <a:lnTo>
                  <a:pt x="0" y="38100"/>
                </a:lnTo>
                <a:lnTo>
                  <a:pt x="0" y="39624"/>
                </a:lnTo>
                <a:lnTo>
                  <a:pt x="1524" y="39624"/>
                </a:lnTo>
                <a:lnTo>
                  <a:pt x="4572" y="42673"/>
                </a:lnTo>
                <a:lnTo>
                  <a:pt x="7620" y="44197"/>
                </a:lnTo>
                <a:lnTo>
                  <a:pt x="12191" y="44197"/>
                </a:lnTo>
                <a:lnTo>
                  <a:pt x="16764" y="45721"/>
                </a:lnTo>
                <a:lnTo>
                  <a:pt x="18288" y="50292"/>
                </a:lnTo>
                <a:lnTo>
                  <a:pt x="16764" y="53340"/>
                </a:lnTo>
                <a:lnTo>
                  <a:pt x="12191" y="57912"/>
                </a:lnTo>
                <a:lnTo>
                  <a:pt x="13715" y="59436"/>
                </a:lnTo>
                <a:lnTo>
                  <a:pt x="15240" y="62485"/>
                </a:lnTo>
                <a:lnTo>
                  <a:pt x="16764" y="67057"/>
                </a:lnTo>
                <a:lnTo>
                  <a:pt x="16764" y="79248"/>
                </a:lnTo>
                <a:lnTo>
                  <a:pt x="15240" y="85345"/>
                </a:lnTo>
                <a:lnTo>
                  <a:pt x="12191" y="91440"/>
                </a:lnTo>
                <a:lnTo>
                  <a:pt x="6096" y="96012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6" name="object 1866"/>
          <p:cNvSpPr/>
          <p:nvPr/>
        </p:nvSpPr>
        <p:spPr>
          <a:xfrm>
            <a:off x="8624836" y="7053592"/>
            <a:ext cx="19813" cy="21336"/>
          </a:xfrm>
          <a:custGeom>
            <a:avLst/>
            <a:gdLst/>
            <a:ahLst/>
            <a:cxnLst/>
            <a:rect l="l" t="t" r="r" b="b"/>
            <a:pathLst>
              <a:path w="19813" h="21336">
                <a:moveTo>
                  <a:pt x="12193" y="19812"/>
                </a:moveTo>
                <a:lnTo>
                  <a:pt x="10669" y="21336"/>
                </a:lnTo>
                <a:lnTo>
                  <a:pt x="3049" y="21336"/>
                </a:lnTo>
                <a:lnTo>
                  <a:pt x="1525" y="19812"/>
                </a:lnTo>
                <a:lnTo>
                  <a:pt x="0" y="19812"/>
                </a:lnTo>
                <a:lnTo>
                  <a:pt x="0" y="15241"/>
                </a:lnTo>
                <a:lnTo>
                  <a:pt x="3049" y="10669"/>
                </a:lnTo>
                <a:lnTo>
                  <a:pt x="7621" y="4572"/>
                </a:lnTo>
                <a:lnTo>
                  <a:pt x="13717" y="0"/>
                </a:lnTo>
                <a:lnTo>
                  <a:pt x="16764" y="0"/>
                </a:lnTo>
                <a:lnTo>
                  <a:pt x="19813" y="4572"/>
                </a:lnTo>
                <a:lnTo>
                  <a:pt x="18288" y="10669"/>
                </a:lnTo>
                <a:lnTo>
                  <a:pt x="12193" y="19812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7" name="object 1867"/>
          <p:cNvSpPr/>
          <p:nvPr/>
        </p:nvSpPr>
        <p:spPr>
          <a:xfrm>
            <a:off x="8603500" y="7039876"/>
            <a:ext cx="16765" cy="22860"/>
          </a:xfrm>
          <a:custGeom>
            <a:avLst/>
            <a:gdLst/>
            <a:ahLst/>
            <a:cxnLst/>
            <a:rect l="l" t="t" r="r" b="b"/>
            <a:pathLst>
              <a:path w="16765" h="22860">
                <a:moveTo>
                  <a:pt x="9145" y="22860"/>
                </a:moveTo>
                <a:lnTo>
                  <a:pt x="4573" y="22860"/>
                </a:lnTo>
                <a:lnTo>
                  <a:pt x="1524" y="21336"/>
                </a:lnTo>
                <a:lnTo>
                  <a:pt x="0" y="18288"/>
                </a:lnTo>
                <a:lnTo>
                  <a:pt x="1524" y="13716"/>
                </a:lnTo>
                <a:lnTo>
                  <a:pt x="3049" y="10669"/>
                </a:lnTo>
                <a:lnTo>
                  <a:pt x="6097" y="6097"/>
                </a:lnTo>
                <a:lnTo>
                  <a:pt x="12193" y="0"/>
                </a:lnTo>
                <a:lnTo>
                  <a:pt x="15241" y="1524"/>
                </a:lnTo>
                <a:lnTo>
                  <a:pt x="16765" y="4573"/>
                </a:lnTo>
                <a:lnTo>
                  <a:pt x="15241" y="12193"/>
                </a:lnTo>
                <a:lnTo>
                  <a:pt x="9145" y="2286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8" name="object 1868"/>
          <p:cNvSpPr/>
          <p:nvPr/>
        </p:nvSpPr>
        <p:spPr>
          <a:xfrm>
            <a:off x="8612645" y="7045973"/>
            <a:ext cx="21336" cy="24384"/>
          </a:xfrm>
          <a:custGeom>
            <a:avLst/>
            <a:gdLst/>
            <a:ahLst/>
            <a:cxnLst/>
            <a:rect l="l" t="t" r="r" b="b"/>
            <a:pathLst>
              <a:path w="21336" h="24384">
                <a:moveTo>
                  <a:pt x="12191" y="24384"/>
                </a:moveTo>
                <a:lnTo>
                  <a:pt x="4572" y="24384"/>
                </a:lnTo>
                <a:lnTo>
                  <a:pt x="3048" y="22860"/>
                </a:lnTo>
                <a:lnTo>
                  <a:pt x="1524" y="21336"/>
                </a:lnTo>
                <a:lnTo>
                  <a:pt x="1524" y="19812"/>
                </a:lnTo>
                <a:lnTo>
                  <a:pt x="0" y="18288"/>
                </a:lnTo>
                <a:lnTo>
                  <a:pt x="1524" y="16763"/>
                </a:lnTo>
                <a:lnTo>
                  <a:pt x="10667" y="4572"/>
                </a:lnTo>
                <a:lnTo>
                  <a:pt x="15240" y="1524"/>
                </a:lnTo>
                <a:lnTo>
                  <a:pt x="19812" y="0"/>
                </a:lnTo>
                <a:lnTo>
                  <a:pt x="21336" y="3048"/>
                </a:lnTo>
                <a:lnTo>
                  <a:pt x="19812" y="10667"/>
                </a:lnTo>
                <a:lnTo>
                  <a:pt x="15240" y="18288"/>
                </a:lnTo>
                <a:lnTo>
                  <a:pt x="12191" y="24384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9" name="object 1869"/>
          <p:cNvSpPr/>
          <p:nvPr/>
        </p:nvSpPr>
        <p:spPr>
          <a:xfrm>
            <a:off x="8643124" y="6884428"/>
            <a:ext cx="80773" cy="129540"/>
          </a:xfrm>
          <a:custGeom>
            <a:avLst/>
            <a:gdLst/>
            <a:ahLst/>
            <a:cxnLst/>
            <a:rect l="l" t="t" r="r" b="b"/>
            <a:pathLst>
              <a:path w="80773" h="129540">
                <a:moveTo>
                  <a:pt x="76200" y="44196"/>
                </a:moveTo>
                <a:lnTo>
                  <a:pt x="73152" y="51817"/>
                </a:lnTo>
                <a:lnTo>
                  <a:pt x="70105" y="60960"/>
                </a:lnTo>
                <a:lnTo>
                  <a:pt x="65533" y="68581"/>
                </a:lnTo>
                <a:lnTo>
                  <a:pt x="62485" y="76200"/>
                </a:lnTo>
                <a:lnTo>
                  <a:pt x="57912" y="83821"/>
                </a:lnTo>
                <a:lnTo>
                  <a:pt x="54864" y="92964"/>
                </a:lnTo>
                <a:lnTo>
                  <a:pt x="50293" y="103633"/>
                </a:lnTo>
                <a:lnTo>
                  <a:pt x="47245" y="112776"/>
                </a:lnTo>
                <a:lnTo>
                  <a:pt x="45721" y="115824"/>
                </a:lnTo>
                <a:lnTo>
                  <a:pt x="42673" y="120396"/>
                </a:lnTo>
                <a:lnTo>
                  <a:pt x="36576" y="126493"/>
                </a:lnTo>
                <a:lnTo>
                  <a:pt x="33529" y="128017"/>
                </a:lnTo>
                <a:lnTo>
                  <a:pt x="28957" y="129541"/>
                </a:lnTo>
                <a:lnTo>
                  <a:pt x="22861" y="128017"/>
                </a:lnTo>
                <a:lnTo>
                  <a:pt x="18288" y="126493"/>
                </a:lnTo>
                <a:lnTo>
                  <a:pt x="15241" y="126493"/>
                </a:lnTo>
                <a:lnTo>
                  <a:pt x="12193" y="124969"/>
                </a:lnTo>
                <a:lnTo>
                  <a:pt x="9145" y="121921"/>
                </a:lnTo>
                <a:lnTo>
                  <a:pt x="4573" y="118872"/>
                </a:lnTo>
                <a:lnTo>
                  <a:pt x="3049" y="115824"/>
                </a:lnTo>
                <a:lnTo>
                  <a:pt x="0" y="111252"/>
                </a:lnTo>
                <a:lnTo>
                  <a:pt x="0" y="105157"/>
                </a:lnTo>
                <a:lnTo>
                  <a:pt x="1525" y="97536"/>
                </a:lnTo>
                <a:lnTo>
                  <a:pt x="9145" y="83821"/>
                </a:lnTo>
                <a:lnTo>
                  <a:pt x="13717" y="70105"/>
                </a:lnTo>
                <a:lnTo>
                  <a:pt x="18288" y="59436"/>
                </a:lnTo>
                <a:lnTo>
                  <a:pt x="21337" y="45721"/>
                </a:lnTo>
                <a:lnTo>
                  <a:pt x="22861" y="33529"/>
                </a:lnTo>
                <a:lnTo>
                  <a:pt x="25909" y="25908"/>
                </a:lnTo>
                <a:lnTo>
                  <a:pt x="28957" y="16764"/>
                </a:lnTo>
                <a:lnTo>
                  <a:pt x="32005" y="9145"/>
                </a:lnTo>
                <a:lnTo>
                  <a:pt x="38100" y="3048"/>
                </a:lnTo>
                <a:lnTo>
                  <a:pt x="47245" y="0"/>
                </a:lnTo>
                <a:lnTo>
                  <a:pt x="50293" y="0"/>
                </a:lnTo>
                <a:lnTo>
                  <a:pt x="54864" y="1524"/>
                </a:lnTo>
                <a:lnTo>
                  <a:pt x="59437" y="1524"/>
                </a:lnTo>
                <a:lnTo>
                  <a:pt x="64009" y="3048"/>
                </a:lnTo>
                <a:lnTo>
                  <a:pt x="73152" y="9145"/>
                </a:lnTo>
                <a:lnTo>
                  <a:pt x="76200" y="13717"/>
                </a:lnTo>
                <a:lnTo>
                  <a:pt x="77725" y="19812"/>
                </a:lnTo>
                <a:lnTo>
                  <a:pt x="79249" y="24384"/>
                </a:lnTo>
                <a:lnTo>
                  <a:pt x="80773" y="32005"/>
                </a:lnTo>
                <a:lnTo>
                  <a:pt x="79249" y="38100"/>
                </a:lnTo>
                <a:lnTo>
                  <a:pt x="76200" y="44196"/>
                </a:lnTo>
              </a:path>
            </a:pathLst>
          </a:custGeom>
          <a:solidFill>
            <a:srgbClr val="B5595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0" name="object 1870"/>
          <p:cNvSpPr/>
          <p:nvPr/>
        </p:nvSpPr>
        <p:spPr>
          <a:xfrm>
            <a:off x="8661412" y="6887476"/>
            <a:ext cx="62485" cy="126492"/>
          </a:xfrm>
          <a:custGeom>
            <a:avLst/>
            <a:gdLst/>
            <a:ahLst/>
            <a:cxnLst/>
            <a:rect l="l" t="t" r="r" b="b"/>
            <a:pathLst>
              <a:path w="62485" h="126492">
                <a:moveTo>
                  <a:pt x="0" y="123445"/>
                </a:moveTo>
                <a:lnTo>
                  <a:pt x="12193" y="126493"/>
                </a:lnTo>
                <a:lnTo>
                  <a:pt x="15241" y="124969"/>
                </a:lnTo>
                <a:lnTo>
                  <a:pt x="19812" y="123445"/>
                </a:lnTo>
                <a:lnTo>
                  <a:pt x="25909" y="117348"/>
                </a:lnTo>
                <a:lnTo>
                  <a:pt x="28957" y="108204"/>
                </a:lnTo>
                <a:lnTo>
                  <a:pt x="32005" y="100585"/>
                </a:lnTo>
                <a:lnTo>
                  <a:pt x="36576" y="89916"/>
                </a:lnTo>
                <a:lnTo>
                  <a:pt x="41149" y="80773"/>
                </a:lnTo>
                <a:lnTo>
                  <a:pt x="45721" y="73152"/>
                </a:lnTo>
                <a:lnTo>
                  <a:pt x="51817" y="57912"/>
                </a:lnTo>
                <a:lnTo>
                  <a:pt x="56388" y="48769"/>
                </a:lnTo>
                <a:lnTo>
                  <a:pt x="59437" y="41148"/>
                </a:lnTo>
                <a:lnTo>
                  <a:pt x="60961" y="35052"/>
                </a:lnTo>
                <a:lnTo>
                  <a:pt x="62485" y="27433"/>
                </a:lnTo>
                <a:lnTo>
                  <a:pt x="62485" y="21336"/>
                </a:lnTo>
                <a:lnTo>
                  <a:pt x="60961" y="16764"/>
                </a:lnTo>
                <a:lnTo>
                  <a:pt x="57912" y="10669"/>
                </a:lnTo>
                <a:lnTo>
                  <a:pt x="54864" y="6097"/>
                </a:lnTo>
                <a:lnTo>
                  <a:pt x="51817" y="3048"/>
                </a:lnTo>
                <a:lnTo>
                  <a:pt x="47245" y="0"/>
                </a:lnTo>
                <a:lnTo>
                  <a:pt x="48769" y="3048"/>
                </a:lnTo>
                <a:lnTo>
                  <a:pt x="51817" y="6097"/>
                </a:lnTo>
                <a:lnTo>
                  <a:pt x="53341" y="9145"/>
                </a:lnTo>
                <a:lnTo>
                  <a:pt x="54864" y="13716"/>
                </a:lnTo>
                <a:lnTo>
                  <a:pt x="57912" y="18288"/>
                </a:lnTo>
                <a:lnTo>
                  <a:pt x="57912" y="27433"/>
                </a:lnTo>
                <a:lnTo>
                  <a:pt x="54864" y="32004"/>
                </a:lnTo>
                <a:lnTo>
                  <a:pt x="45721" y="38100"/>
                </a:lnTo>
                <a:lnTo>
                  <a:pt x="42673" y="42673"/>
                </a:lnTo>
                <a:lnTo>
                  <a:pt x="39624" y="54864"/>
                </a:lnTo>
                <a:lnTo>
                  <a:pt x="36576" y="64009"/>
                </a:lnTo>
                <a:lnTo>
                  <a:pt x="33529" y="74676"/>
                </a:lnTo>
                <a:lnTo>
                  <a:pt x="30481" y="85345"/>
                </a:lnTo>
                <a:lnTo>
                  <a:pt x="24385" y="97536"/>
                </a:lnTo>
                <a:lnTo>
                  <a:pt x="12193" y="115824"/>
                </a:lnTo>
                <a:lnTo>
                  <a:pt x="6097" y="120397"/>
                </a:lnTo>
                <a:lnTo>
                  <a:pt x="0" y="123445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1" name="object 1871"/>
          <p:cNvSpPr/>
          <p:nvPr/>
        </p:nvSpPr>
        <p:spPr>
          <a:xfrm>
            <a:off x="8822957" y="7053592"/>
            <a:ext cx="79248" cy="85344"/>
          </a:xfrm>
          <a:custGeom>
            <a:avLst/>
            <a:gdLst/>
            <a:ahLst/>
            <a:cxnLst/>
            <a:rect l="l" t="t" r="r" b="b"/>
            <a:pathLst>
              <a:path w="79248" h="85344">
                <a:moveTo>
                  <a:pt x="59436" y="1524"/>
                </a:moveTo>
                <a:lnTo>
                  <a:pt x="62484" y="3048"/>
                </a:lnTo>
                <a:lnTo>
                  <a:pt x="67055" y="3048"/>
                </a:lnTo>
                <a:lnTo>
                  <a:pt x="70104" y="4572"/>
                </a:lnTo>
                <a:lnTo>
                  <a:pt x="79248" y="13717"/>
                </a:lnTo>
                <a:lnTo>
                  <a:pt x="79248" y="22860"/>
                </a:lnTo>
                <a:lnTo>
                  <a:pt x="76200" y="32005"/>
                </a:lnTo>
                <a:lnTo>
                  <a:pt x="74676" y="36577"/>
                </a:lnTo>
                <a:lnTo>
                  <a:pt x="76200" y="38100"/>
                </a:lnTo>
                <a:lnTo>
                  <a:pt x="76200" y="53341"/>
                </a:lnTo>
                <a:lnTo>
                  <a:pt x="74676" y="64008"/>
                </a:lnTo>
                <a:lnTo>
                  <a:pt x="70104" y="76200"/>
                </a:lnTo>
                <a:lnTo>
                  <a:pt x="64008" y="82296"/>
                </a:lnTo>
                <a:lnTo>
                  <a:pt x="60960" y="83820"/>
                </a:lnTo>
                <a:lnTo>
                  <a:pt x="59436" y="83820"/>
                </a:lnTo>
                <a:lnTo>
                  <a:pt x="56388" y="85344"/>
                </a:lnTo>
                <a:lnTo>
                  <a:pt x="50292" y="85344"/>
                </a:lnTo>
                <a:lnTo>
                  <a:pt x="47243" y="83820"/>
                </a:lnTo>
                <a:lnTo>
                  <a:pt x="44196" y="83820"/>
                </a:lnTo>
                <a:lnTo>
                  <a:pt x="39624" y="82296"/>
                </a:lnTo>
                <a:lnTo>
                  <a:pt x="36576" y="79248"/>
                </a:lnTo>
                <a:lnTo>
                  <a:pt x="35052" y="79248"/>
                </a:lnTo>
                <a:lnTo>
                  <a:pt x="33528" y="80772"/>
                </a:lnTo>
                <a:lnTo>
                  <a:pt x="30479" y="80772"/>
                </a:lnTo>
                <a:lnTo>
                  <a:pt x="27431" y="79248"/>
                </a:lnTo>
                <a:lnTo>
                  <a:pt x="22860" y="74677"/>
                </a:lnTo>
                <a:lnTo>
                  <a:pt x="22860" y="73153"/>
                </a:lnTo>
                <a:lnTo>
                  <a:pt x="18288" y="73153"/>
                </a:lnTo>
                <a:lnTo>
                  <a:pt x="15240" y="71629"/>
                </a:lnTo>
                <a:lnTo>
                  <a:pt x="13716" y="70105"/>
                </a:lnTo>
                <a:lnTo>
                  <a:pt x="10667" y="70105"/>
                </a:lnTo>
                <a:lnTo>
                  <a:pt x="9143" y="68581"/>
                </a:lnTo>
                <a:lnTo>
                  <a:pt x="9143" y="65532"/>
                </a:lnTo>
                <a:lnTo>
                  <a:pt x="4572" y="64008"/>
                </a:lnTo>
                <a:lnTo>
                  <a:pt x="1524" y="62484"/>
                </a:lnTo>
                <a:lnTo>
                  <a:pt x="0" y="59436"/>
                </a:lnTo>
                <a:lnTo>
                  <a:pt x="0" y="56388"/>
                </a:lnTo>
                <a:lnTo>
                  <a:pt x="3048" y="50293"/>
                </a:lnTo>
                <a:lnTo>
                  <a:pt x="7619" y="44196"/>
                </a:lnTo>
                <a:lnTo>
                  <a:pt x="10667" y="39624"/>
                </a:lnTo>
                <a:lnTo>
                  <a:pt x="15240" y="36577"/>
                </a:lnTo>
                <a:lnTo>
                  <a:pt x="18288" y="33529"/>
                </a:lnTo>
                <a:lnTo>
                  <a:pt x="22860" y="27432"/>
                </a:lnTo>
                <a:lnTo>
                  <a:pt x="28955" y="22860"/>
                </a:lnTo>
                <a:lnTo>
                  <a:pt x="33528" y="16765"/>
                </a:lnTo>
                <a:lnTo>
                  <a:pt x="33528" y="13717"/>
                </a:lnTo>
                <a:lnTo>
                  <a:pt x="35052" y="12193"/>
                </a:lnTo>
                <a:lnTo>
                  <a:pt x="38100" y="7620"/>
                </a:lnTo>
                <a:lnTo>
                  <a:pt x="42672" y="3048"/>
                </a:lnTo>
                <a:lnTo>
                  <a:pt x="47243" y="0"/>
                </a:lnTo>
                <a:lnTo>
                  <a:pt x="51816" y="0"/>
                </a:lnTo>
                <a:lnTo>
                  <a:pt x="59436" y="1524"/>
                </a:lnTo>
              </a:path>
            </a:pathLst>
          </a:custGeom>
          <a:solidFill>
            <a:srgbClr val="B5595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2" name="object 1872"/>
          <p:cNvSpPr/>
          <p:nvPr/>
        </p:nvSpPr>
        <p:spPr>
          <a:xfrm>
            <a:off x="8865629" y="7055116"/>
            <a:ext cx="36576" cy="83820"/>
          </a:xfrm>
          <a:custGeom>
            <a:avLst/>
            <a:gdLst/>
            <a:ahLst/>
            <a:cxnLst/>
            <a:rect l="l" t="t" r="r" b="b"/>
            <a:pathLst>
              <a:path w="36576" h="83820">
                <a:moveTo>
                  <a:pt x="0" y="82296"/>
                </a:moveTo>
                <a:lnTo>
                  <a:pt x="4571" y="82296"/>
                </a:lnTo>
                <a:lnTo>
                  <a:pt x="7620" y="83820"/>
                </a:lnTo>
                <a:lnTo>
                  <a:pt x="13716" y="83820"/>
                </a:lnTo>
                <a:lnTo>
                  <a:pt x="15240" y="82296"/>
                </a:lnTo>
                <a:lnTo>
                  <a:pt x="18288" y="82296"/>
                </a:lnTo>
                <a:lnTo>
                  <a:pt x="21336" y="80772"/>
                </a:lnTo>
                <a:lnTo>
                  <a:pt x="27432" y="74676"/>
                </a:lnTo>
                <a:lnTo>
                  <a:pt x="30480" y="64008"/>
                </a:lnTo>
                <a:lnTo>
                  <a:pt x="33528" y="51817"/>
                </a:lnTo>
                <a:lnTo>
                  <a:pt x="33528" y="42672"/>
                </a:lnTo>
                <a:lnTo>
                  <a:pt x="32004" y="38100"/>
                </a:lnTo>
                <a:lnTo>
                  <a:pt x="32004" y="35053"/>
                </a:lnTo>
                <a:lnTo>
                  <a:pt x="33528" y="30481"/>
                </a:lnTo>
                <a:lnTo>
                  <a:pt x="35052" y="21336"/>
                </a:lnTo>
                <a:lnTo>
                  <a:pt x="36576" y="16764"/>
                </a:lnTo>
                <a:lnTo>
                  <a:pt x="35052" y="13717"/>
                </a:lnTo>
                <a:lnTo>
                  <a:pt x="33528" y="9145"/>
                </a:lnTo>
                <a:lnTo>
                  <a:pt x="30480" y="6096"/>
                </a:lnTo>
                <a:lnTo>
                  <a:pt x="27432" y="4572"/>
                </a:lnTo>
                <a:lnTo>
                  <a:pt x="22859" y="3048"/>
                </a:lnTo>
                <a:lnTo>
                  <a:pt x="19812" y="1524"/>
                </a:lnTo>
                <a:lnTo>
                  <a:pt x="15240" y="0"/>
                </a:lnTo>
                <a:lnTo>
                  <a:pt x="19812" y="3048"/>
                </a:lnTo>
                <a:lnTo>
                  <a:pt x="22859" y="9145"/>
                </a:lnTo>
                <a:lnTo>
                  <a:pt x="25907" y="16764"/>
                </a:lnTo>
                <a:lnTo>
                  <a:pt x="27432" y="24384"/>
                </a:lnTo>
                <a:lnTo>
                  <a:pt x="25907" y="32005"/>
                </a:lnTo>
                <a:lnTo>
                  <a:pt x="21336" y="38100"/>
                </a:lnTo>
                <a:lnTo>
                  <a:pt x="15240" y="41148"/>
                </a:lnTo>
                <a:lnTo>
                  <a:pt x="3047" y="39624"/>
                </a:lnTo>
                <a:lnTo>
                  <a:pt x="4571" y="42672"/>
                </a:lnTo>
                <a:lnTo>
                  <a:pt x="7620" y="44196"/>
                </a:lnTo>
                <a:lnTo>
                  <a:pt x="9144" y="45720"/>
                </a:lnTo>
                <a:lnTo>
                  <a:pt x="12192" y="45720"/>
                </a:lnTo>
                <a:lnTo>
                  <a:pt x="13716" y="47245"/>
                </a:lnTo>
                <a:lnTo>
                  <a:pt x="16764" y="48769"/>
                </a:lnTo>
                <a:lnTo>
                  <a:pt x="22859" y="48769"/>
                </a:lnTo>
                <a:lnTo>
                  <a:pt x="19812" y="51817"/>
                </a:lnTo>
                <a:lnTo>
                  <a:pt x="15240" y="54864"/>
                </a:lnTo>
                <a:lnTo>
                  <a:pt x="9144" y="54864"/>
                </a:lnTo>
                <a:lnTo>
                  <a:pt x="10668" y="56388"/>
                </a:lnTo>
                <a:lnTo>
                  <a:pt x="13716" y="60960"/>
                </a:lnTo>
                <a:lnTo>
                  <a:pt x="15240" y="64008"/>
                </a:lnTo>
                <a:lnTo>
                  <a:pt x="16764" y="68581"/>
                </a:lnTo>
                <a:lnTo>
                  <a:pt x="15240" y="73153"/>
                </a:lnTo>
                <a:lnTo>
                  <a:pt x="12192" y="77724"/>
                </a:lnTo>
                <a:lnTo>
                  <a:pt x="7620" y="80772"/>
                </a:lnTo>
                <a:lnTo>
                  <a:pt x="0" y="82296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3" name="object 1873"/>
          <p:cNvSpPr/>
          <p:nvPr/>
        </p:nvSpPr>
        <p:spPr>
          <a:xfrm>
            <a:off x="8844293" y="7114552"/>
            <a:ext cx="16764" cy="19812"/>
          </a:xfrm>
          <a:custGeom>
            <a:avLst/>
            <a:gdLst/>
            <a:ahLst/>
            <a:cxnLst/>
            <a:rect l="l" t="t" r="r" b="b"/>
            <a:pathLst>
              <a:path w="16764" h="19812">
                <a:moveTo>
                  <a:pt x="0" y="12193"/>
                </a:moveTo>
                <a:lnTo>
                  <a:pt x="0" y="13717"/>
                </a:lnTo>
                <a:lnTo>
                  <a:pt x="1524" y="16764"/>
                </a:lnTo>
                <a:lnTo>
                  <a:pt x="3048" y="18288"/>
                </a:lnTo>
                <a:lnTo>
                  <a:pt x="6095" y="18288"/>
                </a:lnTo>
                <a:lnTo>
                  <a:pt x="7619" y="19812"/>
                </a:lnTo>
                <a:lnTo>
                  <a:pt x="15240" y="19812"/>
                </a:lnTo>
                <a:lnTo>
                  <a:pt x="15240" y="15240"/>
                </a:lnTo>
                <a:lnTo>
                  <a:pt x="16764" y="10669"/>
                </a:lnTo>
                <a:lnTo>
                  <a:pt x="16764" y="1524"/>
                </a:lnTo>
                <a:lnTo>
                  <a:pt x="13716" y="0"/>
                </a:lnTo>
                <a:lnTo>
                  <a:pt x="12192" y="0"/>
                </a:lnTo>
                <a:lnTo>
                  <a:pt x="0" y="12193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4" name="object 1874"/>
          <p:cNvSpPr/>
          <p:nvPr/>
        </p:nvSpPr>
        <p:spPr>
          <a:xfrm>
            <a:off x="8822957" y="7100836"/>
            <a:ext cx="12192" cy="18288"/>
          </a:xfrm>
          <a:custGeom>
            <a:avLst/>
            <a:gdLst/>
            <a:ahLst/>
            <a:cxnLst/>
            <a:rect l="l" t="t" r="r" b="b"/>
            <a:pathLst>
              <a:path w="12192" h="18288">
                <a:moveTo>
                  <a:pt x="0" y="9144"/>
                </a:moveTo>
                <a:lnTo>
                  <a:pt x="0" y="12192"/>
                </a:lnTo>
                <a:lnTo>
                  <a:pt x="1524" y="16764"/>
                </a:lnTo>
                <a:lnTo>
                  <a:pt x="4572" y="18288"/>
                </a:lnTo>
                <a:lnTo>
                  <a:pt x="7619" y="18288"/>
                </a:lnTo>
                <a:lnTo>
                  <a:pt x="10667" y="13716"/>
                </a:lnTo>
                <a:lnTo>
                  <a:pt x="12192" y="9144"/>
                </a:lnTo>
                <a:lnTo>
                  <a:pt x="12192" y="1525"/>
                </a:lnTo>
                <a:lnTo>
                  <a:pt x="10667" y="0"/>
                </a:lnTo>
                <a:lnTo>
                  <a:pt x="9143" y="0"/>
                </a:lnTo>
                <a:lnTo>
                  <a:pt x="4572" y="3049"/>
                </a:lnTo>
                <a:lnTo>
                  <a:pt x="0" y="9144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5" name="object 1875"/>
          <p:cNvSpPr/>
          <p:nvPr/>
        </p:nvSpPr>
        <p:spPr>
          <a:xfrm>
            <a:off x="8832100" y="7106933"/>
            <a:ext cx="16765" cy="19812"/>
          </a:xfrm>
          <a:custGeom>
            <a:avLst/>
            <a:gdLst/>
            <a:ahLst/>
            <a:cxnLst/>
            <a:rect l="l" t="t" r="r" b="b"/>
            <a:pathLst>
              <a:path w="16765" h="19812">
                <a:moveTo>
                  <a:pt x="0" y="12191"/>
                </a:moveTo>
                <a:lnTo>
                  <a:pt x="0" y="15240"/>
                </a:lnTo>
                <a:lnTo>
                  <a:pt x="3049" y="16764"/>
                </a:lnTo>
                <a:lnTo>
                  <a:pt x="4573" y="18288"/>
                </a:lnTo>
                <a:lnTo>
                  <a:pt x="6097" y="19812"/>
                </a:lnTo>
                <a:lnTo>
                  <a:pt x="13717" y="19812"/>
                </a:lnTo>
                <a:lnTo>
                  <a:pt x="16765" y="10667"/>
                </a:lnTo>
                <a:lnTo>
                  <a:pt x="16765" y="6095"/>
                </a:lnTo>
                <a:lnTo>
                  <a:pt x="15241" y="1524"/>
                </a:lnTo>
                <a:lnTo>
                  <a:pt x="13717" y="0"/>
                </a:lnTo>
                <a:lnTo>
                  <a:pt x="10669" y="1524"/>
                </a:lnTo>
                <a:lnTo>
                  <a:pt x="6097" y="4571"/>
                </a:lnTo>
                <a:lnTo>
                  <a:pt x="0" y="12191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6" name="object 1876"/>
          <p:cNvSpPr/>
          <p:nvPr/>
        </p:nvSpPr>
        <p:spPr>
          <a:xfrm>
            <a:off x="8856485" y="6911861"/>
            <a:ext cx="111251" cy="179831"/>
          </a:xfrm>
          <a:custGeom>
            <a:avLst/>
            <a:gdLst/>
            <a:ahLst/>
            <a:cxnLst/>
            <a:rect l="l" t="t" r="r" b="b"/>
            <a:pathLst>
              <a:path w="111251" h="179831">
                <a:moveTo>
                  <a:pt x="53339" y="7619"/>
                </a:moveTo>
                <a:lnTo>
                  <a:pt x="56388" y="4572"/>
                </a:lnTo>
                <a:lnTo>
                  <a:pt x="60960" y="3048"/>
                </a:lnTo>
                <a:lnTo>
                  <a:pt x="64008" y="1524"/>
                </a:lnTo>
                <a:lnTo>
                  <a:pt x="70103" y="0"/>
                </a:lnTo>
                <a:lnTo>
                  <a:pt x="74676" y="0"/>
                </a:lnTo>
                <a:lnTo>
                  <a:pt x="80772" y="1524"/>
                </a:lnTo>
                <a:lnTo>
                  <a:pt x="88391" y="4572"/>
                </a:lnTo>
                <a:lnTo>
                  <a:pt x="94488" y="7619"/>
                </a:lnTo>
                <a:lnTo>
                  <a:pt x="99060" y="12191"/>
                </a:lnTo>
                <a:lnTo>
                  <a:pt x="103632" y="18288"/>
                </a:lnTo>
                <a:lnTo>
                  <a:pt x="108203" y="27431"/>
                </a:lnTo>
                <a:lnTo>
                  <a:pt x="111251" y="38100"/>
                </a:lnTo>
                <a:lnTo>
                  <a:pt x="111251" y="59436"/>
                </a:lnTo>
                <a:lnTo>
                  <a:pt x="106680" y="71627"/>
                </a:lnTo>
                <a:lnTo>
                  <a:pt x="99060" y="83819"/>
                </a:lnTo>
                <a:lnTo>
                  <a:pt x="88391" y="99060"/>
                </a:lnTo>
                <a:lnTo>
                  <a:pt x="77724" y="112775"/>
                </a:lnTo>
                <a:lnTo>
                  <a:pt x="68580" y="124967"/>
                </a:lnTo>
                <a:lnTo>
                  <a:pt x="62484" y="135636"/>
                </a:lnTo>
                <a:lnTo>
                  <a:pt x="56388" y="144779"/>
                </a:lnTo>
                <a:lnTo>
                  <a:pt x="51815" y="153924"/>
                </a:lnTo>
                <a:lnTo>
                  <a:pt x="48768" y="161543"/>
                </a:lnTo>
                <a:lnTo>
                  <a:pt x="44196" y="170688"/>
                </a:lnTo>
                <a:lnTo>
                  <a:pt x="41148" y="175260"/>
                </a:lnTo>
                <a:lnTo>
                  <a:pt x="39624" y="176784"/>
                </a:lnTo>
                <a:lnTo>
                  <a:pt x="36576" y="178308"/>
                </a:lnTo>
                <a:lnTo>
                  <a:pt x="32003" y="179831"/>
                </a:lnTo>
                <a:lnTo>
                  <a:pt x="27432" y="179831"/>
                </a:lnTo>
                <a:lnTo>
                  <a:pt x="15239" y="176784"/>
                </a:lnTo>
                <a:lnTo>
                  <a:pt x="7620" y="172212"/>
                </a:lnTo>
                <a:lnTo>
                  <a:pt x="3048" y="167639"/>
                </a:lnTo>
                <a:lnTo>
                  <a:pt x="0" y="160019"/>
                </a:lnTo>
                <a:lnTo>
                  <a:pt x="1524" y="152400"/>
                </a:lnTo>
                <a:lnTo>
                  <a:pt x="1524" y="144779"/>
                </a:lnTo>
                <a:lnTo>
                  <a:pt x="4572" y="137160"/>
                </a:lnTo>
                <a:lnTo>
                  <a:pt x="6096" y="128015"/>
                </a:lnTo>
                <a:lnTo>
                  <a:pt x="9144" y="120396"/>
                </a:lnTo>
                <a:lnTo>
                  <a:pt x="16764" y="99060"/>
                </a:lnTo>
                <a:lnTo>
                  <a:pt x="25908" y="73151"/>
                </a:lnTo>
                <a:lnTo>
                  <a:pt x="33527" y="48767"/>
                </a:lnTo>
                <a:lnTo>
                  <a:pt x="39624" y="30479"/>
                </a:lnTo>
                <a:lnTo>
                  <a:pt x="41148" y="22860"/>
                </a:lnTo>
                <a:lnTo>
                  <a:pt x="45720" y="15239"/>
                </a:lnTo>
                <a:lnTo>
                  <a:pt x="53339" y="7619"/>
                </a:lnTo>
              </a:path>
            </a:pathLst>
          </a:custGeom>
          <a:solidFill>
            <a:srgbClr val="B5595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7" name="object 1877"/>
          <p:cNvSpPr/>
          <p:nvPr/>
        </p:nvSpPr>
        <p:spPr>
          <a:xfrm>
            <a:off x="8871724" y="6921004"/>
            <a:ext cx="96012" cy="170688"/>
          </a:xfrm>
          <a:custGeom>
            <a:avLst/>
            <a:gdLst/>
            <a:ahLst/>
            <a:cxnLst/>
            <a:rect l="l" t="t" r="r" b="b"/>
            <a:pathLst>
              <a:path w="96012" h="170688">
                <a:moveTo>
                  <a:pt x="30481" y="158496"/>
                </a:moveTo>
                <a:lnTo>
                  <a:pt x="33529" y="152400"/>
                </a:lnTo>
                <a:lnTo>
                  <a:pt x="36576" y="144781"/>
                </a:lnTo>
                <a:lnTo>
                  <a:pt x="41149" y="135636"/>
                </a:lnTo>
                <a:lnTo>
                  <a:pt x="47245" y="126493"/>
                </a:lnTo>
                <a:lnTo>
                  <a:pt x="53341" y="115824"/>
                </a:lnTo>
                <a:lnTo>
                  <a:pt x="60961" y="103632"/>
                </a:lnTo>
                <a:lnTo>
                  <a:pt x="71629" y="89917"/>
                </a:lnTo>
                <a:lnTo>
                  <a:pt x="83821" y="74676"/>
                </a:lnTo>
                <a:lnTo>
                  <a:pt x="91441" y="62484"/>
                </a:lnTo>
                <a:lnTo>
                  <a:pt x="94488" y="51817"/>
                </a:lnTo>
                <a:lnTo>
                  <a:pt x="96012" y="39624"/>
                </a:lnTo>
                <a:lnTo>
                  <a:pt x="94488" y="28957"/>
                </a:lnTo>
                <a:lnTo>
                  <a:pt x="92964" y="18288"/>
                </a:lnTo>
                <a:lnTo>
                  <a:pt x="83821" y="3048"/>
                </a:lnTo>
                <a:lnTo>
                  <a:pt x="79249" y="0"/>
                </a:lnTo>
                <a:lnTo>
                  <a:pt x="85345" y="12193"/>
                </a:lnTo>
                <a:lnTo>
                  <a:pt x="86869" y="18288"/>
                </a:lnTo>
                <a:lnTo>
                  <a:pt x="88393" y="24384"/>
                </a:lnTo>
                <a:lnTo>
                  <a:pt x="89917" y="30481"/>
                </a:lnTo>
                <a:lnTo>
                  <a:pt x="89917" y="36576"/>
                </a:lnTo>
                <a:lnTo>
                  <a:pt x="86869" y="42672"/>
                </a:lnTo>
                <a:lnTo>
                  <a:pt x="80773" y="54865"/>
                </a:lnTo>
                <a:lnTo>
                  <a:pt x="76200" y="60960"/>
                </a:lnTo>
                <a:lnTo>
                  <a:pt x="73152" y="67057"/>
                </a:lnTo>
                <a:lnTo>
                  <a:pt x="68581" y="74676"/>
                </a:lnTo>
                <a:lnTo>
                  <a:pt x="64009" y="79248"/>
                </a:lnTo>
                <a:lnTo>
                  <a:pt x="60961" y="85345"/>
                </a:lnTo>
                <a:lnTo>
                  <a:pt x="56388" y="89917"/>
                </a:lnTo>
                <a:lnTo>
                  <a:pt x="54864" y="94488"/>
                </a:lnTo>
                <a:lnTo>
                  <a:pt x="48769" y="103632"/>
                </a:lnTo>
                <a:lnTo>
                  <a:pt x="41149" y="117348"/>
                </a:lnTo>
                <a:lnTo>
                  <a:pt x="35052" y="132588"/>
                </a:lnTo>
                <a:lnTo>
                  <a:pt x="28957" y="143257"/>
                </a:lnTo>
                <a:lnTo>
                  <a:pt x="25909" y="147829"/>
                </a:lnTo>
                <a:lnTo>
                  <a:pt x="22861" y="153924"/>
                </a:lnTo>
                <a:lnTo>
                  <a:pt x="19812" y="156972"/>
                </a:lnTo>
                <a:lnTo>
                  <a:pt x="16764" y="161545"/>
                </a:lnTo>
                <a:lnTo>
                  <a:pt x="13717" y="164593"/>
                </a:lnTo>
                <a:lnTo>
                  <a:pt x="4573" y="167641"/>
                </a:lnTo>
                <a:lnTo>
                  <a:pt x="0" y="167641"/>
                </a:lnTo>
                <a:lnTo>
                  <a:pt x="7621" y="170688"/>
                </a:lnTo>
                <a:lnTo>
                  <a:pt x="18288" y="170688"/>
                </a:lnTo>
                <a:lnTo>
                  <a:pt x="24385" y="167641"/>
                </a:lnTo>
                <a:lnTo>
                  <a:pt x="25909" y="166117"/>
                </a:lnTo>
                <a:lnTo>
                  <a:pt x="28957" y="161545"/>
                </a:lnTo>
                <a:lnTo>
                  <a:pt x="30481" y="158496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8" name="object 1878"/>
          <p:cNvSpPr/>
          <p:nvPr/>
        </p:nvSpPr>
        <p:spPr>
          <a:xfrm>
            <a:off x="8623312" y="6652780"/>
            <a:ext cx="499873" cy="368808"/>
          </a:xfrm>
          <a:custGeom>
            <a:avLst/>
            <a:gdLst/>
            <a:ahLst/>
            <a:cxnLst/>
            <a:rect l="l" t="t" r="r" b="b"/>
            <a:pathLst>
              <a:path w="499873" h="368808">
                <a:moveTo>
                  <a:pt x="170688" y="312420"/>
                </a:moveTo>
                <a:lnTo>
                  <a:pt x="172212" y="315469"/>
                </a:lnTo>
                <a:lnTo>
                  <a:pt x="178309" y="318517"/>
                </a:lnTo>
                <a:lnTo>
                  <a:pt x="192024" y="327660"/>
                </a:lnTo>
                <a:lnTo>
                  <a:pt x="204217" y="333756"/>
                </a:lnTo>
                <a:lnTo>
                  <a:pt x="211837" y="336805"/>
                </a:lnTo>
                <a:lnTo>
                  <a:pt x="219457" y="341377"/>
                </a:lnTo>
                <a:lnTo>
                  <a:pt x="228600" y="344424"/>
                </a:lnTo>
                <a:lnTo>
                  <a:pt x="239269" y="348996"/>
                </a:lnTo>
                <a:lnTo>
                  <a:pt x="249937" y="352044"/>
                </a:lnTo>
                <a:lnTo>
                  <a:pt x="262129" y="356617"/>
                </a:lnTo>
                <a:lnTo>
                  <a:pt x="275845" y="359665"/>
                </a:lnTo>
                <a:lnTo>
                  <a:pt x="289561" y="364236"/>
                </a:lnTo>
                <a:lnTo>
                  <a:pt x="309373" y="367284"/>
                </a:lnTo>
                <a:lnTo>
                  <a:pt x="327661" y="368808"/>
                </a:lnTo>
                <a:lnTo>
                  <a:pt x="344424" y="368808"/>
                </a:lnTo>
                <a:lnTo>
                  <a:pt x="359664" y="367284"/>
                </a:lnTo>
                <a:lnTo>
                  <a:pt x="371857" y="364236"/>
                </a:lnTo>
                <a:lnTo>
                  <a:pt x="384049" y="359665"/>
                </a:lnTo>
                <a:lnTo>
                  <a:pt x="396241" y="353569"/>
                </a:lnTo>
                <a:lnTo>
                  <a:pt x="405385" y="347472"/>
                </a:lnTo>
                <a:lnTo>
                  <a:pt x="414529" y="339853"/>
                </a:lnTo>
                <a:lnTo>
                  <a:pt x="429769" y="324612"/>
                </a:lnTo>
                <a:lnTo>
                  <a:pt x="434341" y="318517"/>
                </a:lnTo>
                <a:lnTo>
                  <a:pt x="438912" y="310896"/>
                </a:lnTo>
                <a:lnTo>
                  <a:pt x="443485" y="304800"/>
                </a:lnTo>
                <a:lnTo>
                  <a:pt x="449581" y="295656"/>
                </a:lnTo>
                <a:lnTo>
                  <a:pt x="455676" y="288036"/>
                </a:lnTo>
                <a:lnTo>
                  <a:pt x="463297" y="275844"/>
                </a:lnTo>
                <a:lnTo>
                  <a:pt x="478537" y="242317"/>
                </a:lnTo>
                <a:lnTo>
                  <a:pt x="486157" y="220981"/>
                </a:lnTo>
                <a:lnTo>
                  <a:pt x="492253" y="199644"/>
                </a:lnTo>
                <a:lnTo>
                  <a:pt x="496824" y="178308"/>
                </a:lnTo>
                <a:lnTo>
                  <a:pt x="499873" y="156972"/>
                </a:lnTo>
                <a:lnTo>
                  <a:pt x="499873" y="140208"/>
                </a:lnTo>
                <a:lnTo>
                  <a:pt x="498349" y="124969"/>
                </a:lnTo>
                <a:lnTo>
                  <a:pt x="496824" y="112777"/>
                </a:lnTo>
                <a:lnTo>
                  <a:pt x="492253" y="99060"/>
                </a:lnTo>
                <a:lnTo>
                  <a:pt x="487681" y="86869"/>
                </a:lnTo>
                <a:lnTo>
                  <a:pt x="483109" y="76200"/>
                </a:lnTo>
                <a:lnTo>
                  <a:pt x="477012" y="67056"/>
                </a:lnTo>
                <a:lnTo>
                  <a:pt x="469393" y="57912"/>
                </a:lnTo>
                <a:lnTo>
                  <a:pt x="446533" y="35053"/>
                </a:lnTo>
                <a:lnTo>
                  <a:pt x="437388" y="28956"/>
                </a:lnTo>
                <a:lnTo>
                  <a:pt x="428245" y="24384"/>
                </a:lnTo>
                <a:lnTo>
                  <a:pt x="417576" y="19812"/>
                </a:lnTo>
                <a:lnTo>
                  <a:pt x="408433" y="15241"/>
                </a:lnTo>
                <a:lnTo>
                  <a:pt x="399288" y="12193"/>
                </a:lnTo>
                <a:lnTo>
                  <a:pt x="388621" y="9144"/>
                </a:lnTo>
                <a:lnTo>
                  <a:pt x="379476" y="6096"/>
                </a:lnTo>
                <a:lnTo>
                  <a:pt x="368809" y="4572"/>
                </a:lnTo>
                <a:lnTo>
                  <a:pt x="359664" y="3048"/>
                </a:lnTo>
                <a:lnTo>
                  <a:pt x="348997" y="1524"/>
                </a:lnTo>
                <a:lnTo>
                  <a:pt x="339853" y="1524"/>
                </a:lnTo>
                <a:lnTo>
                  <a:pt x="330709" y="0"/>
                </a:lnTo>
                <a:lnTo>
                  <a:pt x="304800" y="0"/>
                </a:lnTo>
                <a:lnTo>
                  <a:pt x="297181" y="1524"/>
                </a:lnTo>
                <a:lnTo>
                  <a:pt x="283464" y="1524"/>
                </a:lnTo>
                <a:lnTo>
                  <a:pt x="278893" y="3048"/>
                </a:lnTo>
                <a:lnTo>
                  <a:pt x="274321" y="3048"/>
                </a:lnTo>
                <a:lnTo>
                  <a:pt x="269749" y="4572"/>
                </a:lnTo>
                <a:lnTo>
                  <a:pt x="263653" y="4572"/>
                </a:lnTo>
                <a:lnTo>
                  <a:pt x="259081" y="6096"/>
                </a:lnTo>
                <a:lnTo>
                  <a:pt x="252985" y="6096"/>
                </a:lnTo>
                <a:lnTo>
                  <a:pt x="240793" y="9144"/>
                </a:lnTo>
                <a:lnTo>
                  <a:pt x="233173" y="10669"/>
                </a:lnTo>
                <a:lnTo>
                  <a:pt x="227076" y="12193"/>
                </a:lnTo>
                <a:lnTo>
                  <a:pt x="217933" y="15241"/>
                </a:lnTo>
                <a:lnTo>
                  <a:pt x="207264" y="18289"/>
                </a:lnTo>
                <a:lnTo>
                  <a:pt x="196597" y="22860"/>
                </a:lnTo>
                <a:lnTo>
                  <a:pt x="184405" y="25908"/>
                </a:lnTo>
                <a:lnTo>
                  <a:pt x="163069" y="32005"/>
                </a:lnTo>
                <a:lnTo>
                  <a:pt x="153924" y="35053"/>
                </a:lnTo>
                <a:lnTo>
                  <a:pt x="147829" y="36577"/>
                </a:lnTo>
                <a:lnTo>
                  <a:pt x="96012" y="36577"/>
                </a:lnTo>
                <a:lnTo>
                  <a:pt x="91441" y="38100"/>
                </a:lnTo>
                <a:lnTo>
                  <a:pt x="83821" y="39624"/>
                </a:lnTo>
                <a:lnTo>
                  <a:pt x="79249" y="41148"/>
                </a:lnTo>
                <a:lnTo>
                  <a:pt x="71629" y="45720"/>
                </a:lnTo>
                <a:lnTo>
                  <a:pt x="67057" y="48769"/>
                </a:lnTo>
                <a:lnTo>
                  <a:pt x="60961" y="53341"/>
                </a:lnTo>
                <a:lnTo>
                  <a:pt x="54864" y="60960"/>
                </a:lnTo>
                <a:lnTo>
                  <a:pt x="48769" y="67056"/>
                </a:lnTo>
                <a:lnTo>
                  <a:pt x="42673" y="74677"/>
                </a:lnTo>
                <a:lnTo>
                  <a:pt x="35053" y="85344"/>
                </a:lnTo>
                <a:lnTo>
                  <a:pt x="27433" y="97536"/>
                </a:lnTo>
                <a:lnTo>
                  <a:pt x="21337" y="109729"/>
                </a:lnTo>
                <a:lnTo>
                  <a:pt x="13717" y="123444"/>
                </a:lnTo>
                <a:lnTo>
                  <a:pt x="9145" y="137160"/>
                </a:lnTo>
                <a:lnTo>
                  <a:pt x="4573" y="152400"/>
                </a:lnTo>
                <a:lnTo>
                  <a:pt x="1524" y="167641"/>
                </a:lnTo>
                <a:lnTo>
                  <a:pt x="0" y="175260"/>
                </a:lnTo>
                <a:lnTo>
                  <a:pt x="1524" y="181356"/>
                </a:lnTo>
                <a:lnTo>
                  <a:pt x="3049" y="188977"/>
                </a:lnTo>
                <a:lnTo>
                  <a:pt x="4573" y="195072"/>
                </a:lnTo>
                <a:lnTo>
                  <a:pt x="7621" y="201169"/>
                </a:lnTo>
                <a:lnTo>
                  <a:pt x="12193" y="207265"/>
                </a:lnTo>
                <a:lnTo>
                  <a:pt x="22861" y="219456"/>
                </a:lnTo>
                <a:lnTo>
                  <a:pt x="32005" y="230124"/>
                </a:lnTo>
                <a:lnTo>
                  <a:pt x="36576" y="237744"/>
                </a:lnTo>
                <a:lnTo>
                  <a:pt x="41149" y="243841"/>
                </a:lnTo>
                <a:lnTo>
                  <a:pt x="44197" y="246889"/>
                </a:lnTo>
                <a:lnTo>
                  <a:pt x="45721" y="251460"/>
                </a:lnTo>
                <a:lnTo>
                  <a:pt x="48769" y="254508"/>
                </a:lnTo>
                <a:lnTo>
                  <a:pt x="50293" y="257556"/>
                </a:lnTo>
                <a:lnTo>
                  <a:pt x="56388" y="263653"/>
                </a:lnTo>
                <a:lnTo>
                  <a:pt x="59437" y="268224"/>
                </a:lnTo>
                <a:lnTo>
                  <a:pt x="62485" y="271272"/>
                </a:lnTo>
                <a:lnTo>
                  <a:pt x="67057" y="272796"/>
                </a:lnTo>
                <a:lnTo>
                  <a:pt x="73153" y="275844"/>
                </a:lnTo>
                <a:lnTo>
                  <a:pt x="79249" y="277369"/>
                </a:lnTo>
                <a:lnTo>
                  <a:pt x="86869" y="278893"/>
                </a:lnTo>
                <a:lnTo>
                  <a:pt x="91441" y="278893"/>
                </a:lnTo>
                <a:lnTo>
                  <a:pt x="96012" y="280417"/>
                </a:lnTo>
                <a:lnTo>
                  <a:pt x="102109" y="281941"/>
                </a:lnTo>
                <a:lnTo>
                  <a:pt x="106681" y="283465"/>
                </a:lnTo>
                <a:lnTo>
                  <a:pt x="118873" y="286512"/>
                </a:lnTo>
                <a:lnTo>
                  <a:pt x="123445" y="288036"/>
                </a:lnTo>
                <a:lnTo>
                  <a:pt x="131064" y="291084"/>
                </a:lnTo>
                <a:lnTo>
                  <a:pt x="135637" y="294132"/>
                </a:lnTo>
                <a:lnTo>
                  <a:pt x="141733" y="297181"/>
                </a:lnTo>
                <a:lnTo>
                  <a:pt x="146305" y="298705"/>
                </a:lnTo>
                <a:lnTo>
                  <a:pt x="152400" y="301753"/>
                </a:lnTo>
                <a:lnTo>
                  <a:pt x="166117" y="310896"/>
                </a:lnTo>
                <a:lnTo>
                  <a:pt x="170688" y="312420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9" name="object 1879"/>
          <p:cNvSpPr/>
          <p:nvPr/>
        </p:nvSpPr>
        <p:spPr>
          <a:xfrm>
            <a:off x="8422145" y="6364745"/>
            <a:ext cx="315467" cy="498347"/>
          </a:xfrm>
          <a:custGeom>
            <a:avLst/>
            <a:gdLst/>
            <a:ahLst/>
            <a:cxnLst/>
            <a:rect l="l" t="t" r="r" b="b"/>
            <a:pathLst>
              <a:path w="315467" h="498347">
                <a:moveTo>
                  <a:pt x="22860" y="64007"/>
                </a:moveTo>
                <a:lnTo>
                  <a:pt x="13716" y="60959"/>
                </a:lnTo>
                <a:lnTo>
                  <a:pt x="9143" y="57912"/>
                </a:lnTo>
                <a:lnTo>
                  <a:pt x="6096" y="54863"/>
                </a:lnTo>
                <a:lnTo>
                  <a:pt x="3048" y="50291"/>
                </a:lnTo>
                <a:lnTo>
                  <a:pt x="1524" y="44195"/>
                </a:lnTo>
                <a:lnTo>
                  <a:pt x="0" y="39624"/>
                </a:lnTo>
                <a:lnTo>
                  <a:pt x="0" y="33527"/>
                </a:lnTo>
                <a:lnTo>
                  <a:pt x="1524" y="25907"/>
                </a:lnTo>
                <a:lnTo>
                  <a:pt x="3048" y="21335"/>
                </a:lnTo>
                <a:lnTo>
                  <a:pt x="6096" y="15239"/>
                </a:lnTo>
                <a:lnTo>
                  <a:pt x="9143" y="10668"/>
                </a:lnTo>
                <a:lnTo>
                  <a:pt x="13716" y="6095"/>
                </a:lnTo>
                <a:lnTo>
                  <a:pt x="18288" y="3047"/>
                </a:lnTo>
                <a:lnTo>
                  <a:pt x="22860" y="1524"/>
                </a:lnTo>
                <a:lnTo>
                  <a:pt x="28955" y="0"/>
                </a:lnTo>
                <a:lnTo>
                  <a:pt x="38100" y="0"/>
                </a:lnTo>
                <a:lnTo>
                  <a:pt x="45720" y="1524"/>
                </a:lnTo>
                <a:lnTo>
                  <a:pt x="51816" y="3047"/>
                </a:lnTo>
                <a:lnTo>
                  <a:pt x="59436" y="4571"/>
                </a:lnTo>
                <a:lnTo>
                  <a:pt x="68579" y="7619"/>
                </a:lnTo>
                <a:lnTo>
                  <a:pt x="76200" y="10668"/>
                </a:lnTo>
                <a:lnTo>
                  <a:pt x="85343" y="15239"/>
                </a:lnTo>
                <a:lnTo>
                  <a:pt x="94488" y="21335"/>
                </a:lnTo>
                <a:lnTo>
                  <a:pt x="100584" y="25907"/>
                </a:lnTo>
                <a:lnTo>
                  <a:pt x="105155" y="28956"/>
                </a:lnTo>
                <a:lnTo>
                  <a:pt x="123443" y="47244"/>
                </a:lnTo>
                <a:lnTo>
                  <a:pt x="128016" y="54863"/>
                </a:lnTo>
                <a:lnTo>
                  <a:pt x="146304" y="82295"/>
                </a:lnTo>
                <a:lnTo>
                  <a:pt x="152400" y="92963"/>
                </a:lnTo>
                <a:lnTo>
                  <a:pt x="156972" y="105156"/>
                </a:lnTo>
                <a:lnTo>
                  <a:pt x="169164" y="129539"/>
                </a:lnTo>
                <a:lnTo>
                  <a:pt x="173736" y="143255"/>
                </a:lnTo>
                <a:lnTo>
                  <a:pt x="178308" y="158495"/>
                </a:lnTo>
                <a:lnTo>
                  <a:pt x="182879" y="172212"/>
                </a:lnTo>
                <a:lnTo>
                  <a:pt x="185928" y="185928"/>
                </a:lnTo>
                <a:lnTo>
                  <a:pt x="190500" y="199643"/>
                </a:lnTo>
                <a:lnTo>
                  <a:pt x="193548" y="211835"/>
                </a:lnTo>
                <a:lnTo>
                  <a:pt x="196596" y="224028"/>
                </a:lnTo>
                <a:lnTo>
                  <a:pt x="201167" y="236219"/>
                </a:lnTo>
                <a:lnTo>
                  <a:pt x="204216" y="246888"/>
                </a:lnTo>
                <a:lnTo>
                  <a:pt x="213360" y="268224"/>
                </a:lnTo>
                <a:lnTo>
                  <a:pt x="216408" y="277367"/>
                </a:lnTo>
                <a:lnTo>
                  <a:pt x="222504" y="286512"/>
                </a:lnTo>
                <a:lnTo>
                  <a:pt x="227076" y="294131"/>
                </a:lnTo>
                <a:lnTo>
                  <a:pt x="239267" y="309371"/>
                </a:lnTo>
                <a:lnTo>
                  <a:pt x="245364" y="315467"/>
                </a:lnTo>
                <a:lnTo>
                  <a:pt x="259079" y="324612"/>
                </a:lnTo>
                <a:lnTo>
                  <a:pt x="266700" y="330707"/>
                </a:lnTo>
                <a:lnTo>
                  <a:pt x="272796" y="335279"/>
                </a:lnTo>
                <a:lnTo>
                  <a:pt x="277367" y="336804"/>
                </a:lnTo>
                <a:lnTo>
                  <a:pt x="284988" y="336804"/>
                </a:lnTo>
                <a:lnTo>
                  <a:pt x="300228" y="344424"/>
                </a:lnTo>
                <a:lnTo>
                  <a:pt x="306324" y="352043"/>
                </a:lnTo>
                <a:lnTo>
                  <a:pt x="310896" y="361188"/>
                </a:lnTo>
                <a:lnTo>
                  <a:pt x="313943" y="371855"/>
                </a:lnTo>
                <a:lnTo>
                  <a:pt x="315467" y="385571"/>
                </a:lnTo>
                <a:lnTo>
                  <a:pt x="315467" y="399288"/>
                </a:lnTo>
                <a:lnTo>
                  <a:pt x="310896" y="416052"/>
                </a:lnTo>
                <a:lnTo>
                  <a:pt x="303276" y="434340"/>
                </a:lnTo>
                <a:lnTo>
                  <a:pt x="301752" y="438912"/>
                </a:lnTo>
                <a:lnTo>
                  <a:pt x="292608" y="452628"/>
                </a:lnTo>
                <a:lnTo>
                  <a:pt x="284988" y="463295"/>
                </a:lnTo>
                <a:lnTo>
                  <a:pt x="278891" y="472440"/>
                </a:lnTo>
                <a:lnTo>
                  <a:pt x="271272" y="480059"/>
                </a:lnTo>
                <a:lnTo>
                  <a:pt x="265176" y="484631"/>
                </a:lnTo>
                <a:lnTo>
                  <a:pt x="257555" y="490728"/>
                </a:lnTo>
                <a:lnTo>
                  <a:pt x="251460" y="493776"/>
                </a:lnTo>
                <a:lnTo>
                  <a:pt x="245364" y="495300"/>
                </a:lnTo>
                <a:lnTo>
                  <a:pt x="240791" y="496824"/>
                </a:lnTo>
                <a:lnTo>
                  <a:pt x="234696" y="498347"/>
                </a:lnTo>
                <a:lnTo>
                  <a:pt x="230124" y="498347"/>
                </a:lnTo>
                <a:lnTo>
                  <a:pt x="224028" y="496824"/>
                </a:lnTo>
                <a:lnTo>
                  <a:pt x="220979" y="495300"/>
                </a:lnTo>
                <a:lnTo>
                  <a:pt x="216408" y="493776"/>
                </a:lnTo>
                <a:lnTo>
                  <a:pt x="213360" y="490728"/>
                </a:lnTo>
                <a:lnTo>
                  <a:pt x="210312" y="489204"/>
                </a:lnTo>
                <a:lnTo>
                  <a:pt x="207264" y="486155"/>
                </a:lnTo>
                <a:lnTo>
                  <a:pt x="202691" y="480059"/>
                </a:lnTo>
                <a:lnTo>
                  <a:pt x="196596" y="470916"/>
                </a:lnTo>
                <a:lnTo>
                  <a:pt x="190500" y="460247"/>
                </a:lnTo>
                <a:lnTo>
                  <a:pt x="185928" y="449579"/>
                </a:lnTo>
                <a:lnTo>
                  <a:pt x="181355" y="437388"/>
                </a:lnTo>
                <a:lnTo>
                  <a:pt x="176784" y="425195"/>
                </a:lnTo>
                <a:lnTo>
                  <a:pt x="172212" y="414528"/>
                </a:lnTo>
                <a:lnTo>
                  <a:pt x="169164" y="405383"/>
                </a:lnTo>
                <a:lnTo>
                  <a:pt x="164591" y="396240"/>
                </a:lnTo>
                <a:lnTo>
                  <a:pt x="161543" y="385571"/>
                </a:lnTo>
                <a:lnTo>
                  <a:pt x="158496" y="373379"/>
                </a:lnTo>
                <a:lnTo>
                  <a:pt x="155448" y="361188"/>
                </a:lnTo>
                <a:lnTo>
                  <a:pt x="153924" y="347471"/>
                </a:lnTo>
                <a:lnTo>
                  <a:pt x="152400" y="335279"/>
                </a:lnTo>
                <a:lnTo>
                  <a:pt x="150876" y="321564"/>
                </a:lnTo>
                <a:lnTo>
                  <a:pt x="149352" y="307847"/>
                </a:lnTo>
                <a:lnTo>
                  <a:pt x="149352" y="301752"/>
                </a:lnTo>
                <a:lnTo>
                  <a:pt x="147828" y="295655"/>
                </a:lnTo>
                <a:lnTo>
                  <a:pt x="147828" y="288035"/>
                </a:lnTo>
                <a:lnTo>
                  <a:pt x="146304" y="277367"/>
                </a:lnTo>
                <a:lnTo>
                  <a:pt x="143255" y="266700"/>
                </a:lnTo>
                <a:lnTo>
                  <a:pt x="141731" y="256031"/>
                </a:lnTo>
                <a:lnTo>
                  <a:pt x="138684" y="243840"/>
                </a:lnTo>
                <a:lnTo>
                  <a:pt x="135636" y="230124"/>
                </a:lnTo>
                <a:lnTo>
                  <a:pt x="132588" y="217931"/>
                </a:lnTo>
                <a:lnTo>
                  <a:pt x="129540" y="204216"/>
                </a:lnTo>
                <a:lnTo>
                  <a:pt x="120396" y="176783"/>
                </a:lnTo>
                <a:lnTo>
                  <a:pt x="115824" y="164591"/>
                </a:lnTo>
                <a:lnTo>
                  <a:pt x="111252" y="150876"/>
                </a:lnTo>
                <a:lnTo>
                  <a:pt x="105155" y="140207"/>
                </a:lnTo>
                <a:lnTo>
                  <a:pt x="100584" y="128015"/>
                </a:lnTo>
                <a:lnTo>
                  <a:pt x="96012" y="121919"/>
                </a:lnTo>
                <a:lnTo>
                  <a:pt x="92964" y="114300"/>
                </a:lnTo>
                <a:lnTo>
                  <a:pt x="88391" y="108203"/>
                </a:lnTo>
                <a:lnTo>
                  <a:pt x="85343" y="102107"/>
                </a:lnTo>
                <a:lnTo>
                  <a:pt x="79248" y="92963"/>
                </a:lnTo>
                <a:lnTo>
                  <a:pt x="67055" y="80771"/>
                </a:lnTo>
                <a:lnTo>
                  <a:pt x="57912" y="74675"/>
                </a:lnTo>
                <a:lnTo>
                  <a:pt x="51816" y="73151"/>
                </a:lnTo>
                <a:lnTo>
                  <a:pt x="45720" y="70103"/>
                </a:lnTo>
                <a:lnTo>
                  <a:pt x="39624" y="68580"/>
                </a:lnTo>
                <a:lnTo>
                  <a:pt x="32004" y="67056"/>
                </a:lnTo>
                <a:lnTo>
                  <a:pt x="22860" y="64007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0" name="object 1880"/>
          <p:cNvSpPr/>
          <p:nvPr/>
        </p:nvSpPr>
        <p:spPr>
          <a:xfrm>
            <a:off x="8384045" y="6361696"/>
            <a:ext cx="79248" cy="67056"/>
          </a:xfrm>
          <a:custGeom>
            <a:avLst/>
            <a:gdLst/>
            <a:ahLst/>
            <a:cxnLst/>
            <a:rect l="l" t="t" r="r" b="b"/>
            <a:pathLst>
              <a:path w="79248" h="67056">
                <a:moveTo>
                  <a:pt x="62484" y="3049"/>
                </a:moveTo>
                <a:lnTo>
                  <a:pt x="65531" y="3049"/>
                </a:lnTo>
                <a:lnTo>
                  <a:pt x="67055" y="1524"/>
                </a:lnTo>
                <a:lnTo>
                  <a:pt x="70104" y="1524"/>
                </a:lnTo>
                <a:lnTo>
                  <a:pt x="73152" y="3049"/>
                </a:lnTo>
                <a:lnTo>
                  <a:pt x="74676" y="3049"/>
                </a:lnTo>
                <a:lnTo>
                  <a:pt x="76200" y="6096"/>
                </a:lnTo>
                <a:lnTo>
                  <a:pt x="76200" y="22861"/>
                </a:lnTo>
                <a:lnTo>
                  <a:pt x="77724" y="27432"/>
                </a:lnTo>
                <a:lnTo>
                  <a:pt x="77724" y="32005"/>
                </a:lnTo>
                <a:lnTo>
                  <a:pt x="79248" y="41149"/>
                </a:lnTo>
                <a:lnTo>
                  <a:pt x="76200" y="48768"/>
                </a:lnTo>
                <a:lnTo>
                  <a:pt x="71628" y="53340"/>
                </a:lnTo>
                <a:lnTo>
                  <a:pt x="70104" y="57912"/>
                </a:lnTo>
                <a:lnTo>
                  <a:pt x="67055" y="62484"/>
                </a:lnTo>
                <a:lnTo>
                  <a:pt x="64008" y="65532"/>
                </a:lnTo>
                <a:lnTo>
                  <a:pt x="57912" y="67056"/>
                </a:lnTo>
                <a:lnTo>
                  <a:pt x="54864" y="67056"/>
                </a:lnTo>
                <a:lnTo>
                  <a:pt x="51816" y="65532"/>
                </a:lnTo>
                <a:lnTo>
                  <a:pt x="48767" y="65532"/>
                </a:lnTo>
                <a:lnTo>
                  <a:pt x="47243" y="64008"/>
                </a:lnTo>
                <a:lnTo>
                  <a:pt x="44196" y="62484"/>
                </a:lnTo>
                <a:lnTo>
                  <a:pt x="42672" y="62484"/>
                </a:lnTo>
                <a:lnTo>
                  <a:pt x="41148" y="60961"/>
                </a:lnTo>
                <a:lnTo>
                  <a:pt x="39624" y="60961"/>
                </a:lnTo>
                <a:lnTo>
                  <a:pt x="38100" y="59437"/>
                </a:lnTo>
                <a:lnTo>
                  <a:pt x="33528" y="59437"/>
                </a:lnTo>
                <a:lnTo>
                  <a:pt x="30479" y="57912"/>
                </a:lnTo>
                <a:lnTo>
                  <a:pt x="25908" y="57912"/>
                </a:lnTo>
                <a:lnTo>
                  <a:pt x="24384" y="59437"/>
                </a:lnTo>
                <a:lnTo>
                  <a:pt x="22860" y="57912"/>
                </a:lnTo>
                <a:lnTo>
                  <a:pt x="16764" y="57912"/>
                </a:lnTo>
                <a:lnTo>
                  <a:pt x="13716" y="56388"/>
                </a:lnTo>
                <a:lnTo>
                  <a:pt x="10667" y="56388"/>
                </a:lnTo>
                <a:lnTo>
                  <a:pt x="4572" y="53340"/>
                </a:lnTo>
                <a:lnTo>
                  <a:pt x="3047" y="50293"/>
                </a:lnTo>
                <a:lnTo>
                  <a:pt x="4572" y="47244"/>
                </a:lnTo>
                <a:lnTo>
                  <a:pt x="1524" y="47244"/>
                </a:lnTo>
                <a:lnTo>
                  <a:pt x="1524" y="45720"/>
                </a:lnTo>
                <a:lnTo>
                  <a:pt x="0" y="44196"/>
                </a:lnTo>
                <a:lnTo>
                  <a:pt x="0" y="38100"/>
                </a:lnTo>
                <a:lnTo>
                  <a:pt x="3047" y="32005"/>
                </a:lnTo>
                <a:lnTo>
                  <a:pt x="4572" y="28956"/>
                </a:lnTo>
                <a:lnTo>
                  <a:pt x="6096" y="25908"/>
                </a:lnTo>
                <a:lnTo>
                  <a:pt x="9143" y="21337"/>
                </a:lnTo>
                <a:lnTo>
                  <a:pt x="10667" y="16764"/>
                </a:lnTo>
                <a:lnTo>
                  <a:pt x="12191" y="13717"/>
                </a:lnTo>
                <a:lnTo>
                  <a:pt x="15240" y="10668"/>
                </a:lnTo>
                <a:lnTo>
                  <a:pt x="16764" y="10668"/>
                </a:lnTo>
                <a:lnTo>
                  <a:pt x="19812" y="9144"/>
                </a:lnTo>
                <a:lnTo>
                  <a:pt x="21336" y="9144"/>
                </a:lnTo>
                <a:lnTo>
                  <a:pt x="24384" y="7620"/>
                </a:lnTo>
                <a:lnTo>
                  <a:pt x="33528" y="7620"/>
                </a:lnTo>
                <a:lnTo>
                  <a:pt x="36576" y="6096"/>
                </a:lnTo>
                <a:lnTo>
                  <a:pt x="39624" y="6096"/>
                </a:lnTo>
                <a:lnTo>
                  <a:pt x="51816" y="0"/>
                </a:lnTo>
                <a:lnTo>
                  <a:pt x="53340" y="1524"/>
                </a:lnTo>
                <a:lnTo>
                  <a:pt x="56388" y="1524"/>
                </a:lnTo>
                <a:lnTo>
                  <a:pt x="59436" y="4573"/>
                </a:lnTo>
                <a:lnTo>
                  <a:pt x="62484" y="3049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1" name="object 1881"/>
          <p:cNvSpPr/>
          <p:nvPr/>
        </p:nvSpPr>
        <p:spPr>
          <a:xfrm>
            <a:off x="8387092" y="6369316"/>
            <a:ext cx="74676" cy="59436"/>
          </a:xfrm>
          <a:custGeom>
            <a:avLst/>
            <a:gdLst/>
            <a:ahLst/>
            <a:cxnLst/>
            <a:rect l="l" t="t" r="r" b="b"/>
            <a:pathLst>
              <a:path w="74676" h="59436">
                <a:moveTo>
                  <a:pt x="73153" y="0"/>
                </a:moveTo>
                <a:lnTo>
                  <a:pt x="71629" y="4573"/>
                </a:lnTo>
                <a:lnTo>
                  <a:pt x="70105" y="7620"/>
                </a:lnTo>
                <a:lnTo>
                  <a:pt x="70105" y="30480"/>
                </a:lnTo>
                <a:lnTo>
                  <a:pt x="67057" y="33529"/>
                </a:lnTo>
                <a:lnTo>
                  <a:pt x="64008" y="33529"/>
                </a:lnTo>
                <a:lnTo>
                  <a:pt x="62484" y="30480"/>
                </a:lnTo>
                <a:lnTo>
                  <a:pt x="62484" y="25909"/>
                </a:lnTo>
                <a:lnTo>
                  <a:pt x="64008" y="24385"/>
                </a:lnTo>
                <a:lnTo>
                  <a:pt x="67057" y="12192"/>
                </a:lnTo>
                <a:lnTo>
                  <a:pt x="64008" y="7620"/>
                </a:lnTo>
                <a:lnTo>
                  <a:pt x="64008" y="12192"/>
                </a:lnTo>
                <a:lnTo>
                  <a:pt x="60961" y="16764"/>
                </a:lnTo>
                <a:lnTo>
                  <a:pt x="59437" y="19812"/>
                </a:lnTo>
                <a:lnTo>
                  <a:pt x="54865" y="21336"/>
                </a:lnTo>
                <a:lnTo>
                  <a:pt x="56389" y="25909"/>
                </a:lnTo>
                <a:lnTo>
                  <a:pt x="56389" y="32004"/>
                </a:lnTo>
                <a:lnTo>
                  <a:pt x="53341" y="33529"/>
                </a:lnTo>
                <a:lnTo>
                  <a:pt x="50293" y="32004"/>
                </a:lnTo>
                <a:lnTo>
                  <a:pt x="47244" y="28956"/>
                </a:lnTo>
                <a:lnTo>
                  <a:pt x="41149" y="25909"/>
                </a:lnTo>
                <a:lnTo>
                  <a:pt x="38101" y="22861"/>
                </a:lnTo>
                <a:lnTo>
                  <a:pt x="35053" y="21336"/>
                </a:lnTo>
                <a:lnTo>
                  <a:pt x="30481" y="21336"/>
                </a:lnTo>
                <a:lnTo>
                  <a:pt x="32005" y="22861"/>
                </a:lnTo>
                <a:lnTo>
                  <a:pt x="36577" y="24385"/>
                </a:lnTo>
                <a:lnTo>
                  <a:pt x="50293" y="33529"/>
                </a:lnTo>
                <a:lnTo>
                  <a:pt x="53341" y="42673"/>
                </a:lnTo>
                <a:lnTo>
                  <a:pt x="53341" y="48768"/>
                </a:lnTo>
                <a:lnTo>
                  <a:pt x="50293" y="51817"/>
                </a:lnTo>
                <a:lnTo>
                  <a:pt x="47244" y="50292"/>
                </a:lnTo>
                <a:lnTo>
                  <a:pt x="44196" y="50292"/>
                </a:lnTo>
                <a:lnTo>
                  <a:pt x="38101" y="47244"/>
                </a:lnTo>
                <a:lnTo>
                  <a:pt x="35053" y="47244"/>
                </a:lnTo>
                <a:lnTo>
                  <a:pt x="32005" y="44197"/>
                </a:lnTo>
                <a:lnTo>
                  <a:pt x="30481" y="44197"/>
                </a:lnTo>
                <a:lnTo>
                  <a:pt x="27432" y="42673"/>
                </a:lnTo>
                <a:lnTo>
                  <a:pt x="18289" y="42673"/>
                </a:lnTo>
                <a:lnTo>
                  <a:pt x="15241" y="44197"/>
                </a:lnTo>
                <a:lnTo>
                  <a:pt x="9144" y="44197"/>
                </a:lnTo>
                <a:lnTo>
                  <a:pt x="6096" y="42673"/>
                </a:lnTo>
                <a:lnTo>
                  <a:pt x="3049" y="42673"/>
                </a:lnTo>
                <a:lnTo>
                  <a:pt x="1525" y="41148"/>
                </a:lnTo>
                <a:lnTo>
                  <a:pt x="0" y="41148"/>
                </a:lnTo>
                <a:lnTo>
                  <a:pt x="0" y="39624"/>
                </a:lnTo>
                <a:lnTo>
                  <a:pt x="0" y="45720"/>
                </a:lnTo>
                <a:lnTo>
                  <a:pt x="3049" y="47244"/>
                </a:lnTo>
                <a:lnTo>
                  <a:pt x="6096" y="47244"/>
                </a:lnTo>
                <a:lnTo>
                  <a:pt x="7620" y="48768"/>
                </a:lnTo>
                <a:lnTo>
                  <a:pt x="15241" y="48768"/>
                </a:lnTo>
                <a:lnTo>
                  <a:pt x="16765" y="50292"/>
                </a:lnTo>
                <a:lnTo>
                  <a:pt x="32005" y="50292"/>
                </a:lnTo>
                <a:lnTo>
                  <a:pt x="33529" y="51817"/>
                </a:lnTo>
                <a:lnTo>
                  <a:pt x="36577" y="51817"/>
                </a:lnTo>
                <a:lnTo>
                  <a:pt x="39625" y="53341"/>
                </a:lnTo>
                <a:lnTo>
                  <a:pt x="41149" y="54864"/>
                </a:lnTo>
                <a:lnTo>
                  <a:pt x="42673" y="54864"/>
                </a:lnTo>
                <a:lnTo>
                  <a:pt x="48769" y="57912"/>
                </a:lnTo>
                <a:lnTo>
                  <a:pt x="51817" y="57912"/>
                </a:lnTo>
                <a:lnTo>
                  <a:pt x="54865" y="59436"/>
                </a:lnTo>
                <a:lnTo>
                  <a:pt x="59437" y="57912"/>
                </a:lnTo>
                <a:lnTo>
                  <a:pt x="64008" y="53341"/>
                </a:lnTo>
                <a:lnTo>
                  <a:pt x="67057" y="44197"/>
                </a:lnTo>
                <a:lnTo>
                  <a:pt x="73153" y="39624"/>
                </a:lnTo>
                <a:lnTo>
                  <a:pt x="74677" y="32004"/>
                </a:lnTo>
                <a:lnTo>
                  <a:pt x="74677" y="24385"/>
                </a:lnTo>
                <a:lnTo>
                  <a:pt x="73153" y="18288"/>
                </a:lnTo>
                <a:lnTo>
                  <a:pt x="73153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2" name="object 1882"/>
          <p:cNvSpPr/>
          <p:nvPr/>
        </p:nvSpPr>
        <p:spPr>
          <a:xfrm>
            <a:off x="8400809" y="6383033"/>
            <a:ext cx="7620" cy="6095"/>
          </a:xfrm>
          <a:custGeom>
            <a:avLst/>
            <a:gdLst/>
            <a:ahLst/>
            <a:cxnLst/>
            <a:rect l="l" t="t" r="r" b="b"/>
            <a:pathLst>
              <a:path w="7620" h="6095">
                <a:moveTo>
                  <a:pt x="0" y="6095"/>
                </a:moveTo>
                <a:lnTo>
                  <a:pt x="0" y="4571"/>
                </a:lnTo>
                <a:lnTo>
                  <a:pt x="1524" y="1524"/>
                </a:lnTo>
                <a:lnTo>
                  <a:pt x="3048" y="0"/>
                </a:lnTo>
                <a:lnTo>
                  <a:pt x="7620" y="0"/>
                </a:lnTo>
                <a:lnTo>
                  <a:pt x="7620" y="1524"/>
                </a:lnTo>
                <a:lnTo>
                  <a:pt x="4572" y="4571"/>
                </a:lnTo>
                <a:lnTo>
                  <a:pt x="3048" y="4571"/>
                </a:lnTo>
                <a:lnTo>
                  <a:pt x="1524" y="6095"/>
                </a:lnTo>
                <a:lnTo>
                  <a:pt x="0" y="6095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3" name="object 1883"/>
          <p:cNvSpPr/>
          <p:nvPr/>
        </p:nvSpPr>
        <p:spPr>
          <a:xfrm>
            <a:off x="8425193" y="6379984"/>
            <a:ext cx="12192" cy="7620"/>
          </a:xfrm>
          <a:custGeom>
            <a:avLst/>
            <a:gdLst/>
            <a:ahLst/>
            <a:cxnLst/>
            <a:rect l="l" t="t" r="r" b="b"/>
            <a:pathLst>
              <a:path w="12192" h="7620">
                <a:moveTo>
                  <a:pt x="10668" y="6096"/>
                </a:moveTo>
                <a:lnTo>
                  <a:pt x="12192" y="4573"/>
                </a:lnTo>
                <a:lnTo>
                  <a:pt x="9143" y="1524"/>
                </a:lnTo>
                <a:lnTo>
                  <a:pt x="7619" y="1524"/>
                </a:lnTo>
                <a:lnTo>
                  <a:pt x="4572" y="0"/>
                </a:lnTo>
                <a:lnTo>
                  <a:pt x="3048" y="1524"/>
                </a:lnTo>
                <a:lnTo>
                  <a:pt x="3048" y="3049"/>
                </a:lnTo>
                <a:lnTo>
                  <a:pt x="1524" y="3049"/>
                </a:lnTo>
                <a:lnTo>
                  <a:pt x="0" y="4573"/>
                </a:lnTo>
                <a:lnTo>
                  <a:pt x="0" y="6096"/>
                </a:lnTo>
                <a:lnTo>
                  <a:pt x="1524" y="7620"/>
                </a:lnTo>
                <a:lnTo>
                  <a:pt x="9143" y="7620"/>
                </a:lnTo>
                <a:lnTo>
                  <a:pt x="10668" y="6096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4" name="object 1884"/>
          <p:cNvSpPr/>
          <p:nvPr/>
        </p:nvSpPr>
        <p:spPr>
          <a:xfrm>
            <a:off x="8388617" y="6401320"/>
            <a:ext cx="35052" cy="9144"/>
          </a:xfrm>
          <a:custGeom>
            <a:avLst/>
            <a:gdLst/>
            <a:ahLst/>
            <a:cxnLst/>
            <a:rect l="l" t="t" r="r" b="b"/>
            <a:pathLst>
              <a:path w="35052" h="9144">
                <a:moveTo>
                  <a:pt x="0" y="9144"/>
                </a:moveTo>
                <a:lnTo>
                  <a:pt x="1524" y="7620"/>
                </a:lnTo>
                <a:lnTo>
                  <a:pt x="13716" y="7620"/>
                </a:lnTo>
                <a:lnTo>
                  <a:pt x="18288" y="6096"/>
                </a:lnTo>
                <a:lnTo>
                  <a:pt x="27432" y="6096"/>
                </a:lnTo>
                <a:lnTo>
                  <a:pt x="30480" y="9144"/>
                </a:lnTo>
                <a:lnTo>
                  <a:pt x="33528" y="9144"/>
                </a:lnTo>
                <a:lnTo>
                  <a:pt x="35052" y="7620"/>
                </a:lnTo>
                <a:lnTo>
                  <a:pt x="35052" y="6096"/>
                </a:lnTo>
                <a:lnTo>
                  <a:pt x="30480" y="1525"/>
                </a:lnTo>
                <a:lnTo>
                  <a:pt x="28956" y="1525"/>
                </a:lnTo>
                <a:lnTo>
                  <a:pt x="27432" y="0"/>
                </a:lnTo>
                <a:lnTo>
                  <a:pt x="25907" y="1525"/>
                </a:lnTo>
                <a:lnTo>
                  <a:pt x="22859" y="1525"/>
                </a:lnTo>
                <a:lnTo>
                  <a:pt x="21336" y="3049"/>
                </a:lnTo>
                <a:lnTo>
                  <a:pt x="18288" y="3049"/>
                </a:lnTo>
                <a:lnTo>
                  <a:pt x="15240" y="4572"/>
                </a:lnTo>
                <a:lnTo>
                  <a:pt x="3048" y="4572"/>
                </a:lnTo>
                <a:lnTo>
                  <a:pt x="1524" y="6096"/>
                </a:lnTo>
                <a:lnTo>
                  <a:pt x="0" y="9144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5" name="object 1885"/>
          <p:cNvSpPr/>
          <p:nvPr/>
        </p:nvSpPr>
        <p:spPr>
          <a:xfrm>
            <a:off x="8402333" y="6366269"/>
            <a:ext cx="42672" cy="12191"/>
          </a:xfrm>
          <a:custGeom>
            <a:avLst/>
            <a:gdLst/>
            <a:ahLst/>
            <a:cxnLst/>
            <a:rect l="l" t="t" r="r" b="b"/>
            <a:pathLst>
              <a:path w="42672" h="12191">
                <a:moveTo>
                  <a:pt x="42672" y="12191"/>
                </a:moveTo>
                <a:lnTo>
                  <a:pt x="42672" y="10667"/>
                </a:lnTo>
                <a:lnTo>
                  <a:pt x="39624" y="7620"/>
                </a:lnTo>
                <a:lnTo>
                  <a:pt x="35052" y="4571"/>
                </a:lnTo>
                <a:lnTo>
                  <a:pt x="32003" y="4571"/>
                </a:lnTo>
                <a:lnTo>
                  <a:pt x="28955" y="3047"/>
                </a:lnTo>
                <a:lnTo>
                  <a:pt x="25908" y="3047"/>
                </a:lnTo>
                <a:lnTo>
                  <a:pt x="22860" y="4571"/>
                </a:lnTo>
                <a:lnTo>
                  <a:pt x="19812" y="9144"/>
                </a:lnTo>
                <a:lnTo>
                  <a:pt x="16764" y="10667"/>
                </a:lnTo>
                <a:lnTo>
                  <a:pt x="12191" y="10667"/>
                </a:lnTo>
                <a:lnTo>
                  <a:pt x="9143" y="9144"/>
                </a:lnTo>
                <a:lnTo>
                  <a:pt x="6096" y="9144"/>
                </a:lnTo>
                <a:lnTo>
                  <a:pt x="4572" y="7620"/>
                </a:lnTo>
                <a:lnTo>
                  <a:pt x="1524" y="7620"/>
                </a:lnTo>
                <a:lnTo>
                  <a:pt x="0" y="9144"/>
                </a:lnTo>
                <a:lnTo>
                  <a:pt x="1524" y="7620"/>
                </a:lnTo>
                <a:lnTo>
                  <a:pt x="7620" y="4571"/>
                </a:lnTo>
                <a:lnTo>
                  <a:pt x="10667" y="6095"/>
                </a:lnTo>
                <a:lnTo>
                  <a:pt x="12191" y="6095"/>
                </a:lnTo>
                <a:lnTo>
                  <a:pt x="13716" y="4571"/>
                </a:lnTo>
                <a:lnTo>
                  <a:pt x="18288" y="4571"/>
                </a:lnTo>
                <a:lnTo>
                  <a:pt x="19812" y="3047"/>
                </a:lnTo>
                <a:lnTo>
                  <a:pt x="22860" y="3047"/>
                </a:lnTo>
                <a:lnTo>
                  <a:pt x="24384" y="1523"/>
                </a:lnTo>
                <a:lnTo>
                  <a:pt x="25908" y="0"/>
                </a:lnTo>
                <a:lnTo>
                  <a:pt x="36576" y="0"/>
                </a:lnTo>
                <a:lnTo>
                  <a:pt x="41148" y="4571"/>
                </a:lnTo>
                <a:lnTo>
                  <a:pt x="42672" y="7620"/>
                </a:lnTo>
                <a:lnTo>
                  <a:pt x="42672" y="12191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6" name="object 1886"/>
          <p:cNvSpPr/>
          <p:nvPr/>
        </p:nvSpPr>
        <p:spPr>
          <a:xfrm>
            <a:off x="9085085" y="7126745"/>
            <a:ext cx="207264" cy="35052"/>
          </a:xfrm>
          <a:custGeom>
            <a:avLst/>
            <a:gdLst/>
            <a:ahLst/>
            <a:cxnLst/>
            <a:rect l="l" t="t" r="r" b="b"/>
            <a:pathLst>
              <a:path w="207264" h="35052">
                <a:moveTo>
                  <a:pt x="188976" y="0"/>
                </a:moveTo>
                <a:lnTo>
                  <a:pt x="179832" y="4571"/>
                </a:lnTo>
                <a:lnTo>
                  <a:pt x="172212" y="6095"/>
                </a:lnTo>
                <a:lnTo>
                  <a:pt x="163068" y="7619"/>
                </a:lnTo>
                <a:lnTo>
                  <a:pt x="152400" y="12191"/>
                </a:lnTo>
                <a:lnTo>
                  <a:pt x="140208" y="13716"/>
                </a:lnTo>
                <a:lnTo>
                  <a:pt x="126491" y="15240"/>
                </a:lnTo>
                <a:lnTo>
                  <a:pt x="99060" y="21335"/>
                </a:lnTo>
                <a:lnTo>
                  <a:pt x="83820" y="24383"/>
                </a:lnTo>
                <a:lnTo>
                  <a:pt x="70103" y="25907"/>
                </a:lnTo>
                <a:lnTo>
                  <a:pt x="39624" y="28955"/>
                </a:lnTo>
                <a:lnTo>
                  <a:pt x="25908" y="30479"/>
                </a:lnTo>
                <a:lnTo>
                  <a:pt x="13715" y="30479"/>
                </a:lnTo>
                <a:lnTo>
                  <a:pt x="0" y="28955"/>
                </a:lnTo>
                <a:lnTo>
                  <a:pt x="12191" y="32004"/>
                </a:lnTo>
                <a:lnTo>
                  <a:pt x="25908" y="33528"/>
                </a:lnTo>
                <a:lnTo>
                  <a:pt x="41148" y="35052"/>
                </a:lnTo>
                <a:lnTo>
                  <a:pt x="88391" y="35052"/>
                </a:lnTo>
                <a:lnTo>
                  <a:pt x="103632" y="33528"/>
                </a:lnTo>
                <a:lnTo>
                  <a:pt x="120396" y="32004"/>
                </a:lnTo>
                <a:lnTo>
                  <a:pt x="135636" y="30479"/>
                </a:lnTo>
                <a:lnTo>
                  <a:pt x="163068" y="27431"/>
                </a:lnTo>
                <a:lnTo>
                  <a:pt x="175260" y="25907"/>
                </a:lnTo>
                <a:lnTo>
                  <a:pt x="185927" y="25907"/>
                </a:lnTo>
                <a:lnTo>
                  <a:pt x="195072" y="24383"/>
                </a:lnTo>
                <a:lnTo>
                  <a:pt x="202691" y="22859"/>
                </a:lnTo>
                <a:lnTo>
                  <a:pt x="207264" y="21335"/>
                </a:lnTo>
                <a:lnTo>
                  <a:pt x="188976" y="0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7" name="object 1887"/>
          <p:cNvSpPr/>
          <p:nvPr/>
        </p:nvSpPr>
        <p:spPr>
          <a:xfrm>
            <a:off x="9368549" y="7099312"/>
            <a:ext cx="103632" cy="88392"/>
          </a:xfrm>
          <a:custGeom>
            <a:avLst/>
            <a:gdLst/>
            <a:ahLst/>
            <a:cxnLst/>
            <a:rect l="l" t="t" r="r" b="b"/>
            <a:pathLst>
              <a:path w="103632" h="88392">
                <a:moveTo>
                  <a:pt x="7620" y="18288"/>
                </a:moveTo>
                <a:lnTo>
                  <a:pt x="6096" y="15240"/>
                </a:lnTo>
                <a:lnTo>
                  <a:pt x="3048" y="12192"/>
                </a:lnTo>
                <a:lnTo>
                  <a:pt x="1524" y="9145"/>
                </a:lnTo>
                <a:lnTo>
                  <a:pt x="0" y="4573"/>
                </a:lnTo>
                <a:lnTo>
                  <a:pt x="7620" y="1524"/>
                </a:lnTo>
                <a:lnTo>
                  <a:pt x="16763" y="1524"/>
                </a:lnTo>
                <a:lnTo>
                  <a:pt x="27432" y="0"/>
                </a:lnTo>
                <a:lnTo>
                  <a:pt x="38100" y="1524"/>
                </a:lnTo>
                <a:lnTo>
                  <a:pt x="48768" y="4573"/>
                </a:lnTo>
                <a:lnTo>
                  <a:pt x="59436" y="6097"/>
                </a:lnTo>
                <a:lnTo>
                  <a:pt x="70104" y="10668"/>
                </a:lnTo>
                <a:lnTo>
                  <a:pt x="79248" y="15240"/>
                </a:lnTo>
                <a:lnTo>
                  <a:pt x="88392" y="21337"/>
                </a:lnTo>
                <a:lnTo>
                  <a:pt x="94487" y="28957"/>
                </a:lnTo>
                <a:lnTo>
                  <a:pt x="99060" y="36576"/>
                </a:lnTo>
                <a:lnTo>
                  <a:pt x="102108" y="44197"/>
                </a:lnTo>
                <a:lnTo>
                  <a:pt x="103632" y="54864"/>
                </a:lnTo>
                <a:lnTo>
                  <a:pt x="100584" y="65533"/>
                </a:lnTo>
                <a:lnTo>
                  <a:pt x="96012" y="76200"/>
                </a:lnTo>
                <a:lnTo>
                  <a:pt x="86868" y="88392"/>
                </a:lnTo>
                <a:lnTo>
                  <a:pt x="91439" y="82297"/>
                </a:lnTo>
                <a:lnTo>
                  <a:pt x="92963" y="76200"/>
                </a:lnTo>
                <a:lnTo>
                  <a:pt x="91439" y="68580"/>
                </a:lnTo>
                <a:lnTo>
                  <a:pt x="91439" y="62485"/>
                </a:lnTo>
                <a:lnTo>
                  <a:pt x="88392" y="54864"/>
                </a:lnTo>
                <a:lnTo>
                  <a:pt x="86868" y="48768"/>
                </a:lnTo>
                <a:lnTo>
                  <a:pt x="70104" y="32004"/>
                </a:lnTo>
                <a:lnTo>
                  <a:pt x="62484" y="27433"/>
                </a:lnTo>
                <a:lnTo>
                  <a:pt x="54863" y="24385"/>
                </a:lnTo>
                <a:lnTo>
                  <a:pt x="36575" y="18288"/>
                </a:lnTo>
                <a:lnTo>
                  <a:pt x="7620" y="18288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8" name="object 1888"/>
          <p:cNvSpPr/>
          <p:nvPr/>
        </p:nvSpPr>
        <p:spPr>
          <a:xfrm>
            <a:off x="8879345" y="6829564"/>
            <a:ext cx="652272" cy="434340"/>
          </a:xfrm>
          <a:custGeom>
            <a:avLst/>
            <a:gdLst/>
            <a:ahLst/>
            <a:cxnLst/>
            <a:rect l="l" t="t" r="r" b="b"/>
            <a:pathLst>
              <a:path w="652272" h="434340">
                <a:moveTo>
                  <a:pt x="591312" y="413005"/>
                </a:moveTo>
                <a:lnTo>
                  <a:pt x="582167" y="414528"/>
                </a:lnTo>
                <a:lnTo>
                  <a:pt x="571500" y="416052"/>
                </a:lnTo>
                <a:lnTo>
                  <a:pt x="562355" y="416052"/>
                </a:lnTo>
                <a:lnTo>
                  <a:pt x="553212" y="414528"/>
                </a:lnTo>
                <a:lnTo>
                  <a:pt x="542543" y="411481"/>
                </a:lnTo>
                <a:lnTo>
                  <a:pt x="533400" y="409957"/>
                </a:lnTo>
                <a:lnTo>
                  <a:pt x="515112" y="400812"/>
                </a:lnTo>
                <a:lnTo>
                  <a:pt x="507491" y="397764"/>
                </a:lnTo>
                <a:lnTo>
                  <a:pt x="499872" y="391669"/>
                </a:lnTo>
                <a:lnTo>
                  <a:pt x="490728" y="387097"/>
                </a:lnTo>
                <a:lnTo>
                  <a:pt x="472440" y="368809"/>
                </a:lnTo>
                <a:lnTo>
                  <a:pt x="467867" y="362712"/>
                </a:lnTo>
                <a:lnTo>
                  <a:pt x="463296" y="358140"/>
                </a:lnTo>
                <a:lnTo>
                  <a:pt x="458724" y="352045"/>
                </a:lnTo>
                <a:lnTo>
                  <a:pt x="454152" y="344424"/>
                </a:lnTo>
                <a:lnTo>
                  <a:pt x="449579" y="338328"/>
                </a:lnTo>
                <a:lnTo>
                  <a:pt x="438912" y="327660"/>
                </a:lnTo>
                <a:lnTo>
                  <a:pt x="434340" y="321564"/>
                </a:lnTo>
                <a:lnTo>
                  <a:pt x="428243" y="315469"/>
                </a:lnTo>
                <a:lnTo>
                  <a:pt x="423672" y="309372"/>
                </a:lnTo>
                <a:lnTo>
                  <a:pt x="417576" y="303276"/>
                </a:lnTo>
                <a:lnTo>
                  <a:pt x="413004" y="297181"/>
                </a:lnTo>
                <a:lnTo>
                  <a:pt x="406908" y="291085"/>
                </a:lnTo>
                <a:lnTo>
                  <a:pt x="384048" y="260605"/>
                </a:lnTo>
                <a:lnTo>
                  <a:pt x="381000" y="256033"/>
                </a:lnTo>
                <a:lnTo>
                  <a:pt x="376428" y="248412"/>
                </a:lnTo>
                <a:lnTo>
                  <a:pt x="373379" y="243840"/>
                </a:lnTo>
                <a:lnTo>
                  <a:pt x="364236" y="231648"/>
                </a:lnTo>
                <a:lnTo>
                  <a:pt x="361188" y="227076"/>
                </a:lnTo>
                <a:lnTo>
                  <a:pt x="347472" y="213360"/>
                </a:lnTo>
                <a:lnTo>
                  <a:pt x="342900" y="210312"/>
                </a:lnTo>
                <a:lnTo>
                  <a:pt x="339852" y="205740"/>
                </a:lnTo>
                <a:lnTo>
                  <a:pt x="335279" y="202693"/>
                </a:lnTo>
                <a:lnTo>
                  <a:pt x="332231" y="201169"/>
                </a:lnTo>
                <a:lnTo>
                  <a:pt x="327660" y="199645"/>
                </a:lnTo>
                <a:lnTo>
                  <a:pt x="324612" y="198121"/>
                </a:lnTo>
                <a:lnTo>
                  <a:pt x="313943" y="198121"/>
                </a:lnTo>
                <a:lnTo>
                  <a:pt x="310896" y="196597"/>
                </a:lnTo>
                <a:lnTo>
                  <a:pt x="309372" y="195072"/>
                </a:lnTo>
                <a:lnTo>
                  <a:pt x="306324" y="193548"/>
                </a:lnTo>
                <a:lnTo>
                  <a:pt x="300228" y="187452"/>
                </a:lnTo>
                <a:lnTo>
                  <a:pt x="295655" y="184405"/>
                </a:lnTo>
                <a:lnTo>
                  <a:pt x="289560" y="178309"/>
                </a:lnTo>
                <a:lnTo>
                  <a:pt x="291084" y="178309"/>
                </a:lnTo>
                <a:lnTo>
                  <a:pt x="297179" y="175260"/>
                </a:lnTo>
                <a:lnTo>
                  <a:pt x="301752" y="173736"/>
                </a:lnTo>
                <a:lnTo>
                  <a:pt x="304800" y="172212"/>
                </a:lnTo>
                <a:lnTo>
                  <a:pt x="306324" y="169164"/>
                </a:lnTo>
                <a:lnTo>
                  <a:pt x="303276" y="166116"/>
                </a:lnTo>
                <a:lnTo>
                  <a:pt x="300228" y="166116"/>
                </a:lnTo>
                <a:lnTo>
                  <a:pt x="297179" y="164593"/>
                </a:lnTo>
                <a:lnTo>
                  <a:pt x="292608" y="166116"/>
                </a:lnTo>
                <a:lnTo>
                  <a:pt x="289560" y="166116"/>
                </a:lnTo>
                <a:lnTo>
                  <a:pt x="288036" y="167640"/>
                </a:lnTo>
                <a:lnTo>
                  <a:pt x="284988" y="169164"/>
                </a:lnTo>
                <a:lnTo>
                  <a:pt x="281940" y="169164"/>
                </a:lnTo>
                <a:lnTo>
                  <a:pt x="275843" y="172212"/>
                </a:lnTo>
                <a:lnTo>
                  <a:pt x="271272" y="172212"/>
                </a:lnTo>
                <a:lnTo>
                  <a:pt x="266700" y="173736"/>
                </a:lnTo>
                <a:lnTo>
                  <a:pt x="260604" y="173736"/>
                </a:lnTo>
                <a:lnTo>
                  <a:pt x="254508" y="175260"/>
                </a:lnTo>
                <a:lnTo>
                  <a:pt x="249936" y="175260"/>
                </a:lnTo>
                <a:lnTo>
                  <a:pt x="246888" y="176785"/>
                </a:lnTo>
                <a:lnTo>
                  <a:pt x="240791" y="176785"/>
                </a:lnTo>
                <a:lnTo>
                  <a:pt x="237743" y="175260"/>
                </a:lnTo>
                <a:lnTo>
                  <a:pt x="234696" y="175260"/>
                </a:lnTo>
                <a:lnTo>
                  <a:pt x="230124" y="173736"/>
                </a:lnTo>
                <a:lnTo>
                  <a:pt x="228600" y="172212"/>
                </a:lnTo>
                <a:lnTo>
                  <a:pt x="230124" y="169164"/>
                </a:lnTo>
                <a:lnTo>
                  <a:pt x="231648" y="167640"/>
                </a:lnTo>
                <a:lnTo>
                  <a:pt x="237743" y="164593"/>
                </a:lnTo>
                <a:lnTo>
                  <a:pt x="242316" y="161545"/>
                </a:lnTo>
                <a:lnTo>
                  <a:pt x="256031" y="147828"/>
                </a:lnTo>
                <a:lnTo>
                  <a:pt x="262128" y="140209"/>
                </a:lnTo>
                <a:lnTo>
                  <a:pt x="266700" y="132588"/>
                </a:lnTo>
                <a:lnTo>
                  <a:pt x="272796" y="126493"/>
                </a:lnTo>
                <a:lnTo>
                  <a:pt x="277367" y="120397"/>
                </a:lnTo>
                <a:lnTo>
                  <a:pt x="280416" y="111252"/>
                </a:lnTo>
                <a:lnTo>
                  <a:pt x="281940" y="108205"/>
                </a:lnTo>
                <a:lnTo>
                  <a:pt x="281940" y="106681"/>
                </a:lnTo>
                <a:lnTo>
                  <a:pt x="280416" y="105157"/>
                </a:lnTo>
                <a:lnTo>
                  <a:pt x="277367" y="105157"/>
                </a:lnTo>
                <a:lnTo>
                  <a:pt x="274320" y="106681"/>
                </a:lnTo>
                <a:lnTo>
                  <a:pt x="271272" y="109728"/>
                </a:lnTo>
                <a:lnTo>
                  <a:pt x="268224" y="114300"/>
                </a:lnTo>
                <a:lnTo>
                  <a:pt x="259079" y="126493"/>
                </a:lnTo>
                <a:lnTo>
                  <a:pt x="252984" y="134112"/>
                </a:lnTo>
                <a:lnTo>
                  <a:pt x="245364" y="140209"/>
                </a:lnTo>
                <a:lnTo>
                  <a:pt x="230124" y="155448"/>
                </a:lnTo>
                <a:lnTo>
                  <a:pt x="222504" y="161545"/>
                </a:lnTo>
                <a:lnTo>
                  <a:pt x="216408" y="164593"/>
                </a:lnTo>
                <a:lnTo>
                  <a:pt x="210312" y="169164"/>
                </a:lnTo>
                <a:lnTo>
                  <a:pt x="201167" y="172212"/>
                </a:lnTo>
                <a:lnTo>
                  <a:pt x="192024" y="173736"/>
                </a:lnTo>
                <a:lnTo>
                  <a:pt x="184404" y="175260"/>
                </a:lnTo>
                <a:lnTo>
                  <a:pt x="179831" y="173736"/>
                </a:lnTo>
                <a:lnTo>
                  <a:pt x="176784" y="172212"/>
                </a:lnTo>
                <a:lnTo>
                  <a:pt x="181355" y="167640"/>
                </a:lnTo>
                <a:lnTo>
                  <a:pt x="190500" y="160021"/>
                </a:lnTo>
                <a:lnTo>
                  <a:pt x="202691" y="150876"/>
                </a:lnTo>
                <a:lnTo>
                  <a:pt x="213360" y="141733"/>
                </a:lnTo>
                <a:lnTo>
                  <a:pt x="222504" y="131064"/>
                </a:lnTo>
                <a:lnTo>
                  <a:pt x="228600" y="121921"/>
                </a:lnTo>
                <a:lnTo>
                  <a:pt x="233172" y="114300"/>
                </a:lnTo>
                <a:lnTo>
                  <a:pt x="236220" y="105157"/>
                </a:lnTo>
                <a:lnTo>
                  <a:pt x="240791" y="99060"/>
                </a:lnTo>
                <a:lnTo>
                  <a:pt x="243840" y="92964"/>
                </a:lnTo>
                <a:lnTo>
                  <a:pt x="246888" y="85345"/>
                </a:lnTo>
                <a:lnTo>
                  <a:pt x="249936" y="74676"/>
                </a:lnTo>
                <a:lnTo>
                  <a:pt x="252984" y="60960"/>
                </a:lnTo>
                <a:lnTo>
                  <a:pt x="254508" y="47245"/>
                </a:lnTo>
                <a:lnTo>
                  <a:pt x="256031" y="38100"/>
                </a:lnTo>
                <a:lnTo>
                  <a:pt x="254508" y="35052"/>
                </a:lnTo>
                <a:lnTo>
                  <a:pt x="251460" y="41148"/>
                </a:lnTo>
                <a:lnTo>
                  <a:pt x="245364" y="59436"/>
                </a:lnTo>
                <a:lnTo>
                  <a:pt x="240791" y="74676"/>
                </a:lnTo>
                <a:lnTo>
                  <a:pt x="234696" y="89916"/>
                </a:lnTo>
                <a:lnTo>
                  <a:pt x="227076" y="103633"/>
                </a:lnTo>
                <a:lnTo>
                  <a:pt x="217931" y="117348"/>
                </a:lnTo>
                <a:lnTo>
                  <a:pt x="199643" y="135636"/>
                </a:lnTo>
                <a:lnTo>
                  <a:pt x="188976" y="143257"/>
                </a:lnTo>
                <a:lnTo>
                  <a:pt x="178308" y="149352"/>
                </a:lnTo>
                <a:lnTo>
                  <a:pt x="166116" y="153924"/>
                </a:lnTo>
                <a:lnTo>
                  <a:pt x="141731" y="160021"/>
                </a:lnTo>
                <a:lnTo>
                  <a:pt x="115824" y="160021"/>
                </a:lnTo>
                <a:lnTo>
                  <a:pt x="103631" y="158497"/>
                </a:lnTo>
                <a:lnTo>
                  <a:pt x="89916" y="155448"/>
                </a:lnTo>
                <a:lnTo>
                  <a:pt x="76200" y="150876"/>
                </a:lnTo>
                <a:lnTo>
                  <a:pt x="64008" y="144781"/>
                </a:lnTo>
                <a:lnTo>
                  <a:pt x="53340" y="138685"/>
                </a:lnTo>
                <a:lnTo>
                  <a:pt x="35052" y="120397"/>
                </a:lnTo>
                <a:lnTo>
                  <a:pt x="22860" y="99060"/>
                </a:lnTo>
                <a:lnTo>
                  <a:pt x="13716" y="77724"/>
                </a:lnTo>
                <a:lnTo>
                  <a:pt x="10667" y="65533"/>
                </a:lnTo>
                <a:lnTo>
                  <a:pt x="9143" y="54864"/>
                </a:lnTo>
                <a:lnTo>
                  <a:pt x="7620" y="42672"/>
                </a:lnTo>
                <a:lnTo>
                  <a:pt x="6096" y="32005"/>
                </a:lnTo>
                <a:lnTo>
                  <a:pt x="4572" y="22860"/>
                </a:lnTo>
                <a:lnTo>
                  <a:pt x="4572" y="0"/>
                </a:lnTo>
                <a:lnTo>
                  <a:pt x="3048" y="6097"/>
                </a:lnTo>
                <a:lnTo>
                  <a:pt x="1524" y="13716"/>
                </a:lnTo>
                <a:lnTo>
                  <a:pt x="0" y="22860"/>
                </a:lnTo>
                <a:lnTo>
                  <a:pt x="0" y="47245"/>
                </a:lnTo>
                <a:lnTo>
                  <a:pt x="1524" y="62485"/>
                </a:lnTo>
                <a:lnTo>
                  <a:pt x="3048" y="76200"/>
                </a:lnTo>
                <a:lnTo>
                  <a:pt x="6096" y="91440"/>
                </a:lnTo>
                <a:lnTo>
                  <a:pt x="9143" y="106681"/>
                </a:lnTo>
                <a:lnTo>
                  <a:pt x="15240" y="120397"/>
                </a:lnTo>
                <a:lnTo>
                  <a:pt x="22860" y="134112"/>
                </a:lnTo>
                <a:lnTo>
                  <a:pt x="32004" y="146305"/>
                </a:lnTo>
                <a:lnTo>
                  <a:pt x="42672" y="156972"/>
                </a:lnTo>
                <a:lnTo>
                  <a:pt x="56388" y="164593"/>
                </a:lnTo>
                <a:lnTo>
                  <a:pt x="71628" y="170688"/>
                </a:lnTo>
                <a:lnTo>
                  <a:pt x="89916" y="173736"/>
                </a:lnTo>
                <a:lnTo>
                  <a:pt x="109728" y="175260"/>
                </a:lnTo>
                <a:lnTo>
                  <a:pt x="128016" y="176785"/>
                </a:lnTo>
                <a:lnTo>
                  <a:pt x="144779" y="178309"/>
                </a:lnTo>
                <a:lnTo>
                  <a:pt x="163067" y="179833"/>
                </a:lnTo>
                <a:lnTo>
                  <a:pt x="193548" y="182881"/>
                </a:lnTo>
                <a:lnTo>
                  <a:pt x="234696" y="187452"/>
                </a:lnTo>
                <a:lnTo>
                  <a:pt x="245364" y="188976"/>
                </a:lnTo>
                <a:lnTo>
                  <a:pt x="272796" y="193548"/>
                </a:lnTo>
                <a:lnTo>
                  <a:pt x="278891" y="195072"/>
                </a:lnTo>
                <a:lnTo>
                  <a:pt x="288036" y="198121"/>
                </a:lnTo>
                <a:lnTo>
                  <a:pt x="281940" y="198121"/>
                </a:lnTo>
                <a:lnTo>
                  <a:pt x="280416" y="199645"/>
                </a:lnTo>
                <a:lnTo>
                  <a:pt x="277367" y="201169"/>
                </a:lnTo>
                <a:lnTo>
                  <a:pt x="275843" y="201169"/>
                </a:lnTo>
                <a:lnTo>
                  <a:pt x="272796" y="204216"/>
                </a:lnTo>
                <a:lnTo>
                  <a:pt x="284988" y="210312"/>
                </a:lnTo>
                <a:lnTo>
                  <a:pt x="300228" y="219457"/>
                </a:lnTo>
                <a:lnTo>
                  <a:pt x="309372" y="224028"/>
                </a:lnTo>
                <a:lnTo>
                  <a:pt x="318516" y="230124"/>
                </a:lnTo>
                <a:lnTo>
                  <a:pt x="326136" y="236221"/>
                </a:lnTo>
                <a:lnTo>
                  <a:pt x="335279" y="243840"/>
                </a:lnTo>
                <a:lnTo>
                  <a:pt x="344424" y="249936"/>
                </a:lnTo>
                <a:lnTo>
                  <a:pt x="362712" y="265176"/>
                </a:lnTo>
                <a:lnTo>
                  <a:pt x="388620" y="291085"/>
                </a:lnTo>
                <a:lnTo>
                  <a:pt x="394716" y="300228"/>
                </a:lnTo>
                <a:lnTo>
                  <a:pt x="402336" y="307848"/>
                </a:lnTo>
                <a:lnTo>
                  <a:pt x="409955" y="318516"/>
                </a:lnTo>
                <a:lnTo>
                  <a:pt x="419100" y="330709"/>
                </a:lnTo>
                <a:lnTo>
                  <a:pt x="428243" y="341376"/>
                </a:lnTo>
                <a:lnTo>
                  <a:pt x="435864" y="352045"/>
                </a:lnTo>
                <a:lnTo>
                  <a:pt x="445008" y="362712"/>
                </a:lnTo>
                <a:lnTo>
                  <a:pt x="452628" y="373381"/>
                </a:lnTo>
                <a:lnTo>
                  <a:pt x="461772" y="382524"/>
                </a:lnTo>
                <a:lnTo>
                  <a:pt x="470916" y="390145"/>
                </a:lnTo>
                <a:lnTo>
                  <a:pt x="480060" y="399288"/>
                </a:lnTo>
                <a:lnTo>
                  <a:pt x="489204" y="406909"/>
                </a:lnTo>
                <a:lnTo>
                  <a:pt x="498348" y="413005"/>
                </a:lnTo>
                <a:lnTo>
                  <a:pt x="509016" y="419100"/>
                </a:lnTo>
                <a:lnTo>
                  <a:pt x="518160" y="423672"/>
                </a:lnTo>
                <a:lnTo>
                  <a:pt x="539496" y="432816"/>
                </a:lnTo>
                <a:lnTo>
                  <a:pt x="550164" y="434340"/>
                </a:lnTo>
                <a:lnTo>
                  <a:pt x="571500" y="434340"/>
                </a:lnTo>
                <a:lnTo>
                  <a:pt x="577596" y="432816"/>
                </a:lnTo>
                <a:lnTo>
                  <a:pt x="585216" y="432816"/>
                </a:lnTo>
                <a:lnTo>
                  <a:pt x="591312" y="431293"/>
                </a:lnTo>
                <a:lnTo>
                  <a:pt x="598931" y="428245"/>
                </a:lnTo>
                <a:lnTo>
                  <a:pt x="617220" y="419100"/>
                </a:lnTo>
                <a:lnTo>
                  <a:pt x="621791" y="414528"/>
                </a:lnTo>
                <a:lnTo>
                  <a:pt x="627888" y="411481"/>
                </a:lnTo>
                <a:lnTo>
                  <a:pt x="630936" y="406909"/>
                </a:lnTo>
                <a:lnTo>
                  <a:pt x="635508" y="402336"/>
                </a:lnTo>
                <a:lnTo>
                  <a:pt x="638555" y="396240"/>
                </a:lnTo>
                <a:lnTo>
                  <a:pt x="641604" y="391669"/>
                </a:lnTo>
                <a:lnTo>
                  <a:pt x="647700" y="371857"/>
                </a:lnTo>
                <a:lnTo>
                  <a:pt x="650748" y="353569"/>
                </a:lnTo>
                <a:lnTo>
                  <a:pt x="652272" y="336805"/>
                </a:lnTo>
                <a:lnTo>
                  <a:pt x="650748" y="323088"/>
                </a:lnTo>
                <a:lnTo>
                  <a:pt x="650748" y="332233"/>
                </a:lnTo>
                <a:lnTo>
                  <a:pt x="649224" y="344424"/>
                </a:lnTo>
                <a:lnTo>
                  <a:pt x="646176" y="356616"/>
                </a:lnTo>
                <a:lnTo>
                  <a:pt x="640079" y="370333"/>
                </a:lnTo>
                <a:lnTo>
                  <a:pt x="632460" y="384048"/>
                </a:lnTo>
                <a:lnTo>
                  <a:pt x="623316" y="396240"/>
                </a:lnTo>
                <a:lnTo>
                  <a:pt x="609600" y="405385"/>
                </a:lnTo>
                <a:lnTo>
                  <a:pt x="591312" y="413005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9" name="object 1889"/>
          <p:cNvSpPr/>
          <p:nvPr/>
        </p:nvSpPr>
        <p:spPr>
          <a:xfrm>
            <a:off x="9374645" y="7116076"/>
            <a:ext cx="85343" cy="71628"/>
          </a:xfrm>
          <a:custGeom>
            <a:avLst/>
            <a:gdLst/>
            <a:ahLst/>
            <a:cxnLst/>
            <a:rect l="l" t="t" r="r" b="b"/>
            <a:pathLst>
              <a:path w="85343" h="71628">
                <a:moveTo>
                  <a:pt x="0" y="1524"/>
                </a:moveTo>
                <a:lnTo>
                  <a:pt x="3048" y="4573"/>
                </a:lnTo>
                <a:lnTo>
                  <a:pt x="4572" y="7621"/>
                </a:lnTo>
                <a:lnTo>
                  <a:pt x="6096" y="10669"/>
                </a:lnTo>
                <a:lnTo>
                  <a:pt x="9143" y="15240"/>
                </a:lnTo>
                <a:lnTo>
                  <a:pt x="9143" y="16764"/>
                </a:lnTo>
                <a:lnTo>
                  <a:pt x="12191" y="19812"/>
                </a:lnTo>
                <a:lnTo>
                  <a:pt x="12191" y="21336"/>
                </a:lnTo>
                <a:lnTo>
                  <a:pt x="16764" y="19812"/>
                </a:lnTo>
                <a:lnTo>
                  <a:pt x="33528" y="19812"/>
                </a:lnTo>
                <a:lnTo>
                  <a:pt x="39624" y="21336"/>
                </a:lnTo>
                <a:lnTo>
                  <a:pt x="47243" y="22860"/>
                </a:lnTo>
                <a:lnTo>
                  <a:pt x="59436" y="25909"/>
                </a:lnTo>
                <a:lnTo>
                  <a:pt x="64008" y="28957"/>
                </a:lnTo>
                <a:lnTo>
                  <a:pt x="70104" y="33528"/>
                </a:lnTo>
                <a:lnTo>
                  <a:pt x="74676" y="36576"/>
                </a:lnTo>
                <a:lnTo>
                  <a:pt x="79248" y="42673"/>
                </a:lnTo>
                <a:lnTo>
                  <a:pt x="80772" y="48769"/>
                </a:lnTo>
                <a:lnTo>
                  <a:pt x="82296" y="54864"/>
                </a:lnTo>
                <a:lnTo>
                  <a:pt x="82296" y="62485"/>
                </a:lnTo>
                <a:lnTo>
                  <a:pt x="80772" y="71628"/>
                </a:lnTo>
                <a:lnTo>
                  <a:pt x="83820" y="64009"/>
                </a:lnTo>
                <a:lnTo>
                  <a:pt x="85343" y="57912"/>
                </a:lnTo>
                <a:lnTo>
                  <a:pt x="85343" y="44197"/>
                </a:lnTo>
                <a:lnTo>
                  <a:pt x="82296" y="38100"/>
                </a:lnTo>
                <a:lnTo>
                  <a:pt x="79248" y="32004"/>
                </a:lnTo>
                <a:lnTo>
                  <a:pt x="70104" y="19812"/>
                </a:lnTo>
                <a:lnTo>
                  <a:pt x="54864" y="10669"/>
                </a:lnTo>
                <a:lnTo>
                  <a:pt x="48767" y="6097"/>
                </a:lnTo>
                <a:lnTo>
                  <a:pt x="39624" y="3048"/>
                </a:lnTo>
                <a:lnTo>
                  <a:pt x="21336" y="0"/>
                </a:lnTo>
                <a:lnTo>
                  <a:pt x="10667" y="0"/>
                </a:lnTo>
                <a:lnTo>
                  <a:pt x="0" y="1524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0" name="object 1890"/>
          <p:cNvSpPr/>
          <p:nvPr/>
        </p:nvSpPr>
        <p:spPr>
          <a:xfrm>
            <a:off x="9086609" y="7148080"/>
            <a:ext cx="214884" cy="19812"/>
          </a:xfrm>
          <a:custGeom>
            <a:avLst/>
            <a:gdLst/>
            <a:ahLst/>
            <a:cxnLst/>
            <a:rect l="l" t="t" r="r" b="b"/>
            <a:pathLst>
              <a:path w="214884" h="19812">
                <a:moveTo>
                  <a:pt x="0" y="9144"/>
                </a:moveTo>
                <a:lnTo>
                  <a:pt x="9144" y="10669"/>
                </a:lnTo>
                <a:lnTo>
                  <a:pt x="77724" y="10669"/>
                </a:lnTo>
                <a:lnTo>
                  <a:pt x="91440" y="9144"/>
                </a:lnTo>
                <a:lnTo>
                  <a:pt x="106679" y="9144"/>
                </a:lnTo>
                <a:lnTo>
                  <a:pt x="121920" y="7620"/>
                </a:lnTo>
                <a:lnTo>
                  <a:pt x="150876" y="7620"/>
                </a:lnTo>
                <a:lnTo>
                  <a:pt x="164591" y="6096"/>
                </a:lnTo>
                <a:lnTo>
                  <a:pt x="176784" y="4572"/>
                </a:lnTo>
                <a:lnTo>
                  <a:pt x="187452" y="3048"/>
                </a:lnTo>
                <a:lnTo>
                  <a:pt x="196596" y="1524"/>
                </a:lnTo>
                <a:lnTo>
                  <a:pt x="204215" y="0"/>
                </a:lnTo>
                <a:lnTo>
                  <a:pt x="205740" y="1524"/>
                </a:lnTo>
                <a:lnTo>
                  <a:pt x="207264" y="4572"/>
                </a:lnTo>
                <a:lnTo>
                  <a:pt x="210312" y="7620"/>
                </a:lnTo>
                <a:lnTo>
                  <a:pt x="211836" y="10669"/>
                </a:lnTo>
                <a:lnTo>
                  <a:pt x="214884" y="13717"/>
                </a:lnTo>
                <a:lnTo>
                  <a:pt x="214884" y="15241"/>
                </a:lnTo>
                <a:lnTo>
                  <a:pt x="210312" y="16765"/>
                </a:lnTo>
                <a:lnTo>
                  <a:pt x="204215" y="16765"/>
                </a:lnTo>
                <a:lnTo>
                  <a:pt x="195072" y="18289"/>
                </a:lnTo>
                <a:lnTo>
                  <a:pt x="170688" y="18289"/>
                </a:lnTo>
                <a:lnTo>
                  <a:pt x="156972" y="19812"/>
                </a:lnTo>
                <a:lnTo>
                  <a:pt x="74676" y="19812"/>
                </a:lnTo>
                <a:lnTo>
                  <a:pt x="59436" y="18289"/>
                </a:lnTo>
                <a:lnTo>
                  <a:pt x="42672" y="16765"/>
                </a:lnTo>
                <a:lnTo>
                  <a:pt x="27432" y="15241"/>
                </a:lnTo>
                <a:lnTo>
                  <a:pt x="12191" y="12193"/>
                </a:lnTo>
                <a:lnTo>
                  <a:pt x="0" y="9144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1" name="object 1891"/>
          <p:cNvSpPr/>
          <p:nvPr/>
        </p:nvSpPr>
        <p:spPr>
          <a:xfrm>
            <a:off x="8623312" y="6735076"/>
            <a:ext cx="490729" cy="291084"/>
          </a:xfrm>
          <a:custGeom>
            <a:avLst/>
            <a:gdLst/>
            <a:ahLst/>
            <a:cxnLst/>
            <a:rect l="l" t="t" r="r" b="b"/>
            <a:pathLst>
              <a:path w="490729" h="291084">
                <a:moveTo>
                  <a:pt x="440437" y="237745"/>
                </a:moveTo>
                <a:lnTo>
                  <a:pt x="438912" y="240793"/>
                </a:lnTo>
                <a:lnTo>
                  <a:pt x="435864" y="245364"/>
                </a:lnTo>
                <a:lnTo>
                  <a:pt x="431293" y="249936"/>
                </a:lnTo>
                <a:lnTo>
                  <a:pt x="426721" y="256033"/>
                </a:lnTo>
                <a:lnTo>
                  <a:pt x="420624" y="262128"/>
                </a:lnTo>
                <a:lnTo>
                  <a:pt x="413005" y="268224"/>
                </a:lnTo>
                <a:lnTo>
                  <a:pt x="403861" y="274321"/>
                </a:lnTo>
                <a:lnTo>
                  <a:pt x="393193" y="280416"/>
                </a:lnTo>
                <a:lnTo>
                  <a:pt x="381000" y="284988"/>
                </a:lnTo>
                <a:lnTo>
                  <a:pt x="367285" y="288036"/>
                </a:lnTo>
                <a:lnTo>
                  <a:pt x="350521" y="291085"/>
                </a:lnTo>
                <a:lnTo>
                  <a:pt x="332233" y="291085"/>
                </a:lnTo>
                <a:lnTo>
                  <a:pt x="310897" y="289560"/>
                </a:lnTo>
                <a:lnTo>
                  <a:pt x="288037" y="286512"/>
                </a:lnTo>
                <a:lnTo>
                  <a:pt x="262129" y="280416"/>
                </a:lnTo>
                <a:lnTo>
                  <a:pt x="233173" y="269748"/>
                </a:lnTo>
                <a:lnTo>
                  <a:pt x="224029" y="265176"/>
                </a:lnTo>
                <a:lnTo>
                  <a:pt x="213361" y="262128"/>
                </a:lnTo>
                <a:lnTo>
                  <a:pt x="202693" y="257557"/>
                </a:lnTo>
                <a:lnTo>
                  <a:pt x="179833" y="243840"/>
                </a:lnTo>
                <a:lnTo>
                  <a:pt x="173737" y="239269"/>
                </a:lnTo>
                <a:lnTo>
                  <a:pt x="169164" y="234697"/>
                </a:lnTo>
                <a:lnTo>
                  <a:pt x="160021" y="228600"/>
                </a:lnTo>
                <a:lnTo>
                  <a:pt x="158497" y="225552"/>
                </a:lnTo>
                <a:lnTo>
                  <a:pt x="155449" y="222504"/>
                </a:lnTo>
                <a:lnTo>
                  <a:pt x="155449" y="220981"/>
                </a:lnTo>
                <a:lnTo>
                  <a:pt x="153924" y="219457"/>
                </a:lnTo>
                <a:lnTo>
                  <a:pt x="153924" y="217933"/>
                </a:lnTo>
                <a:lnTo>
                  <a:pt x="164593" y="217933"/>
                </a:lnTo>
                <a:lnTo>
                  <a:pt x="167641" y="216409"/>
                </a:lnTo>
                <a:lnTo>
                  <a:pt x="169164" y="214885"/>
                </a:lnTo>
                <a:lnTo>
                  <a:pt x="170688" y="211836"/>
                </a:lnTo>
                <a:lnTo>
                  <a:pt x="172212" y="207264"/>
                </a:lnTo>
                <a:lnTo>
                  <a:pt x="172212" y="199645"/>
                </a:lnTo>
                <a:lnTo>
                  <a:pt x="170688" y="201169"/>
                </a:lnTo>
                <a:lnTo>
                  <a:pt x="169164" y="204216"/>
                </a:lnTo>
                <a:lnTo>
                  <a:pt x="166117" y="208788"/>
                </a:lnTo>
                <a:lnTo>
                  <a:pt x="161545" y="211836"/>
                </a:lnTo>
                <a:lnTo>
                  <a:pt x="155449" y="214885"/>
                </a:lnTo>
                <a:lnTo>
                  <a:pt x="146305" y="213360"/>
                </a:lnTo>
                <a:lnTo>
                  <a:pt x="135637" y="210312"/>
                </a:lnTo>
                <a:lnTo>
                  <a:pt x="131064" y="207264"/>
                </a:lnTo>
                <a:lnTo>
                  <a:pt x="128017" y="205740"/>
                </a:lnTo>
                <a:lnTo>
                  <a:pt x="118873" y="199645"/>
                </a:lnTo>
                <a:lnTo>
                  <a:pt x="115824" y="198121"/>
                </a:lnTo>
                <a:lnTo>
                  <a:pt x="111253" y="198121"/>
                </a:lnTo>
                <a:lnTo>
                  <a:pt x="106681" y="196597"/>
                </a:lnTo>
                <a:lnTo>
                  <a:pt x="102109" y="198121"/>
                </a:lnTo>
                <a:lnTo>
                  <a:pt x="96012" y="199645"/>
                </a:lnTo>
                <a:lnTo>
                  <a:pt x="89917" y="199645"/>
                </a:lnTo>
                <a:lnTo>
                  <a:pt x="82297" y="198121"/>
                </a:lnTo>
                <a:lnTo>
                  <a:pt x="76200" y="198121"/>
                </a:lnTo>
                <a:lnTo>
                  <a:pt x="70105" y="196597"/>
                </a:lnTo>
                <a:lnTo>
                  <a:pt x="64009" y="193548"/>
                </a:lnTo>
                <a:lnTo>
                  <a:pt x="59437" y="193548"/>
                </a:lnTo>
                <a:lnTo>
                  <a:pt x="56388" y="192024"/>
                </a:lnTo>
                <a:lnTo>
                  <a:pt x="53341" y="188976"/>
                </a:lnTo>
                <a:lnTo>
                  <a:pt x="50293" y="187452"/>
                </a:lnTo>
                <a:lnTo>
                  <a:pt x="47245" y="184404"/>
                </a:lnTo>
                <a:lnTo>
                  <a:pt x="42673" y="181357"/>
                </a:lnTo>
                <a:lnTo>
                  <a:pt x="36576" y="175260"/>
                </a:lnTo>
                <a:lnTo>
                  <a:pt x="32005" y="172212"/>
                </a:lnTo>
                <a:lnTo>
                  <a:pt x="28957" y="169164"/>
                </a:lnTo>
                <a:lnTo>
                  <a:pt x="13717" y="150876"/>
                </a:lnTo>
                <a:lnTo>
                  <a:pt x="4573" y="132588"/>
                </a:lnTo>
                <a:lnTo>
                  <a:pt x="3049" y="126493"/>
                </a:lnTo>
                <a:lnTo>
                  <a:pt x="1524" y="120397"/>
                </a:lnTo>
                <a:lnTo>
                  <a:pt x="1524" y="117348"/>
                </a:lnTo>
                <a:lnTo>
                  <a:pt x="0" y="114300"/>
                </a:lnTo>
                <a:lnTo>
                  <a:pt x="10669" y="83821"/>
                </a:lnTo>
                <a:lnTo>
                  <a:pt x="21337" y="48769"/>
                </a:lnTo>
                <a:lnTo>
                  <a:pt x="33529" y="19812"/>
                </a:lnTo>
                <a:lnTo>
                  <a:pt x="44197" y="0"/>
                </a:lnTo>
                <a:lnTo>
                  <a:pt x="42673" y="7621"/>
                </a:lnTo>
                <a:lnTo>
                  <a:pt x="39624" y="15240"/>
                </a:lnTo>
                <a:lnTo>
                  <a:pt x="35053" y="25909"/>
                </a:lnTo>
                <a:lnTo>
                  <a:pt x="32005" y="38100"/>
                </a:lnTo>
                <a:lnTo>
                  <a:pt x="30481" y="51816"/>
                </a:lnTo>
                <a:lnTo>
                  <a:pt x="27433" y="67057"/>
                </a:lnTo>
                <a:lnTo>
                  <a:pt x="25909" y="82297"/>
                </a:lnTo>
                <a:lnTo>
                  <a:pt x="25909" y="112776"/>
                </a:lnTo>
                <a:lnTo>
                  <a:pt x="27433" y="126493"/>
                </a:lnTo>
                <a:lnTo>
                  <a:pt x="30481" y="138685"/>
                </a:lnTo>
                <a:lnTo>
                  <a:pt x="35053" y="150876"/>
                </a:lnTo>
                <a:lnTo>
                  <a:pt x="39624" y="158497"/>
                </a:lnTo>
                <a:lnTo>
                  <a:pt x="48769" y="166116"/>
                </a:lnTo>
                <a:lnTo>
                  <a:pt x="59437" y="169164"/>
                </a:lnTo>
                <a:lnTo>
                  <a:pt x="71629" y="169164"/>
                </a:lnTo>
                <a:lnTo>
                  <a:pt x="77724" y="166116"/>
                </a:lnTo>
                <a:lnTo>
                  <a:pt x="88393" y="156973"/>
                </a:lnTo>
                <a:lnTo>
                  <a:pt x="102109" y="144781"/>
                </a:lnTo>
                <a:lnTo>
                  <a:pt x="115824" y="131064"/>
                </a:lnTo>
                <a:lnTo>
                  <a:pt x="129541" y="115824"/>
                </a:lnTo>
                <a:lnTo>
                  <a:pt x="140209" y="100585"/>
                </a:lnTo>
                <a:lnTo>
                  <a:pt x="150876" y="86869"/>
                </a:lnTo>
                <a:lnTo>
                  <a:pt x="155449" y="77724"/>
                </a:lnTo>
                <a:lnTo>
                  <a:pt x="155449" y="85345"/>
                </a:lnTo>
                <a:lnTo>
                  <a:pt x="152400" y="94488"/>
                </a:lnTo>
                <a:lnTo>
                  <a:pt x="147829" y="102109"/>
                </a:lnTo>
                <a:lnTo>
                  <a:pt x="143257" y="111252"/>
                </a:lnTo>
                <a:lnTo>
                  <a:pt x="137161" y="120397"/>
                </a:lnTo>
                <a:lnTo>
                  <a:pt x="132588" y="128016"/>
                </a:lnTo>
                <a:lnTo>
                  <a:pt x="128017" y="134112"/>
                </a:lnTo>
                <a:lnTo>
                  <a:pt x="126493" y="140209"/>
                </a:lnTo>
                <a:lnTo>
                  <a:pt x="123445" y="147828"/>
                </a:lnTo>
                <a:lnTo>
                  <a:pt x="120397" y="150876"/>
                </a:lnTo>
                <a:lnTo>
                  <a:pt x="121921" y="152400"/>
                </a:lnTo>
                <a:lnTo>
                  <a:pt x="126493" y="153924"/>
                </a:lnTo>
                <a:lnTo>
                  <a:pt x="138685" y="153924"/>
                </a:lnTo>
                <a:lnTo>
                  <a:pt x="163069" y="147828"/>
                </a:lnTo>
                <a:lnTo>
                  <a:pt x="172212" y="141733"/>
                </a:lnTo>
                <a:lnTo>
                  <a:pt x="182881" y="137160"/>
                </a:lnTo>
                <a:lnTo>
                  <a:pt x="190500" y="129540"/>
                </a:lnTo>
                <a:lnTo>
                  <a:pt x="198121" y="123445"/>
                </a:lnTo>
                <a:lnTo>
                  <a:pt x="205741" y="115824"/>
                </a:lnTo>
                <a:lnTo>
                  <a:pt x="211837" y="108204"/>
                </a:lnTo>
                <a:lnTo>
                  <a:pt x="217933" y="102109"/>
                </a:lnTo>
                <a:lnTo>
                  <a:pt x="227076" y="89916"/>
                </a:lnTo>
                <a:lnTo>
                  <a:pt x="230124" y="85345"/>
                </a:lnTo>
                <a:lnTo>
                  <a:pt x="233173" y="82297"/>
                </a:lnTo>
                <a:lnTo>
                  <a:pt x="234697" y="79248"/>
                </a:lnTo>
                <a:lnTo>
                  <a:pt x="236221" y="80773"/>
                </a:lnTo>
                <a:lnTo>
                  <a:pt x="237745" y="85345"/>
                </a:lnTo>
                <a:lnTo>
                  <a:pt x="236221" y="89916"/>
                </a:lnTo>
                <a:lnTo>
                  <a:pt x="233173" y="97536"/>
                </a:lnTo>
                <a:lnTo>
                  <a:pt x="230124" y="106681"/>
                </a:lnTo>
                <a:lnTo>
                  <a:pt x="225553" y="115824"/>
                </a:lnTo>
                <a:lnTo>
                  <a:pt x="219457" y="124969"/>
                </a:lnTo>
                <a:lnTo>
                  <a:pt x="214885" y="131064"/>
                </a:lnTo>
                <a:lnTo>
                  <a:pt x="208788" y="135636"/>
                </a:lnTo>
                <a:lnTo>
                  <a:pt x="188976" y="147828"/>
                </a:lnTo>
                <a:lnTo>
                  <a:pt x="173737" y="160021"/>
                </a:lnTo>
                <a:lnTo>
                  <a:pt x="164593" y="173736"/>
                </a:lnTo>
                <a:lnTo>
                  <a:pt x="158497" y="185928"/>
                </a:lnTo>
                <a:lnTo>
                  <a:pt x="155449" y="198121"/>
                </a:lnTo>
                <a:lnTo>
                  <a:pt x="152400" y="207264"/>
                </a:lnTo>
                <a:lnTo>
                  <a:pt x="152400" y="214885"/>
                </a:lnTo>
                <a:lnTo>
                  <a:pt x="150876" y="216409"/>
                </a:lnTo>
                <a:lnTo>
                  <a:pt x="153924" y="217933"/>
                </a:lnTo>
                <a:lnTo>
                  <a:pt x="163069" y="220981"/>
                </a:lnTo>
                <a:lnTo>
                  <a:pt x="175261" y="224028"/>
                </a:lnTo>
                <a:lnTo>
                  <a:pt x="179833" y="225552"/>
                </a:lnTo>
                <a:lnTo>
                  <a:pt x="184405" y="225552"/>
                </a:lnTo>
                <a:lnTo>
                  <a:pt x="190500" y="222504"/>
                </a:lnTo>
                <a:lnTo>
                  <a:pt x="193549" y="222504"/>
                </a:lnTo>
                <a:lnTo>
                  <a:pt x="196597" y="220981"/>
                </a:lnTo>
                <a:lnTo>
                  <a:pt x="202693" y="220981"/>
                </a:lnTo>
                <a:lnTo>
                  <a:pt x="208788" y="224028"/>
                </a:lnTo>
                <a:lnTo>
                  <a:pt x="210312" y="227076"/>
                </a:lnTo>
                <a:lnTo>
                  <a:pt x="214885" y="230124"/>
                </a:lnTo>
                <a:lnTo>
                  <a:pt x="219457" y="230124"/>
                </a:lnTo>
                <a:lnTo>
                  <a:pt x="220981" y="227076"/>
                </a:lnTo>
                <a:lnTo>
                  <a:pt x="220981" y="214885"/>
                </a:lnTo>
                <a:lnTo>
                  <a:pt x="222505" y="211836"/>
                </a:lnTo>
                <a:lnTo>
                  <a:pt x="224029" y="210312"/>
                </a:lnTo>
                <a:lnTo>
                  <a:pt x="227076" y="208788"/>
                </a:lnTo>
                <a:lnTo>
                  <a:pt x="228600" y="210312"/>
                </a:lnTo>
                <a:lnTo>
                  <a:pt x="231649" y="214885"/>
                </a:lnTo>
                <a:lnTo>
                  <a:pt x="236221" y="220981"/>
                </a:lnTo>
                <a:lnTo>
                  <a:pt x="245364" y="236221"/>
                </a:lnTo>
                <a:lnTo>
                  <a:pt x="257557" y="245364"/>
                </a:lnTo>
                <a:lnTo>
                  <a:pt x="263653" y="248412"/>
                </a:lnTo>
                <a:lnTo>
                  <a:pt x="268224" y="251460"/>
                </a:lnTo>
                <a:lnTo>
                  <a:pt x="272797" y="252985"/>
                </a:lnTo>
                <a:lnTo>
                  <a:pt x="275845" y="254509"/>
                </a:lnTo>
                <a:lnTo>
                  <a:pt x="281941" y="259081"/>
                </a:lnTo>
                <a:lnTo>
                  <a:pt x="286512" y="263652"/>
                </a:lnTo>
                <a:lnTo>
                  <a:pt x="292609" y="266700"/>
                </a:lnTo>
                <a:lnTo>
                  <a:pt x="298705" y="268224"/>
                </a:lnTo>
                <a:lnTo>
                  <a:pt x="303276" y="271273"/>
                </a:lnTo>
                <a:lnTo>
                  <a:pt x="307849" y="272797"/>
                </a:lnTo>
                <a:lnTo>
                  <a:pt x="316993" y="272797"/>
                </a:lnTo>
                <a:lnTo>
                  <a:pt x="321564" y="274321"/>
                </a:lnTo>
                <a:lnTo>
                  <a:pt x="324612" y="272797"/>
                </a:lnTo>
                <a:lnTo>
                  <a:pt x="329185" y="272797"/>
                </a:lnTo>
                <a:lnTo>
                  <a:pt x="332233" y="271273"/>
                </a:lnTo>
                <a:lnTo>
                  <a:pt x="341376" y="271273"/>
                </a:lnTo>
                <a:lnTo>
                  <a:pt x="344424" y="269748"/>
                </a:lnTo>
                <a:lnTo>
                  <a:pt x="361188" y="269748"/>
                </a:lnTo>
                <a:lnTo>
                  <a:pt x="362712" y="268224"/>
                </a:lnTo>
                <a:lnTo>
                  <a:pt x="368809" y="263652"/>
                </a:lnTo>
                <a:lnTo>
                  <a:pt x="377953" y="257557"/>
                </a:lnTo>
                <a:lnTo>
                  <a:pt x="394717" y="246888"/>
                </a:lnTo>
                <a:lnTo>
                  <a:pt x="423673" y="228600"/>
                </a:lnTo>
                <a:lnTo>
                  <a:pt x="445009" y="205740"/>
                </a:lnTo>
                <a:lnTo>
                  <a:pt x="460249" y="182881"/>
                </a:lnTo>
                <a:lnTo>
                  <a:pt x="472441" y="160021"/>
                </a:lnTo>
                <a:lnTo>
                  <a:pt x="481585" y="138685"/>
                </a:lnTo>
                <a:lnTo>
                  <a:pt x="486157" y="120397"/>
                </a:lnTo>
                <a:lnTo>
                  <a:pt x="489205" y="106681"/>
                </a:lnTo>
                <a:lnTo>
                  <a:pt x="490729" y="97536"/>
                </a:lnTo>
                <a:lnTo>
                  <a:pt x="487681" y="120397"/>
                </a:lnTo>
                <a:lnTo>
                  <a:pt x="483109" y="141733"/>
                </a:lnTo>
                <a:lnTo>
                  <a:pt x="477012" y="163069"/>
                </a:lnTo>
                <a:lnTo>
                  <a:pt x="469393" y="182881"/>
                </a:lnTo>
                <a:lnTo>
                  <a:pt x="461773" y="201169"/>
                </a:lnTo>
                <a:lnTo>
                  <a:pt x="454153" y="216409"/>
                </a:lnTo>
                <a:lnTo>
                  <a:pt x="446533" y="228600"/>
                </a:lnTo>
                <a:lnTo>
                  <a:pt x="440437" y="237745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2" name="object 1892"/>
          <p:cNvSpPr/>
          <p:nvPr/>
        </p:nvSpPr>
        <p:spPr>
          <a:xfrm>
            <a:off x="8416049" y="6393701"/>
            <a:ext cx="233172" cy="472439"/>
          </a:xfrm>
          <a:custGeom>
            <a:avLst/>
            <a:gdLst/>
            <a:ahLst/>
            <a:cxnLst/>
            <a:rect l="l" t="t" r="r" b="b"/>
            <a:pathLst>
              <a:path w="233172" h="472439">
                <a:moveTo>
                  <a:pt x="231648" y="458723"/>
                </a:moveTo>
                <a:lnTo>
                  <a:pt x="230124" y="455675"/>
                </a:lnTo>
                <a:lnTo>
                  <a:pt x="228600" y="454151"/>
                </a:lnTo>
                <a:lnTo>
                  <a:pt x="225551" y="452627"/>
                </a:lnTo>
                <a:lnTo>
                  <a:pt x="219456" y="446532"/>
                </a:lnTo>
                <a:lnTo>
                  <a:pt x="216408" y="445008"/>
                </a:lnTo>
                <a:lnTo>
                  <a:pt x="214884" y="443484"/>
                </a:lnTo>
                <a:lnTo>
                  <a:pt x="213360" y="441960"/>
                </a:lnTo>
                <a:lnTo>
                  <a:pt x="213360" y="440435"/>
                </a:lnTo>
                <a:lnTo>
                  <a:pt x="208787" y="431291"/>
                </a:lnTo>
                <a:lnTo>
                  <a:pt x="204216" y="425196"/>
                </a:lnTo>
                <a:lnTo>
                  <a:pt x="201168" y="417575"/>
                </a:lnTo>
                <a:lnTo>
                  <a:pt x="196596" y="409956"/>
                </a:lnTo>
                <a:lnTo>
                  <a:pt x="192024" y="400811"/>
                </a:lnTo>
                <a:lnTo>
                  <a:pt x="190500" y="391668"/>
                </a:lnTo>
                <a:lnTo>
                  <a:pt x="188975" y="388620"/>
                </a:lnTo>
                <a:lnTo>
                  <a:pt x="188975" y="385572"/>
                </a:lnTo>
                <a:lnTo>
                  <a:pt x="185927" y="379475"/>
                </a:lnTo>
                <a:lnTo>
                  <a:pt x="185927" y="377951"/>
                </a:lnTo>
                <a:lnTo>
                  <a:pt x="188975" y="374903"/>
                </a:lnTo>
                <a:lnTo>
                  <a:pt x="193548" y="374903"/>
                </a:lnTo>
                <a:lnTo>
                  <a:pt x="201168" y="370332"/>
                </a:lnTo>
                <a:lnTo>
                  <a:pt x="205739" y="359663"/>
                </a:lnTo>
                <a:lnTo>
                  <a:pt x="205739" y="348996"/>
                </a:lnTo>
                <a:lnTo>
                  <a:pt x="202692" y="345948"/>
                </a:lnTo>
                <a:lnTo>
                  <a:pt x="198120" y="345948"/>
                </a:lnTo>
                <a:lnTo>
                  <a:pt x="192024" y="348996"/>
                </a:lnTo>
                <a:lnTo>
                  <a:pt x="184404" y="348996"/>
                </a:lnTo>
                <a:lnTo>
                  <a:pt x="178308" y="345948"/>
                </a:lnTo>
                <a:lnTo>
                  <a:pt x="175260" y="342899"/>
                </a:lnTo>
                <a:lnTo>
                  <a:pt x="172212" y="336803"/>
                </a:lnTo>
                <a:lnTo>
                  <a:pt x="170687" y="326135"/>
                </a:lnTo>
                <a:lnTo>
                  <a:pt x="169163" y="313944"/>
                </a:lnTo>
                <a:lnTo>
                  <a:pt x="167639" y="301751"/>
                </a:lnTo>
                <a:lnTo>
                  <a:pt x="167639" y="289560"/>
                </a:lnTo>
                <a:lnTo>
                  <a:pt x="169163" y="277368"/>
                </a:lnTo>
                <a:lnTo>
                  <a:pt x="169163" y="268223"/>
                </a:lnTo>
                <a:lnTo>
                  <a:pt x="170687" y="262127"/>
                </a:lnTo>
                <a:lnTo>
                  <a:pt x="173736" y="256032"/>
                </a:lnTo>
                <a:lnTo>
                  <a:pt x="173736" y="242315"/>
                </a:lnTo>
                <a:lnTo>
                  <a:pt x="172212" y="236220"/>
                </a:lnTo>
                <a:lnTo>
                  <a:pt x="169163" y="231648"/>
                </a:lnTo>
                <a:lnTo>
                  <a:pt x="164592" y="227075"/>
                </a:lnTo>
                <a:lnTo>
                  <a:pt x="158496" y="217932"/>
                </a:lnTo>
                <a:lnTo>
                  <a:pt x="156972" y="214884"/>
                </a:lnTo>
                <a:lnTo>
                  <a:pt x="156972" y="210311"/>
                </a:lnTo>
                <a:lnTo>
                  <a:pt x="155448" y="204215"/>
                </a:lnTo>
                <a:lnTo>
                  <a:pt x="153924" y="198120"/>
                </a:lnTo>
                <a:lnTo>
                  <a:pt x="152400" y="192023"/>
                </a:lnTo>
                <a:lnTo>
                  <a:pt x="150875" y="184403"/>
                </a:lnTo>
                <a:lnTo>
                  <a:pt x="147827" y="175260"/>
                </a:lnTo>
                <a:lnTo>
                  <a:pt x="144780" y="164591"/>
                </a:lnTo>
                <a:lnTo>
                  <a:pt x="140208" y="155448"/>
                </a:lnTo>
                <a:lnTo>
                  <a:pt x="137160" y="144779"/>
                </a:lnTo>
                <a:lnTo>
                  <a:pt x="126492" y="123444"/>
                </a:lnTo>
                <a:lnTo>
                  <a:pt x="121920" y="112775"/>
                </a:lnTo>
                <a:lnTo>
                  <a:pt x="117348" y="99059"/>
                </a:lnTo>
                <a:lnTo>
                  <a:pt x="111251" y="88391"/>
                </a:lnTo>
                <a:lnTo>
                  <a:pt x="106680" y="77724"/>
                </a:lnTo>
                <a:lnTo>
                  <a:pt x="100584" y="68579"/>
                </a:lnTo>
                <a:lnTo>
                  <a:pt x="96012" y="60959"/>
                </a:lnTo>
                <a:lnTo>
                  <a:pt x="89916" y="56388"/>
                </a:lnTo>
                <a:lnTo>
                  <a:pt x="83820" y="50291"/>
                </a:lnTo>
                <a:lnTo>
                  <a:pt x="79248" y="47244"/>
                </a:lnTo>
                <a:lnTo>
                  <a:pt x="76200" y="44195"/>
                </a:lnTo>
                <a:lnTo>
                  <a:pt x="70104" y="36576"/>
                </a:lnTo>
                <a:lnTo>
                  <a:pt x="70104" y="22859"/>
                </a:lnTo>
                <a:lnTo>
                  <a:pt x="71627" y="16763"/>
                </a:lnTo>
                <a:lnTo>
                  <a:pt x="71627" y="12191"/>
                </a:lnTo>
                <a:lnTo>
                  <a:pt x="68580" y="6095"/>
                </a:lnTo>
                <a:lnTo>
                  <a:pt x="64008" y="1524"/>
                </a:lnTo>
                <a:lnTo>
                  <a:pt x="65532" y="12191"/>
                </a:lnTo>
                <a:lnTo>
                  <a:pt x="64008" y="21335"/>
                </a:lnTo>
                <a:lnTo>
                  <a:pt x="60960" y="28956"/>
                </a:lnTo>
                <a:lnTo>
                  <a:pt x="54863" y="35051"/>
                </a:lnTo>
                <a:lnTo>
                  <a:pt x="53339" y="32003"/>
                </a:lnTo>
                <a:lnTo>
                  <a:pt x="53339" y="25907"/>
                </a:lnTo>
                <a:lnTo>
                  <a:pt x="54863" y="16763"/>
                </a:lnTo>
                <a:lnTo>
                  <a:pt x="56387" y="10668"/>
                </a:lnTo>
                <a:lnTo>
                  <a:pt x="56387" y="6095"/>
                </a:lnTo>
                <a:lnTo>
                  <a:pt x="53339" y="1524"/>
                </a:lnTo>
                <a:lnTo>
                  <a:pt x="51816" y="0"/>
                </a:lnTo>
                <a:lnTo>
                  <a:pt x="51816" y="7619"/>
                </a:lnTo>
                <a:lnTo>
                  <a:pt x="48768" y="18288"/>
                </a:lnTo>
                <a:lnTo>
                  <a:pt x="44196" y="25907"/>
                </a:lnTo>
                <a:lnTo>
                  <a:pt x="39624" y="30479"/>
                </a:lnTo>
                <a:lnTo>
                  <a:pt x="32004" y="32003"/>
                </a:lnTo>
                <a:lnTo>
                  <a:pt x="25908" y="30479"/>
                </a:lnTo>
                <a:lnTo>
                  <a:pt x="19812" y="27432"/>
                </a:lnTo>
                <a:lnTo>
                  <a:pt x="15239" y="25907"/>
                </a:lnTo>
                <a:lnTo>
                  <a:pt x="10668" y="21335"/>
                </a:lnTo>
                <a:lnTo>
                  <a:pt x="6096" y="18288"/>
                </a:lnTo>
                <a:lnTo>
                  <a:pt x="3048" y="13715"/>
                </a:lnTo>
                <a:lnTo>
                  <a:pt x="0" y="10668"/>
                </a:lnTo>
                <a:lnTo>
                  <a:pt x="1524" y="16763"/>
                </a:lnTo>
                <a:lnTo>
                  <a:pt x="3048" y="19812"/>
                </a:lnTo>
                <a:lnTo>
                  <a:pt x="4572" y="24383"/>
                </a:lnTo>
                <a:lnTo>
                  <a:pt x="6096" y="27432"/>
                </a:lnTo>
                <a:lnTo>
                  <a:pt x="10668" y="30479"/>
                </a:lnTo>
                <a:lnTo>
                  <a:pt x="19812" y="33527"/>
                </a:lnTo>
                <a:lnTo>
                  <a:pt x="27432" y="36576"/>
                </a:lnTo>
                <a:lnTo>
                  <a:pt x="32004" y="36576"/>
                </a:lnTo>
                <a:lnTo>
                  <a:pt x="36575" y="38100"/>
                </a:lnTo>
                <a:lnTo>
                  <a:pt x="39624" y="38100"/>
                </a:lnTo>
                <a:lnTo>
                  <a:pt x="45720" y="39624"/>
                </a:lnTo>
                <a:lnTo>
                  <a:pt x="54863" y="42671"/>
                </a:lnTo>
                <a:lnTo>
                  <a:pt x="59436" y="45719"/>
                </a:lnTo>
                <a:lnTo>
                  <a:pt x="65532" y="48768"/>
                </a:lnTo>
                <a:lnTo>
                  <a:pt x="70104" y="53339"/>
                </a:lnTo>
                <a:lnTo>
                  <a:pt x="76200" y="57912"/>
                </a:lnTo>
                <a:lnTo>
                  <a:pt x="86868" y="68579"/>
                </a:lnTo>
                <a:lnTo>
                  <a:pt x="96012" y="83819"/>
                </a:lnTo>
                <a:lnTo>
                  <a:pt x="102108" y="92963"/>
                </a:lnTo>
                <a:lnTo>
                  <a:pt x="111251" y="114299"/>
                </a:lnTo>
                <a:lnTo>
                  <a:pt x="114300" y="123444"/>
                </a:lnTo>
                <a:lnTo>
                  <a:pt x="118872" y="134111"/>
                </a:lnTo>
                <a:lnTo>
                  <a:pt x="123444" y="143256"/>
                </a:lnTo>
                <a:lnTo>
                  <a:pt x="126492" y="152399"/>
                </a:lnTo>
                <a:lnTo>
                  <a:pt x="132587" y="170687"/>
                </a:lnTo>
                <a:lnTo>
                  <a:pt x="141732" y="202691"/>
                </a:lnTo>
                <a:lnTo>
                  <a:pt x="143256" y="213360"/>
                </a:lnTo>
                <a:lnTo>
                  <a:pt x="146304" y="225551"/>
                </a:lnTo>
                <a:lnTo>
                  <a:pt x="149351" y="239268"/>
                </a:lnTo>
                <a:lnTo>
                  <a:pt x="150875" y="252984"/>
                </a:lnTo>
                <a:lnTo>
                  <a:pt x="152400" y="268223"/>
                </a:lnTo>
                <a:lnTo>
                  <a:pt x="153924" y="284987"/>
                </a:lnTo>
                <a:lnTo>
                  <a:pt x="158496" y="313944"/>
                </a:lnTo>
                <a:lnTo>
                  <a:pt x="161544" y="336803"/>
                </a:lnTo>
                <a:lnTo>
                  <a:pt x="164592" y="352044"/>
                </a:lnTo>
                <a:lnTo>
                  <a:pt x="167639" y="364235"/>
                </a:lnTo>
                <a:lnTo>
                  <a:pt x="173736" y="379475"/>
                </a:lnTo>
                <a:lnTo>
                  <a:pt x="176784" y="384048"/>
                </a:lnTo>
                <a:lnTo>
                  <a:pt x="179832" y="390144"/>
                </a:lnTo>
                <a:lnTo>
                  <a:pt x="179832" y="393191"/>
                </a:lnTo>
                <a:lnTo>
                  <a:pt x="182880" y="397763"/>
                </a:lnTo>
                <a:lnTo>
                  <a:pt x="184404" y="403860"/>
                </a:lnTo>
                <a:lnTo>
                  <a:pt x="185927" y="409956"/>
                </a:lnTo>
                <a:lnTo>
                  <a:pt x="188975" y="417575"/>
                </a:lnTo>
                <a:lnTo>
                  <a:pt x="190500" y="425196"/>
                </a:lnTo>
                <a:lnTo>
                  <a:pt x="193548" y="432815"/>
                </a:lnTo>
                <a:lnTo>
                  <a:pt x="196596" y="441960"/>
                </a:lnTo>
                <a:lnTo>
                  <a:pt x="201168" y="449579"/>
                </a:lnTo>
                <a:lnTo>
                  <a:pt x="204216" y="455675"/>
                </a:lnTo>
                <a:lnTo>
                  <a:pt x="208787" y="461772"/>
                </a:lnTo>
                <a:lnTo>
                  <a:pt x="211836" y="466344"/>
                </a:lnTo>
                <a:lnTo>
                  <a:pt x="216408" y="470915"/>
                </a:lnTo>
                <a:lnTo>
                  <a:pt x="222504" y="472439"/>
                </a:lnTo>
                <a:lnTo>
                  <a:pt x="227075" y="472439"/>
                </a:lnTo>
                <a:lnTo>
                  <a:pt x="231648" y="470915"/>
                </a:lnTo>
                <a:lnTo>
                  <a:pt x="233172" y="469391"/>
                </a:lnTo>
                <a:lnTo>
                  <a:pt x="231648" y="464820"/>
                </a:lnTo>
                <a:lnTo>
                  <a:pt x="231648" y="458723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3" name="object 1893"/>
          <p:cNvSpPr/>
          <p:nvPr/>
        </p:nvSpPr>
        <p:spPr>
          <a:xfrm>
            <a:off x="8704085" y="6989585"/>
            <a:ext cx="67056" cy="117348"/>
          </a:xfrm>
          <a:custGeom>
            <a:avLst/>
            <a:gdLst/>
            <a:ahLst/>
            <a:cxnLst/>
            <a:rect l="l" t="t" r="r" b="b"/>
            <a:pathLst>
              <a:path w="67056" h="117348">
                <a:moveTo>
                  <a:pt x="19812" y="3048"/>
                </a:moveTo>
                <a:lnTo>
                  <a:pt x="24384" y="0"/>
                </a:lnTo>
                <a:lnTo>
                  <a:pt x="32003" y="0"/>
                </a:lnTo>
                <a:lnTo>
                  <a:pt x="35051" y="1524"/>
                </a:lnTo>
                <a:lnTo>
                  <a:pt x="44196" y="10667"/>
                </a:lnTo>
                <a:lnTo>
                  <a:pt x="47244" y="16764"/>
                </a:lnTo>
                <a:lnTo>
                  <a:pt x="48768" y="21336"/>
                </a:lnTo>
                <a:lnTo>
                  <a:pt x="51815" y="27431"/>
                </a:lnTo>
                <a:lnTo>
                  <a:pt x="53339" y="33527"/>
                </a:lnTo>
                <a:lnTo>
                  <a:pt x="54864" y="39624"/>
                </a:lnTo>
                <a:lnTo>
                  <a:pt x="56388" y="45719"/>
                </a:lnTo>
                <a:lnTo>
                  <a:pt x="59436" y="51815"/>
                </a:lnTo>
                <a:lnTo>
                  <a:pt x="60960" y="56388"/>
                </a:lnTo>
                <a:lnTo>
                  <a:pt x="60960" y="59436"/>
                </a:lnTo>
                <a:lnTo>
                  <a:pt x="62484" y="62484"/>
                </a:lnTo>
                <a:lnTo>
                  <a:pt x="64008" y="65531"/>
                </a:lnTo>
                <a:lnTo>
                  <a:pt x="65532" y="68579"/>
                </a:lnTo>
                <a:lnTo>
                  <a:pt x="67056" y="71627"/>
                </a:lnTo>
                <a:lnTo>
                  <a:pt x="67056" y="79248"/>
                </a:lnTo>
                <a:lnTo>
                  <a:pt x="65532" y="83819"/>
                </a:lnTo>
                <a:lnTo>
                  <a:pt x="62484" y="86867"/>
                </a:lnTo>
                <a:lnTo>
                  <a:pt x="59436" y="91439"/>
                </a:lnTo>
                <a:lnTo>
                  <a:pt x="53339" y="97536"/>
                </a:lnTo>
                <a:lnTo>
                  <a:pt x="50291" y="102107"/>
                </a:lnTo>
                <a:lnTo>
                  <a:pt x="45720" y="105155"/>
                </a:lnTo>
                <a:lnTo>
                  <a:pt x="42672" y="106679"/>
                </a:lnTo>
                <a:lnTo>
                  <a:pt x="38100" y="109727"/>
                </a:lnTo>
                <a:lnTo>
                  <a:pt x="32003" y="112776"/>
                </a:lnTo>
                <a:lnTo>
                  <a:pt x="27432" y="117348"/>
                </a:lnTo>
                <a:lnTo>
                  <a:pt x="21336" y="117348"/>
                </a:lnTo>
                <a:lnTo>
                  <a:pt x="19812" y="115824"/>
                </a:lnTo>
                <a:lnTo>
                  <a:pt x="19812" y="111251"/>
                </a:lnTo>
                <a:lnTo>
                  <a:pt x="16764" y="114300"/>
                </a:lnTo>
                <a:lnTo>
                  <a:pt x="15239" y="115824"/>
                </a:lnTo>
                <a:lnTo>
                  <a:pt x="10668" y="115824"/>
                </a:lnTo>
                <a:lnTo>
                  <a:pt x="7620" y="114300"/>
                </a:lnTo>
                <a:lnTo>
                  <a:pt x="7620" y="112776"/>
                </a:lnTo>
                <a:lnTo>
                  <a:pt x="6096" y="111251"/>
                </a:lnTo>
                <a:lnTo>
                  <a:pt x="7620" y="106679"/>
                </a:lnTo>
                <a:lnTo>
                  <a:pt x="4572" y="109727"/>
                </a:lnTo>
                <a:lnTo>
                  <a:pt x="1524" y="108203"/>
                </a:lnTo>
                <a:lnTo>
                  <a:pt x="1524" y="100584"/>
                </a:lnTo>
                <a:lnTo>
                  <a:pt x="0" y="99060"/>
                </a:lnTo>
                <a:lnTo>
                  <a:pt x="0" y="91439"/>
                </a:lnTo>
                <a:lnTo>
                  <a:pt x="3048" y="80772"/>
                </a:lnTo>
                <a:lnTo>
                  <a:pt x="6096" y="73151"/>
                </a:lnTo>
                <a:lnTo>
                  <a:pt x="6096" y="45719"/>
                </a:lnTo>
                <a:lnTo>
                  <a:pt x="4572" y="39624"/>
                </a:lnTo>
                <a:lnTo>
                  <a:pt x="4572" y="33527"/>
                </a:lnTo>
                <a:lnTo>
                  <a:pt x="3048" y="28955"/>
                </a:lnTo>
                <a:lnTo>
                  <a:pt x="4572" y="24384"/>
                </a:lnTo>
                <a:lnTo>
                  <a:pt x="6096" y="18288"/>
                </a:lnTo>
                <a:lnTo>
                  <a:pt x="9144" y="13715"/>
                </a:lnTo>
                <a:lnTo>
                  <a:pt x="13715" y="7619"/>
                </a:lnTo>
                <a:lnTo>
                  <a:pt x="19812" y="3048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4" name="object 1894"/>
          <p:cNvSpPr/>
          <p:nvPr/>
        </p:nvSpPr>
        <p:spPr>
          <a:xfrm>
            <a:off x="8722373" y="7004824"/>
            <a:ext cx="48768" cy="70104"/>
          </a:xfrm>
          <a:custGeom>
            <a:avLst/>
            <a:gdLst/>
            <a:ahLst/>
            <a:cxnLst/>
            <a:rect l="l" t="t" r="r" b="b"/>
            <a:pathLst>
              <a:path w="48768" h="70104">
                <a:moveTo>
                  <a:pt x="30480" y="0"/>
                </a:moveTo>
                <a:lnTo>
                  <a:pt x="32003" y="4573"/>
                </a:lnTo>
                <a:lnTo>
                  <a:pt x="33527" y="10668"/>
                </a:lnTo>
                <a:lnTo>
                  <a:pt x="36576" y="16764"/>
                </a:lnTo>
                <a:lnTo>
                  <a:pt x="38100" y="22861"/>
                </a:lnTo>
                <a:lnTo>
                  <a:pt x="39624" y="28956"/>
                </a:lnTo>
                <a:lnTo>
                  <a:pt x="41148" y="35052"/>
                </a:lnTo>
                <a:lnTo>
                  <a:pt x="42672" y="39625"/>
                </a:lnTo>
                <a:lnTo>
                  <a:pt x="45720" y="45721"/>
                </a:lnTo>
                <a:lnTo>
                  <a:pt x="47244" y="48768"/>
                </a:lnTo>
                <a:lnTo>
                  <a:pt x="47244" y="51816"/>
                </a:lnTo>
                <a:lnTo>
                  <a:pt x="48768" y="54864"/>
                </a:lnTo>
                <a:lnTo>
                  <a:pt x="48768" y="62485"/>
                </a:lnTo>
                <a:lnTo>
                  <a:pt x="47244" y="67056"/>
                </a:lnTo>
                <a:lnTo>
                  <a:pt x="45720" y="70104"/>
                </a:lnTo>
                <a:lnTo>
                  <a:pt x="45720" y="65533"/>
                </a:lnTo>
                <a:lnTo>
                  <a:pt x="44196" y="62485"/>
                </a:lnTo>
                <a:lnTo>
                  <a:pt x="42672" y="57912"/>
                </a:lnTo>
                <a:lnTo>
                  <a:pt x="41148" y="54864"/>
                </a:lnTo>
                <a:lnTo>
                  <a:pt x="39624" y="53340"/>
                </a:lnTo>
                <a:lnTo>
                  <a:pt x="39624" y="51816"/>
                </a:lnTo>
                <a:lnTo>
                  <a:pt x="38100" y="51816"/>
                </a:lnTo>
                <a:lnTo>
                  <a:pt x="36576" y="50292"/>
                </a:lnTo>
                <a:lnTo>
                  <a:pt x="33527" y="50292"/>
                </a:lnTo>
                <a:lnTo>
                  <a:pt x="30480" y="51816"/>
                </a:lnTo>
                <a:lnTo>
                  <a:pt x="27432" y="54864"/>
                </a:lnTo>
                <a:lnTo>
                  <a:pt x="30480" y="50292"/>
                </a:lnTo>
                <a:lnTo>
                  <a:pt x="32003" y="45721"/>
                </a:lnTo>
                <a:lnTo>
                  <a:pt x="35051" y="36576"/>
                </a:lnTo>
                <a:lnTo>
                  <a:pt x="33527" y="39625"/>
                </a:lnTo>
                <a:lnTo>
                  <a:pt x="30480" y="41149"/>
                </a:lnTo>
                <a:lnTo>
                  <a:pt x="28956" y="44197"/>
                </a:lnTo>
                <a:lnTo>
                  <a:pt x="25908" y="47245"/>
                </a:lnTo>
                <a:lnTo>
                  <a:pt x="22860" y="48768"/>
                </a:lnTo>
                <a:lnTo>
                  <a:pt x="18288" y="51816"/>
                </a:lnTo>
                <a:lnTo>
                  <a:pt x="15239" y="53340"/>
                </a:lnTo>
                <a:lnTo>
                  <a:pt x="12192" y="53340"/>
                </a:lnTo>
                <a:lnTo>
                  <a:pt x="15239" y="48768"/>
                </a:lnTo>
                <a:lnTo>
                  <a:pt x="21336" y="42673"/>
                </a:lnTo>
                <a:lnTo>
                  <a:pt x="25908" y="35052"/>
                </a:lnTo>
                <a:lnTo>
                  <a:pt x="28956" y="27433"/>
                </a:lnTo>
                <a:lnTo>
                  <a:pt x="30480" y="24385"/>
                </a:lnTo>
                <a:lnTo>
                  <a:pt x="28956" y="22861"/>
                </a:lnTo>
                <a:lnTo>
                  <a:pt x="25908" y="25909"/>
                </a:lnTo>
                <a:lnTo>
                  <a:pt x="22860" y="30480"/>
                </a:lnTo>
                <a:lnTo>
                  <a:pt x="18288" y="35052"/>
                </a:lnTo>
                <a:lnTo>
                  <a:pt x="9144" y="39625"/>
                </a:lnTo>
                <a:lnTo>
                  <a:pt x="3048" y="39625"/>
                </a:lnTo>
                <a:lnTo>
                  <a:pt x="0" y="38100"/>
                </a:lnTo>
                <a:lnTo>
                  <a:pt x="3048" y="36576"/>
                </a:lnTo>
                <a:lnTo>
                  <a:pt x="7620" y="33528"/>
                </a:lnTo>
                <a:lnTo>
                  <a:pt x="13715" y="30480"/>
                </a:lnTo>
                <a:lnTo>
                  <a:pt x="24384" y="19812"/>
                </a:lnTo>
                <a:lnTo>
                  <a:pt x="28956" y="13716"/>
                </a:lnTo>
                <a:lnTo>
                  <a:pt x="30480" y="6097"/>
                </a:lnTo>
                <a:lnTo>
                  <a:pt x="3048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5" name="object 1895"/>
          <p:cNvSpPr/>
          <p:nvPr/>
        </p:nvSpPr>
        <p:spPr>
          <a:xfrm>
            <a:off x="8723897" y="7082549"/>
            <a:ext cx="18288" cy="25908"/>
          </a:xfrm>
          <a:custGeom>
            <a:avLst/>
            <a:gdLst/>
            <a:ahLst/>
            <a:cxnLst/>
            <a:rect l="l" t="t" r="r" b="b"/>
            <a:pathLst>
              <a:path w="18288" h="25908">
                <a:moveTo>
                  <a:pt x="1524" y="18287"/>
                </a:moveTo>
                <a:lnTo>
                  <a:pt x="0" y="21336"/>
                </a:lnTo>
                <a:lnTo>
                  <a:pt x="1524" y="24384"/>
                </a:lnTo>
                <a:lnTo>
                  <a:pt x="3048" y="24384"/>
                </a:lnTo>
                <a:lnTo>
                  <a:pt x="6096" y="25908"/>
                </a:lnTo>
                <a:lnTo>
                  <a:pt x="7620" y="24384"/>
                </a:lnTo>
                <a:lnTo>
                  <a:pt x="13715" y="21336"/>
                </a:lnTo>
                <a:lnTo>
                  <a:pt x="18288" y="12191"/>
                </a:lnTo>
                <a:lnTo>
                  <a:pt x="18288" y="6096"/>
                </a:lnTo>
                <a:lnTo>
                  <a:pt x="15239" y="1524"/>
                </a:lnTo>
                <a:lnTo>
                  <a:pt x="12191" y="0"/>
                </a:lnTo>
                <a:lnTo>
                  <a:pt x="9144" y="0"/>
                </a:lnTo>
                <a:lnTo>
                  <a:pt x="6096" y="4572"/>
                </a:lnTo>
                <a:lnTo>
                  <a:pt x="4572" y="12191"/>
                </a:lnTo>
                <a:lnTo>
                  <a:pt x="1524" y="18287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6" name="object 1896"/>
          <p:cNvSpPr/>
          <p:nvPr/>
        </p:nvSpPr>
        <p:spPr>
          <a:xfrm>
            <a:off x="8707133" y="7074928"/>
            <a:ext cx="12191" cy="24384"/>
          </a:xfrm>
          <a:custGeom>
            <a:avLst/>
            <a:gdLst/>
            <a:ahLst/>
            <a:cxnLst/>
            <a:rect l="l" t="t" r="r" b="b"/>
            <a:pathLst>
              <a:path w="12191" h="24384">
                <a:moveTo>
                  <a:pt x="1524" y="15241"/>
                </a:moveTo>
                <a:lnTo>
                  <a:pt x="0" y="19812"/>
                </a:lnTo>
                <a:lnTo>
                  <a:pt x="0" y="22860"/>
                </a:lnTo>
                <a:lnTo>
                  <a:pt x="3048" y="24384"/>
                </a:lnTo>
                <a:lnTo>
                  <a:pt x="6096" y="21336"/>
                </a:lnTo>
                <a:lnTo>
                  <a:pt x="9143" y="15241"/>
                </a:lnTo>
                <a:lnTo>
                  <a:pt x="10667" y="9145"/>
                </a:lnTo>
                <a:lnTo>
                  <a:pt x="12191" y="3048"/>
                </a:lnTo>
                <a:lnTo>
                  <a:pt x="10667" y="0"/>
                </a:lnTo>
                <a:lnTo>
                  <a:pt x="7620" y="1524"/>
                </a:lnTo>
                <a:lnTo>
                  <a:pt x="4572" y="4572"/>
                </a:lnTo>
                <a:lnTo>
                  <a:pt x="1524" y="10669"/>
                </a:lnTo>
                <a:lnTo>
                  <a:pt x="1524" y="15241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7" name="object 1897"/>
          <p:cNvSpPr/>
          <p:nvPr/>
        </p:nvSpPr>
        <p:spPr>
          <a:xfrm>
            <a:off x="8711705" y="7082549"/>
            <a:ext cx="15240" cy="22860"/>
          </a:xfrm>
          <a:custGeom>
            <a:avLst/>
            <a:gdLst/>
            <a:ahLst/>
            <a:cxnLst/>
            <a:rect l="l" t="t" r="r" b="b"/>
            <a:pathLst>
              <a:path w="15240" h="22860">
                <a:moveTo>
                  <a:pt x="1524" y="13715"/>
                </a:moveTo>
                <a:lnTo>
                  <a:pt x="0" y="16763"/>
                </a:lnTo>
                <a:lnTo>
                  <a:pt x="0" y="19812"/>
                </a:lnTo>
                <a:lnTo>
                  <a:pt x="1524" y="21336"/>
                </a:lnTo>
                <a:lnTo>
                  <a:pt x="3048" y="22860"/>
                </a:lnTo>
                <a:lnTo>
                  <a:pt x="7619" y="22860"/>
                </a:lnTo>
                <a:lnTo>
                  <a:pt x="10668" y="21336"/>
                </a:lnTo>
                <a:lnTo>
                  <a:pt x="13716" y="18287"/>
                </a:lnTo>
                <a:lnTo>
                  <a:pt x="15240" y="9143"/>
                </a:lnTo>
                <a:lnTo>
                  <a:pt x="15240" y="1524"/>
                </a:lnTo>
                <a:lnTo>
                  <a:pt x="10668" y="0"/>
                </a:lnTo>
                <a:lnTo>
                  <a:pt x="1524" y="13715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8" name="object 1898"/>
          <p:cNvSpPr/>
          <p:nvPr/>
        </p:nvSpPr>
        <p:spPr>
          <a:xfrm>
            <a:off x="8708657" y="6913385"/>
            <a:ext cx="74676" cy="115824"/>
          </a:xfrm>
          <a:custGeom>
            <a:avLst/>
            <a:gdLst/>
            <a:ahLst/>
            <a:cxnLst/>
            <a:rect l="l" t="t" r="r" b="b"/>
            <a:pathLst>
              <a:path w="74676" h="115824">
                <a:moveTo>
                  <a:pt x="54864" y="1524"/>
                </a:moveTo>
                <a:lnTo>
                  <a:pt x="64008" y="4572"/>
                </a:lnTo>
                <a:lnTo>
                  <a:pt x="68579" y="7619"/>
                </a:lnTo>
                <a:lnTo>
                  <a:pt x="71628" y="12191"/>
                </a:lnTo>
                <a:lnTo>
                  <a:pt x="74676" y="21336"/>
                </a:lnTo>
                <a:lnTo>
                  <a:pt x="74676" y="27431"/>
                </a:lnTo>
                <a:lnTo>
                  <a:pt x="73152" y="33527"/>
                </a:lnTo>
                <a:lnTo>
                  <a:pt x="60960" y="60960"/>
                </a:lnTo>
                <a:lnTo>
                  <a:pt x="54864" y="73151"/>
                </a:lnTo>
                <a:lnTo>
                  <a:pt x="50292" y="80772"/>
                </a:lnTo>
                <a:lnTo>
                  <a:pt x="48767" y="85343"/>
                </a:lnTo>
                <a:lnTo>
                  <a:pt x="47243" y="91439"/>
                </a:lnTo>
                <a:lnTo>
                  <a:pt x="44196" y="97536"/>
                </a:lnTo>
                <a:lnTo>
                  <a:pt x="39624" y="103631"/>
                </a:lnTo>
                <a:lnTo>
                  <a:pt x="36576" y="108203"/>
                </a:lnTo>
                <a:lnTo>
                  <a:pt x="30479" y="112776"/>
                </a:lnTo>
                <a:lnTo>
                  <a:pt x="22860" y="115824"/>
                </a:lnTo>
                <a:lnTo>
                  <a:pt x="15240" y="115824"/>
                </a:lnTo>
                <a:lnTo>
                  <a:pt x="3048" y="109727"/>
                </a:lnTo>
                <a:lnTo>
                  <a:pt x="1524" y="106679"/>
                </a:lnTo>
                <a:lnTo>
                  <a:pt x="0" y="102107"/>
                </a:lnTo>
                <a:lnTo>
                  <a:pt x="0" y="96012"/>
                </a:lnTo>
                <a:lnTo>
                  <a:pt x="3048" y="83819"/>
                </a:lnTo>
                <a:lnTo>
                  <a:pt x="6096" y="79248"/>
                </a:lnTo>
                <a:lnTo>
                  <a:pt x="9143" y="65531"/>
                </a:lnTo>
                <a:lnTo>
                  <a:pt x="13716" y="50291"/>
                </a:lnTo>
                <a:lnTo>
                  <a:pt x="18288" y="36576"/>
                </a:lnTo>
                <a:lnTo>
                  <a:pt x="21336" y="25907"/>
                </a:lnTo>
                <a:lnTo>
                  <a:pt x="22860" y="21336"/>
                </a:lnTo>
                <a:lnTo>
                  <a:pt x="24384" y="16764"/>
                </a:lnTo>
                <a:lnTo>
                  <a:pt x="38100" y="3048"/>
                </a:lnTo>
                <a:lnTo>
                  <a:pt x="44196" y="1524"/>
                </a:lnTo>
                <a:lnTo>
                  <a:pt x="48767" y="0"/>
                </a:lnTo>
                <a:lnTo>
                  <a:pt x="54864" y="1524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9" name="object 1899"/>
          <p:cNvSpPr/>
          <p:nvPr/>
        </p:nvSpPr>
        <p:spPr>
          <a:xfrm>
            <a:off x="8725421" y="6914909"/>
            <a:ext cx="59436" cy="114300"/>
          </a:xfrm>
          <a:custGeom>
            <a:avLst/>
            <a:gdLst/>
            <a:ahLst/>
            <a:cxnLst/>
            <a:rect l="l" t="t" r="r" b="b"/>
            <a:pathLst>
              <a:path w="59436" h="114300">
                <a:moveTo>
                  <a:pt x="0" y="114300"/>
                </a:moveTo>
                <a:lnTo>
                  <a:pt x="7620" y="114300"/>
                </a:lnTo>
                <a:lnTo>
                  <a:pt x="13715" y="111252"/>
                </a:lnTo>
                <a:lnTo>
                  <a:pt x="19812" y="106679"/>
                </a:lnTo>
                <a:lnTo>
                  <a:pt x="24384" y="102107"/>
                </a:lnTo>
                <a:lnTo>
                  <a:pt x="28955" y="96012"/>
                </a:lnTo>
                <a:lnTo>
                  <a:pt x="30479" y="89915"/>
                </a:lnTo>
                <a:lnTo>
                  <a:pt x="33528" y="83819"/>
                </a:lnTo>
                <a:lnTo>
                  <a:pt x="35052" y="79248"/>
                </a:lnTo>
                <a:lnTo>
                  <a:pt x="38100" y="70103"/>
                </a:lnTo>
                <a:lnTo>
                  <a:pt x="44196" y="59436"/>
                </a:lnTo>
                <a:lnTo>
                  <a:pt x="51815" y="45719"/>
                </a:lnTo>
                <a:lnTo>
                  <a:pt x="56388" y="32003"/>
                </a:lnTo>
                <a:lnTo>
                  <a:pt x="57912" y="24383"/>
                </a:lnTo>
                <a:lnTo>
                  <a:pt x="59436" y="19812"/>
                </a:lnTo>
                <a:lnTo>
                  <a:pt x="57912" y="15240"/>
                </a:lnTo>
                <a:lnTo>
                  <a:pt x="51815" y="6095"/>
                </a:lnTo>
                <a:lnTo>
                  <a:pt x="47244" y="3048"/>
                </a:lnTo>
                <a:lnTo>
                  <a:pt x="42672" y="1524"/>
                </a:lnTo>
                <a:lnTo>
                  <a:pt x="39624" y="0"/>
                </a:lnTo>
                <a:lnTo>
                  <a:pt x="42672" y="3048"/>
                </a:lnTo>
                <a:lnTo>
                  <a:pt x="44196" y="6095"/>
                </a:lnTo>
                <a:lnTo>
                  <a:pt x="47244" y="9143"/>
                </a:lnTo>
                <a:lnTo>
                  <a:pt x="48767" y="12191"/>
                </a:lnTo>
                <a:lnTo>
                  <a:pt x="50291" y="16764"/>
                </a:lnTo>
                <a:lnTo>
                  <a:pt x="50291" y="21336"/>
                </a:lnTo>
                <a:lnTo>
                  <a:pt x="48767" y="25907"/>
                </a:lnTo>
                <a:lnTo>
                  <a:pt x="45720" y="30479"/>
                </a:lnTo>
                <a:lnTo>
                  <a:pt x="41148" y="38100"/>
                </a:lnTo>
                <a:lnTo>
                  <a:pt x="41148" y="47243"/>
                </a:lnTo>
                <a:lnTo>
                  <a:pt x="38100" y="54864"/>
                </a:lnTo>
                <a:lnTo>
                  <a:pt x="35052" y="59436"/>
                </a:lnTo>
                <a:lnTo>
                  <a:pt x="32003" y="67055"/>
                </a:lnTo>
                <a:lnTo>
                  <a:pt x="30479" y="76200"/>
                </a:lnTo>
                <a:lnTo>
                  <a:pt x="27432" y="83819"/>
                </a:lnTo>
                <a:lnTo>
                  <a:pt x="24384" y="92964"/>
                </a:lnTo>
                <a:lnTo>
                  <a:pt x="18288" y="102107"/>
                </a:lnTo>
                <a:lnTo>
                  <a:pt x="10667" y="108203"/>
                </a:lnTo>
                <a:lnTo>
                  <a:pt x="0" y="11430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0" name="object 1900"/>
          <p:cNvSpPr/>
          <p:nvPr/>
        </p:nvSpPr>
        <p:spPr>
          <a:xfrm>
            <a:off x="8716276" y="6800609"/>
            <a:ext cx="73153" cy="149352"/>
          </a:xfrm>
          <a:custGeom>
            <a:avLst/>
            <a:gdLst/>
            <a:ahLst/>
            <a:cxnLst/>
            <a:rect l="l" t="t" r="r" b="b"/>
            <a:pathLst>
              <a:path w="73153" h="149352">
                <a:moveTo>
                  <a:pt x="56389" y="149352"/>
                </a:moveTo>
                <a:lnTo>
                  <a:pt x="62485" y="146303"/>
                </a:lnTo>
                <a:lnTo>
                  <a:pt x="67057" y="141731"/>
                </a:lnTo>
                <a:lnTo>
                  <a:pt x="70105" y="135636"/>
                </a:lnTo>
                <a:lnTo>
                  <a:pt x="71629" y="129540"/>
                </a:lnTo>
                <a:lnTo>
                  <a:pt x="73153" y="124967"/>
                </a:lnTo>
                <a:lnTo>
                  <a:pt x="73153" y="112776"/>
                </a:lnTo>
                <a:lnTo>
                  <a:pt x="71629" y="108203"/>
                </a:lnTo>
                <a:lnTo>
                  <a:pt x="70105" y="100583"/>
                </a:lnTo>
                <a:lnTo>
                  <a:pt x="68581" y="92964"/>
                </a:lnTo>
                <a:lnTo>
                  <a:pt x="53341" y="39624"/>
                </a:lnTo>
                <a:lnTo>
                  <a:pt x="48769" y="32003"/>
                </a:lnTo>
                <a:lnTo>
                  <a:pt x="45721" y="25907"/>
                </a:lnTo>
                <a:lnTo>
                  <a:pt x="44197" y="18288"/>
                </a:lnTo>
                <a:lnTo>
                  <a:pt x="39624" y="13715"/>
                </a:lnTo>
                <a:lnTo>
                  <a:pt x="36577" y="7619"/>
                </a:lnTo>
                <a:lnTo>
                  <a:pt x="33529" y="4571"/>
                </a:lnTo>
                <a:lnTo>
                  <a:pt x="28957" y="1524"/>
                </a:lnTo>
                <a:lnTo>
                  <a:pt x="24385" y="0"/>
                </a:lnTo>
                <a:lnTo>
                  <a:pt x="18289" y="1524"/>
                </a:lnTo>
                <a:lnTo>
                  <a:pt x="13717" y="1524"/>
                </a:lnTo>
                <a:lnTo>
                  <a:pt x="10669" y="4571"/>
                </a:lnTo>
                <a:lnTo>
                  <a:pt x="9145" y="4571"/>
                </a:lnTo>
                <a:lnTo>
                  <a:pt x="4573" y="9143"/>
                </a:lnTo>
                <a:lnTo>
                  <a:pt x="0" y="12191"/>
                </a:lnTo>
                <a:lnTo>
                  <a:pt x="4573" y="9143"/>
                </a:lnTo>
                <a:lnTo>
                  <a:pt x="9145" y="7619"/>
                </a:lnTo>
                <a:lnTo>
                  <a:pt x="16765" y="7619"/>
                </a:lnTo>
                <a:lnTo>
                  <a:pt x="21336" y="9143"/>
                </a:lnTo>
                <a:lnTo>
                  <a:pt x="24385" y="10667"/>
                </a:lnTo>
                <a:lnTo>
                  <a:pt x="28957" y="13715"/>
                </a:lnTo>
                <a:lnTo>
                  <a:pt x="32005" y="19812"/>
                </a:lnTo>
                <a:lnTo>
                  <a:pt x="35053" y="24383"/>
                </a:lnTo>
                <a:lnTo>
                  <a:pt x="39624" y="28955"/>
                </a:lnTo>
                <a:lnTo>
                  <a:pt x="41148" y="33527"/>
                </a:lnTo>
                <a:lnTo>
                  <a:pt x="44197" y="36576"/>
                </a:lnTo>
                <a:lnTo>
                  <a:pt x="45721" y="41148"/>
                </a:lnTo>
                <a:lnTo>
                  <a:pt x="47245" y="45719"/>
                </a:lnTo>
                <a:lnTo>
                  <a:pt x="47245" y="62483"/>
                </a:lnTo>
                <a:lnTo>
                  <a:pt x="48769" y="65531"/>
                </a:lnTo>
                <a:lnTo>
                  <a:pt x="48769" y="71627"/>
                </a:lnTo>
                <a:lnTo>
                  <a:pt x="50293" y="73152"/>
                </a:lnTo>
                <a:lnTo>
                  <a:pt x="51817" y="76200"/>
                </a:lnTo>
                <a:lnTo>
                  <a:pt x="54865" y="77724"/>
                </a:lnTo>
                <a:lnTo>
                  <a:pt x="56389" y="80771"/>
                </a:lnTo>
                <a:lnTo>
                  <a:pt x="59436" y="85343"/>
                </a:lnTo>
                <a:lnTo>
                  <a:pt x="64009" y="92964"/>
                </a:lnTo>
                <a:lnTo>
                  <a:pt x="65533" y="102107"/>
                </a:lnTo>
                <a:lnTo>
                  <a:pt x="67057" y="112776"/>
                </a:lnTo>
                <a:lnTo>
                  <a:pt x="65533" y="124967"/>
                </a:lnTo>
                <a:lnTo>
                  <a:pt x="62485" y="135636"/>
                </a:lnTo>
                <a:lnTo>
                  <a:pt x="56389" y="149352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1" name="object 1901"/>
          <p:cNvSpPr/>
          <p:nvPr/>
        </p:nvSpPr>
        <p:spPr>
          <a:xfrm>
            <a:off x="8696465" y="6809752"/>
            <a:ext cx="83820" cy="150876"/>
          </a:xfrm>
          <a:custGeom>
            <a:avLst/>
            <a:gdLst/>
            <a:ahLst/>
            <a:cxnLst/>
            <a:rect l="l" t="t" r="r" b="b"/>
            <a:pathLst>
              <a:path w="83820" h="150876">
                <a:moveTo>
                  <a:pt x="30480" y="0"/>
                </a:moveTo>
                <a:lnTo>
                  <a:pt x="41147" y="0"/>
                </a:lnTo>
                <a:lnTo>
                  <a:pt x="48768" y="7621"/>
                </a:lnTo>
                <a:lnTo>
                  <a:pt x="54864" y="16764"/>
                </a:lnTo>
                <a:lnTo>
                  <a:pt x="57911" y="24384"/>
                </a:lnTo>
                <a:lnTo>
                  <a:pt x="60959" y="30481"/>
                </a:lnTo>
                <a:lnTo>
                  <a:pt x="64008" y="38100"/>
                </a:lnTo>
                <a:lnTo>
                  <a:pt x="70104" y="59436"/>
                </a:lnTo>
                <a:lnTo>
                  <a:pt x="74676" y="70105"/>
                </a:lnTo>
                <a:lnTo>
                  <a:pt x="76200" y="80772"/>
                </a:lnTo>
                <a:lnTo>
                  <a:pt x="79247" y="91440"/>
                </a:lnTo>
                <a:lnTo>
                  <a:pt x="82296" y="100584"/>
                </a:lnTo>
                <a:lnTo>
                  <a:pt x="82296" y="106681"/>
                </a:lnTo>
                <a:lnTo>
                  <a:pt x="83820" y="112776"/>
                </a:lnTo>
                <a:lnTo>
                  <a:pt x="83820" y="123445"/>
                </a:lnTo>
                <a:lnTo>
                  <a:pt x="82296" y="129540"/>
                </a:lnTo>
                <a:lnTo>
                  <a:pt x="80771" y="134112"/>
                </a:lnTo>
                <a:lnTo>
                  <a:pt x="77723" y="140209"/>
                </a:lnTo>
                <a:lnTo>
                  <a:pt x="73152" y="144781"/>
                </a:lnTo>
                <a:lnTo>
                  <a:pt x="67056" y="149352"/>
                </a:lnTo>
                <a:lnTo>
                  <a:pt x="59435" y="150876"/>
                </a:lnTo>
                <a:lnTo>
                  <a:pt x="53340" y="150876"/>
                </a:lnTo>
                <a:lnTo>
                  <a:pt x="48768" y="149352"/>
                </a:lnTo>
                <a:lnTo>
                  <a:pt x="42671" y="144781"/>
                </a:lnTo>
                <a:lnTo>
                  <a:pt x="38100" y="138684"/>
                </a:lnTo>
                <a:lnTo>
                  <a:pt x="33528" y="134112"/>
                </a:lnTo>
                <a:lnTo>
                  <a:pt x="30480" y="126493"/>
                </a:lnTo>
                <a:lnTo>
                  <a:pt x="28956" y="120397"/>
                </a:lnTo>
                <a:lnTo>
                  <a:pt x="25908" y="114300"/>
                </a:lnTo>
                <a:lnTo>
                  <a:pt x="22859" y="108205"/>
                </a:lnTo>
                <a:lnTo>
                  <a:pt x="19811" y="103633"/>
                </a:lnTo>
                <a:lnTo>
                  <a:pt x="16764" y="97536"/>
                </a:lnTo>
                <a:lnTo>
                  <a:pt x="12192" y="92964"/>
                </a:lnTo>
                <a:lnTo>
                  <a:pt x="6096" y="83821"/>
                </a:lnTo>
                <a:lnTo>
                  <a:pt x="4571" y="79248"/>
                </a:lnTo>
                <a:lnTo>
                  <a:pt x="0" y="70105"/>
                </a:lnTo>
                <a:lnTo>
                  <a:pt x="0" y="57912"/>
                </a:lnTo>
                <a:lnTo>
                  <a:pt x="3047" y="44197"/>
                </a:lnTo>
                <a:lnTo>
                  <a:pt x="7620" y="32005"/>
                </a:lnTo>
                <a:lnTo>
                  <a:pt x="13716" y="19812"/>
                </a:lnTo>
                <a:lnTo>
                  <a:pt x="21335" y="10669"/>
                </a:lnTo>
                <a:lnTo>
                  <a:pt x="25908" y="3048"/>
                </a:lnTo>
                <a:lnTo>
                  <a:pt x="30480" y="0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2" name="object 1902"/>
          <p:cNvSpPr/>
          <p:nvPr/>
        </p:nvSpPr>
        <p:spPr>
          <a:xfrm>
            <a:off x="8932685" y="6745745"/>
            <a:ext cx="172212" cy="262128"/>
          </a:xfrm>
          <a:custGeom>
            <a:avLst/>
            <a:gdLst/>
            <a:ahLst/>
            <a:cxnLst/>
            <a:rect l="l" t="t" r="r" b="b"/>
            <a:pathLst>
              <a:path w="172212" h="262128">
                <a:moveTo>
                  <a:pt x="131064" y="9143"/>
                </a:moveTo>
                <a:lnTo>
                  <a:pt x="135636" y="12191"/>
                </a:lnTo>
                <a:lnTo>
                  <a:pt x="140208" y="13716"/>
                </a:lnTo>
                <a:lnTo>
                  <a:pt x="144780" y="16764"/>
                </a:lnTo>
                <a:lnTo>
                  <a:pt x="153924" y="25907"/>
                </a:lnTo>
                <a:lnTo>
                  <a:pt x="158496" y="32004"/>
                </a:lnTo>
                <a:lnTo>
                  <a:pt x="163068" y="39624"/>
                </a:lnTo>
                <a:lnTo>
                  <a:pt x="166115" y="45719"/>
                </a:lnTo>
                <a:lnTo>
                  <a:pt x="169164" y="53340"/>
                </a:lnTo>
                <a:lnTo>
                  <a:pt x="172212" y="62483"/>
                </a:lnTo>
                <a:lnTo>
                  <a:pt x="172212" y="82295"/>
                </a:lnTo>
                <a:lnTo>
                  <a:pt x="170688" y="92964"/>
                </a:lnTo>
                <a:lnTo>
                  <a:pt x="169164" y="103631"/>
                </a:lnTo>
                <a:lnTo>
                  <a:pt x="164591" y="115824"/>
                </a:lnTo>
                <a:lnTo>
                  <a:pt x="158496" y="129540"/>
                </a:lnTo>
                <a:lnTo>
                  <a:pt x="146303" y="152400"/>
                </a:lnTo>
                <a:lnTo>
                  <a:pt x="135636" y="169164"/>
                </a:lnTo>
                <a:lnTo>
                  <a:pt x="124968" y="182879"/>
                </a:lnTo>
                <a:lnTo>
                  <a:pt x="117348" y="195071"/>
                </a:lnTo>
                <a:lnTo>
                  <a:pt x="108203" y="204216"/>
                </a:lnTo>
                <a:lnTo>
                  <a:pt x="102108" y="213359"/>
                </a:lnTo>
                <a:lnTo>
                  <a:pt x="94488" y="224028"/>
                </a:lnTo>
                <a:lnTo>
                  <a:pt x="88391" y="236219"/>
                </a:lnTo>
                <a:lnTo>
                  <a:pt x="80772" y="248412"/>
                </a:lnTo>
                <a:lnTo>
                  <a:pt x="73151" y="256031"/>
                </a:lnTo>
                <a:lnTo>
                  <a:pt x="64008" y="260604"/>
                </a:lnTo>
                <a:lnTo>
                  <a:pt x="54864" y="262128"/>
                </a:lnTo>
                <a:lnTo>
                  <a:pt x="38100" y="262128"/>
                </a:lnTo>
                <a:lnTo>
                  <a:pt x="32003" y="260604"/>
                </a:lnTo>
                <a:lnTo>
                  <a:pt x="27432" y="257555"/>
                </a:lnTo>
                <a:lnTo>
                  <a:pt x="22860" y="256031"/>
                </a:lnTo>
                <a:lnTo>
                  <a:pt x="18288" y="251459"/>
                </a:lnTo>
                <a:lnTo>
                  <a:pt x="12191" y="246888"/>
                </a:lnTo>
                <a:lnTo>
                  <a:pt x="3048" y="234695"/>
                </a:lnTo>
                <a:lnTo>
                  <a:pt x="0" y="227076"/>
                </a:lnTo>
                <a:lnTo>
                  <a:pt x="0" y="210312"/>
                </a:lnTo>
                <a:lnTo>
                  <a:pt x="3048" y="198119"/>
                </a:lnTo>
                <a:lnTo>
                  <a:pt x="4572" y="184404"/>
                </a:lnTo>
                <a:lnTo>
                  <a:pt x="6096" y="169164"/>
                </a:lnTo>
                <a:lnTo>
                  <a:pt x="7620" y="150876"/>
                </a:lnTo>
                <a:lnTo>
                  <a:pt x="9144" y="134112"/>
                </a:lnTo>
                <a:lnTo>
                  <a:pt x="9144" y="88391"/>
                </a:lnTo>
                <a:lnTo>
                  <a:pt x="7620" y="83819"/>
                </a:lnTo>
                <a:lnTo>
                  <a:pt x="7620" y="76200"/>
                </a:lnTo>
                <a:lnTo>
                  <a:pt x="9144" y="68579"/>
                </a:lnTo>
                <a:lnTo>
                  <a:pt x="10668" y="59435"/>
                </a:lnTo>
                <a:lnTo>
                  <a:pt x="12191" y="50291"/>
                </a:lnTo>
                <a:lnTo>
                  <a:pt x="15239" y="41147"/>
                </a:lnTo>
                <a:lnTo>
                  <a:pt x="19812" y="32004"/>
                </a:lnTo>
                <a:lnTo>
                  <a:pt x="25908" y="24383"/>
                </a:lnTo>
                <a:lnTo>
                  <a:pt x="33527" y="16764"/>
                </a:lnTo>
                <a:lnTo>
                  <a:pt x="41148" y="10667"/>
                </a:lnTo>
                <a:lnTo>
                  <a:pt x="51815" y="6095"/>
                </a:lnTo>
                <a:lnTo>
                  <a:pt x="64008" y="1524"/>
                </a:lnTo>
                <a:lnTo>
                  <a:pt x="77724" y="0"/>
                </a:lnTo>
                <a:lnTo>
                  <a:pt x="92964" y="1524"/>
                </a:lnTo>
                <a:lnTo>
                  <a:pt x="111251" y="4571"/>
                </a:lnTo>
                <a:lnTo>
                  <a:pt x="131064" y="9143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3" name="object 1903"/>
          <p:cNvSpPr/>
          <p:nvPr/>
        </p:nvSpPr>
        <p:spPr>
          <a:xfrm>
            <a:off x="8932685" y="6767080"/>
            <a:ext cx="27432" cy="219456"/>
          </a:xfrm>
          <a:custGeom>
            <a:avLst/>
            <a:gdLst/>
            <a:ahLst/>
            <a:cxnLst/>
            <a:rect l="l" t="t" r="r" b="b"/>
            <a:pathLst>
              <a:path w="27432" h="219456">
                <a:moveTo>
                  <a:pt x="7620" y="219456"/>
                </a:moveTo>
                <a:lnTo>
                  <a:pt x="4572" y="216408"/>
                </a:lnTo>
                <a:lnTo>
                  <a:pt x="3048" y="213360"/>
                </a:lnTo>
                <a:lnTo>
                  <a:pt x="1524" y="208789"/>
                </a:lnTo>
                <a:lnTo>
                  <a:pt x="0" y="205741"/>
                </a:lnTo>
                <a:lnTo>
                  <a:pt x="0" y="187453"/>
                </a:lnTo>
                <a:lnTo>
                  <a:pt x="1524" y="176784"/>
                </a:lnTo>
                <a:lnTo>
                  <a:pt x="4572" y="163069"/>
                </a:lnTo>
                <a:lnTo>
                  <a:pt x="6096" y="147829"/>
                </a:lnTo>
                <a:lnTo>
                  <a:pt x="6096" y="129541"/>
                </a:lnTo>
                <a:lnTo>
                  <a:pt x="7620" y="112777"/>
                </a:lnTo>
                <a:lnTo>
                  <a:pt x="7620" y="68581"/>
                </a:lnTo>
                <a:lnTo>
                  <a:pt x="6096" y="62484"/>
                </a:lnTo>
                <a:lnTo>
                  <a:pt x="6096" y="53341"/>
                </a:lnTo>
                <a:lnTo>
                  <a:pt x="7620" y="45720"/>
                </a:lnTo>
                <a:lnTo>
                  <a:pt x="9144" y="36577"/>
                </a:lnTo>
                <a:lnTo>
                  <a:pt x="12191" y="27432"/>
                </a:lnTo>
                <a:lnTo>
                  <a:pt x="15239" y="16765"/>
                </a:lnTo>
                <a:lnTo>
                  <a:pt x="21336" y="7620"/>
                </a:lnTo>
                <a:lnTo>
                  <a:pt x="27432" y="0"/>
                </a:lnTo>
                <a:lnTo>
                  <a:pt x="22860" y="15241"/>
                </a:lnTo>
                <a:lnTo>
                  <a:pt x="16764" y="33529"/>
                </a:lnTo>
                <a:lnTo>
                  <a:pt x="13715" y="50293"/>
                </a:lnTo>
                <a:lnTo>
                  <a:pt x="12191" y="64008"/>
                </a:lnTo>
                <a:lnTo>
                  <a:pt x="12191" y="120396"/>
                </a:lnTo>
                <a:lnTo>
                  <a:pt x="10668" y="138684"/>
                </a:lnTo>
                <a:lnTo>
                  <a:pt x="9144" y="155448"/>
                </a:lnTo>
                <a:lnTo>
                  <a:pt x="7620" y="169165"/>
                </a:lnTo>
                <a:lnTo>
                  <a:pt x="6096" y="176784"/>
                </a:lnTo>
                <a:lnTo>
                  <a:pt x="3048" y="182881"/>
                </a:lnTo>
                <a:lnTo>
                  <a:pt x="3048" y="187453"/>
                </a:lnTo>
                <a:lnTo>
                  <a:pt x="1524" y="192024"/>
                </a:lnTo>
                <a:lnTo>
                  <a:pt x="3048" y="196596"/>
                </a:lnTo>
                <a:lnTo>
                  <a:pt x="3048" y="207265"/>
                </a:lnTo>
                <a:lnTo>
                  <a:pt x="6096" y="213360"/>
                </a:lnTo>
                <a:lnTo>
                  <a:pt x="7620" y="219456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4" name="object 1904"/>
          <p:cNvSpPr/>
          <p:nvPr/>
        </p:nvSpPr>
        <p:spPr>
          <a:xfrm>
            <a:off x="8957069" y="6771652"/>
            <a:ext cx="137160" cy="234696"/>
          </a:xfrm>
          <a:custGeom>
            <a:avLst/>
            <a:gdLst/>
            <a:ahLst/>
            <a:cxnLst/>
            <a:rect l="l" t="t" r="r" b="b"/>
            <a:pathLst>
              <a:path w="137160" h="234696">
                <a:moveTo>
                  <a:pt x="0" y="233172"/>
                </a:moveTo>
                <a:lnTo>
                  <a:pt x="6096" y="234697"/>
                </a:lnTo>
                <a:lnTo>
                  <a:pt x="12192" y="233172"/>
                </a:lnTo>
                <a:lnTo>
                  <a:pt x="21336" y="233172"/>
                </a:lnTo>
                <a:lnTo>
                  <a:pt x="39624" y="224028"/>
                </a:lnTo>
                <a:lnTo>
                  <a:pt x="48767" y="216409"/>
                </a:lnTo>
                <a:lnTo>
                  <a:pt x="57912" y="207264"/>
                </a:lnTo>
                <a:lnTo>
                  <a:pt x="65531" y="195072"/>
                </a:lnTo>
                <a:lnTo>
                  <a:pt x="71628" y="184405"/>
                </a:lnTo>
                <a:lnTo>
                  <a:pt x="76200" y="175260"/>
                </a:lnTo>
                <a:lnTo>
                  <a:pt x="80772" y="169164"/>
                </a:lnTo>
                <a:lnTo>
                  <a:pt x="92964" y="153924"/>
                </a:lnTo>
                <a:lnTo>
                  <a:pt x="100584" y="143257"/>
                </a:lnTo>
                <a:lnTo>
                  <a:pt x="109728" y="126493"/>
                </a:lnTo>
                <a:lnTo>
                  <a:pt x="121919" y="103633"/>
                </a:lnTo>
                <a:lnTo>
                  <a:pt x="132588" y="79248"/>
                </a:lnTo>
                <a:lnTo>
                  <a:pt x="137160" y="59436"/>
                </a:lnTo>
                <a:lnTo>
                  <a:pt x="137160" y="41148"/>
                </a:lnTo>
                <a:lnTo>
                  <a:pt x="135636" y="27433"/>
                </a:lnTo>
                <a:lnTo>
                  <a:pt x="129540" y="16764"/>
                </a:lnTo>
                <a:lnTo>
                  <a:pt x="123443" y="7621"/>
                </a:lnTo>
                <a:lnTo>
                  <a:pt x="115824" y="3048"/>
                </a:lnTo>
                <a:lnTo>
                  <a:pt x="111252" y="0"/>
                </a:lnTo>
                <a:lnTo>
                  <a:pt x="115824" y="7621"/>
                </a:lnTo>
                <a:lnTo>
                  <a:pt x="118872" y="15240"/>
                </a:lnTo>
                <a:lnTo>
                  <a:pt x="120396" y="24384"/>
                </a:lnTo>
                <a:lnTo>
                  <a:pt x="121919" y="35052"/>
                </a:lnTo>
                <a:lnTo>
                  <a:pt x="120396" y="47245"/>
                </a:lnTo>
                <a:lnTo>
                  <a:pt x="118872" y="60960"/>
                </a:lnTo>
                <a:lnTo>
                  <a:pt x="109728" y="88393"/>
                </a:lnTo>
                <a:lnTo>
                  <a:pt x="102107" y="102109"/>
                </a:lnTo>
                <a:lnTo>
                  <a:pt x="96012" y="112776"/>
                </a:lnTo>
                <a:lnTo>
                  <a:pt x="91440" y="121921"/>
                </a:lnTo>
                <a:lnTo>
                  <a:pt x="82296" y="134112"/>
                </a:lnTo>
                <a:lnTo>
                  <a:pt x="74676" y="141733"/>
                </a:lnTo>
                <a:lnTo>
                  <a:pt x="71628" y="143257"/>
                </a:lnTo>
                <a:lnTo>
                  <a:pt x="65531" y="149352"/>
                </a:lnTo>
                <a:lnTo>
                  <a:pt x="59436" y="160021"/>
                </a:lnTo>
                <a:lnTo>
                  <a:pt x="56388" y="172212"/>
                </a:lnTo>
                <a:lnTo>
                  <a:pt x="59436" y="182881"/>
                </a:lnTo>
                <a:lnTo>
                  <a:pt x="59436" y="188976"/>
                </a:lnTo>
                <a:lnTo>
                  <a:pt x="57912" y="196597"/>
                </a:lnTo>
                <a:lnTo>
                  <a:pt x="53340" y="205740"/>
                </a:lnTo>
                <a:lnTo>
                  <a:pt x="36576" y="222505"/>
                </a:lnTo>
                <a:lnTo>
                  <a:pt x="25907" y="227076"/>
                </a:lnTo>
                <a:lnTo>
                  <a:pt x="13716" y="231648"/>
                </a:lnTo>
                <a:lnTo>
                  <a:pt x="0" y="233172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5" name="object 1905"/>
          <p:cNvSpPr/>
          <p:nvPr/>
        </p:nvSpPr>
        <p:spPr>
          <a:xfrm>
            <a:off x="8952497" y="7096264"/>
            <a:ext cx="76200" cy="83820"/>
          </a:xfrm>
          <a:custGeom>
            <a:avLst/>
            <a:gdLst/>
            <a:ahLst/>
            <a:cxnLst/>
            <a:rect l="l" t="t" r="r" b="b"/>
            <a:pathLst>
              <a:path w="76200" h="83820">
                <a:moveTo>
                  <a:pt x="45720" y="0"/>
                </a:moveTo>
                <a:lnTo>
                  <a:pt x="56388" y="0"/>
                </a:lnTo>
                <a:lnTo>
                  <a:pt x="62484" y="3048"/>
                </a:lnTo>
                <a:lnTo>
                  <a:pt x="65532" y="7621"/>
                </a:lnTo>
                <a:lnTo>
                  <a:pt x="67056" y="12193"/>
                </a:lnTo>
                <a:lnTo>
                  <a:pt x="68579" y="16764"/>
                </a:lnTo>
                <a:lnTo>
                  <a:pt x="70103" y="27433"/>
                </a:lnTo>
                <a:lnTo>
                  <a:pt x="71627" y="32005"/>
                </a:lnTo>
                <a:lnTo>
                  <a:pt x="71627" y="35052"/>
                </a:lnTo>
                <a:lnTo>
                  <a:pt x="73152" y="39624"/>
                </a:lnTo>
                <a:lnTo>
                  <a:pt x="74676" y="44197"/>
                </a:lnTo>
                <a:lnTo>
                  <a:pt x="76200" y="47245"/>
                </a:lnTo>
                <a:lnTo>
                  <a:pt x="76200" y="67057"/>
                </a:lnTo>
                <a:lnTo>
                  <a:pt x="74676" y="70105"/>
                </a:lnTo>
                <a:lnTo>
                  <a:pt x="73152" y="74676"/>
                </a:lnTo>
                <a:lnTo>
                  <a:pt x="70103" y="76200"/>
                </a:lnTo>
                <a:lnTo>
                  <a:pt x="65532" y="80772"/>
                </a:lnTo>
                <a:lnTo>
                  <a:pt x="62484" y="82297"/>
                </a:lnTo>
                <a:lnTo>
                  <a:pt x="60960" y="83821"/>
                </a:lnTo>
                <a:lnTo>
                  <a:pt x="45720" y="83821"/>
                </a:lnTo>
                <a:lnTo>
                  <a:pt x="44196" y="82297"/>
                </a:lnTo>
                <a:lnTo>
                  <a:pt x="32003" y="82297"/>
                </a:lnTo>
                <a:lnTo>
                  <a:pt x="30479" y="80772"/>
                </a:lnTo>
                <a:lnTo>
                  <a:pt x="27432" y="80772"/>
                </a:lnTo>
                <a:lnTo>
                  <a:pt x="27432" y="79248"/>
                </a:lnTo>
                <a:lnTo>
                  <a:pt x="25908" y="76200"/>
                </a:lnTo>
                <a:lnTo>
                  <a:pt x="22860" y="77724"/>
                </a:lnTo>
                <a:lnTo>
                  <a:pt x="21336" y="77724"/>
                </a:lnTo>
                <a:lnTo>
                  <a:pt x="18288" y="76200"/>
                </a:lnTo>
                <a:lnTo>
                  <a:pt x="16764" y="76200"/>
                </a:lnTo>
                <a:lnTo>
                  <a:pt x="13715" y="74676"/>
                </a:lnTo>
                <a:lnTo>
                  <a:pt x="12191" y="73152"/>
                </a:lnTo>
                <a:lnTo>
                  <a:pt x="10668" y="71628"/>
                </a:lnTo>
                <a:lnTo>
                  <a:pt x="6096" y="70105"/>
                </a:lnTo>
                <a:lnTo>
                  <a:pt x="3048" y="70105"/>
                </a:lnTo>
                <a:lnTo>
                  <a:pt x="0" y="64009"/>
                </a:lnTo>
                <a:lnTo>
                  <a:pt x="6096" y="51816"/>
                </a:lnTo>
                <a:lnTo>
                  <a:pt x="9144" y="47245"/>
                </a:lnTo>
                <a:lnTo>
                  <a:pt x="13715" y="42672"/>
                </a:lnTo>
                <a:lnTo>
                  <a:pt x="18288" y="39624"/>
                </a:lnTo>
                <a:lnTo>
                  <a:pt x="21336" y="35052"/>
                </a:lnTo>
                <a:lnTo>
                  <a:pt x="24384" y="28957"/>
                </a:lnTo>
                <a:lnTo>
                  <a:pt x="25908" y="24385"/>
                </a:lnTo>
                <a:lnTo>
                  <a:pt x="25908" y="18288"/>
                </a:lnTo>
                <a:lnTo>
                  <a:pt x="28956" y="9145"/>
                </a:lnTo>
                <a:lnTo>
                  <a:pt x="32003" y="6097"/>
                </a:lnTo>
                <a:lnTo>
                  <a:pt x="36576" y="3048"/>
                </a:lnTo>
                <a:lnTo>
                  <a:pt x="39624" y="0"/>
                </a:lnTo>
                <a:lnTo>
                  <a:pt x="45720" y="0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6" name="object 1906"/>
          <p:cNvSpPr/>
          <p:nvPr/>
        </p:nvSpPr>
        <p:spPr>
          <a:xfrm>
            <a:off x="8990597" y="7094740"/>
            <a:ext cx="38100" cy="85344"/>
          </a:xfrm>
          <a:custGeom>
            <a:avLst/>
            <a:gdLst/>
            <a:ahLst/>
            <a:cxnLst/>
            <a:rect l="l" t="t" r="r" b="b"/>
            <a:pathLst>
              <a:path w="38100" h="85344">
                <a:moveTo>
                  <a:pt x="12191" y="85345"/>
                </a:moveTo>
                <a:lnTo>
                  <a:pt x="22860" y="85345"/>
                </a:lnTo>
                <a:lnTo>
                  <a:pt x="24384" y="83821"/>
                </a:lnTo>
                <a:lnTo>
                  <a:pt x="27432" y="82296"/>
                </a:lnTo>
                <a:lnTo>
                  <a:pt x="35052" y="74676"/>
                </a:lnTo>
                <a:lnTo>
                  <a:pt x="36576" y="71629"/>
                </a:lnTo>
                <a:lnTo>
                  <a:pt x="38100" y="67057"/>
                </a:lnTo>
                <a:lnTo>
                  <a:pt x="38100" y="48769"/>
                </a:lnTo>
                <a:lnTo>
                  <a:pt x="36576" y="44196"/>
                </a:lnTo>
                <a:lnTo>
                  <a:pt x="35052" y="41148"/>
                </a:lnTo>
                <a:lnTo>
                  <a:pt x="33527" y="36576"/>
                </a:lnTo>
                <a:lnTo>
                  <a:pt x="33527" y="33529"/>
                </a:lnTo>
                <a:lnTo>
                  <a:pt x="32003" y="28957"/>
                </a:lnTo>
                <a:lnTo>
                  <a:pt x="30479" y="18288"/>
                </a:lnTo>
                <a:lnTo>
                  <a:pt x="28956" y="12193"/>
                </a:lnTo>
                <a:lnTo>
                  <a:pt x="27432" y="7621"/>
                </a:lnTo>
                <a:lnTo>
                  <a:pt x="24384" y="4572"/>
                </a:lnTo>
                <a:lnTo>
                  <a:pt x="15239" y="0"/>
                </a:lnTo>
                <a:lnTo>
                  <a:pt x="7620" y="0"/>
                </a:lnTo>
                <a:lnTo>
                  <a:pt x="12191" y="1524"/>
                </a:lnTo>
                <a:lnTo>
                  <a:pt x="18288" y="7621"/>
                </a:lnTo>
                <a:lnTo>
                  <a:pt x="19812" y="10669"/>
                </a:lnTo>
                <a:lnTo>
                  <a:pt x="19812" y="15240"/>
                </a:lnTo>
                <a:lnTo>
                  <a:pt x="16764" y="19812"/>
                </a:lnTo>
                <a:lnTo>
                  <a:pt x="10668" y="22860"/>
                </a:lnTo>
                <a:lnTo>
                  <a:pt x="3048" y="24384"/>
                </a:lnTo>
                <a:lnTo>
                  <a:pt x="16764" y="24384"/>
                </a:lnTo>
                <a:lnTo>
                  <a:pt x="19812" y="25909"/>
                </a:lnTo>
                <a:lnTo>
                  <a:pt x="19812" y="27433"/>
                </a:lnTo>
                <a:lnTo>
                  <a:pt x="18288" y="30481"/>
                </a:lnTo>
                <a:lnTo>
                  <a:pt x="10668" y="35052"/>
                </a:lnTo>
                <a:lnTo>
                  <a:pt x="0" y="41148"/>
                </a:lnTo>
                <a:lnTo>
                  <a:pt x="9144" y="41148"/>
                </a:lnTo>
                <a:lnTo>
                  <a:pt x="15239" y="38100"/>
                </a:lnTo>
                <a:lnTo>
                  <a:pt x="18288" y="38100"/>
                </a:lnTo>
                <a:lnTo>
                  <a:pt x="21336" y="35052"/>
                </a:lnTo>
                <a:lnTo>
                  <a:pt x="24384" y="35052"/>
                </a:lnTo>
                <a:lnTo>
                  <a:pt x="25908" y="33529"/>
                </a:lnTo>
                <a:lnTo>
                  <a:pt x="24384" y="38100"/>
                </a:lnTo>
                <a:lnTo>
                  <a:pt x="13715" y="48769"/>
                </a:lnTo>
                <a:lnTo>
                  <a:pt x="16764" y="47245"/>
                </a:lnTo>
                <a:lnTo>
                  <a:pt x="18288" y="48769"/>
                </a:lnTo>
                <a:lnTo>
                  <a:pt x="21336" y="47245"/>
                </a:lnTo>
                <a:lnTo>
                  <a:pt x="24384" y="48769"/>
                </a:lnTo>
                <a:lnTo>
                  <a:pt x="25908" y="48769"/>
                </a:lnTo>
                <a:lnTo>
                  <a:pt x="25908" y="50293"/>
                </a:lnTo>
                <a:lnTo>
                  <a:pt x="22860" y="51817"/>
                </a:lnTo>
                <a:lnTo>
                  <a:pt x="18288" y="56388"/>
                </a:lnTo>
                <a:lnTo>
                  <a:pt x="21336" y="57912"/>
                </a:lnTo>
                <a:lnTo>
                  <a:pt x="22860" y="60960"/>
                </a:lnTo>
                <a:lnTo>
                  <a:pt x="22860" y="70105"/>
                </a:lnTo>
                <a:lnTo>
                  <a:pt x="21336" y="74676"/>
                </a:lnTo>
                <a:lnTo>
                  <a:pt x="19812" y="79248"/>
                </a:lnTo>
                <a:lnTo>
                  <a:pt x="16764" y="82296"/>
                </a:lnTo>
                <a:lnTo>
                  <a:pt x="12191" y="85345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7" name="object 1907"/>
          <p:cNvSpPr/>
          <p:nvPr/>
        </p:nvSpPr>
        <p:spPr>
          <a:xfrm>
            <a:off x="8978405" y="7160273"/>
            <a:ext cx="16764" cy="18288"/>
          </a:xfrm>
          <a:custGeom>
            <a:avLst/>
            <a:gdLst/>
            <a:ahLst/>
            <a:cxnLst/>
            <a:rect l="l" t="t" r="r" b="b"/>
            <a:pathLst>
              <a:path w="16764" h="18288">
                <a:moveTo>
                  <a:pt x="0" y="12191"/>
                </a:moveTo>
                <a:lnTo>
                  <a:pt x="0" y="15239"/>
                </a:lnTo>
                <a:lnTo>
                  <a:pt x="1524" y="16763"/>
                </a:lnTo>
                <a:lnTo>
                  <a:pt x="3048" y="16763"/>
                </a:lnTo>
                <a:lnTo>
                  <a:pt x="6095" y="18288"/>
                </a:lnTo>
                <a:lnTo>
                  <a:pt x="15240" y="18288"/>
                </a:lnTo>
                <a:lnTo>
                  <a:pt x="16764" y="13715"/>
                </a:lnTo>
                <a:lnTo>
                  <a:pt x="16764" y="4572"/>
                </a:lnTo>
                <a:lnTo>
                  <a:pt x="15240" y="1524"/>
                </a:lnTo>
                <a:lnTo>
                  <a:pt x="12192" y="0"/>
                </a:lnTo>
                <a:lnTo>
                  <a:pt x="9144" y="0"/>
                </a:lnTo>
                <a:lnTo>
                  <a:pt x="4571" y="4572"/>
                </a:lnTo>
                <a:lnTo>
                  <a:pt x="0" y="12191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8" name="object 1908"/>
          <p:cNvSpPr/>
          <p:nvPr/>
        </p:nvSpPr>
        <p:spPr>
          <a:xfrm>
            <a:off x="8952497" y="7151128"/>
            <a:ext cx="13715" cy="16764"/>
          </a:xfrm>
          <a:custGeom>
            <a:avLst/>
            <a:gdLst/>
            <a:ahLst/>
            <a:cxnLst/>
            <a:rect l="l" t="t" r="r" b="b"/>
            <a:pathLst>
              <a:path w="13715" h="16764">
                <a:moveTo>
                  <a:pt x="0" y="9145"/>
                </a:moveTo>
                <a:lnTo>
                  <a:pt x="3048" y="15241"/>
                </a:lnTo>
                <a:lnTo>
                  <a:pt x="6096" y="16764"/>
                </a:lnTo>
                <a:lnTo>
                  <a:pt x="10668" y="16764"/>
                </a:lnTo>
                <a:lnTo>
                  <a:pt x="13715" y="7621"/>
                </a:lnTo>
                <a:lnTo>
                  <a:pt x="13715" y="1524"/>
                </a:lnTo>
                <a:lnTo>
                  <a:pt x="10668" y="0"/>
                </a:lnTo>
                <a:lnTo>
                  <a:pt x="9144" y="0"/>
                </a:lnTo>
                <a:lnTo>
                  <a:pt x="4572" y="3048"/>
                </a:lnTo>
                <a:lnTo>
                  <a:pt x="0" y="9145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9" name="object 1909"/>
          <p:cNvSpPr/>
          <p:nvPr/>
        </p:nvSpPr>
        <p:spPr>
          <a:xfrm>
            <a:off x="8963165" y="7154176"/>
            <a:ext cx="16764" cy="19812"/>
          </a:xfrm>
          <a:custGeom>
            <a:avLst/>
            <a:gdLst/>
            <a:ahLst/>
            <a:cxnLst/>
            <a:rect l="l" t="t" r="r" b="b"/>
            <a:pathLst>
              <a:path w="16764" h="19812">
                <a:moveTo>
                  <a:pt x="0" y="13716"/>
                </a:moveTo>
                <a:lnTo>
                  <a:pt x="1523" y="15240"/>
                </a:lnTo>
                <a:lnTo>
                  <a:pt x="3047" y="16764"/>
                </a:lnTo>
                <a:lnTo>
                  <a:pt x="6096" y="18288"/>
                </a:lnTo>
                <a:lnTo>
                  <a:pt x="10668" y="18288"/>
                </a:lnTo>
                <a:lnTo>
                  <a:pt x="12192" y="19812"/>
                </a:lnTo>
                <a:lnTo>
                  <a:pt x="15240" y="18288"/>
                </a:lnTo>
                <a:lnTo>
                  <a:pt x="16764" y="13716"/>
                </a:lnTo>
                <a:lnTo>
                  <a:pt x="16764" y="4573"/>
                </a:lnTo>
                <a:lnTo>
                  <a:pt x="15240" y="1524"/>
                </a:lnTo>
                <a:lnTo>
                  <a:pt x="13716" y="0"/>
                </a:lnTo>
                <a:lnTo>
                  <a:pt x="9144" y="1524"/>
                </a:lnTo>
                <a:lnTo>
                  <a:pt x="4571" y="6097"/>
                </a:lnTo>
                <a:lnTo>
                  <a:pt x="0" y="13716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0" name="object 1910"/>
          <p:cNvSpPr/>
          <p:nvPr/>
        </p:nvSpPr>
        <p:spPr>
          <a:xfrm>
            <a:off x="8931161" y="6948436"/>
            <a:ext cx="86868" cy="176784"/>
          </a:xfrm>
          <a:custGeom>
            <a:avLst/>
            <a:gdLst/>
            <a:ahLst/>
            <a:cxnLst/>
            <a:rect l="l" t="t" r="r" b="b"/>
            <a:pathLst>
              <a:path w="86868" h="176784">
                <a:moveTo>
                  <a:pt x="0" y="36576"/>
                </a:moveTo>
                <a:lnTo>
                  <a:pt x="1524" y="30480"/>
                </a:lnTo>
                <a:lnTo>
                  <a:pt x="3048" y="25909"/>
                </a:lnTo>
                <a:lnTo>
                  <a:pt x="9144" y="16764"/>
                </a:lnTo>
                <a:lnTo>
                  <a:pt x="15239" y="12192"/>
                </a:lnTo>
                <a:lnTo>
                  <a:pt x="19812" y="7621"/>
                </a:lnTo>
                <a:lnTo>
                  <a:pt x="25908" y="3049"/>
                </a:lnTo>
                <a:lnTo>
                  <a:pt x="33527" y="0"/>
                </a:lnTo>
                <a:lnTo>
                  <a:pt x="45720" y="0"/>
                </a:lnTo>
                <a:lnTo>
                  <a:pt x="53339" y="1525"/>
                </a:lnTo>
                <a:lnTo>
                  <a:pt x="60960" y="4573"/>
                </a:lnTo>
                <a:lnTo>
                  <a:pt x="68580" y="10668"/>
                </a:lnTo>
                <a:lnTo>
                  <a:pt x="74675" y="18288"/>
                </a:lnTo>
                <a:lnTo>
                  <a:pt x="79248" y="28956"/>
                </a:lnTo>
                <a:lnTo>
                  <a:pt x="82296" y="41149"/>
                </a:lnTo>
                <a:lnTo>
                  <a:pt x="83820" y="56388"/>
                </a:lnTo>
                <a:lnTo>
                  <a:pt x="85344" y="73152"/>
                </a:lnTo>
                <a:lnTo>
                  <a:pt x="85344" y="89916"/>
                </a:lnTo>
                <a:lnTo>
                  <a:pt x="86868" y="108204"/>
                </a:lnTo>
                <a:lnTo>
                  <a:pt x="86868" y="158497"/>
                </a:lnTo>
                <a:lnTo>
                  <a:pt x="85344" y="163068"/>
                </a:lnTo>
                <a:lnTo>
                  <a:pt x="83820" y="166116"/>
                </a:lnTo>
                <a:lnTo>
                  <a:pt x="82296" y="170688"/>
                </a:lnTo>
                <a:lnTo>
                  <a:pt x="77724" y="173737"/>
                </a:lnTo>
                <a:lnTo>
                  <a:pt x="73151" y="175261"/>
                </a:lnTo>
                <a:lnTo>
                  <a:pt x="67056" y="176785"/>
                </a:lnTo>
                <a:lnTo>
                  <a:pt x="59436" y="176785"/>
                </a:lnTo>
                <a:lnTo>
                  <a:pt x="53339" y="173737"/>
                </a:lnTo>
                <a:lnTo>
                  <a:pt x="48768" y="170688"/>
                </a:lnTo>
                <a:lnTo>
                  <a:pt x="45720" y="166116"/>
                </a:lnTo>
                <a:lnTo>
                  <a:pt x="44196" y="161544"/>
                </a:lnTo>
                <a:lnTo>
                  <a:pt x="42672" y="155449"/>
                </a:lnTo>
                <a:lnTo>
                  <a:pt x="42672" y="149352"/>
                </a:lnTo>
                <a:lnTo>
                  <a:pt x="39624" y="141733"/>
                </a:lnTo>
                <a:lnTo>
                  <a:pt x="38100" y="135637"/>
                </a:lnTo>
                <a:lnTo>
                  <a:pt x="33527" y="128016"/>
                </a:lnTo>
                <a:lnTo>
                  <a:pt x="28956" y="118873"/>
                </a:lnTo>
                <a:lnTo>
                  <a:pt x="15239" y="86868"/>
                </a:lnTo>
                <a:lnTo>
                  <a:pt x="10668" y="77725"/>
                </a:lnTo>
                <a:lnTo>
                  <a:pt x="7620" y="70104"/>
                </a:lnTo>
                <a:lnTo>
                  <a:pt x="6096" y="65533"/>
                </a:lnTo>
                <a:lnTo>
                  <a:pt x="4572" y="64009"/>
                </a:lnTo>
                <a:lnTo>
                  <a:pt x="3048" y="62485"/>
                </a:lnTo>
                <a:lnTo>
                  <a:pt x="3048" y="59437"/>
                </a:lnTo>
                <a:lnTo>
                  <a:pt x="0" y="50292"/>
                </a:lnTo>
                <a:lnTo>
                  <a:pt x="0" y="36576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1" name="object 1911"/>
          <p:cNvSpPr/>
          <p:nvPr/>
        </p:nvSpPr>
        <p:spPr>
          <a:xfrm>
            <a:off x="8970785" y="6959104"/>
            <a:ext cx="47244" cy="166116"/>
          </a:xfrm>
          <a:custGeom>
            <a:avLst/>
            <a:gdLst/>
            <a:ahLst/>
            <a:cxnLst/>
            <a:rect l="l" t="t" r="r" b="b"/>
            <a:pathLst>
              <a:path w="47244" h="166116">
                <a:moveTo>
                  <a:pt x="19812" y="166117"/>
                </a:moveTo>
                <a:lnTo>
                  <a:pt x="27432" y="166117"/>
                </a:lnTo>
                <a:lnTo>
                  <a:pt x="33527" y="164593"/>
                </a:lnTo>
                <a:lnTo>
                  <a:pt x="38100" y="163069"/>
                </a:lnTo>
                <a:lnTo>
                  <a:pt x="41148" y="160020"/>
                </a:lnTo>
                <a:lnTo>
                  <a:pt x="44196" y="155448"/>
                </a:lnTo>
                <a:lnTo>
                  <a:pt x="45720" y="152400"/>
                </a:lnTo>
                <a:lnTo>
                  <a:pt x="47244" y="147829"/>
                </a:lnTo>
                <a:lnTo>
                  <a:pt x="47244" y="112776"/>
                </a:lnTo>
                <a:lnTo>
                  <a:pt x="45720" y="97536"/>
                </a:lnTo>
                <a:lnTo>
                  <a:pt x="45720" y="80772"/>
                </a:lnTo>
                <a:lnTo>
                  <a:pt x="44196" y="62484"/>
                </a:lnTo>
                <a:lnTo>
                  <a:pt x="44196" y="45720"/>
                </a:lnTo>
                <a:lnTo>
                  <a:pt x="41148" y="30481"/>
                </a:lnTo>
                <a:lnTo>
                  <a:pt x="41148" y="25908"/>
                </a:lnTo>
                <a:lnTo>
                  <a:pt x="38100" y="16765"/>
                </a:lnTo>
                <a:lnTo>
                  <a:pt x="36576" y="13717"/>
                </a:lnTo>
                <a:lnTo>
                  <a:pt x="35051" y="9145"/>
                </a:lnTo>
                <a:lnTo>
                  <a:pt x="32003" y="6096"/>
                </a:lnTo>
                <a:lnTo>
                  <a:pt x="30480" y="3048"/>
                </a:lnTo>
                <a:lnTo>
                  <a:pt x="27432" y="0"/>
                </a:lnTo>
                <a:lnTo>
                  <a:pt x="28956" y="4572"/>
                </a:lnTo>
                <a:lnTo>
                  <a:pt x="27432" y="7620"/>
                </a:lnTo>
                <a:lnTo>
                  <a:pt x="24384" y="9145"/>
                </a:lnTo>
                <a:lnTo>
                  <a:pt x="18288" y="7620"/>
                </a:lnTo>
                <a:lnTo>
                  <a:pt x="15239" y="6096"/>
                </a:lnTo>
                <a:lnTo>
                  <a:pt x="12191" y="6096"/>
                </a:lnTo>
                <a:lnTo>
                  <a:pt x="9144" y="4572"/>
                </a:lnTo>
                <a:lnTo>
                  <a:pt x="7620" y="4572"/>
                </a:lnTo>
                <a:lnTo>
                  <a:pt x="6096" y="6096"/>
                </a:lnTo>
                <a:lnTo>
                  <a:pt x="4572" y="6096"/>
                </a:lnTo>
                <a:lnTo>
                  <a:pt x="0" y="10669"/>
                </a:lnTo>
                <a:lnTo>
                  <a:pt x="4572" y="10669"/>
                </a:lnTo>
                <a:lnTo>
                  <a:pt x="9144" y="12193"/>
                </a:lnTo>
                <a:lnTo>
                  <a:pt x="13715" y="12193"/>
                </a:lnTo>
                <a:lnTo>
                  <a:pt x="18288" y="13717"/>
                </a:lnTo>
                <a:lnTo>
                  <a:pt x="22860" y="16765"/>
                </a:lnTo>
                <a:lnTo>
                  <a:pt x="25908" y="19812"/>
                </a:lnTo>
                <a:lnTo>
                  <a:pt x="27432" y="22860"/>
                </a:lnTo>
                <a:lnTo>
                  <a:pt x="27432" y="25908"/>
                </a:lnTo>
                <a:lnTo>
                  <a:pt x="25908" y="27432"/>
                </a:lnTo>
                <a:lnTo>
                  <a:pt x="24384" y="28957"/>
                </a:lnTo>
                <a:lnTo>
                  <a:pt x="15239" y="28957"/>
                </a:lnTo>
                <a:lnTo>
                  <a:pt x="10668" y="30481"/>
                </a:lnTo>
                <a:lnTo>
                  <a:pt x="9144" y="32005"/>
                </a:lnTo>
                <a:lnTo>
                  <a:pt x="10668" y="33529"/>
                </a:lnTo>
                <a:lnTo>
                  <a:pt x="16764" y="35053"/>
                </a:lnTo>
                <a:lnTo>
                  <a:pt x="21336" y="36576"/>
                </a:lnTo>
                <a:lnTo>
                  <a:pt x="24384" y="38100"/>
                </a:lnTo>
                <a:lnTo>
                  <a:pt x="25908" y="39624"/>
                </a:lnTo>
                <a:lnTo>
                  <a:pt x="27432" y="42672"/>
                </a:lnTo>
                <a:lnTo>
                  <a:pt x="27432" y="45720"/>
                </a:lnTo>
                <a:lnTo>
                  <a:pt x="25908" y="48769"/>
                </a:lnTo>
                <a:lnTo>
                  <a:pt x="24384" y="48769"/>
                </a:lnTo>
                <a:lnTo>
                  <a:pt x="19812" y="50293"/>
                </a:lnTo>
                <a:lnTo>
                  <a:pt x="18288" y="53341"/>
                </a:lnTo>
                <a:lnTo>
                  <a:pt x="18288" y="56388"/>
                </a:lnTo>
                <a:lnTo>
                  <a:pt x="22860" y="59436"/>
                </a:lnTo>
                <a:lnTo>
                  <a:pt x="25908" y="62484"/>
                </a:lnTo>
                <a:lnTo>
                  <a:pt x="28956" y="67057"/>
                </a:lnTo>
                <a:lnTo>
                  <a:pt x="30480" y="70105"/>
                </a:lnTo>
                <a:lnTo>
                  <a:pt x="33527" y="76200"/>
                </a:lnTo>
                <a:lnTo>
                  <a:pt x="35051" y="80772"/>
                </a:lnTo>
                <a:lnTo>
                  <a:pt x="36576" y="86869"/>
                </a:lnTo>
                <a:lnTo>
                  <a:pt x="38100" y="91441"/>
                </a:lnTo>
                <a:lnTo>
                  <a:pt x="38100" y="106681"/>
                </a:lnTo>
                <a:lnTo>
                  <a:pt x="39624" y="112776"/>
                </a:lnTo>
                <a:lnTo>
                  <a:pt x="39624" y="118872"/>
                </a:lnTo>
                <a:lnTo>
                  <a:pt x="38100" y="124969"/>
                </a:lnTo>
                <a:lnTo>
                  <a:pt x="39624" y="129541"/>
                </a:lnTo>
                <a:lnTo>
                  <a:pt x="39624" y="144781"/>
                </a:lnTo>
                <a:lnTo>
                  <a:pt x="38100" y="149353"/>
                </a:lnTo>
                <a:lnTo>
                  <a:pt x="35051" y="158496"/>
                </a:lnTo>
                <a:lnTo>
                  <a:pt x="32003" y="163069"/>
                </a:lnTo>
                <a:lnTo>
                  <a:pt x="27432" y="164593"/>
                </a:lnTo>
                <a:lnTo>
                  <a:pt x="19812" y="166117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2" name="object 1912"/>
          <p:cNvSpPr/>
          <p:nvPr/>
        </p:nvSpPr>
        <p:spPr>
          <a:xfrm>
            <a:off x="8926588" y="6980440"/>
            <a:ext cx="25909" cy="33528"/>
          </a:xfrm>
          <a:custGeom>
            <a:avLst/>
            <a:gdLst/>
            <a:ahLst/>
            <a:cxnLst/>
            <a:rect l="l" t="t" r="r" b="b"/>
            <a:pathLst>
              <a:path w="25909" h="33528">
                <a:moveTo>
                  <a:pt x="4573" y="32005"/>
                </a:moveTo>
                <a:lnTo>
                  <a:pt x="4573" y="30481"/>
                </a:lnTo>
                <a:lnTo>
                  <a:pt x="1524" y="24384"/>
                </a:lnTo>
                <a:lnTo>
                  <a:pt x="0" y="19812"/>
                </a:lnTo>
                <a:lnTo>
                  <a:pt x="0" y="0"/>
                </a:lnTo>
                <a:lnTo>
                  <a:pt x="1524" y="4572"/>
                </a:lnTo>
                <a:lnTo>
                  <a:pt x="3048" y="7621"/>
                </a:lnTo>
                <a:lnTo>
                  <a:pt x="6097" y="12193"/>
                </a:lnTo>
                <a:lnTo>
                  <a:pt x="12193" y="18288"/>
                </a:lnTo>
                <a:lnTo>
                  <a:pt x="15241" y="22860"/>
                </a:lnTo>
                <a:lnTo>
                  <a:pt x="19812" y="24384"/>
                </a:lnTo>
                <a:lnTo>
                  <a:pt x="25909" y="27433"/>
                </a:lnTo>
                <a:lnTo>
                  <a:pt x="25909" y="30481"/>
                </a:lnTo>
                <a:lnTo>
                  <a:pt x="22861" y="32005"/>
                </a:lnTo>
                <a:lnTo>
                  <a:pt x="18288" y="33529"/>
                </a:lnTo>
                <a:lnTo>
                  <a:pt x="9145" y="33529"/>
                </a:lnTo>
                <a:lnTo>
                  <a:pt x="4573" y="32005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3" name="object 1913"/>
          <p:cNvSpPr/>
          <p:nvPr/>
        </p:nvSpPr>
        <p:spPr>
          <a:xfrm>
            <a:off x="9139949" y="6759461"/>
            <a:ext cx="280416" cy="419100"/>
          </a:xfrm>
          <a:custGeom>
            <a:avLst/>
            <a:gdLst/>
            <a:ahLst/>
            <a:cxnLst/>
            <a:rect l="l" t="t" r="r" b="b"/>
            <a:pathLst>
              <a:path w="280416" h="419100">
                <a:moveTo>
                  <a:pt x="237744" y="358139"/>
                </a:moveTo>
                <a:lnTo>
                  <a:pt x="237744" y="356615"/>
                </a:lnTo>
                <a:lnTo>
                  <a:pt x="233172" y="347472"/>
                </a:lnTo>
                <a:lnTo>
                  <a:pt x="230124" y="339851"/>
                </a:lnTo>
                <a:lnTo>
                  <a:pt x="225551" y="330708"/>
                </a:lnTo>
                <a:lnTo>
                  <a:pt x="220980" y="321563"/>
                </a:lnTo>
                <a:lnTo>
                  <a:pt x="216408" y="309372"/>
                </a:lnTo>
                <a:lnTo>
                  <a:pt x="210312" y="297179"/>
                </a:lnTo>
                <a:lnTo>
                  <a:pt x="205739" y="284988"/>
                </a:lnTo>
                <a:lnTo>
                  <a:pt x="193548" y="260603"/>
                </a:lnTo>
                <a:lnTo>
                  <a:pt x="187451" y="246888"/>
                </a:lnTo>
                <a:lnTo>
                  <a:pt x="181356" y="236219"/>
                </a:lnTo>
                <a:lnTo>
                  <a:pt x="172212" y="214884"/>
                </a:lnTo>
                <a:lnTo>
                  <a:pt x="166116" y="207263"/>
                </a:lnTo>
                <a:lnTo>
                  <a:pt x="153924" y="185927"/>
                </a:lnTo>
                <a:lnTo>
                  <a:pt x="126492" y="143255"/>
                </a:lnTo>
                <a:lnTo>
                  <a:pt x="111251" y="124967"/>
                </a:lnTo>
                <a:lnTo>
                  <a:pt x="97536" y="106679"/>
                </a:lnTo>
                <a:lnTo>
                  <a:pt x="70104" y="73151"/>
                </a:lnTo>
                <a:lnTo>
                  <a:pt x="45720" y="45719"/>
                </a:lnTo>
                <a:lnTo>
                  <a:pt x="9144" y="9143"/>
                </a:lnTo>
                <a:lnTo>
                  <a:pt x="3048" y="4572"/>
                </a:lnTo>
                <a:lnTo>
                  <a:pt x="0" y="1524"/>
                </a:lnTo>
                <a:lnTo>
                  <a:pt x="0" y="0"/>
                </a:lnTo>
                <a:lnTo>
                  <a:pt x="0" y="1524"/>
                </a:lnTo>
                <a:lnTo>
                  <a:pt x="3048" y="6096"/>
                </a:lnTo>
                <a:lnTo>
                  <a:pt x="9144" y="10667"/>
                </a:lnTo>
                <a:lnTo>
                  <a:pt x="15239" y="18288"/>
                </a:lnTo>
                <a:lnTo>
                  <a:pt x="22860" y="28955"/>
                </a:lnTo>
                <a:lnTo>
                  <a:pt x="32004" y="38100"/>
                </a:lnTo>
                <a:lnTo>
                  <a:pt x="41148" y="50291"/>
                </a:lnTo>
                <a:lnTo>
                  <a:pt x="51816" y="62484"/>
                </a:lnTo>
                <a:lnTo>
                  <a:pt x="60960" y="76200"/>
                </a:lnTo>
                <a:lnTo>
                  <a:pt x="82296" y="100584"/>
                </a:lnTo>
                <a:lnTo>
                  <a:pt x="100584" y="124967"/>
                </a:lnTo>
                <a:lnTo>
                  <a:pt x="115824" y="143255"/>
                </a:lnTo>
                <a:lnTo>
                  <a:pt x="120396" y="150875"/>
                </a:lnTo>
                <a:lnTo>
                  <a:pt x="128016" y="160019"/>
                </a:lnTo>
                <a:lnTo>
                  <a:pt x="135636" y="172212"/>
                </a:lnTo>
                <a:lnTo>
                  <a:pt x="150875" y="199643"/>
                </a:lnTo>
                <a:lnTo>
                  <a:pt x="158496" y="214884"/>
                </a:lnTo>
                <a:lnTo>
                  <a:pt x="167639" y="228600"/>
                </a:lnTo>
                <a:lnTo>
                  <a:pt x="190500" y="274319"/>
                </a:lnTo>
                <a:lnTo>
                  <a:pt x="202692" y="301751"/>
                </a:lnTo>
                <a:lnTo>
                  <a:pt x="208787" y="313943"/>
                </a:lnTo>
                <a:lnTo>
                  <a:pt x="213360" y="326136"/>
                </a:lnTo>
                <a:lnTo>
                  <a:pt x="217932" y="335279"/>
                </a:lnTo>
                <a:lnTo>
                  <a:pt x="220980" y="344424"/>
                </a:lnTo>
                <a:lnTo>
                  <a:pt x="224027" y="348996"/>
                </a:lnTo>
                <a:lnTo>
                  <a:pt x="225551" y="355091"/>
                </a:lnTo>
                <a:lnTo>
                  <a:pt x="227075" y="359663"/>
                </a:lnTo>
                <a:lnTo>
                  <a:pt x="230124" y="364236"/>
                </a:lnTo>
                <a:lnTo>
                  <a:pt x="231648" y="368808"/>
                </a:lnTo>
                <a:lnTo>
                  <a:pt x="234696" y="371855"/>
                </a:lnTo>
                <a:lnTo>
                  <a:pt x="237744" y="376427"/>
                </a:lnTo>
                <a:lnTo>
                  <a:pt x="240792" y="379475"/>
                </a:lnTo>
                <a:lnTo>
                  <a:pt x="243839" y="384048"/>
                </a:lnTo>
                <a:lnTo>
                  <a:pt x="248412" y="388619"/>
                </a:lnTo>
                <a:lnTo>
                  <a:pt x="251460" y="393191"/>
                </a:lnTo>
                <a:lnTo>
                  <a:pt x="256032" y="397763"/>
                </a:lnTo>
                <a:lnTo>
                  <a:pt x="260604" y="400812"/>
                </a:lnTo>
                <a:lnTo>
                  <a:pt x="269748" y="409955"/>
                </a:lnTo>
                <a:lnTo>
                  <a:pt x="275844" y="414527"/>
                </a:lnTo>
                <a:lnTo>
                  <a:pt x="280416" y="419100"/>
                </a:lnTo>
                <a:lnTo>
                  <a:pt x="278892" y="417575"/>
                </a:lnTo>
                <a:lnTo>
                  <a:pt x="277368" y="414527"/>
                </a:lnTo>
                <a:lnTo>
                  <a:pt x="274320" y="413003"/>
                </a:lnTo>
                <a:lnTo>
                  <a:pt x="271272" y="408431"/>
                </a:lnTo>
                <a:lnTo>
                  <a:pt x="269748" y="406908"/>
                </a:lnTo>
                <a:lnTo>
                  <a:pt x="268224" y="403860"/>
                </a:lnTo>
                <a:lnTo>
                  <a:pt x="266700" y="403860"/>
                </a:lnTo>
                <a:lnTo>
                  <a:pt x="260604" y="394715"/>
                </a:lnTo>
                <a:lnTo>
                  <a:pt x="254508" y="387096"/>
                </a:lnTo>
                <a:lnTo>
                  <a:pt x="249936" y="379475"/>
                </a:lnTo>
                <a:lnTo>
                  <a:pt x="245363" y="373379"/>
                </a:lnTo>
                <a:lnTo>
                  <a:pt x="242316" y="367284"/>
                </a:lnTo>
                <a:lnTo>
                  <a:pt x="239268" y="362712"/>
                </a:lnTo>
                <a:lnTo>
                  <a:pt x="237744" y="359663"/>
                </a:lnTo>
                <a:lnTo>
                  <a:pt x="237744" y="358139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04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3816" y="468388"/>
            <a:ext cx="1650492" cy="903732"/>
          </a:xfrm>
          <a:prstGeom prst="rect">
            <a:avLst/>
          </a:prstGeom>
        </p:spPr>
      </p:pic>
      <p:sp>
        <p:nvSpPr>
          <p:cNvPr id="1914" name="object 1914"/>
          <p:cNvSpPr/>
          <p:nvPr/>
        </p:nvSpPr>
        <p:spPr>
          <a:xfrm>
            <a:off x="1393456" y="2317000"/>
            <a:ext cx="35052" cy="16764"/>
          </a:xfrm>
          <a:custGeom>
            <a:avLst/>
            <a:gdLst/>
            <a:ahLst/>
            <a:cxnLst/>
            <a:rect l="l" t="t" r="r" b="b"/>
            <a:pathLst>
              <a:path w="35052" h="16764">
                <a:moveTo>
                  <a:pt x="10668" y="13716"/>
                </a:moveTo>
                <a:lnTo>
                  <a:pt x="12192" y="15240"/>
                </a:lnTo>
                <a:lnTo>
                  <a:pt x="19812" y="15240"/>
                </a:lnTo>
                <a:lnTo>
                  <a:pt x="22860" y="16764"/>
                </a:lnTo>
                <a:lnTo>
                  <a:pt x="32004" y="16764"/>
                </a:lnTo>
                <a:lnTo>
                  <a:pt x="35052" y="13716"/>
                </a:lnTo>
                <a:lnTo>
                  <a:pt x="35052" y="9144"/>
                </a:lnTo>
                <a:lnTo>
                  <a:pt x="33528" y="7620"/>
                </a:lnTo>
                <a:lnTo>
                  <a:pt x="24384" y="4572"/>
                </a:lnTo>
                <a:lnTo>
                  <a:pt x="18288" y="1524"/>
                </a:lnTo>
                <a:lnTo>
                  <a:pt x="13716" y="0"/>
                </a:lnTo>
                <a:lnTo>
                  <a:pt x="7620" y="0"/>
                </a:lnTo>
                <a:lnTo>
                  <a:pt x="4572" y="4572"/>
                </a:lnTo>
                <a:lnTo>
                  <a:pt x="1524" y="7620"/>
                </a:lnTo>
                <a:lnTo>
                  <a:pt x="0" y="10668"/>
                </a:lnTo>
                <a:lnTo>
                  <a:pt x="3048" y="13716"/>
                </a:lnTo>
                <a:lnTo>
                  <a:pt x="10668" y="13716"/>
                </a:lnTo>
              </a:path>
            </a:pathLst>
          </a:custGeom>
          <a:solidFill>
            <a:srgbClr val="284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5" name="object 1915"/>
          <p:cNvSpPr/>
          <p:nvPr/>
        </p:nvSpPr>
        <p:spPr>
          <a:xfrm>
            <a:off x="1393456" y="2317000"/>
            <a:ext cx="28956" cy="16764"/>
          </a:xfrm>
          <a:custGeom>
            <a:avLst/>
            <a:gdLst/>
            <a:ahLst/>
            <a:cxnLst/>
            <a:rect l="l" t="t" r="r" b="b"/>
            <a:pathLst>
              <a:path w="28956" h="16764">
                <a:moveTo>
                  <a:pt x="21336" y="3048"/>
                </a:moveTo>
                <a:lnTo>
                  <a:pt x="18288" y="1524"/>
                </a:lnTo>
                <a:lnTo>
                  <a:pt x="13716" y="0"/>
                </a:lnTo>
                <a:lnTo>
                  <a:pt x="7620" y="0"/>
                </a:lnTo>
                <a:lnTo>
                  <a:pt x="4572" y="4572"/>
                </a:lnTo>
                <a:lnTo>
                  <a:pt x="1524" y="7620"/>
                </a:lnTo>
                <a:lnTo>
                  <a:pt x="0" y="10668"/>
                </a:lnTo>
                <a:lnTo>
                  <a:pt x="1524" y="13716"/>
                </a:lnTo>
                <a:lnTo>
                  <a:pt x="6096" y="13716"/>
                </a:lnTo>
                <a:lnTo>
                  <a:pt x="7620" y="15240"/>
                </a:lnTo>
                <a:lnTo>
                  <a:pt x="12192" y="15240"/>
                </a:lnTo>
                <a:lnTo>
                  <a:pt x="15240" y="16764"/>
                </a:lnTo>
                <a:lnTo>
                  <a:pt x="28956" y="16764"/>
                </a:lnTo>
                <a:lnTo>
                  <a:pt x="28956" y="10668"/>
                </a:lnTo>
                <a:lnTo>
                  <a:pt x="25908" y="6096"/>
                </a:lnTo>
                <a:lnTo>
                  <a:pt x="21336" y="3048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6" name="object 1916"/>
          <p:cNvSpPr/>
          <p:nvPr/>
        </p:nvSpPr>
        <p:spPr>
          <a:xfrm>
            <a:off x="1949716" y="2281948"/>
            <a:ext cx="44196" cy="28956"/>
          </a:xfrm>
          <a:custGeom>
            <a:avLst/>
            <a:gdLst/>
            <a:ahLst/>
            <a:cxnLst/>
            <a:rect l="l" t="t" r="r" b="b"/>
            <a:pathLst>
              <a:path w="44196" h="28956">
                <a:moveTo>
                  <a:pt x="35052" y="28956"/>
                </a:moveTo>
                <a:lnTo>
                  <a:pt x="27432" y="28956"/>
                </a:lnTo>
                <a:lnTo>
                  <a:pt x="22860" y="27432"/>
                </a:lnTo>
                <a:lnTo>
                  <a:pt x="18288" y="27432"/>
                </a:lnTo>
                <a:lnTo>
                  <a:pt x="9144" y="22860"/>
                </a:lnTo>
                <a:lnTo>
                  <a:pt x="6096" y="19812"/>
                </a:lnTo>
                <a:lnTo>
                  <a:pt x="0" y="19812"/>
                </a:lnTo>
                <a:lnTo>
                  <a:pt x="1524" y="18288"/>
                </a:lnTo>
                <a:lnTo>
                  <a:pt x="4572" y="16764"/>
                </a:lnTo>
                <a:lnTo>
                  <a:pt x="6096" y="15240"/>
                </a:lnTo>
                <a:lnTo>
                  <a:pt x="7620" y="12192"/>
                </a:lnTo>
                <a:lnTo>
                  <a:pt x="12192" y="7620"/>
                </a:lnTo>
                <a:lnTo>
                  <a:pt x="13716" y="4572"/>
                </a:lnTo>
                <a:lnTo>
                  <a:pt x="16764" y="3048"/>
                </a:lnTo>
                <a:lnTo>
                  <a:pt x="18288" y="0"/>
                </a:lnTo>
                <a:lnTo>
                  <a:pt x="24384" y="0"/>
                </a:lnTo>
                <a:lnTo>
                  <a:pt x="30480" y="3048"/>
                </a:lnTo>
                <a:lnTo>
                  <a:pt x="32004" y="3048"/>
                </a:lnTo>
                <a:lnTo>
                  <a:pt x="42672" y="13716"/>
                </a:lnTo>
                <a:lnTo>
                  <a:pt x="44196" y="16764"/>
                </a:lnTo>
                <a:lnTo>
                  <a:pt x="42672" y="16764"/>
                </a:lnTo>
                <a:lnTo>
                  <a:pt x="38100" y="18288"/>
                </a:lnTo>
                <a:lnTo>
                  <a:pt x="36576" y="19812"/>
                </a:lnTo>
                <a:lnTo>
                  <a:pt x="35052" y="22860"/>
                </a:lnTo>
                <a:lnTo>
                  <a:pt x="35052" y="28956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05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2104" y="511060"/>
            <a:ext cx="1347216" cy="897636"/>
          </a:xfrm>
          <a:prstGeom prst="rect">
            <a:avLst/>
          </a:prstGeom>
        </p:spPr>
      </p:pic>
      <p:sp>
        <p:nvSpPr>
          <p:cNvPr id="6" name="text 1"/>
          <p:cNvSpPr txBox="1"/>
          <p:nvPr/>
        </p:nvSpPr>
        <p:spPr>
          <a:xfrm>
            <a:off x="4055879" y="743156"/>
            <a:ext cx="3041997" cy="48421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b="1" spc="10" dirty="0">
                <a:solidFill>
                  <a:srgbClr val="006500"/>
                </a:solidFill>
                <a:latin typeface="Arial"/>
                <a:cs typeface="Arial"/>
              </a:rPr>
              <a:t>Context Switch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620527" y="1942239"/>
            <a:ext cx="6883465" cy="40287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70" spc="10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1970" spc="10" dirty="0">
                <a:solidFill>
                  <a:srgbClr val="650065"/>
                </a:solidFill>
                <a:latin typeface="Arial"/>
                <a:cs typeface="Arial"/>
              </a:rPr>
              <a:t>When CPU switches to another process, the system must</a:t>
            </a:r>
            <a:endParaRPr sz="19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963427" y="2247030"/>
            <a:ext cx="6553138" cy="53808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650065"/>
                </a:solidFill>
                <a:latin typeface="Arial"/>
                <a:cs typeface="Arial"/>
              </a:rPr>
              <a:t>save the state of the old process and load the saved state</a:t>
            </a:r>
            <a:endParaRPr sz="19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650065"/>
                </a:solidFill>
                <a:latin typeface="Arial"/>
                <a:cs typeface="Arial"/>
              </a:rPr>
              <a:t>for the new process.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620527" y="2916075"/>
            <a:ext cx="6348147" cy="40287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70" spc="10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1970" spc="10" dirty="0">
                <a:solidFill>
                  <a:srgbClr val="650065"/>
                </a:solidFill>
                <a:latin typeface="Arial"/>
                <a:cs typeface="Arial"/>
              </a:rPr>
              <a:t>Context-switch time is overhead; the system does no</a:t>
            </a:r>
            <a:endParaRPr sz="19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963427" y="3220866"/>
            <a:ext cx="3192570" cy="2942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650065"/>
                </a:solidFill>
                <a:latin typeface="Arial"/>
                <a:cs typeface="Arial"/>
              </a:rPr>
              <a:t>useful work while switching.</a:t>
            </a:r>
            <a:endParaRPr sz="19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1620527" y="3586635"/>
            <a:ext cx="4715265" cy="40287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650065"/>
                </a:solidFill>
                <a:latin typeface="Arial"/>
                <a:cs typeface="Arial"/>
              </a:rPr>
              <a:t>Time dependent on hardware support.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7" name="object 1917"/>
          <p:cNvSpPr/>
          <p:nvPr/>
        </p:nvSpPr>
        <p:spPr>
          <a:xfrm>
            <a:off x="540016" y="540016"/>
            <a:ext cx="9067800" cy="6781800"/>
          </a:xfrm>
          <a:custGeom>
            <a:avLst/>
            <a:gdLst/>
            <a:ahLst/>
            <a:cxnLst/>
            <a:rect l="l" t="t" r="r" b="b"/>
            <a:pathLst>
              <a:path w="9067800" h="6781800">
                <a:moveTo>
                  <a:pt x="0" y="0"/>
                </a:moveTo>
                <a:lnTo>
                  <a:pt x="9067801" y="0"/>
                </a:lnTo>
                <a:lnTo>
                  <a:pt x="9067801" y="6781800"/>
                </a:lnTo>
                <a:lnTo>
                  <a:pt x="0" y="67818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8" name="object 1918"/>
          <p:cNvSpPr/>
          <p:nvPr/>
        </p:nvSpPr>
        <p:spPr>
          <a:xfrm>
            <a:off x="463816" y="463816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0"/>
                </a:moveTo>
                <a:lnTo>
                  <a:pt x="9144001" y="0"/>
                </a:lnTo>
                <a:lnTo>
                  <a:pt x="9144001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9" name="object 1919"/>
          <p:cNvSpPr/>
          <p:nvPr/>
        </p:nvSpPr>
        <p:spPr>
          <a:xfrm>
            <a:off x="463816" y="463816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9A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0" name="object 1920"/>
          <p:cNvSpPr/>
          <p:nvPr/>
        </p:nvSpPr>
        <p:spPr>
          <a:xfrm>
            <a:off x="463816" y="570496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9A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1" name="object 1921"/>
          <p:cNvSpPr/>
          <p:nvPr/>
        </p:nvSpPr>
        <p:spPr>
          <a:xfrm>
            <a:off x="463816" y="678700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9A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2" name="object 1922"/>
          <p:cNvSpPr/>
          <p:nvPr/>
        </p:nvSpPr>
        <p:spPr>
          <a:xfrm>
            <a:off x="463816" y="785380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9ACC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3" name="object 1923"/>
          <p:cNvSpPr/>
          <p:nvPr/>
        </p:nvSpPr>
        <p:spPr>
          <a:xfrm>
            <a:off x="463816" y="892060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9BCC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4" name="object 1924"/>
          <p:cNvSpPr/>
          <p:nvPr/>
        </p:nvSpPr>
        <p:spPr>
          <a:xfrm>
            <a:off x="463816" y="1000264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9CCCF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5" name="object 1925"/>
          <p:cNvSpPr/>
          <p:nvPr/>
        </p:nvSpPr>
        <p:spPr>
          <a:xfrm>
            <a:off x="463816" y="1106944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9DCCF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6" name="object 1926"/>
          <p:cNvSpPr/>
          <p:nvPr/>
        </p:nvSpPr>
        <p:spPr>
          <a:xfrm>
            <a:off x="463816" y="1213624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9ECCF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7" name="object 1927"/>
          <p:cNvSpPr/>
          <p:nvPr/>
        </p:nvSpPr>
        <p:spPr>
          <a:xfrm>
            <a:off x="463816" y="1320304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9FCCF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8" name="object 1928"/>
          <p:cNvSpPr/>
          <p:nvPr/>
        </p:nvSpPr>
        <p:spPr>
          <a:xfrm>
            <a:off x="463816" y="1428508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A0CCF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9" name="object 1929"/>
          <p:cNvSpPr/>
          <p:nvPr/>
        </p:nvSpPr>
        <p:spPr>
          <a:xfrm>
            <a:off x="463816" y="1535188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A1CCF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0" name="object 1930"/>
          <p:cNvSpPr/>
          <p:nvPr/>
        </p:nvSpPr>
        <p:spPr>
          <a:xfrm>
            <a:off x="463816" y="1641868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A3CC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1" name="object 1931"/>
          <p:cNvSpPr/>
          <p:nvPr/>
        </p:nvSpPr>
        <p:spPr>
          <a:xfrm>
            <a:off x="463816" y="1750072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A5CCF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2" name="object 1932"/>
          <p:cNvSpPr/>
          <p:nvPr/>
        </p:nvSpPr>
        <p:spPr>
          <a:xfrm>
            <a:off x="463816" y="1856752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A6CC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3" name="object 1933"/>
          <p:cNvSpPr/>
          <p:nvPr/>
        </p:nvSpPr>
        <p:spPr>
          <a:xfrm>
            <a:off x="463816" y="1963432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A8CC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4" name="object 1934"/>
          <p:cNvSpPr/>
          <p:nvPr/>
        </p:nvSpPr>
        <p:spPr>
          <a:xfrm>
            <a:off x="463816" y="2071636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AACCF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5" name="object 1935"/>
          <p:cNvSpPr/>
          <p:nvPr/>
        </p:nvSpPr>
        <p:spPr>
          <a:xfrm>
            <a:off x="463816" y="2178316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ABCCF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6" name="object 1936"/>
          <p:cNvSpPr/>
          <p:nvPr/>
        </p:nvSpPr>
        <p:spPr>
          <a:xfrm>
            <a:off x="463816" y="2284996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AECCF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7" name="object 1937"/>
          <p:cNvSpPr/>
          <p:nvPr/>
        </p:nvSpPr>
        <p:spPr>
          <a:xfrm>
            <a:off x="463816" y="2393200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B0CC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8" name="object 1938"/>
          <p:cNvSpPr/>
          <p:nvPr/>
        </p:nvSpPr>
        <p:spPr>
          <a:xfrm>
            <a:off x="463816" y="2499880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B2CC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9" name="object 1939"/>
          <p:cNvSpPr/>
          <p:nvPr/>
        </p:nvSpPr>
        <p:spPr>
          <a:xfrm>
            <a:off x="463816" y="2606560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B5CC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0" name="object 1940"/>
          <p:cNvSpPr/>
          <p:nvPr/>
        </p:nvSpPr>
        <p:spPr>
          <a:xfrm>
            <a:off x="463816" y="2714764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B7CCE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1" name="object 1941"/>
          <p:cNvSpPr/>
          <p:nvPr/>
        </p:nvSpPr>
        <p:spPr>
          <a:xfrm>
            <a:off x="463816" y="2821444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B9CCE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2" name="object 1942"/>
          <p:cNvSpPr/>
          <p:nvPr/>
        </p:nvSpPr>
        <p:spPr>
          <a:xfrm>
            <a:off x="463816" y="2928124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BBCC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3" name="object 1943"/>
          <p:cNvSpPr/>
          <p:nvPr/>
        </p:nvSpPr>
        <p:spPr>
          <a:xfrm>
            <a:off x="463816" y="3034804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BECC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4" name="object 1944"/>
          <p:cNvSpPr/>
          <p:nvPr/>
        </p:nvSpPr>
        <p:spPr>
          <a:xfrm>
            <a:off x="463816" y="3143008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C1CC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5" name="object 1945"/>
          <p:cNvSpPr/>
          <p:nvPr/>
        </p:nvSpPr>
        <p:spPr>
          <a:xfrm>
            <a:off x="463816" y="3249688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C3CC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6" name="object 1946"/>
          <p:cNvSpPr/>
          <p:nvPr/>
        </p:nvSpPr>
        <p:spPr>
          <a:xfrm>
            <a:off x="463816" y="3356368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C6CC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7" name="object 1947"/>
          <p:cNvSpPr/>
          <p:nvPr/>
        </p:nvSpPr>
        <p:spPr>
          <a:xfrm>
            <a:off x="463816" y="3464572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C9CC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8" name="object 1948"/>
          <p:cNvSpPr/>
          <p:nvPr/>
        </p:nvSpPr>
        <p:spPr>
          <a:xfrm>
            <a:off x="463816" y="3571252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CB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9" name="object 1949"/>
          <p:cNvSpPr/>
          <p:nvPr/>
        </p:nvSpPr>
        <p:spPr>
          <a:xfrm>
            <a:off x="463816" y="3677932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CECC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0" name="object 1950"/>
          <p:cNvSpPr/>
          <p:nvPr/>
        </p:nvSpPr>
        <p:spPr>
          <a:xfrm>
            <a:off x="463816" y="3786136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D1CC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1" name="object 1951"/>
          <p:cNvSpPr/>
          <p:nvPr/>
        </p:nvSpPr>
        <p:spPr>
          <a:xfrm>
            <a:off x="463816" y="3892816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D3CC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2" name="object 1952"/>
          <p:cNvSpPr/>
          <p:nvPr/>
        </p:nvSpPr>
        <p:spPr>
          <a:xfrm>
            <a:off x="463816" y="3999496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D6CC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3" name="object 1953"/>
          <p:cNvSpPr/>
          <p:nvPr/>
        </p:nvSpPr>
        <p:spPr>
          <a:xfrm>
            <a:off x="463816" y="4107700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D8CC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4" name="object 1954"/>
          <p:cNvSpPr/>
          <p:nvPr/>
        </p:nvSpPr>
        <p:spPr>
          <a:xfrm>
            <a:off x="463816" y="4214380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DACC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5" name="object 1955"/>
          <p:cNvSpPr/>
          <p:nvPr/>
        </p:nvSpPr>
        <p:spPr>
          <a:xfrm>
            <a:off x="463816" y="4321060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DDCC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6" name="object 1956"/>
          <p:cNvSpPr/>
          <p:nvPr/>
        </p:nvSpPr>
        <p:spPr>
          <a:xfrm>
            <a:off x="463816" y="4429264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E0CC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7" name="object 1957"/>
          <p:cNvSpPr/>
          <p:nvPr/>
        </p:nvSpPr>
        <p:spPr>
          <a:xfrm>
            <a:off x="463816" y="4535945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E2CC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8" name="object 1958"/>
          <p:cNvSpPr/>
          <p:nvPr/>
        </p:nvSpPr>
        <p:spPr>
          <a:xfrm>
            <a:off x="463816" y="4642625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79"/>
                </a:lnTo>
                <a:lnTo>
                  <a:pt x="0" y="106679"/>
                </a:lnTo>
                <a:lnTo>
                  <a:pt x="0" y="0"/>
                </a:lnTo>
                <a:close/>
              </a:path>
            </a:pathLst>
          </a:custGeom>
          <a:solidFill>
            <a:srgbClr val="E4CC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9" name="object 1959"/>
          <p:cNvSpPr/>
          <p:nvPr/>
        </p:nvSpPr>
        <p:spPr>
          <a:xfrm>
            <a:off x="463816" y="4749304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E6C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0" name="object 1960"/>
          <p:cNvSpPr/>
          <p:nvPr/>
        </p:nvSpPr>
        <p:spPr>
          <a:xfrm>
            <a:off x="463816" y="4857508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E8CC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1" name="object 1961"/>
          <p:cNvSpPr/>
          <p:nvPr/>
        </p:nvSpPr>
        <p:spPr>
          <a:xfrm>
            <a:off x="463816" y="4964189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EACC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2" name="object 1962"/>
          <p:cNvSpPr/>
          <p:nvPr/>
        </p:nvSpPr>
        <p:spPr>
          <a:xfrm>
            <a:off x="463816" y="5070869"/>
            <a:ext cx="9144000" cy="108203"/>
          </a:xfrm>
          <a:custGeom>
            <a:avLst/>
            <a:gdLst/>
            <a:ahLst/>
            <a:cxnLst/>
            <a:rect l="l" t="t" r="r" b="b"/>
            <a:pathLst>
              <a:path w="9144000" h="108203">
                <a:moveTo>
                  <a:pt x="0" y="0"/>
                </a:moveTo>
                <a:lnTo>
                  <a:pt x="9144001" y="0"/>
                </a:lnTo>
                <a:lnTo>
                  <a:pt x="9144001" y="108203"/>
                </a:lnTo>
                <a:lnTo>
                  <a:pt x="0" y="108203"/>
                </a:lnTo>
                <a:lnTo>
                  <a:pt x="0" y="0"/>
                </a:lnTo>
                <a:close/>
              </a:path>
            </a:pathLst>
          </a:custGeom>
          <a:solidFill>
            <a:srgbClr val="EBCC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3" name="object 1963"/>
          <p:cNvSpPr/>
          <p:nvPr/>
        </p:nvSpPr>
        <p:spPr>
          <a:xfrm>
            <a:off x="463816" y="5179072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EECC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4" name="object 1964"/>
          <p:cNvSpPr/>
          <p:nvPr/>
        </p:nvSpPr>
        <p:spPr>
          <a:xfrm>
            <a:off x="463816" y="5285752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EFCC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5" name="object 1965"/>
          <p:cNvSpPr/>
          <p:nvPr/>
        </p:nvSpPr>
        <p:spPr>
          <a:xfrm>
            <a:off x="463816" y="5392433"/>
            <a:ext cx="9144000" cy="108203"/>
          </a:xfrm>
          <a:custGeom>
            <a:avLst/>
            <a:gdLst/>
            <a:ahLst/>
            <a:cxnLst/>
            <a:rect l="l" t="t" r="r" b="b"/>
            <a:pathLst>
              <a:path w="9144000" h="108203">
                <a:moveTo>
                  <a:pt x="0" y="0"/>
                </a:moveTo>
                <a:lnTo>
                  <a:pt x="9144001" y="0"/>
                </a:lnTo>
                <a:lnTo>
                  <a:pt x="9144001" y="108203"/>
                </a:lnTo>
                <a:lnTo>
                  <a:pt x="0" y="108203"/>
                </a:lnTo>
                <a:lnTo>
                  <a:pt x="0" y="0"/>
                </a:lnTo>
                <a:close/>
              </a:path>
            </a:pathLst>
          </a:custGeom>
          <a:solidFill>
            <a:srgbClr val="F1CC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6" name="object 1966"/>
          <p:cNvSpPr/>
          <p:nvPr/>
        </p:nvSpPr>
        <p:spPr>
          <a:xfrm>
            <a:off x="463816" y="5500636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2CC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7" name="object 1967"/>
          <p:cNvSpPr/>
          <p:nvPr/>
        </p:nvSpPr>
        <p:spPr>
          <a:xfrm>
            <a:off x="463816" y="5607316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3CC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8" name="object 1968"/>
          <p:cNvSpPr/>
          <p:nvPr/>
        </p:nvSpPr>
        <p:spPr>
          <a:xfrm>
            <a:off x="463816" y="5713996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F5CC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9" name="object 1969"/>
          <p:cNvSpPr/>
          <p:nvPr/>
        </p:nvSpPr>
        <p:spPr>
          <a:xfrm>
            <a:off x="463816" y="5822201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79"/>
                </a:lnTo>
                <a:lnTo>
                  <a:pt x="0" y="106679"/>
                </a:lnTo>
                <a:lnTo>
                  <a:pt x="0" y="0"/>
                </a:lnTo>
                <a:close/>
              </a:path>
            </a:pathLst>
          </a:custGeom>
          <a:solidFill>
            <a:srgbClr val="F6CC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0" name="object 1970"/>
          <p:cNvSpPr/>
          <p:nvPr/>
        </p:nvSpPr>
        <p:spPr>
          <a:xfrm>
            <a:off x="463816" y="5928880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7CC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1" name="object 1971"/>
          <p:cNvSpPr/>
          <p:nvPr/>
        </p:nvSpPr>
        <p:spPr>
          <a:xfrm>
            <a:off x="463816" y="6035560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F8CC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2" name="object 1972"/>
          <p:cNvSpPr/>
          <p:nvPr/>
        </p:nvSpPr>
        <p:spPr>
          <a:xfrm>
            <a:off x="463816" y="6143764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9CC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3" name="object 1973"/>
          <p:cNvSpPr/>
          <p:nvPr/>
        </p:nvSpPr>
        <p:spPr>
          <a:xfrm>
            <a:off x="463816" y="6250445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ACC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4" name="object 1974"/>
          <p:cNvSpPr/>
          <p:nvPr/>
        </p:nvSpPr>
        <p:spPr>
          <a:xfrm>
            <a:off x="463816" y="6357125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79"/>
                </a:lnTo>
                <a:lnTo>
                  <a:pt x="0" y="106679"/>
                </a:lnTo>
                <a:lnTo>
                  <a:pt x="0" y="0"/>
                </a:lnTo>
                <a:close/>
              </a:path>
            </a:pathLst>
          </a:custGeom>
          <a:solidFill>
            <a:srgbClr val="FACC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5" name="object 1975"/>
          <p:cNvSpPr/>
          <p:nvPr/>
        </p:nvSpPr>
        <p:spPr>
          <a:xfrm>
            <a:off x="463816" y="6463804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5"/>
                </a:lnTo>
                <a:lnTo>
                  <a:pt x="0" y="108205"/>
                </a:lnTo>
                <a:lnTo>
                  <a:pt x="0" y="0"/>
                </a:lnTo>
                <a:close/>
              </a:path>
            </a:pathLst>
          </a:custGeom>
          <a:solidFill>
            <a:srgbClr val="FBCC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6" name="object 1976"/>
          <p:cNvSpPr/>
          <p:nvPr/>
        </p:nvSpPr>
        <p:spPr>
          <a:xfrm>
            <a:off x="463816" y="6572009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CCC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7" name="object 1977"/>
          <p:cNvSpPr/>
          <p:nvPr/>
        </p:nvSpPr>
        <p:spPr>
          <a:xfrm>
            <a:off x="463816" y="6678688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1"/>
                </a:lnTo>
                <a:lnTo>
                  <a:pt x="0" y="106681"/>
                </a:lnTo>
                <a:lnTo>
                  <a:pt x="0" y="0"/>
                </a:lnTo>
                <a:close/>
              </a:path>
            </a:pathLst>
          </a:custGeom>
          <a:solidFill>
            <a:srgbClr val="FCC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8" name="object 1978"/>
          <p:cNvSpPr/>
          <p:nvPr/>
        </p:nvSpPr>
        <p:spPr>
          <a:xfrm>
            <a:off x="463816" y="6785369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FDCC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9" name="object 1979"/>
          <p:cNvSpPr/>
          <p:nvPr/>
        </p:nvSpPr>
        <p:spPr>
          <a:xfrm>
            <a:off x="463816" y="6893573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DCC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0" name="object 1980"/>
          <p:cNvSpPr/>
          <p:nvPr/>
        </p:nvSpPr>
        <p:spPr>
          <a:xfrm>
            <a:off x="463816" y="7000252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1"/>
                </a:lnTo>
                <a:lnTo>
                  <a:pt x="0" y="106681"/>
                </a:lnTo>
                <a:lnTo>
                  <a:pt x="0" y="0"/>
                </a:lnTo>
                <a:close/>
              </a:path>
            </a:pathLst>
          </a:custGeom>
          <a:solidFill>
            <a:srgbClr val="FECC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1" name="object 1981"/>
          <p:cNvSpPr/>
          <p:nvPr/>
        </p:nvSpPr>
        <p:spPr>
          <a:xfrm>
            <a:off x="463816" y="7106933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FECC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2" name="object 1982"/>
          <p:cNvSpPr/>
          <p:nvPr/>
        </p:nvSpPr>
        <p:spPr>
          <a:xfrm>
            <a:off x="463816" y="7215136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ECC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0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9244" y="459244"/>
            <a:ext cx="9153143" cy="6867144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6152903" y="7080119"/>
            <a:ext cx="1845627" cy="14621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solidFill>
                  <a:srgbClr val="650065"/>
                </a:solidFill>
                <a:latin typeface="Arial"/>
                <a:cs typeface="Arial"/>
              </a:rPr>
              <a:t>Silberschatz, Galvin and  Gagne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7996943" y="7080119"/>
            <a:ext cx="415912" cy="25563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solidFill>
                  <a:srgbClr val="650065"/>
                </a:solidFill>
                <a:latin typeface="Arial"/>
                <a:cs typeface="Arial"/>
              </a:rPr>
              <a:t>2002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4779783" y="7087733"/>
            <a:ext cx="280292" cy="14621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solidFill>
                  <a:srgbClr val="650065"/>
                </a:solidFill>
                <a:latin typeface="Arial"/>
                <a:cs typeface="Arial"/>
              </a:rPr>
              <a:t>4.15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636037" y="7078588"/>
            <a:ext cx="1612856" cy="14621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70" spc="10" dirty="0">
                <a:solidFill>
                  <a:srgbClr val="650065"/>
                </a:solidFill>
                <a:latin typeface="Arial"/>
                <a:cs typeface="Arial"/>
              </a:rPr>
              <a:t>Operating System Concepts</a:t>
            </a:r>
            <a:endParaRPr sz="900">
              <a:latin typeface="Arial"/>
              <a:cs typeface="Arial"/>
            </a:endParaRPr>
          </a:p>
        </p:txBody>
      </p:sp>
      <p:pic>
        <p:nvPicPr>
          <p:cNvPr id="107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5673" y="6250445"/>
            <a:ext cx="1152144" cy="1037843"/>
          </a:xfrm>
          <a:prstGeom prst="rect">
            <a:avLst/>
          </a:prstGeom>
        </p:spPr>
      </p:pic>
      <p:pic>
        <p:nvPicPr>
          <p:cNvPr id="108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5673" y="6706121"/>
            <a:ext cx="1152144" cy="574548"/>
          </a:xfrm>
          <a:prstGeom prst="rect">
            <a:avLst/>
          </a:prstGeom>
        </p:spPr>
      </p:pic>
      <p:pic>
        <p:nvPicPr>
          <p:cNvPr id="109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359405" y="6186436"/>
            <a:ext cx="248412" cy="550164"/>
          </a:xfrm>
          <a:prstGeom prst="rect">
            <a:avLst/>
          </a:prstGeom>
        </p:spPr>
      </p:pic>
      <p:sp>
        <p:nvSpPr>
          <p:cNvPr id="1983" name="object 1983"/>
          <p:cNvSpPr/>
          <p:nvPr/>
        </p:nvSpPr>
        <p:spPr>
          <a:xfrm>
            <a:off x="9365500" y="7141985"/>
            <a:ext cx="41149" cy="24384"/>
          </a:xfrm>
          <a:custGeom>
            <a:avLst/>
            <a:gdLst/>
            <a:ahLst/>
            <a:cxnLst/>
            <a:rect l="l" t="t" r="r" b="b"/>
            <a:pathLst>
              <a:path w="41149" h="24384">
                <a:moveTo>
                  <a:pt x="30481" y="19812"/>
                </a:moveTo>
                <a:lnTo>
                  <a:pt x="27433" y="21336"/>
                </a:lnTo>
                <a:lnTo>
                  <a:pt x="22861" y="21336"/>
                </a:lnTo>
                <a:lnTo>
                  <a:pt x="18288" y="22860"/>
                </a:lnTo>
                <a:lnTo>
                  <a:pt x="13717" y="22860"/>
                </a:lnTo>
                <a:lnTo>
                  <a:pt x="9145" y="24384"/>
                </a:lnTo>
                <a:lnTo>
                  <a:pt x="3049" y="24384"/>
                </a:lnTo>
                <a:lnTo>
                  <a:pt x="1524" y="22860"/>
                </a:lnTo>
                <a:lnTo>
                  <a:pt x="0" y="19812"/>
                </a:lnTo>
                <a:lnTo>
                  <a:pt x="0" y="12191"/>
                </a:lnTo>
                <a:lnTo>
                  <a:pt x="1524" y="10667"/>
                </a:lnTo>
                <a:lnTo>
                  <a:pt x="6097" y="9143"/>
                </a:lnTo>
                <a:lnTo>
                  <a:pt x="12193" y="7619"/>
                </a:lnTo>
                <a:lnTo>
                  <a:pt x="16765" y="6095"/>
                </a:lnTo>
                <a:lnTo>
                  <a:pt x="19812" y="3048"/>
                </a:lnTo>
                <a:lnTo>
                  <a:pt x="24385" y="1524"/>
                </a:lnTo>
                <a:lnTo>
                  <a:pt x="30481" y="0"/>
                </a:lnTo>
                <a:lnTo>
                  <a:pt x="33529" y="1524"/>
                </a:lnTo>
                <a:lnTo>
                  <a:pt x="36576" y="7619"/>
                </a:lnTo>
                <a:lnTo>
                  <a:pt x="39624" y="10667"/>
                </a:lnTo>
                <a:lnTo>
                  <a:pt x="41149" y="15239"/>
                </a:lnTo>
                <a:lnTo>
                  <a:pt x="39624" y="18288"/>
                </a:lnTo>
                <a:lnTo>
                  <a:pt x="38100" y="19812"/>
                </a:lnTo>
                <a:lnTo>
                  <a:pt x="30481" y="19812"/>
                </a:lnTo>
              </a:path>
            </a:pathLst>
          </a:custGeom>
          <a:solidFill>
            <a:srgbClr val="284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4" name="object 1984"/>
          <p:cNvSpPr/>
          <p:nvPr/>
        </p:nvSpPr>
        <p:spPr>
          <a:xfrm>
            <a:off x="9310636" y="7167892"/>
            <a:ext cx="60961" cy="41148"/>
          </a:xfrm>
          <a:custGeom>
            <a:avLst/>
            <a:gdLst/>
            <a:ahLst/>
            <a:cxnLst/>
            <a:rect l="l" t="t" r="r" b="b"/>
            <a:pathLst>
              <a:path w="60961" h="41148">
                <a:moveTo>
                  <a:pt x="28957" y="0"/>
                </a:moveTo>
                <a:lnTo>
                  <a:pt x="33529" y="0"/>
                </a:lnTo>
                <a:lnTo>
                  <a:pt x="38100" y="1524"/>
                </a:lnTo>
                <a:lnTo>
                  <a:pt x="41149" y="3048"/>
                </a:lnTo>
                <a:lnTo>
                  <a:pt x="45721" y="4572"/>
                </a:lnTo>
                <a:lnTo>
                  <a:pt x="53340" y="12193"/>
                </a:lnTo>
                <a:lnTo>
                  <a:pt x="54864" y="18288"/>
                </a:lnTo>
                <a:lnTo>
                  <a:pt x="56388" y="21336"/>
                </a:lnTo>
                <a:lnTo>
                  <a:pt x="57913" y="22860"/>
                </a:lnTo>
                <a:lnTo>
                  <a:pt x="59437" y="24384"/>
                </a:lnTo>
                <a:lnTo>
                  <a:pt x="60961" y="27432"/>
                </a:lnTo>
                <a:lnTo>
                  <a:pt x="60961" y="32005"/>
                </a:lnTo>
                <a:lnTo>
                  <a:pt x="59437" y="36577"/>
                </a:lnTo>
                <a:lnTo>
                  <a:pt x="56388" y="38100"/>
                </a:lnTo>
                <a:lnTo>
                  <a:pt x="51817" y="38100"/>
                </a:lnTo>
                <a:lnTo>
                  <a:pt x="45721" y="36577"/>
                </a:lnTo>
                <a:lnTo>
                  <a:pt x="38100" y="36577"/>
                </a:lnTo>
                <a:lnTo>
                  <a:pt x="38100" y="38100"/>
                </a:lnTo>
                <a:lnTo>
                  <a:pt x="36576" y="39624"/>
                </a:lnTo>
                <a:lnTo>
                  <a:pt x="35052" y="41148"/>
                </a:lnTo>
                <a:lnTo>
                  <a:pt x="10669" y="41148"/>
                </a:lnTo>
                <a:lnTo>
                  <a:pt x="6097" y="39624"/>
                </a:lnTo>
                <a:lnTo>
                  <a:pt x="4573" y="36577"/>
                </a:lnTo>
                <a:lnTo>
                  <a:pt x="1525" y="35053"/>
                </a:lnTo>
                <a:lnTo>
                  <a:pt x="0" y="28957"/>
                </a:lnTo>
                <a:lnTo>
                  <a:pt x="3049" y="16765"/>
                </a:lnTo>
                <a:lnTo>
                  <a:pt x="6097" y="10669"/>
                </a:lnTo>
                <a:lnTo>
                  <a:pt x="10669" y="6096"/>
                </a:lnTo>
                <a:lnTo>
                  <a:pt x="16764" y="3048"/>
                </a:lnTo>
                <a:lnTo>
                  <a:pt x="21337" y="1524"/>
                </a:lnTo>
                <a:lnTo>
                  <a:pt x="28957" y="0"/>
                </a:lnTo>
              </a:path>
            </a:pathLst>
          </a:custGeom>
          <a:solidFill>
            <a:srgbClr val="284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5" name="object 1985"/>
          <p:cNvSpPr/>
          <p:nvPr/>
        </p:nvSpPr>
        <p:spPr>
          <a:xfrm>
            <a:off x="9371597" y="7141985"/>
            <a:ext cx="35052" cy="22860"/>
          </a:xfrm>
          <a:custGeom>
            <a:avLst/>
            <a:gdLst/>
            <a:ahLst/>
            <a:cxnLst/>
            <a:rect l="l" t="t" r="r" b="b"/>
            <a:pathLst>
              <a:path w="35052" h="22860">
                <a:moveTo>
                  <a:pt x="9144" y="6095"/>
                </a:moveTo>
                <a:lnTo>
                  <a:pt x="12191" y="3048"/>
                </a:lnTo>
                <a:lnTo>
                  <a:pt x="18288" y="1524"/>
                </a:lnTo>
                <a:lnTo>
                  <a:pt x="22860" y="0"/>
                </a:lnTo>
                <a:lnTo>
                  <a:pt x="25908" y="1524"/>
                </a:lnTo>
                <a:lnTo>
                  <a:pt x="28956" y="7619"/>
                </a:lnTo>
                <a:lnTo>
                  <a:pt x="33527" y="10667"/>
                </a:lnTo>
                <a:lnTo>
                  <a:pt x="35052" y="15239"/>
                </a:lnTo>
                <a:lnTo>
                  <a:pt x="33527" y="18288"/>
                </a:lnTo>
                <a:lnTo>
                  <a:pt x="32003" y="19812"/>
                </a:lnTo>
                <a:lnTo>
                  <a:pt x="22860" y="19812"/>
                </a:lnTo>
                <a:lnTo>
                  <a:pt x="19812" y="21336"/>
                </a:lnTo>
                <a:lnTo>
                  <a:pt x="13715" y="21336"/>
                </a:lnTo>
                <a:lnTo>
                  <a:pt x="9144" y="22860"/>
                </a:lnTo>
                <a:lnTo>
                  <a:pt x="6096" y="22860"/>
                </a:lnTo>
                <a:lnTo>
                  <a:pt x="3048" y="21336"/>
                </a:lnTo>
                <a:lnTo>
                  <a:pt x="1524" y="21336"/>
                </a:lnTo>
                <a:lnTo>
                  <a:pt x="0" y="19812"/>
                </a:lnTo>
                <a:lnTo>
                  <a:pt x="0" y="13715"/>
                </a:lnTo>
                <a:lnTo>
                  <a:pt x="3048" y="9143"/>
                </a:lnTo>
                <a:lnTo>
                  <a:pt x="9144" y="6095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6" name="object 1986"/>
          <p:cNvSpPr/>
          <p:nvPr/>
        </p:nvSpPr>
        <p:spPr>
          <a:xfrm>
            <a:off x="8690369" y="7096264"/>
            <a:ext cx="53340" cy="39624"/>
          </a:xfrm>
          <a:custGeom>
            <a:avLst/>
            <a:gdLst/>
            <a:ahLst/>
            <a:cxnLst/>
            <a:rect l="l" t="t" r="r" b="b"/>
            <a:pathLst>
              <a:path w="53340" h="39624">
                <a:moveTo>
                  <a:pt x="10667" y="39624"/>
                </a:moveTo>
                <a:lnTo>
                  <a:pt x="15240" y="39624"/>
                </a:lnTo>
                <a:lnTo>
                  <a:pt x="19812" y="38100"/>
                </a:lnTo>
                <a:lnTo>
                  <a:pt x="25907" y="38100"/>
                </a:lnTo>
                <a:lnTo>
                  <a:pt x="32004" y="36576"/>
                </a:lnTo>
                <a:lnTo>
                  <a:pt x="36576" y="33528"/>
                </a:lnTo>
                <a:lnTo>
                  <a:pt x="42672" y="30481"/>
                </a:lnTo>
                <a:lnTo>
                  <a:pt x="44196" y="28957"/>
                </a:lnTo>
                <a:lnTo>
                  <a:pt x="47243" y="27433"/>
                </a:lnTo>
                <a:lnTo>
                  <a:pt x="53340" y="27433"/>
                </a:lnTo>
                <a:lnTo>
                  <a:pt x="47243" y="21336"/>
                </a:lnTo>
                <a:lnTo>
                  <a:pt x="44196" y="16764"/>
                </a:lnTo>
                <a:lnTo>
                  <a:pt x="42672" y="13716"/>
                </a:lnTo>
                <a:lnTo>
                  <a:pt x="39624" y="10669"/>
                </a:lnTo>
                <a:lnTo>
                  <a:pt x="30480" y="1524"/>
                </a:lnTo>
                <a:lnTo>
                  <a:pt x="27431" y="0"/>
                </a:lnTo>
                <a:lnTo>
                  <a:pt x="24384" y="0"/>
                </a:lnTo>
                <a:lnTo>
                  <a:pt x="19812" y="3048"/>
                </a:lnTo>
                <a:lnTo>
                  <a:pt x="16764" y="4572"/>
                </a:lnTo>
                <a:lnTo>
                  <a:pt x="15240" y="6097"/>
                </a:lnTo>
                <a:lnTo>
                  <a:pt x="10667" y="7621"/>
                </a:lnTo>
                <a:lnTo>
                  <a:pt x="9143" y="10669"/>
                </a:lnTo>
                <a:lnTo>
                  <a:pt x="4572" y="15240"/>
                </a:lnTo>
                <a:lnTo>
                  <a:pt x="1524" y="19812"/>
                </a:lnTo>
                <a:lnTo>
                  <a:pt x="0" y="22860"/>
                </a:lnTo>
                <a:lnTo>
                  <a:pt x="3048" y="22860"/>
                </a:lnTo>
                <a:lnTo>
                  <a:pt x="9143" y="25909"/>
                </a:lnTo>
                <a:lnTo>
                  <a:pt x="10667" y="32005"/>
                </a:lnTo>
                <a:lnTo>
                  <a:pt x="10667" y="39624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7" name="object 1987"/>
          <p:cNvSpPr/>
          <p:nvPr/>
        </p:nvSpPr>
        <p:spPr>
          <a:xfrm>
            <a:off x="9467609" y="6948436"/>
            <a:ext cx="129540" cy="195072"/>
          </a:xfrm>
          <a:custGeom>
            <a:avLst/>
            <a:gdLst/>
            <a:ahLst/>
            <a:cxnLst/>
            <a:rect l="l" t="t" r="r" b="b"/>
            <a:pathLst>
              <a:path w="129540" h="195072">
                <a:moveTo>
                  <a:pt x="129540" y="12192"/>
                </a:moveTo>
                <a:lnTo>
                  <a:pt x="128015" y="10668"/>
                </a:lnTo>
                <a:lnTo>
                  <a:pt x="123444" y="4573"/>
                </a:lnTo>
                <a:lnTo>
                  <a:pt x="117348" y="0"/>
                </a:lnTo>
                <a:lnTo>
                  <a:pt x="114300" y="0"/>
                </a:lnTo>
                <a:lnTo>
                  <a:pt x="105156" y="4573"/>
                </a:lnTo>
                <a:lnTo>
                  <a:pt x="91440" y="4573"/>
                </a:lnTo>
                <a:lnTo>
                  <a:pt x="85344" y="7621"/>
                </a:lnTo>
                <a:lnTo>
                  <a:pt x="83820" y="10668"/>
                </a:lnTo>
                <a:lnTo>
                  <a:pt x="79248" y="15240"/>
                </a:lnTo>
                <a:lnTo>
                  <a:pt x="74676" y="21337"/>
                </a:lnTo>
                <a:lnTo>
                  <a:pt x="68579" y="25909"/>
                </a:lnTo>
                <a:lnTo>
                  <a:pt x="64008" y="32004"/>
                </a:lnTo>
                <a:lnTo>
                  <a:pt x="57912" y="38100"/>
                </a:lnTo>
                <a:lnTo>
                  <a:pt x="53340" y="41149"/>
                </a:lnTo>
                <a:lnTo>
                  <a:pt x="51815" y="42673"/>
                </a:lnTo>
                <a:lnTo>
                  <a:pt x="47244" y="44197"/>
                </a:lnTo>
                <a:lnTo>
                  <a:pt x="45720" y="44197"/>
                </a:lnTo>
                <a:lnTo>
                  <a:pt x="38100" y="51816"/>
                </a:lnTo>
                <a:lnTo>
                  <a:pt x="33527" y="57913"/>
                </a:lnTo>
                <a:lnTo>
                  <a:pt x="28956" y="62485"/>
                </a:lnTo>
                <a:lnTo>
                  <a:pt x="24384" y="68580"/>
                </a:lnTo>
                <a:lnTo>
                  <a:pt x="21336" y="73152"/>
                </a:lnTo>
                <a:lnTo>
                  <a:pt x="16764" y="76200"/>
                </a:lnTo>
                <a:lnTo>
                  <a:pt x="13715" y="77725"/>
                </a:lnTo>
                <a:lnTo>
                  <a:pt x="13715" y="88392"/>
                </a:lnTo>
                <a:lnTo>
                  <a:pt x="15240" y="99061"/>
                </a:lnTo>
                <a:lnTo>
                  <a:pt x="16764" y="108204"/>
                </a:lnTo>
                <a:lnTo>
                  <a:pt x="19812" y="111252"/>
                </a:lnTo>
                <a:lnTo>
                  <a:pt x="22860" y="112776"/>
                </a:lnTo>
                <a:lnTo>
                  <a:pt x="25908" y="115825"/>
                </a:lnTo>
                <a:lnTo>
                  <a:pt x="35052" y="120397"/>
                </a:lnTo>
                <a:lnTo>
                  <a:pt x="36576" y="121921"/>
                </a:lnTo>
                <a:lnTo>
                  <a:pt x="38100" y="124968"/>
                </a:lnTo>
                <a:lnTo>
                  <a:pt x="38100" y="126492"/>
                </a:lnTo>
                <a:lnTo>
                  <a:pt x="35052" y="129540"/>
                </a:lnTo>
                <a:lnTo>
                  <a:pt x="32003" y="134113"/>
                </a:lnTo>
                <a:lnTo>
                  <a:pt x="27432" y="137161"/>
                </a:lnTo>
                <a:lnTo>
                  <a:pt x="21336" y="140209"/>
                </a:lnTo>
                <a:lnTo>
                  <a:pt x="18288" y="138685"/>
                </a:lnTo>
                <a:lnTo>
                  <a:pt x="13715" y="138685"/>
                </a:lnTo>
                <a:lnTo>
                  <a:pt x="10667" y="141733"/>
                </a:lnTo>
                <a:lnTo>
                  <a:pt x="4572" y="149352"/>
                </a:lnTo>
                <a:lnTo>
                  <a:pt x="1524" y="158497"/>
                </a:lnTo>
                <a:lnTo>
                  <a:pt x="0" y="167640"/>
                </a:lnTo>
                <a:lnTo>
                  <a:pt x="7620" y="170688"/>
                </a:lnTo>
                <a:lnTo>
                  <a:pt x="10667" y="175261"/>
                </a:lnTo>
                <a:lnTo>
                  <a:pt x="12191" y="179833"/>
                </a:lnTo>
                <a:lnTo>
                  <a:pt x="13715" y="181356"/>
                </a:lnTo>
                <a:lnTo>
                  <a:pt x="19812" y="181356"/>
                </a:lnTo>
                <a:lnTo>
                  <a:pt x="27432" y="182880"/>
                </a:lnTo>
                <a:lnTo>
                  <a:pt x="35052" y="185928"/>
                </a:lnTo>
                <a:lnTo>
                  <a:pt x="42672" y="187452"/>
                </a:lnTo>
                <a:lnTo>
                  <a:pt x="48767" y="190500"/>
                </a:lnTo>
                <a:lnTo>
                  <a:pt x="60960" y="193549"/>
                </a:lnTo>
                <a:lnTo>
                  <a:pt x="64008" y="195073"/>
                </a:lnTo>
                <a:lnTo>
                  <a:pt x="105156" y="195073"/>
                </a:lnTo>
                <a:lnTo>
                  <a:pt x="114300" y="193549"/>
                </a:lnTo>
                <a:lnTo>
                  <a:pt x="129540" y="187452"/>
                </a:lnTo>
                <a:lnTo>
                  <a:pt x="129540" y="12192"/>
                </a:lnTo>
              </a:path>
            </a:pathLst>
          </a:custGeom>
          <a:solidFill>
            <a:srgbClr val="284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8" name="object 1988"/>
          <p:cNvSpPr/>
          <p:nvPr/>
        </p:nvSpPr>
        <p:spPr>
          <a:xfrm>
            <a:off x="9386836" y="7058164"/>
            <a:ext cx="73152" cy="80772"/>
          </a:xfrm>
          <a:custGeom>
            <a:avLst/>
            <a:gdLst/>
            <a:ahLst/>
            <a:cxnLst/>
            <a:rect l="l" t="t" r="r" b="b"/>
            <a:pathLst>
              <a:path w="73152" h="80772">
                <a:moveTo>
                  <a:pt x="71629" y="16764"/>
                </a:moveTo>
                <a:lnTo>
                  <a:pt x="71629" y="24385"/>
                </a:lnTo>
                <a:lnTo>
                  <a:pt x="73152" y="36576"/>
                </a:lnTo>
                <a:lnTo>
                  <a:pt x="73152" y="54864"/>
                </a:lnTo>
                <a:lnTo>
                  <a:pt x="70105" y="54864"/>
                </a:lnTo>
                <a:lnTo>
                  <a:pt x="67057" y="56388"/>
                </a:lnTo>
                <a:lnTo>
                  <a:pt x="53340" y="56388"/>
                </a:lnTo>
                <a:lnTo>
                  <a:pt x="50293" y="57912"/>
                </a:lnTo>
                <a:lnTo>
                  <a:pt x="48769" y="59436"/>
                </a:lnTo>
                <a:lnTo>
                  <a:pt x="47245" y="59436"/>
                </a:lnTo>
                <a:lnTo>
                  <a:pt x="45721" y="60960"/>
                </a:lnTo>
                <a:lnTo>
                  <a:pt x="44197" y="64009"/>
                </a:lnTo>
                <a:lnTo>
                  <a:pt x="41149" y="67057"/>
                </a:lnTo>
                <a:lnTo>
                  <a:pt x="38100" y="71628"/>
                </a:lnTo>
                <a:lnTo>
                  <a:pt x="32005" y="77724"/>
                </a:lnTo>
                <a:lnTo>
                  <a:pt x="28957" y="79248"/>
                </a:lnTo>
                <a:lnTo>
                  <a:pt x="28957" y="80772"/>
                </a:lnTo>
                <a:lnTo>
                  <a:pt x="25909" y="79248"/>
                </a:lnTo>
                <a:lnTo>
                  <a:pt x="13717" y="67057"/>
                </a:lnTo>
                <a:lnTo>
                  <a:pt x="10669" y="62485"/>
                </a:lnTo>
                <a:lnTo>
                  <a:pt x="6097" y="56388"/>
                </a:lnTo>
                <a:lnTo>
                  <a:pt x="3049" y="50293"/>
                </a:lnTo>
                <a:lnTo>
                  <a:pt x="3049" y="47245"/>
                </a:lnTo>
                <a:lnTo>
                  <a:pt x="1525" y="41148"/>
                </a:lnTo>
                <a:lnTo>
                  <a:pt x="0" y="36576"/>
                </a:lnTo>
                <a:lnTo>
                  <a:pt x="0" y="32005"/>
                </a:lnTo>
                <a:lnTo>
                  <a:pt x="1525" y="27433"/>
                </a:lnTo>
                <a:lnTo>
                  <a:pt x="6097" y="18288"/>
                </a:lnTo>
                <a:lnTo>
                  <a:pt x="12193" y="9145"/>
                </a:lnTo>
                <a:lnTo>
                  <a:pt x="15240" y="3048"/>
                </a:lnTo>
                <a:lnTo>
                  <a:pt x="16764" y="3048"/>
                </a:lnTo>
                <a:lnTo>
                  <a:pt x="19813" y="1524"/>
                </a:lnTo>
                <a:lnTo>
                  <a:pt x="33529" y="1524"/>
                </a:lnTo>
                <a:lnTo>
                  <a:pt x="38100" y="0"/>
                </a:lnTo>
                <a:lnTo>
                  <a:pt x="42673" y="0"/>
                </a:lnTo>
                <a:lnTo>
                  <a:pt x="44197" y="1524"/>
                </a:lnTo>
                <a:lnTo>
                  <a:pt x="47245" y="1524"/>
                </a:lnTo>
                <a:lnTo>
                  <a:pt x="50293" y="3048"/>
                </a:lnTo>
                <a:lnTo>
                  <a:pt x="64009" y="12193"/>
                </a:lnTo>
                <a:lnTo>
                  <a:pt x="70105" y="15240"/>
                </a:lnTo>
                <a:lnTo>
                  <a:pt x="71629" y="16764"/>
                </a:lnTo>
              </a:path>
            </a:pathLst>
          </a:custGeom>
          <a:solidFill>
            <a:srgbClr val="284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9" name="object 1989"/>
          <p:cNvSpPr/>
          <p:nvPr/>
        </p:nvSpPr>
        <p:spPr>
          <a:xfrm>
            <a:off x="9429509" y="6771652"/>
            <a:ext cx="167640" cy="236220"/>
          </a:xfrm>
          <a:custGeom>
            <a:avLst/>
            <a:gdLst/>
            <a:ahLst/>
            <a:cxnLst/>
            <a:rect l="l" t="t" r="r" b="b"/>
            <a:pathLst>
              <a:path w="167640" h="236220">
                <a:moveTo>
                  <a:pt x="167640" y="44197"/>
                </a:moveTo>
                <a:lnTo>
                  <a:pt x="160020" y="42672"/>
                </a:lnTo>
                <a:lnTo>
                  <a:pt x="152400" y="39624"/>
                </a:lnTo>
                <a:lnTo>
                  <a:pt x="146303" y="36576"/>
                </a:lnTo>
                <a:lnTo>
                  <a:pt x="140208" y="35052"/>
                </a:lnTo>
                <a:lnTo>
                  <a:pt x="135636" y="32005"/>
                </a:lnTo>
                <a:lnTo>
                  <a:pt x="131064" y="30481"/>
                </a:lnTo>
                <a:lnTo>
                  <a:pt x="128015" y="27433"/>
                </a:lnTo>
                <a:lnTo>
                  <a:pt x="126491" y="27433"/>
                </a:lnTo>
                <a:lnTo>
                  <a:pt x="123444" y="25909"/>
                </a:lnTo>
                <a:lnTo>
                  <a:pt x="120396" y="22860"/>
                </a:lnTo>
                <a:lnTo>
                  <a:pt x="117348" y="21336"/>
                </a:lnTo>
                <a:lnTo>
                  <a:pt x="114300" y="18288"/>
                </a:lnTo>
                <a:lnTo>
                  <a:pt x="111252" y="16764"/>
                </a:lnTo>
                <a:lnTo>
                  <a:pt x="108203" y="13717"/>
                </a:lnTo>
                <a:lnTo>
                  <a:pt x="106679" y="13717"/>
                </a:lnTo>
                <a:lnTo>
                  <a:pt x="106679" y="4572"/>
                </a:lnTo>
                <a:lnTo>
                  <a:pt x="105156" y="1524"/>
                </a:lnTo>
                <a:lnTo>
                  <a:pt x="100584" y="1524"/>
                </a:lnTo>
                <a:lnTo>
                  <a:pt x="97536" y="0"/>
                </a:lnTo>
                <a:lnTo>
                  <a:pt x="76200" y="0"/>
                </a:lnTo>
                <a:lnTo>
                  <a:pt x="73152" y="1524"/>
                </a:lnTo>
                <a:lnTo>
                  <a:pt x="68579" y="3048"/>
                </a:lnTo>
                <a:lnTo>
                  <a:pt x="60960" y="7621"/>
                </a:lnTo>
                <a:lnTo>
                  <a:pt x="51815" y="10669"/>
                </a:lnTo>
                <a:lnTo>
                  <a:pt x="44196" y="16764"/>
                </a:lnTo>
                <a:lnTo>
                  <a:pt x="35052" y="21336"/>
                </a:lnTo>
                <a:lnTo>
                  <a:pt x="28956" y="27433"/>
                </a:lnTo>
                <a:lnTo>
                  <a:pt x="22860" y="30481"/>
                </a:lnTo>
                <a:lnTo>
                  <a:pt x="19812" y="33528"/>
                </a:lnTo>
                <a:lnTo>
                  <a:pt x="16764" y="42672"/>
                </a:lnTo>
                <a:lnTo>
                  <a:pt x="12191" y="54864"/>
                </a:lnTo>
                <a:lnTo>
                  <a:pt x="9144" y="68581"/>
                </a:lnTo>
                <a:lnTo>
                  <a:pt x="7620" y="79248"/>
                </a:lnTo>
                <a:lnTo>
                  <a:pt x="6096" y="97536"/>
                </a:lnTo>
                <a:lnTo>
                  <a:pt x="4572" y="126493"/>
                </a:lnTo>
                <a:lnTo>
                  <a:pt x="4572" y="155448"/>
                </a:lnTo>
                <a:lnTo>
                  <a:pt x="3048" y="172212"/>
                </a:lnTo>
                <a:lnTo>
                  <a:pt x="0" y="181357"/>
                </a:lnTo>
                <a:lnTo>
                  <a:pt x="0" y="187452"/>
                </a:lnTo>
                <a:lnTo>
                  <a:pt x="3048" y="192024"/>
                </a:lnTo>
                <a:lnTo>
                  <a:pt x="6096" y="193548"/>
                </a:lnTo>
                <a:lnTo>
                  <a:pt x="12191" y="195072"/>
                </a:lnTo>
                <a:lnTo>
                  <a:pt x="16764" y="196597"/>
                </a:lnTo>
                <a:lnTo>
                  <a:pt x="22860" y="199645"/>
                </a:lnTo>
                <a:lnTo>
                  <a:pt x="27432" y="202693"/>
                </a:lnTo>
                <a:lnTo>
                  <a:pt x="30479" y="204217"/>
                </a:lnTo>
                <a:lnTo>
                  <a:pt x="33527" y="207264"/>
                </a:lnTo>
                <a:lnTo>
                  <a:pt x="39624" y="210312"/>
                </a:lnTo>
                <a:lnTo>
                  <a:pt x="48767" y="216409"/>
                </a:lnTo>
                <a:lnTo>
                  <a:pt x="57912" y="220981"/>
                </a:lnTo>
                <a:lnTo>
                  <a:pt x="67056" y="227076"/>
                </a:lnTo>
                <a:lnTo>
                  <a:pt x="77724" y="231648"/>
                </a:lnTo>
                <a:lnTo>
                  <a:pt x="88391" y="234697"/>
                </a:lnTo>
                <a:lnTo>
                  <a:pt x="99060" y="236221"/>
                </a:lnTo>
                <a:lnTo>
                  <a:pt x="106679" y="233172"/>
                </a:lnTo>
                <a:lnTo>
                  <a:pt x="114300" y="231648"/>
                </a:lnTo>
                <a:lnTo>
                  <a:pt x="123444" y="230124"/>
                </a:lnTo>
                <a:lnTo>
                  <a:pt x="131064" y="227076"/>
                </a:lnTo>
                <a:lnTo>
                  <a:pt x="147827" y="227076"/>
                </a:lnTo>
                <a:lnTo>
                  <a:pt x="163067" y="230124"/>
                </a:lnTo>
                <a:lnTo>
                  <a:pt x="167640" y="231648"/>
                </a:lnTo>
                <a:lnTo>
                  <a:pt x="167640" y="44197"/>
                </a:lnTo>
              </a:path>
            </a:pathLst>
          </a:custGeom>
          <a:solidFill>
            <a:srgbClr val="7E9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0" name="object 1990"/>
          <p:cNvSpPr/>
          <p:nvPr/>
        </p:nvSpPr>
        <p:spPr>
          <a:xfrm>
            <a:off x="9429509" y="6771652"/>
            <a:ext cx="128015" cy="236220"/>
          </a:xfrm>
          <a:custGeom>
            <a:avLst/>
            <a:gdLst/>
            <a:ahLst/>
            <a:cxnLst/>
            <a:rect l="l" t="t" r="r" b="b"/>
            <a:pathLst>
              <a:path w="128015" h="236220">
                <a:moveTo>
                  <a:pt x="106679" y="233172"/>
                </a:moveTo>
                <a:lnTo>
                  <a:pt x="97536" y="236221"/>
                </a:lnTo>
                <a:lnTo>
                  <a:pt x="88391" y="234697"/>
                </a:lnTo>
                <a:lnTo>
                  <a:pt x="77724" y="231648"/>
                </a:lnTo>
                <a:lnTo>
                  <a:pt x="67056" y="227076"/>
                </a:lnTo>
                <a:lnTo>
                  <a:pt x="57912" y="220981"/>
                </a:lnTo>
                <a:lnTo>
                  <a:pt x="42672" y="213360"/>
                </a:lnTo>
                <a:lnTo>
                  <a:pt x="39624" y="210312"/>
                </a:lnTo>
                <a:lnTo>
                  <a:pt x="33527" y="207264"/>
                </a:lnTo>
                <a:lnTo>
                  <a:pt x="30479" y="204217"/>
                </a:lnTo>
                <a:lnTo>
                  <a:pt x="25908" y="202693"/>
                </a:lnTo>
                <a:lnTo>
                  <a:pt x="22860" y="199645"/>
                </a:lnTo>
                <a:lnTo>
                  <a:pt x="16764" y="196597"/>
                </a:lnTo>
                <a:lnTo>
                  <a:pt x="12191" y="195072"/>
                </a:lnTo>
                <a:lnTo>
                  <a:pt x="6096" y="193548"/>
                </a:lnTo>
                <a:lnTo>
                  <a:pt x="3048" y="192024"/>
                </a:lnTo>
                <a:lnTo>
                  <a:pt x="0" y="187452"/>
                </a:lnTo>
                <a:lnTo>
                  <a:pt x="0" y="181357"/>
                </a:lnTo>
                <a:lnTo>
                  <a:pt x="3048" y="172212"/>
                </a:lnTo>
                <a:lnTo>
                  <a:pt x="4572" y="155448"/>
                </a:lnTo>
                <a:lnTo>
                  <a:pt x="4572" y="126493"/>
                </a:lnTo>
                <a:lnTo>
                  <a:pt x="6096" y="97536"/>
                </a:lnTo>
                <a:lnTo>
                  <a:pt x="7620" y="79248"/>
                </a:lnTo>
                <a:lnTo>
                  <a:pt x="9144" y="68581"/>
                </a:lnTo>
                <a:lnTo>
                  <a:pt x="12191" y="54864"/>
                </a:lnTo>
                <a:lnTo>
                  <a:pt x="16764" y="42672"/>
                </a:lnTo>
                <a:lnTo>
                  <a:pt x="19812" y="33528"/>
                </a:lnTo>
                <a:lnTo>
                  <a:pt x="22860" y="30481"/>
                </a:lnTo>
                <a:lnTo>
                  <a:pt x="28956" y="27433"/>
                </a:lnTo>
                <a:lnTo>
                  <a:pt x="35052" y="21336"/>
                </a:lnTo>
                <a:lnTo>
                  <a:pt x="44196" y="16764"/>
                </a:lnTo>
                <a:lnTo>
                  <a:pt x="51815" y="10669"/>
                </a:lnTo>
                <a:lnTo>
                  <a:pt x="60960" y="7621"/>
                </a:lnTo>
                <a:lnTo>
                  <a:pt x="68579" y="3048"/>
                </a:lnTo>
                <a:lnTo>
                  <a:pt x="73152" y="1524"/>
                </a:lnTo>
                <a:lnTo>
                  <a:pt x="76200" y="0"/>
                </a:lnTo>
                <a:lnTo>
                  <a:pt x="96012" y="0"/>
                </a:lnTo>
                <a:lnTo>
                  <a:pt x="100584" y="1524"/>
                </a:lnTo>
                <a:lnTo>
                  <a:pt x="102108" y="1524"/>
                </a:lnTo>
                <a:lnTo>
                  <a:pt x="103632" y="3048"/>
                </a:lnTo>
                <a:lnTo>
                  <a:pt x="103632" y="4572"/>
                </a:lnTo>
                <a:lnTo>
                  <a:pt x="102108" y="4572"/>
                </a:lnTo>
                <a:lnTo>
                  <a:pt x="102108" y="6097"/>
                </a:lnTo>
                <a:lnTo>
                  <a:pt x="99060" y="7621"/>
                </a:lnTo>
                <a:lnTo>
                  <a:pt x="96012" y="7621"/>
                </a:lnTo>
                <a:lnTo>
                  <a:pt x="92964" y="9145"/>
                </a:lnTo>
                <a:lnTo>
                  <a:pt x="91440" y="12193"/>
                </a:lnTo>
                <a:lnTo>
                  <a:pt x="86867" y="15240"/>
                </a:lnTo>
                <a:lnTo>
                  <a:pt x="82296" y="21336"/>
                </a:lnTo>
                <a:lnTo>
                  <a:pt x="76200" y="28957"/>
                </a:lnTo>
                <a:lnTo>
                  <a:pt x="74676" y="33528"/>
                </a:lnTo>
                <a:lnTo>
                  <a:pt x="82296" y="48769"/>
                </a:lnTo>
                <a:lnTo>
                  <a:pt x="88391" y="59436"/>
                </a:lnTo>
                <a:lnTo>
                  <a:pt x="89915" y="67057"/>
                </a:lnTo>
                <a:lnTo>
                  <a:pt x="91440" y="77724"/>
                </a:lnTo>
                <a:lnTo>
                  <a:pt x="91440" y="92964"/>
                </a:lnTo>
                <a:lnTo>
                  <a:pt x="92964" y="105157"/>
                </a:lnTo>
                <a:lnTo>
                  <a:pt x="94488" y="112776"/>
                </a:lnTo>
                <a:lnTo>
                  <a:pt x="97536" y="115824"/>
                </a:lnTo>
                <a:lnTo>
                  <a:pt x="102108" y="117348"/>
                </a:lnTo>
                <a:lnTo>
                  <a:pt x="111252" y="123445"/>
                </a:lnTo>
                <a:lnTo>
                  <a:pt x="117348" y="128017"/>
                </a:lnTo>
                <a:lnTo>
                  <a:pt x="121920" y="131064"/>
                </a:lnTo>
                <a:lnTo>
                  <a:pt x="126491" y="135636"/>
                </a:lnTo>
                <a:lnTo>
                  <a:pt x="126491" y="141733"/>
                </a:lnTo>
                <a:lnTo>
                  <a:pt x="128015" y="150876"/>
                </a:lnTo>
                <a:lnTo>
                  <a:pt x="128015" y="163069"/>
                </a:lnTo>
                <a:lnTo>
                  <a:pt x="126491" y="176784"/>
                </a:lnTo>
                <a:lnTo>
                  <a:pt x="124967" y="192024"/>
                </a:lnTo>
                <a:lnTo>
                  <a:pt x="121920" y="208788"/>
                </a:lnTo>
                <a:lnTo>
                  <a:pt x="114300" y="222505"/>
                </a:lnTo>
                <a:lnTo>
                  <a:pt x="106679" y="233172"/>
                </a:lnTo>
              </a:path>
            </a:pathLst>
          </a:custGeom>
          <a:solidFill>
            <a:srgbClr val="284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1" name="object 1991"/>
          <p:cNvSpPr/>
          <p:nvPr/>
        </p:nvSpPr>
        <p:spPr>
          <a:xfrm>
            <a:off x="8641600" y="7212088"/>
            <a:ext cx="91441" cy="39624"/>
          </a:xfrm>
          <a:custGeom>
            <a:avLst/>
            <a:gdLst/>
            <a:ahLst/>
            <a:cxnLst/>
            <a:rect l="l" t="t" r="r" b="b"/>
            <a:pathLst>
              <a:path w="91441" h="39624">
                <a:moveTo>
                  <a:pt x="0" y="33528"/>
                </a:moveTo>
                <a:lnTo>
                  <a:pt x="1524" y="28957"/>
                </a:lnTo>
                <a:lnTo>
                  <a:pt x="3049" y="25909"/>
                </a:lnTo>
                <a:lnTo>
                  <a:pt x="6097" y="22861"/>
                </a:lnTo>
                <a:lnTo>
                  <a:pt x="9145" y="21336"/>
                </a:lnTo>
                <a:lnTo>
                  <a:pt x="10669" y="19812"/>
                </a:lnTo>
                <a:lnTo>
                  <a:pt x="13717" y="18288"/>
                </a:lnTo>
                <a:lnTo>
                  <a:pt x="28957" y="18288"/>
                </a:lnTo>
                <a:lnTo>
                  <a:pt x="33529" y="16764"/>
                </a:lnTo>
                <a:lnTo>
                  <a:pt x="38100" y="16764"/>
                </a:lnTo>
                <a:lnTo>
                  <a:pt x="44197" y="13716"/>
                </a:lnTo>
                <a:lnTo>
                  <a:pt x="54865" y="3048"/>
                </a:lnTo>
                <a:lnTo>
                  <a:pt x="57912" y="1524"/>
                </a:lnTo>
                <a:lnTo>
                  <a:pt x="62485" y="0"/>
                </a:lnTo>
                <a:lnTo>
                  <a:pt x="65533" y="0"/>
                </a:lnTo>
                <a:lnTo>
                  <a:pt x="68581" y="1524"/>
                </a:lnTo>
                <a:lnTo>
                  <a:pt x="74676" y="7621"/>
                </a:lnTo>
                <a:lnTo>
                  <a:pt x="76200" y="10669"/>
                </a:lnTo>
                <a:lnTo>
                  <a:pt x="80773" y="13716"/>
                </a:lnTo>
                <a:lnTo>
                  <a:pt x="82297" y="16764"/>
                </a:lnTo>
                <a:lnTo>
                  <a:pt x="85345" y="21336"/>
                </a:lnTo>
                <a:lnTo>
                  <a:pt x="86869" y="22861"/>
                </a:lnTo>
                <a:lnTo>
                  <a:pt x="88393" y="25909"/>
                </a:lnTo>
                <a:lnTo>
                  <a:pt x="91441" y="27433"/>
                </a:lnTo>
                <a:lnTo>
                  <a:pt x="83821" y="27433"/>
                </a:lnTo>
                <a:lnTo>
                  <a:pt x="80773" y="30481"/>
                </a:lnTo>
                <a:lnTo>
                  <a:pt x="77724" y="32004"/>
                </a:lnTo>
                <a:lnTo>
                  <a:pt x="73153" y="33528"/>
                </a:lnTo>
                <a:lnTo>
                  <a:pt x="68581" y="36576"/>
                </a:lnTo>
                <a:lnTo>
                  <a:pt x="64009" y="38100"/>
                </a:lnTo>
                <a:lnTo>
                  <a:pt x="57912" y="38100"/>
                </a:lnTo>
                <a:lnTo>
                  <a:pt x="53341" y="39624"/>
                </a:lnTo>
                <a:lnTo>
                  <a:pt x="48769" y="39624"/>
                </a:lnTo>
                <a:lnTo>
                  <a:pt x="48769" y="38100"/>
                </a:lnTo>
                <a:lnTo>
                  <a:pt x="47245" y="35052"/>
                </a:lnTo>
                <a:lnTo>
                  <a:pt x="45721" y="32004"/>
                </a:lnTo>
                <a:lnTo>
                  <a:pt x="28957" y="32004"/>
                </a:lnTo>
                <a:lnTo>
                  <a:pt x="22861" y="33528"/>
                </a:lnTo>
                <a:lnTo>
                  <a:pt x="0" y="33528"/>
                </a:lnTo>
              </a:path>
            </a:pathLst>
          </a:custGeom>
          <a:solidFill>
            <a:srgbClr val="284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2" name="object 1992"/>
          <p:cNvSpPr/>
          <p:nvPr/>
        </p:nvSpPr>
        <p:spPr>
          <a:xfrm>
            <a:off x="9499612" y="6948436"/>
            <a:ext cx="97537" cy="195072"/>
          </a:xfrm>
          <a:custGeom>
            <a:avLst/>
            <a:gdLst/>
            <a:ahLst/>
            <a:cxnLst/>
            <a:rect l="l" t="t" r="r" b="b"/>
            <a:pathLst>
              <a:path w="97537" h="195072">
                <a:moveTo>
                  <a:pt x="33529" y="195073"/>
                </a:moveTo>
                <a:lnTo>
                  <a:pt x="73153" y="195073"/>
                </a:lnTo>
                <a:lnTo>
                  <a:pt x="82297" y="193549"/>
                </a:lnTo>
                <a:lnTo>
                  <a:pt x="97537" y="187452"/>
                </a:lnTo>
                <a:lnTo>
                  <a:pt x="97537" y="12192"/>
                </a:lnTo>
                <a:lnTo>
                  <a:pt x="96012" y="10668"/>
                </a:lnTo>
                <a:lnTo>
                  <a:pt x="91441" y="4573"/>
                </a:lnTo>
                <a:lnTo>
                  <a:pt x="85345" y="0"/>
                </a:lnTo>
                <a:lnTo>
                  <a:pt x="82297" y="0"/>
                </a:lnTo>
                <a:lnTo>
                  <a:pt x="76200" y="6097"/>
                </a:lnTo>
                <a:lnTo>
                  <a:pt x="73153" y="10668"/>
                </a:lnTo>
                <a:lnTo>
                  <a:pt x="70105" y="12192"/>
                </a:lnTo>
                <a:lnTo>
                  <a:pt x="67057" y="16764"/>
                </a:lnTo>
                <a:lnTo>
                  <a:pt x="64009" y="18288"/>
                </a:lnTo>
                <a:lnTo>
                  <a:pt x="62485" y="21337"/>
                </a:lnTo>
                <a:lnTo>
                  <a:pt x="62485" y="28956"/>
                </a:lnTo>
                <a:lnTo>
                  <a:pt x="65533" y="38100"/>
                </a:lnTo>
                <a:lnTo>
                  <a:pt x="65533" y="57913"/>
                </a:lnTo>
                <a:lnTo>
                  <a:pt x="62485" y="74676"/>
                </a:lnTo>
                <a:lnTo>
                  <a:pt x="57912" y="83821"/>
                </a:lnTo>
                <a:lnTo>
                  <a:pt x="54864" y="86868"/>
                </a:lnTo>
                <a:lnTo>
                  <a:pt x="53341" y="91440"/>
                </a:lnTo>
                <a:lnTo>
                  <a:pt x="50293" y="99061"/>
                </a:lnTo>
                <a:lnTo>
                  <a:pt x="45721" y="109728"/>
                </a:lnTo>
                <a:lnTo>
                  <a:pt x="39624" y="118873"/>
                </a:lnTo>
                <a:lnTo>
                  <a:pt x="35053" y="123444"/>
                </a:lnTo>
                <a:lnTo>
                  <a:pt x="32005" y="124968"/>
                </a:lnTo>
                <a:lnTo>
                  <a:pt x="27433" y="126492"/>
                </a:lnTo>
                <a:lnTo>
                  <a:pt x="22861" y="131064"/>
                </a:lnTo>
                <a:lnTo>
                  <a:pt x="10669" y="140209"/>
                </a:lnTo>
                <a:lnTo>
                  <a:pt x="6097" y="146304"/>
                </a:lnTo>
                <a:lnTo>
                  <a:pt x="1524" y="150876"/>
                </a:lnTo>
                <a:lnTo>
                  <a:pt x="0" y="153925"/>
                </a:lnTo>
                <a:lnTo>
                  <a:pt x="0" y="160021"/>
                </a:lnTo>
                <a:lnTo>
                  <a:pt x="1524" y="164592"/>
                </a:lnTo>
                <a:lnTo>
                  <a:pt x="4573" y="167640"/>
                </a:lnTo>
                <a:lnTo>
                  <a:pt x="9145" y="169164"/>
                </a:lnTo>
                <a:lnTo>
                  <a:pt x="12193" y="170688"/>
                </a:lnTo>
                <a:lnTo>
                  <a:pt x="13717" y="175261"/>
                </a:lnTo>
                <a:lnTo>
                  <a:pt x="21337" y="182880"/>
                </a:lnTo>
                <a:lnTo>
                  <a:pt x="27433" y="192025"/>
                </a:lnTo>
                <a:lnTo>
                  <a:pt x="33529" y="195073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3" name="object 1993"/>
          <p:cNvSpPr/>
          <p:nvPr/>
        </p:nvSpPr>
        <p:spPr>
          <a:xfrm>
            <a:off x="9499612" y="7070357"/>
            <a:ext cx="97537" cy="73152"/>
          </a:xfrm>
          <a:custGeom>
            <a:avLst/>
            <a:gdLst/>
            <a:ahLst/>
            <a:cxnLst/>
            <a:rect l="l" t="t" r="r" b="b"/>
            <a:pathLst>
              <a:path w="97537" h="73152">
                <a:moveTo>
                  <a:pt x="35053" y="0"/>
                </a:moveTo>
                <a:lnTo>
                  <a:pt x="32005" y="1523"/>
                </a:lnTo>
                <a:lnTo>
                  <a:pt x="22861" y="7619"/>
                </a:lnTo>
                <a:lnTo>
                  <a:pt x="16764" y="13716"/>
                </a:lnTo>
                <a:lnTo>
                  <a:pt x="10669" y="18288"/>
                </a:lnTo>
                <a:lnTo>
                  <a:pt x="6097" y="22859"/>
                </a:lnTo>
                <a:lnTo>
                  <a:pt x="1524" y="28955"/>
                </a:lnTo>
                <a:lnTo>
                  <a:pt x="0" y="32004"/>
                </a:lnTo>
                <a:lnTo>
                  <a:pt x="0" y="38100"/>
                </a:lnTo>
                <a:lnTo>
                  <a:pt x="1524" y="41147"/>
                </a:lnTo>
                <a:lnTo>
                  <a:pt x="4573" y="44195"/>
                </a:lnTo>
                <a:lnTo>
                  <a:pt x="9145" y="47243"/>
                </a:lnTo>
                <a:lnTo>
                  <a:pt x="12193" y="48767"/>
                </a:lnTo>
                <a:lnTo>
                  <a:pt x="13717" y="51816"/>
                </a:lnTo>
                <a:lnTo>
                  <a:pt x="16764" y="54864"/>
                </a:lnTo>
                <a:lnTo>
                  <a:pt x="21337" y="60959"/>
                </a:lnTo>
                <a:lnTo>
                  <a:pt x="27433" y="70104"/>
                </a:lnTo>
                <a:lnTo>
                  <a:pt x="33529" y="73152"/>
                </a:lnTo>
                <a:lnTo>
                  <a:pt x="73153" y="73152"/>
                </a:lnTo>
                <a:lnTo>
                  <a:pt x="82297" y="71628"/>
                </a:lnTo>
                <a:lnTo>
                  <a:pt x="97537" y="65531"/>
                </a:lnTo>
                <a:lnTo>
                  <a:pt x="97537" y="22859"/>
                </a:lnTo>
                <a:lnTo>
                  <a:pt x="94488" y="21335"/>
                </a:lnTo>
                <a:lnTo>
                  <a:pt x="80773" y="16764"/>
                </a:lnTo>
                <a:lnTo>
                  <a:pt x="77724" y="15240"/>
                </a:lnTo>
                <a:lnTo>
                  <a:pt x="73153" y="13716"/>
                </a:lnTo>
                <a:lnTo>
                  <a:pt x="70105" y="12192"/>
                </a:lnTo>
                <a:lnTo>
                  <a:pt x="67057" y="12192"/>
                </a:lnTo>
                <a:lnTo>
                  <a:pt x="65533" y="10667"/>
                </a:lnTo>
                <a:lnTo>
                  <a:pt x="62485" y="9143"/>
                </a:lnTo>
                <a:lnTo>
                  <a:pt x="57912" y="7619"/>
                </a:lnTo>
                <a:lnTo>
                  <a:pt x="53341" y="4571"/>
                </a:lnTo>
                <a:lnTo>
                  <a:pt x="39624" y="0"/>
                </a:lnTo>
                <a:lnTo>
                  <a:pt x="35053" y="0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4" name="object 1994"/>
          <p:cNvSpPr/>
          <p:nvPr/>
        </p:nvSpPr>
        <p:spPr>
          <a:xfrm>
            <a:off x="9409697" y="7068833"/>
            <a:ext cx="50291" cy="70103"/>
          </a:xfrm>
          <a:custGeom>
            <a:avLst/>
            <a:gdLst/>
            <a:ahLst/>
            <a:cxnLst/>
            <a:rect l="l" t="t" r="r" b="b"/>
            <a:pathLst>
              <a:path w="50291" h="70103">
                <a:moveTo>
                  <a:pt x="6096" y="70103"/>
                </a:moveTo>
                <a:lnTo>
                  <a:pt x="7620" y="68579"/>
                </a:lnTo>
                <a:lnTo>
                  <a:pt x="15239" y="60959"/>
                </a:lnTo>
                <a:lnTo>
                  <a:pt x="18288" y="56388"/>
                </a:lnTo>
                <a:lnTo>
                  <a:pt x="25908" y="48767"/>
                </a:lnTo>
                <a:lnTo>
                  <a:pt x="27432" y="48767"/>
                </a:lnTo>
                <a:lnTo>
                  <a:pt x="30479" y="47243"/>
                </a:lnTo>
                <a:lnTo>
                  <a:pt x="35052" y="47243"/>
                </a:lnTo>
                <a:lnTo>
                  <a:pt x="39624" y="45719"/>
                </a:lnTo>
                <a:lnTo>
                  <a:pt x="50291" y="45719"/>
                </a:lnTo>
                <a:lnTo>
                  <a:pt x="50291" y="25907"/>
                </a:lnTo>
                <a:lnTo>
                  <a:pt x="48768" y="15240"/>
                </a:lnTo>
                <a:lnTo>
                  <a:pt x="48768" y="7619"/>
                </a:lnTo>
                <a:lnTo>
                  <a:pt x="36576" y="1524"/>
                </a:lnTo>
                <a:lnTo>
                  <a:pt x="33527" y="1524"/>
                </a:lnTo>
                <a:lnTo>
                  <a:pt x="32003" y="0"/>
                </a:lnTo>
                <a:lnTo>
                  <a:pt x="30479" y="0"/>
                </a:lnTo>
                <a:lnTo>
                  <a:pt x="27432" y="3047"/>
                </a:lnTo>
                <a:lnTo>
                  <a:pt x="18288" y="6095"/>
                </a:lnTo>
                <a:lnTo>
                  <a:pt x="15239" y="7619"/>
                </a:lnTo>
                <a:lnTo>
                  <a:pt x="12191" y="10667"/>
                </a:lnTo>
                <a:lnTo>
                  <a:pt x="9144" y="15240"/>
                </a:lnTo>
                <a:lnTo>
                  <a:pt x="6096" y="21336"/>
                </a:lnTo>
                <a:lnTo>
                  <a:pt x="4572" y="25907"/>
                </a:lnTo>
                <a:lnTo>
                  <a:pt x="4572" y="32003"/>
                </a:lnTo>
                <a:lnTo>
                  <a:pt x="3048" y="35052"/>
                </a:lnTo>
                <a:lnTo>
                  <a:pt x="3048" y="39624"/>
                </a:lnTo>
                <a:lnTo>
                  <a:pt x="0" y="42671"/>
                </a:lnTo>
                <a:lnTo>
                  <a:pt x="0" y="53340"/>
                </a:lnTo>
                <a:lnTo>
                  <a:pt x="1524" y="62483"/>
                </a:lnTo>
                <a:lnTo>
                  <a:pt x="6096" y="70103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10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321305" y="7283716"/>
            <a:ext cx="38100" cy="38100"/>
          </a:xfrm>
          <a:prstGeom prst="rect">
            <a:avLst/>
          </a:prstGeom>
        </p:spPr>
      </p:pic>
      <p:sp>
        <p:nvSpPr>
          <p:cNvPr id="1995" name="object 1995"/>
          <p:cNvSpPr/>
          <p:nvPr/>
        </p:nvSpPr>
        <p:spPr>
          <a:xfrm>
            <a:off x="8454149" y="7166369"/>
            <a:ext cx="112775" cy="82295"/>
          </a:xfrm>
          <a:custGeom>
            <a:avLst/>
            <a:gdLst/>
            <a:ahLst/>
            <a:cxnLst/>
            <a:rect l="l" t="t" r="r" b="b"/>
            <a:pathLst>
              <a:path w="112775" h="82295">
                <a:moveTo>
                  <a:pt x="0" y="82295"/>
                </a:moveTo>
                <a:lnTo>
                  <a:pt x="4572" y="80771"/>
                </a:lnTo>
                <a:lnTo>
                  <a:pt x="12192" y="77723"/>
                </a:lnTo>
                <a:lnTo>
                  <a:pt x="21336" y="74676"/>
                </a:lnTo>
                <a:lnTo>
                  <a:pt x="42672" y="68580"/>
                </a:lnTo>
                <a:lnTo>
                  <a:pt x="51816" y="67055"/>
                </a:lnTo>
                <a:lnTo>
                  <a:pt x="59436" y="65531"/>
                </a:lnTo>
                <a:lnTo>
                  <a:pt x="64008" y="65531"/>
                </a:lnTo>
                <a:lnTo>
                  <a:pt x="65532" y="67055"/>
                </a:lnTo>
                <a:lnTo>
                  <a:pt x="71627" y="67055"/>
                </a:lnTo>
                <a:lnTo>
                  <a:pt x="79248" y="65531"/>
                </a:lnTo>
                <a:lnTo>
                  <a:pt x="85344" y="65531"/>
                </a:lnTo>
                <a:lnTo>
                  <a:pt x="94487" y="64007"/>
                </a:lnTo>
                <a:lnTo>
                  <a:pt x="100584" y="62483"/>
                </a:lnTo>
                <a:lnTo>
                  <a:pt x="108204" y="60959"/>
                </a:lnTo>
                <a:lnTo>
                  <a:pt x="112775" y="57911"/>
                </a:lnTo>
                <a:lnTo>
                  <a:pt x="105156" y="45719"/>
                </a:lnTo>
                <a:lnTo>
                  <a:pt x="97536" y="39623"/>
                </a:lnTo>
                <a:lnTo>
                  <a:pt x="96012" y="39623"/>
                </a:lnTo>
                <a:lnTo>
                  <a:pt x="96012" y="36576"/>
                </a:lnTo>
                <a:lnTo>
                  <a:pt x="91439" y="22859"/>
                </a:lnTo>
                <a:lnTo>
                  <a:pt x="88392" y="16764"/>
                </a:lnTo>
                <a:lnTo>
                  <a:pt x="85344" y="15240"/>
                </a:lnTo>
                <a:lnTo>
                  <a:pt x="83820" y="15240"/>
                </a:lnTo>
                <a:lnTo>
                  <a:pt x="80772" y="12192"/>
                </a:lnTo>
                <a:lnTo>
                  <a:pt x="77724" y="10667"/>
                </a:lnTo>
                <a:lnTo>
                  <a:pt x="73151" y="6095"/>
                </a:lnTo>
                <a:lnTo>
                  <a:pt x="68580" y="4571"/>
                </a:lnTo>
                <a:lnTo>
                  <a:pt x="64008" y="1523"/>
                </a:lnTo>
                <a:lnTo>
                  <a:pt x="60960" y="0"/>
                </a:lnTo>
                <a:lnTo>
                  <a:pt x="59436" y="0"/>
                </a:lnTo>
                <a:lnTo>
                  <a:pt x="56387" y="1523"/>
                </a:lnTo>
                <a:lnTo>
                  <a:pt x="51816" y="6095"/>
                </a:lnTo>
                <a:lnTo>
                  <a:pt x="47244" y="12192"/>
                </a:lnTo>
                <a:lnTo>
                  <a:pt x="41148" y="18288"/>
                </a:lnTo>
                <a:lnTo>
                  <a:pt x="33527" y="24383"/>
                </a:lnTo>
                <a:lnTo>
                  <a:pt x="21336" y="36576"/>
                </a:lnTo>
                <a:lnTo>
                  <a:pt x="18287" y="38100"/>
                </a:lnTo>
                <a:lnTo>
                  <a:pt x="12192" y="39623"/>
                </a:lnTo>
                <a:lnTo>
                  <a:pt x="6096" y="42671"/>
                </a:lnTo>
                <a:lnTo>
                  <a:pt x="6096" y="62483"/>
                </a:lnTo>
                <a:lnTo>
                  <a:pt x="4572" y="67055"/>
                </a:lnTo>
                <a:lnTo>
                  <a:pt x="3048" y="70104"/>
                </a:lnTo>
                <a:lnTo>
                  <a:pt x="0" y="74676"/>
                </a:lnTo>
                <a:lnTo>
                  <a:pt x="0" y="82295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6" name="object 1996"/>
          <p:cNvSpPr/>
          <p:nvPr/>
        </p:nvSpPr>
        <p:spPr>
          <a:xfrm>
            <a:off x="8470912" y="6966724"/>
            <a:ext cx="272797" cy="208788"/>
          </a:xfrm>
          <a:custGeom>
            <a:avLst/>
            <a:gdLst/>
            <a:ahLst/>
            <a:cxnLst/>
            <a:rect l="l" t="t" r="r" b="b"/>
            <a:pathLst>
              <a:path w="272797" h="208788">
                <a:moveTo>
                  <a:pt x="0" y="32004"/>
                </a:moveTo>
                <a:lnTo>
                  <a:pt x="3049" y="30480"/>
                </a:lnTo>
                <a:lnTo>
                  <a:pt x="7621" y="30480"/>
                </a:lnTo>
                <a:lnTo>
                  <a:pt x="13717" y="27433"/>
                </a:lnTo>
                <a:lnTo>
                  <a:pt x="21337" y="25909"/>
                </a:lnTo>
                <a:lnTo>
                  <a:pt x="39624" y="19812"/>
                </a:lnTo>
                <a:lnTo>
                  <a:pt x="50293" y="16764"/>
                </a:lnTo>
                <a:lnTo>
                  <a:pt x="59437" y="13716"/>
                </a:lnTo>
                <a:lnTo>
                  <a:pt x="70105" y="12192"/>
                </a:lnTo>
                <a:lnTo>
                  <a:pt x="80773" y="7621"/>
                </a:lnTo>
                <a:lnTo>
                  <a:pt x="88393" y="6097"/>
                </a:lnTo>
                <a:lnTo>
                  <a:pt x="97537" y="3049"/>
                </a:lnTo>
                <a:lnTo>
                  <a:pt x="105157" y="1525"/>
                </a:lnTo>
                <a:lnTo>
                  <a:pt x="111253" y="0"/>
                </a:lnTo>
                <a:lnTo>
                  <a:pt x="138685" y="0"/>
                </a:lnTo>
                <a:lnTo>
                  <a:pt x="144781" y="1525"/>
                </a:lnTo>
                <a:lnTo>
                  <a:pt x="149353" y="1525"/>
                </a:lnTo>
                <a:lnTo>
                  <a:pt x="152400" y="3049"/>
                </a:lnTo>
                <a:lnTo>
                  <a:pt x="155449" y="3049"/>
                </a:lnTo>
                <a:lnTo>
                  <a:pt x="156973" y="6097"/>
                </a:lnTo>
                <a:lnTo>
                  <a:pt x="160021" y="7621"/>
                </a:lnTo>
                <a:lnTo>
                  <a:pt x="170688" y="18288"/>
                </a:lnTo>
                <a:lnTo>
                  <a:pt x="173737" y="19812"/>
                </a:lnTo>
                <a:lnTo>
                  <a:pt x="175261" y="22861"/>
                </a:lnTo>
                <a:lnTo>
                  <a:pt x="176785" y="24385"/>
                </a:lnTo>
                <a:lnTo>
                  <a:pt x="179833" y="25909"/>
                </a:lnTo>
                <a:lnTo>
                  <a:pt x="190500" y="36576"/>
                </a:lnTo>
                <a:lnTo>
                  <a:pt x="193549" y="42673"/>
                </a:lnTo>
                <a:lnTo>
                  <a:pt x="199645" y="51816"/>
                </a:lnTo>
                <a:lnTo>
                  <a:pt x="204217" y="57912"/>
                </a:lnTo>
                <a:lnTo>
                  <a:pt x="205741" y="60961"/>
                </a:lnTo>
                <a:lnTo>
                  <a:pt x="208788" y="64009"/>
                </a:lnTo>
                <a:lnTo>
                  <a:pt x="211837" y="65533"/>
                </a:lnTo>
                <a:lnTo>
                  <a:pt x="216409" y="68580"/>
                </a:lnTo>
                <a:lnTo>
                  <a:pt x="228600" y="74676"/>
                </a:lnTo>
                <a:lnTo>
                  <a:pt x="236221" y="77725"/>
                </a:lnTo>
                <a:lnTo>
                  <a:pt x="242317" y="80773"/>
                </a:lnTo>
                <a:lnTo>
                  <a:pt x="246888" y="82297"/>
                </a:lnTo>
                <a:lnTo>
                  <a:pt x="251461" y="86868"/>
                </a:lnTo>
                <a:lnTo>
                  <a:pt x="254509" y="91440"/>
                </a:lnTo>
                <a:lnTo>
                  <a:pt x="257557" y="97537"/>
                </a:lnTo>
                <a:lnTo>
                  <a:pt x="266700" y="109728"/>
                </a:lnTo>
                <a:lnTo>
                  <a:pt x="269749" y="114300"/>
                </a:lnTo>
                <a:lnTo>
                  <a:pt x="272797" y="117349"/>
                </a:lnTo>
                <a:lnTo>
                  <a:pt x="272797" y="120397"/>
                </a:lnTo>
                <a:lnTo>
                  <a:pt x="263653" y="126492"/>
                </a:lnTo>
                <a:lnTo>
                  <a:pt x="242317" y="137161"/>
                </a:lnTo>
                <a:lnTo>
                  <a:pt x="231649" y="141733"/>
                </a:lnTo>
                <a:lnTo>
                  <a:pt x="222505" y="146304"/>
                </a:lnTo>
                <a:lnTo>
                  <a:pt x="214885" y="149352"/>
                </a:lnTo>
                <a:lnTo>
                  <a:pt x="208788" y="152400"/>
                </a:lnTo>
                <a:lnTo>
                  <a:pt x="205741" y="152400"/>
                </a:lnTo>
                <a:lnTo>
                  <a:pt x="196597" y="149352"/>
                </a:lnTo>
                <a:lnTo>
                  <a:pt x="187453" y="149352"/>
                </a:lnTo>
                <a:lnTo>
                  <a:pt x="181357" y="150876"/>
                </a:lnTo>
                <a:lnTo>
                  <a:pt x="175261" y="153925"/>
                </a:lnTo>
                <a:lnTo>
                  <a:pt x="166117" y="156973"/>
                </a:lnTo>
                <a:lnTo>
                  <a:pt x="158497" y="160021"/>
                </a:lnTo>
                <a:lnTo>
                  <a:pt x="150876" y="161545"/>
                </a:lnTo>
                <a:lnTo>
                  <a:pt x="146305" y="163068"/>
                </a:lnTo>
                <a:lnTo>
                  <a:pt x="143257" y="164592"/>
                </a:lnTo>
                <a:lnTo>
                  <a:pt x="141733" y="167640"/>
                </a:lnTo>
                <a:lnTo>
                  <a:pt x="132588" y="172212"/>
                </a:lnTo>
                <a:lnTo>
                  <a:pt x="129541" y="172212"/>
                </a:lnTo>
                <a:lnTo>
                  <a:pt x="123445" y="173737"/>
                </a:lnTo>
                <a:lnTo>
                  <a:pt x="120397" y="173737"/>
                </a:lnTo>
                <a:lnTo>
                  <a:pt x="118873" y="175261"/>
                </a:lnTo>
                <a:lnTo>
                  <a:pt x="123445" y="181356"/>
                </a:lnTo>
                <a:lnTo>
                  <a:pt x="118873" y="184404"/>
                </a:lnTo>
                <a:lnTo>
                  <a:pt x="112776" y="185928"/>
                </a:lnTo>
                <a:lnTo>
                  <a:pt x="105157" y="188976"/>
                </a:lnTo>
                <a:lnTo>
                  <a:pt x="97537" y="190500"/>
                </a:lnTo>
                <a:lnTo>
                  <a:pt x="89917" y="190500"/>
                </a:lnTo>
                <a:lnTo>
                  <a:pt x="83821" y="192025"/>
                </a:lnTo>
                <a:lnTo>
                  <a:pt x="77724" y="192025"/>
                </a:lnTo>
                <a:lnTo>
                  <a:pt x="74676" y="190500"/>
                </a:lnTo>
                <a:lnTo>
                  <a:pt x="70105" y="190500"/>
                </a:lnTo>
                <a:lnTo>
                  <a:pt x="64009" y="192025"/>
                </a:lnTo>
                <a:lnTo>
                  <a:pt x="54864" y="193549"/>
                </a:lnTo>
                <a:lnTo>
                  <a:pt x="22861" y="202692"/>
                </a:lnTo>
                <a:lnTo>
                  <a:pt x="16764" y="205740"/>
                </a:lnTo>
                <a:lnTo>
                  <a:pt x="10669" y="207264"/>
                </a:lnTo>
                <a:lnTo>
                  <a:pt x="7621" y="208788"/>
                </a:lnTo>
                <a:lnTo>
                  <a:pt x="0" y="208788"/>
                </a:lnTo>
                <a:lnTo>
                  <a:pt x="0" y="32004"/>
                </a:lnTo>
              </a:path>
            </a:pathLst>
          </a:custGeom>
          <a:solidFill>
            <a:srgbClr val="284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7" name="object 1997"/>
          <p:cNvSpPr/>
          <p:nvPr/>
        </p:nvSpPr>
        <p:spPr>
          <a:xfrm>
            <a:off x="8542541" y="7029209"/>
            <a:ext cx="201168" cy="108203"/>
          </a:xfrm>
          <a:custGeom>
            <a:avLst/>
            <a:gdLst/>
            <a:ahLst/>
            <a:cxnLst/>
            <a:rect l="l" t="t" r="r" b="b"/>
            <a:pathLst>
              <a:path w="201168" h="108203">
                <a:moveTo>
                  <a:pt x="137159" y="0"/>
                </a:moveTo>
                <a:lnTo>
                  <a:pt x="140208" y="1524"/>
                </a:lnTo>
                <a:lnTo>
                  <a:pt x="144780" y="4571"/>
                </a:lnTo>
                <a:lnTo>
                  <a:pt x="156971" y="10667"/>
                </a:lnTo>
                <a:lnTo>
                  <a:pt x="164592" y="13715"/>
                </a:lnTo>
                <a:lnTo>
                  <a:pt x="170688" y="16764"/>
                </a:lnTo>
                <a:lnTo>
                  <a:pt x="175259" y="19812"/>
                </a:lnTo>
                <a:lnTo>
                  <a:pt x="179832" y="24383"/>
                </a:lnTo>
                <a:lnTo>
                  <a:pt x="182880" y="28955"/>
                </a:lnTo>
                <a:lnTo>
                  <a:pt x="185928" y="35052"/>
                </a:lnTo>
                <a:lnTo>
                  <a:pt x="195071" y="47243"/>
                </a:lnTo>
                <a:lnTo>
                  <a:pt x="198120" y="51815"/>
                </a:lnTo>
                <a:lnTo>
                  <a:pt x="201168" y="54864"/>
                </a:lnTo>
                <a:lnTo>
                  <a:pt x="201168" y="56388"/>
                </a:lnTo>
                <a:lnTo>
                  <a:pt x="192024" y="62483"/>
                </a:lnTo>
                <a:lnTo>
                  <a:pt x="170688" y="73152"/>
                </a:lnTo>
                <a:lnTo>
                  <a:pt x="160020" y="77724"/>
                </a:lnTo>
                <a:lnTo>
                  <a:pt x="150876" y="82295"/>
                </a:lnTo>
                <a:lnTo>
                  <a:pt x="143256" y="86867"/>
                </a:lnTo>
                <a:lnTo>
                  <a:pt x="137159" y="88391"/>
                </a:lnTo>
                <a:lnTo>
                  <a:pt x="134112" y="88391"/>
                </a:lnTo>
                <a:lnTo>
                  <a:pt x="129540" y="86867"/>
                </a:lnTo>
                <a:lnTo>
                  <a:pt x="124968" y="86867"/>
                </a:lnTo>
                <a:lnTo>
                  <a:pt x="120395" y="85343"/>
                </a:lnTo>
                <a:lnTo>
                  <a:pt x="118871" y="85343"/>
                </a:lnTo>
                <a:lnTo>
                  <a:pt x="115824" y="86867"/>
                </a:lnTo>
                <a:lnTo>
                  <a:pt x="109728" y="88391"/>
                </a:lnTo>
                <a:lnTo>
                  <a:pt x="103632" y="91440"/>
                </a:lnTo>
                <a:lnTo>
                  <a:pt x="94488" y="92964"/>
                </a:lnTo>
                <a:lnTo>
                  <a:pt x="86868" y="96012"/>
                </a:lnTo>
                <a:lnTo>
                  <a:pt x="79247" y="97536"/>
                </a:lnTo>
                <a:lnTo>
                  <a:pt x="74676" y="99060"/>
                </a:lnTo>
                <a:lnTo>
                  <a:pt x="71628" y="100583"/>
                </a:lnTo>
                <a:lnTo>
                  <a:pt x="70104" y="103631"/>
                </a:lnTo>
                <a:lnTo>
                  <a:pt x="60959" y="108203"/>
                </a:lnTo>
                <a:lnTo>
                  <a:pt x="56388" y="106679"/>
                </a:lnTo>
                <a:lnTo>
                  <a:pt x="51816" y="106679"/>
                </a:lnTo>
                <a:lnTo>
                  <a:pt x="48768" y="105155"/>
                </a:lnTo>
                <a:lnTo>
                  <a:pt x="47244" y="105155"/>
                </a:lnTo>
                <a:lnTo>
                  <a:pt x="44195" y="103631"/>
                </a:lnTo>
                <a:lnTo>
                  <a:pt x="41147" y="100583"/>
                </a:lnTo>
                <a:lnTo>
                  <a:pt x="39624" y="97536"/>
                </a:lnTo>
                <a:lnTo>
                  <a:pt x="36576" y="92964"/>
                </a:lnTo>
                <a:lnTo>
                  <a:pt x="35052" y="88391"/>
                </a:lnTo>
                <a:lnTo>
                  <a:pt x="32004" y="76200"/>
                </a:lnTo>
                <a:lnTo>
                  <a:pt x="28956" y="71627"/>
                </a:lnTo>
                <a:lnTo>
                  <a:pt x="25908" y="70103"/>
                </a:lnTo>
                <a:lnTo>
                  <a:pt x="22859" y="67055"/>
                </a:lnTo>
                <a:lnTo>
                  <a:pt x="18288" y="64007"/>
                </a:lnTo>
                <a:lnTo>
                  <a:pt x="13716" y="62483"/>
                </a:lnTo>
                <a:lnTo>
                  <a:pt x="9144" y="59436"/>
                </a:lnTo>
                <a:lnTo>
                  <a:pt x="4571" y="57912"/>
                </a:lnTo>
                <a:lnTo>
                  <a:pt x="1524" y="56388"/>
                </a:lnTo>
                <a:lnTo>
                  <a:pt x="0" y="56388"/>
                </a:lnTo>
                <a:lnTo>
                  <a:pt x="1524" y="47243"/>
                </a:lnTo>
                <a:lnTo>
                  <a:pt x="4571" y="42671"/>
                </a:lnTo>
                <a:lnTo>
                  <a:pt x="12192" y="35052"/>
                </a:lnTo>
                <a:lnTo>
                  <a:pt x="15240" y="33527"/>
                </a:lnTo>
                <a:lnTo>
                  <a:pt x="22859" y="25907"/>
                </a:lnTo>
                <a:lnTo>
                  <a:pt x="27432" y="22860"/>
                </a:lnTo>
                <a:lnTo>
                  <a:pt x="35052" y="15240"/>
                </a:lnTo>
                <a:lnTo>
                  <a:pt x="39624" y="13715"/>
                </a:lnTo>
                <a:lnTo>
                  <a:pt x="41147" y="12191"/>
                </a:lnTo>
                <a:lnTo>
                  <a:pt x="42671" y="13715"/>
                </a:lnTo>
                <a:lnTo>
                  <a:pt x="54864" y="19812"/>
                </a:lnTo>
                <a:lnTo>
                  <a:pt x="64008" y="28955"/>
                </a:lnTo>
                <a:lnTo>
                  <a:pt x="64008" y="32003"/>
                </a:lnTo>
                <a:lnTo>
                  <a:pt x="67056" y="35052"/>
                </a:lnTo>
                <a:lnTo>
                  <a:pt x="71628" y="36576"/>
                </a:lnTo>
                <a:lnTo>
                  <a:pt x="74676" y="38100"/>
                </a:lnTo>
                <a:lnTo>
                  <a:pt x="79247" y="41148"/>
                </a:lnTo>
                <a:lnTo>
                  <a:pt x="82295" y="41148"/>
                </a:lnTo>
                <a:lnTo>
                  <a:pt x="85344" y="42671"/>
                </a:lnTo>
                <a:lnTo>
                  <a:pt x="86868" y="42671"/>
                </a:lnTo>
                <a:lnTo>
                  <a:pt x="88392" y="41148"/>
                </a:lnTo>
                <a:lnTo>
                  <a:pt x="88392" y="38100"/>
                </a:lnTo>
                <a:lnTo>
                  <a:pt x="91440" y="32003"/>
                </a:lnTo>
                <a:lnTo>
                  <a:pt x="92964" y="27431"/>
                </a:lnTo>
                <a:lnTo>
                  <a:pt x="94488" y="24383"/>
                </a:lnTo>
                <a:lnTo>
                  <a:pt x="96012" y="24383"/>
                </a:lnTo>
                <a:lnTo>
                  <a:pt x="99059" y="21336"/>
                </a:lnTo>
                <a:lnTo>
                  <a:pt x="105156" y="18288"/>
                </a:lnTo>
                <a:lnTo>
                  <a:pt x="114300" y="9143"/>
                </a:lnTo>
                <a:lnTo>
                  <a:pt x="120395" y="6095"/>
                </a:lnTo>
                <a:lnTo>
                  <a:pt x="123444" y="3048"/>
                </a:lnTo>
                <a:lnTo>
                  <a:pt x="126492" y="1524"/>
                </a:lnTo>
                <a:lnTo>
                  <a:pt x="128016" y="1524"/>
                </a:lnTo>
                <a:lnTo>
                  <a:pt x="131064" y="0"/>
                </a:lnTo>
                <a:lnTo>
                  <a:pt x="137159" y="0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8" name="object 1998"/>
          <p:cNvSpPr/>
          <p:nvPr/>
        </p:nvSpPr>
        <p:spPr>
          <a:xfrm>
            <a:off x="8880869" y="6703073"/>
            <a:ext cx="650748" cy="560831"/>
          </a:xfrm>
          <a:custGeom>
            <a:avLst/>
            <a:gdLst/>
            <a:ahLst/>
            <a:cxnLst/>
            <a:rect l="l" t="t" r="r" b="b"/>
            <a:pathLst>
              <a:path w="650748" h="560831">
                <a:moveTo>
                  <a:pt x="640080" y="518160"/>
                </a:moveTo>
                <a:lnTo>
                  <a:pt x="646176" y="496824"/>
                </a:lnTo>
                <a:lnTo>
                  <a:pt x="650748" y="480060"/>
                </a:lnTo>
                <a:lnTo>
                  <a:pt x="650748" y="449579"/>
                </a:lnTo>
                <a:lnTo>
                  <a:pt x="649224" y="443484"/>
                </a:lnTo>
                <a:lnTo>
                  <a:pt x="647700" y="437388"/>
                </a:lnTo>
                <a:lnTo>
                  <a:pt x="646176" y="431291"/>
                </a:lnTo>
                <a:lnTo>
                  <a:pt x="644652" y="426719"/>
                </a:lnTo>
                <a:lnTo>
                  <a:pt x="641604" y="420624"/>
                </a:lnTo>
                <a:lnTo>
                  <a:pt x="629412" y="402336"/>
                </a:lnTo>
                <a:lnTo>
                  <a:pt x="624840" y="399288"/>
                </a:lnTo>
                <a:lnTo>
                  <a:pt x="621792" y="394715"/>
                </a:lnTo>
                <a:lnTo>
                  <a:pt x="617219" y="391667"/>
                </a:lnTo>
                <a:lnTo>
                  <a:pt x="609600" y="384048"/>
                </a:lnTo>
                <a:lnTo>
                  <a:pt x="605028" y="381000"/>
                </a:lnTo>
                <a:lnTo>
                  <a:pt x="600455" y="376427"/>
                </a:lnTo>
                <a:lnTo>
                  <a:pt x="592836" y="370331"/>
                </a:lnTo>
                <a:lnTo>
                  <a:pt x="586740" y="365760"/>
                </a:lnTo>
                <a:lnTo>
                  <a:pt x="556260" y="353567"/>
                </a:lnTo>
                <a:lnTo>
                  <a:pt x="548640" y="352043"/>
                </a:lnTo>
                <a:lnTo>
                  <a:pt x="539496" y="350519"/>
                </a:lnTo>
                <a:lnTo>
                  <a:pt x="495300" y="350519"/>
                </a:lnTo>
                <a:lnTo>
                  <a:pt x="477012" y="353567"/>
                </a:lnTo>
                <a:lnTo>
                  <a:pt x="466343" y="355091"/>
                </a:lnTo>
                <a:lnTo>
                  <a:pt x="475488" y="373379"/>
                </a:lnTo>
                <a:lnTo>
                  <a:pt x="480060" y="384048"/>
                </a:lnTo>
                <a:lnTo>
                  <a:pt x="484631" y="391667"/>
                </a:lnTo>
                <a:lnTo>
                  <a:pt x="489204" y="400812"/>
                </a:lnTo>
                <a:lnTo>
                  <a:pt x="492252" y="408431"/>
                </a:lnTo>
                <a:lnTo>
                  <a:pt x="496824" y="414527"/>
                </a:lnTo>
                <a:lnTo>
                  <a:pt x="499872" y="422148"/>
                </a:lnTo>
                <a:lnTo>
                  <a:pt x="504443" y="422148"/>
                </a:lnTo>
                <a:lnTo>
                  <a:pt x="510540" y="420624"/>
                </a:lnTo>
                <a:lnTo>
                  <a:pt x="516636" y="422148"/>
                </a:lnTo>
                <a:lnTo>
                  <a:pt x="522731" y="422148"/>
                </a:lnTo>
                <a:lnTo>
                  <a:pt x="530352" y="423672"/>
                </a:lnTo>
                <a:lnTo>
                  <a:pt x="536448" y="426719"/>
                </a:lnTo>
                <a:lnTo>
                  <a:pt x="551688" y="432815"/>
                </a:lnTo>
                <a:lnTo>
                  <a:pt x="556260" y="437388"/>
                </a:lnTo>
                <a:lnTo>
                  <a:pt x="562355" y="441960"/>
                </a:lnTo>
                <a:lnTo>
                  <a:pt x="571500" y="454151"/>
                </a:lnTo>
                <a:lnTo>
                  <a:pt x="574548" y="458724"/>
                </a:lnTo>
                <a:lnTo>
                  <a:pt x="576072" y="467867"/>
                </a:lnTo>
                <a:lnTo>
                  <a:pt x="577596" y="473963"/>
                </a:lnTo>
                <a:lnTo>
                  <a:pt x="574548" y="483107"/>
                </a:lnTo>
                <a:lnTo>
                  <a:pt x="574548" y="484631"/>
                </a:lnTo>
                <a:lnTo>
                  <a:pt x="573024" y="486155"/>
                </a:lnTo>
                <a:lnTo>
                  <a:pt x="571500" y="487679"/>
                </a:lnTo>
                <a:lnTo>
                  <a:pt x="560831" y="487679"/>
                </a:lnTo>
                <a:lnTo>
                  <a:pt x="556260" y="486155"/>
                </a:lnTo>
                <a:lnTo>
                  <a:pt x="547116" y="480060"/>
                </a:lnTo>
                <a:lnTo>
                  <a:pt x="541019" y="475488"/>
                </a:lnTo>
                <a:lnTo>
                  <a:pt x="528828" y="463296"/>
                </a:lnTo>
                <a:lnTo>
                  <a:pt x="522731" y="454151"/>
                </a:lnTo>
                <a:lnTo>
                  <a:pt x="515112" y="445007"/>
                </a:lnTo>
                <a:lnTo>
                  <a:pt x="507492" y="434339"/>
                </a:lnTo>
                <a:lnTo>
                  <a:pt x="499872" y="422148"/>
                </a:lnTo>
                <a:lnTo>
                  <a:pt x="498348" y="420624"/>
                </a:lnTo>
                <a:lnTo>
                  <a:pt x="498348" y="417576"/>
                </a:lnTo>
                <a:lnTo>
                  <a:pt x="496824" y="416051"/>
                </a:lnTo>
                <a:lnTo>
                  <a:pt x="495300" y="414527"/>
                </a:lnTo>
                <a:lnTo>
                  <a:pt x="493776" y="411479"/>
                </a:lnTo>
                <a:lnTo>
                  <a:pt x="492252" y="406907"/>
                </a:lnTo>
                <a:lnTo>
                  <a:pt x="490728" y="403860"/>
                </a:lnTo>
                <a:lnTo>
                  <a:pt x="487680" y="400812"/>
                </a:lnTo>
                <a:lnTo>
                  <a:pt x="484631" y="394715"/>
                </a:lnTo>
                <a:lnTo>
                  <a:pt x="483107" y="390143"/>
                </a:lnTo>
                <a:lnTo>
                  <a:pt x="480060" y="384048"/>
                </a:lnTo>
                <a:lnTo>
                  <a:pt x="477012" y="379476"/>
                </a:lnTo>
                <a:lnTo>
                  <a:pt x="475488" y="373379"/>
                </a:lnTo>
                <a:lnTo>
                  <a:pt x="466343" y="355091"/>
                </a:lnTo>
                <a:lnTo>
                  <a:pt x="460248" y="339851"/>
                </a:lnTo>
                <a:lnTo>
                  <a:pt x="452628" y="324612"/>
                </a:lnTo>
                <a:lnTo>
                  <a:pt x="446531" y="310896"/>
                </a:lnTo>
                <a:lnTo>
                  <a:pt x="438912" y="297179"/>
                </a:lnTo>
                <a:lnTo>
                  <a:pt x="431292" y="281939"/>
                </a:lnTo>
                <a:lnTo>
                  <a:pt x="422148" y="268224"/>
                </a:lnTo>
                <a:lnTo>
                  <a:pt x="414528" y="254507"/>
                </a:lnTo>
                <a:lnTo>
                  <a:pt x="405384" y="240791"/>
                </a:lnTo>
                <a:lnTo>
                  <a:pt x="396240" y="228600"/>
                </a:lnTo>
                <a:lnTo>
                  <a:pt x="387096" y="214884"/>
                </a:lnTo>
                <a:lnTo>
                  <a:pt x="379476" y="202691"/>
                </a:lnTo>
                <a:lnTo>
                  <a:pt x="370331" y="188976"/>
                </a:lnTo>
                <a:lnTo>
                  <a:pt x="352043" y="164591"/>
                </a:lnTo>
                <a:lnTo>
                  <a:pt x="342900" y="153924"/>
                </a:lnTo>
                <a:lnTo>
                  <a:pt x="333755" y="141731"/>
                </a:lnTo>
                <a:lnTo>
                  <a:pt x="324612" y="131063"/>
                </a:lnTo>
                <a:lnTo>
                  <a:pt x="316992" y="121919"/>
                </a:lnTo>
                <a:lnTo>
                  <a:pt x="307848" y="111251"/>
                </a:lnTo>
                <a:lnTo>
                  <a:pt x="300228" y="102107"/>
                </a:lnTo>
                <a:lnTo>
                  <a:pt x="291084" y="92963"/>
                </a:lnTo>
                <a:lnTo>
                  <a:pt x="283464" y="83819"/>
                </a:lnTo>
                <a:lnTo>
                  <a:pt x="277367" y="76200"/>
                </a:lnTo>
                <a:lnTo>
                  <a:pt x="269748" y="68579"/>
                </a:lnTo>
                <a:lnTo>
                  <a:pt x="262128" y="62484"/>
                </a:lnTo>
                <a:lnTo>
                  <a:pt x="233172" y="33527"/>
                </a:lnTo>
                <a:lnTo>
                  <a:pt x="228600" y="32003"/>
                </a:lnTo>
                <a:lnTo>
                  <a:pt x="205740" y="16763"/>
                </a:lnTo>
                <a:lnTo>
                  <a:pt x="184404" y="7619"/>
                </a:lnTo>
                <a:lnTo>
                  <a:pt x="164592" y="1524"/>
                </a:lnTo>
                <a:lnTo>
                  <a:pt x="144780" y="0"/>
                </a:lnTo>
                <a:lnTo>
                  <a:pt x="124967" y="1524"/>
                </a:lnTo>
                <a:lnTo>
                  <a:pt x="108204" y="6096"/>
                </a:lnTo>
                <a:lnTo>
                  <a:pt x="91440" y="13715"/>
                </a:lnTo>
                <a:lnTo>
                  <a:pt x="77724" y="22860"/>
                </a:lnTo>
                <a:lnTo>
                  <a:pt x="64007" y="33527"/>
                </a:lnTo>
                <a:lnTo>
                  <a:pt x="50292" y="45719"/>
                </a:lnTo>
                <a:lnTo>
                  <a:pt x="39624" y="57912"/>
                </a:lnTo>
                <a:lnTo>
                  <a:pt x="21336" y="85343"/>
                </a:lnTo>
                <a:lnTo>
                  <a:pt x="7619" y="112776"/>
                </a:lnTo>
                <a:lnTo>
                  <a:pt x="4572" y="126491"/>
                </a:lnTo>
                <a:lnTo>
                  <a:pt x="3048" y="131063"/>
                </a:lnTo>
                <a:lnTo>
                  <a:pt x="1524" y="140207"/>
                </a:lnTo>
                <a:lnTo>
                  <a:pt x="0" y="149351"/>
                </a:lnTo>
                <a:lnTo>
                  <a:pt x="0" y="187451"/>
                </a:lnTo>
                <a:lnTo>
                  <a:pt x="1524" y="202691"/>
                </a:lnTo>
                <a:lnTo>
                  <a:pt x="4572" y="217931"/>
                </a:lnTo>
                <a:lnTo>
                  <a:pt x="9143" y="233172"/>
                </a:lnTo>
                <a:lnTo>
                  <a:pt x="21336" y="260603"/>
                </a:lnTo>
                <a:lnTo>
                  <a:pt x="30480" y="271272"/>
                </a:lnTo>
                <a:lnTo>
                  <a:pt x="42672" y="283463"/>
                </a:lnTo>
                <a:lnTo>
                  <a:pt x="54864" y="291084"/>
                </a:lnTo>
                <a:lnTo>
                  <a:pt x="71628" y="297179"/>
                </a:lnTo>
                <a:lnTo>
                  <a:pt x="88392" y="300227"/>
                </a:lnTo>
                <a:lnTo>
                  <a:pt x="108204" y="301751"/>
                </a:lnTo>
                <a:lnTo>
                  <a:pt x="144780" y="304800"/>
                </a:lnTo>
                <a:lnTo>
                  <a:pt x="178307" y="307848"/>
                </a:lnTo>
                <a:lnTo>
                  <a:pt x="192024" y="309372"/>
                </a:lnTo>
                <a:lnTo>
                  <a:pt x="207264" y="309372"/>
                </a:lnTo>
                <a:lnTo>
                  <a:pt x="220980" y="310896"/>
                </a:lnTo>
                <a:lnTo>
                  <a:pt x="233172" y="312419"/>
                </a:lnTo>
                <a:lnTo>
                  <a:pt x="254507" y="315467"/>
                </a:lnTo>
                <a:lnTo>
                  <a:pt x="263652" y="316991"/>
                </a:lnTo>
                <a:lnTo>
                  <a:pt x="271272" y="320039"/>
                </a:lnTo>
                <a:lnTo>
                  <a:pt x="283464" y="323088"/>
                </a:lnTo>
                <a:lnTo>
                  <a:pt x="286512" y="324612"/>
                </a:lnTo>
                <a:lnTo>
                  <a:pt x="281940" y="324612"/>
                </a:lnTo>
                <a:lnTo>
                  <a:pt x="278892" y="326136"/>
                </a:lnTo>
                <a:lnTo>
                  <a:pt x="277367" y="326136"/>
                </a:lnTo>
                <a:lnTo>
                  <a:pt x="274319" y="327660"/>
                </a:lnTo>
                <a:lnTo>
                  <a:pt x="271272" y="330707"/>
                </a:lnTo>
                <a:lnTo>
                  <a:pt x="277367" y="333755"/>
                </a:lnTo>
                <a:lnTo>
                  <a:pt x="284988" y="336803"/>
                </a:lnTo>
                <a:lnTo>
                  <a:pt x="291084" y="341376"/>
                </a:lnTo>
                <a:lnTo>
                  <a:pt x="300228" y="345948"/>
                </a:lnTo>
                <a:lnTo>
                  <a:pt x="307848" y="350519"/>
                </a:lnTo>
                <a:lnTo>
                  <a:pt x="316992" y="356615"/>
                </a:lnTo>
                <a:lnTo>
                  <a:pt x="324612" y="362712"/>
                </a:lnTo>
                <a:lnTo>
                  <a:pt x="333755" y="368807"/>
                </a:lnTo>
                <a:lnTo>
                  <a:pt x="344424" y="376427"/>
                </a:lnTo>
                <a:lnTo>
                  <a:pt x="353567" y="384048"/>
                </a:lnTo>
                <a:lnTo>
                  <a:pt x="387096" y="417576"/>
                </a:lnTo>
                <a:lnTo>
                  <a:pt x="394716" y="426719"/>
                </a:lnTo>
                <a:lnTo>
                  <a:pt x="400812" y="434339"/>
                </a:lnTo>
                <a:lnTo>
                  <a:pt x="409955" y="445007"/>
                </a:lnTo>
                <a:lnTo>
                  <a:pt x="417576" y="457200"/>
                </a:lnTo>
                <a:lnTo>
                  <a:pt x="426719" y="467867"/>
                </a:lnTo>
                <a:lnTo>
                  <a:pt x="434340" y="478536"/>
                </a:lnTo>
                <a:lnTo>
                  <a:pt x="443484" y="489203"/>
                </a:lnTo>
                <a:lnTo>
                  <a:pt x="451104" y="499872"/>
                </a:lnTo>
                <a:lnTo>
                  <a:pt x="460248" y="509015"/>
                </a:lnTo>
                <a:lnTo>
                  <a:pt x="469392" y="516636"/>
                </a:lnTo>
                <a:lnTo>
                  <a:pt x="478536" y="525779"/>
                </a:lnTo>
                <a:lnTo>
                  <a:pt x="487680" y="533400"/>
                </a:lnTo>
                <a:lnTo>
                  <a:pt x="498348" y="539496"/>
                </a:lnTo>
                <a:lnTo>
                  <a:pt x="507492" y="545591"/>
                </a:lnTo>
                <a:lnTo>
                  <a:pt x="518160" y="551688"/>
                </a:lnTo>
                <a:lnTo>
                  <a:pt x="527304" y="556260"/>
                </a:lnTo>
                <a:lnTo>
                  <a:pt x="537972" y="559307"/>
                </a:lnTo>
                <a:lnTo>
                  <a:pt x="548640" y="560831"/>
                </a:lnTo>
                <a:lnTo>
                  <a:pt x="576072" y="560831"/>
                </a:lnTo>
                <a:lnTo>
                  <a:pt x="583692" y="559307"/>
                </a:lnTo>
                <a:lnTo>
                  <a:pt x="589788" y="557784"/>
                </a:lnTo>
                <a:lnTo>
                  <a:pt x="597407" y="554736"/>
                </a:lnTo>
                <a:lnTo>
                  <a:pt x="615696" y="545591"/>
                </a:lnTo>
                <a:lnTo>
                  <a:pt x="621792" y="541019"/>
                </a:lnTo>
                <a:lnTo>
                  <a:pt x="626364" y="537972"/>
                </a:lnTo>
                <a:lnTo>
                  <a:pt x="630936" y="533400"/>
                </a:lnTo>
                <a:lnTo>
                  <a:pt x="633984" y="528827"/>
                </a:lnTo>
                <a:lnTo>
                  <a:pt x="638555" y="522731"/>
                </a:lnTo>
                <a:lnTo>
                  <a:pt x="640080" y="518160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9" name="object 1999"/>
          <p:cNvSpPr/>
          <p:nvPr/>
        </p:nvSpPr>
        <p:spPr>
          <a:xfrm>
            <a:off x="9085085" y="7100836"/>
            <a:ext cx="192024" cy="54864"/>
          </a:xfrm>
          <a:custGeom>
            <a:avLst/>
            <a:gdLst/>
            <a:ahLst/>
            <a:cxnLst/>
            <a:rect l="l" t="t" r="r" b="b"/>
            <a:pathLst>
              <a:path w="192024" h="54864">
                <a:moveTo>
                  <a:pt x="0" y="54864"/>
                </a:moveTo>
                <a:lnTo>
                  <a:pt x="12191" y="54864"/>
                </a:lnTo>
                <a:lnTo>
                  <a:pt x="21336" y="53340"/>
                </a:lnTo>
                <a:lnTo>
                  <a:pt x="32003" y="50292"/>
                </a:lnTo>
                <a:lnTo>
                  <a:pt x="44196" y="47244"/>
                </a:lnTo>
                <a:lnTo>
                  <a:pt x="57912" y="42673"/>
                </a:lnTo>
                <a:lnTo>
                  <a:pt x="71627" y="39625"/>
                </a:lnTo>
                <a:lnTo>
                  <a:pt x="85344" y="35052"/>
                </a:lnTo>
                <a:lnTo>
                  <a:pt x="99060" y="28956"/>
                </a:lnTo>
                <a:lnTo>
                  <a:pt x="126491" y="19813"/>
                </a:lnTo>
                <a:lnTo>
                  <a:pt x="138684" y="15240"/>
                </a:lnTo>
                <a:lnTo>
                  <a:pt x="149351" y="10668"/>
                </a:lnTo>
                <a:lnTo>
                  <a:pt x="158496" y="6097"/>
                </a:lnTo>
                <a:lnTo>
                  <a:pt x="166115" y="3049"/>
                </a:lnTo>
                <a:lnTo>
                  <a:pt x="170688" y="0"/>
                </a:lnTo>
                <a:lnTo>
                  <a:pt x="182880" y="12192"/>
                </a:lnTo>
                <a:lnTo>
                  <a:pt x="184403" y="15240"/>
                </a:lnTo>
                <a:lnTo>
                  <a:pt x="192024" y="22861"/>
                </a:lnTo>
                <a:lnTo>
                  <a:pt x="187451" y="24385"/>
                </a:lnTo>
                <a:lnTo>
                  <a:pt x="182880" y="27433"/>
                </a:lnTo>
                <a:lnTo>
                  <a:pt x="175260" y="28956"/>
                </a:lnTo>
                <a:lnTo>
                  <a:pt x="153924" y="35052"/>
                </a:lnTo>
                <a:lnTo>
                  <a:pt x="141732" y="38100"/>
                </a:lnTo>
                <a:lnTo>
                  <a:pt x="128015" y="39625"/>
                </a:lnTo>
                <a:lnTo>
                  <a:pt x="114300" y="44197"/>
                </a:lnTo>
                <a:lnTo>
                  <a:pt x="100584" y="45721"/>
                </a:lnTo>
                <a:lnTo>
                  <a:pt x="85344" y="48768"/>
                </a:lnTo>
                <a:lnTo>
                  <a:pt x="54864" y="51816"/>
                </a:lnTo>
                <a:lnTo>
                  <a:pt x="41148" y="54864"/>
                </a:lnTo>
                <a:lnTo>
                  <a:pt x="0" y="54864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0" name="object 2000"/>
          <p:cNvSpPr/>
          <p:nvPr/>
        </p:nvSpPr>
        <p:spPr>
          <a:xfrm>
            <a:off x="8605024" y="6980440"/>
            <a:ext cx="80773" cy="99060"/>
          </a:xfrm>
          <a:custGeom>
            <a:avLst/>
            <a:gdLst/>
            <a:ahLst/>
            <a:cxnLst/>
            <a:rect l="l" t="t" r="r" b="b"/>
            <a:pathLst>
              <a:path w="80773" h="99060">
                <a:moveTo>
                  <a:pt x="68581" y="3048"/>
                </a:moveTo>
                <a:lnTo>
                  <a:pt x="74676" y="6096"/>
                </a:lnTo>
                <a:lnTo>
                  <a:pt x="79249" y="10669"/>
                </a:lnTo>
                <a:lnTo>
                  <a:pt x="80773" y="15240"/>
                </a:lnTo>
                <a:lnTo>
                  <a:pt x="80773" y="27433"/>
                </a:lnTo>
                <a:lnTo>
                  <a:pt x="79249" y="33529"/>
                </a:lnTo>
                <a:lnTo>
                  <a:pt x="77725" y="38100"/>
                </a:lnTo>
                <a:lnTo>
                  <a:pt x="74676" y="47245"/>
                </a:lnTo>
                <a:lnTo>
                  <a:pt x="71629" y="57912"/>
                </a:lnTo>
                <a:lnTo>
                  <a:pt x="65533" y="76200"/>
                </a:lnTo>
                <a:lnTo>
                  <a:pt x="64009" y="82296"/>
                </a:lnTo>
                <a:lnTo>
                  <a:pt x="62485" y="88393"/>
                </a:lnTo>
                <a:lnTo>
                  <a:pt x="56388" y="97536"/>
                </a:lnTo>
                <a:lnTo>
                  <a:pt x="50293" y="99060"/>
                </a:lnTo>
                <a:lnTo>
                  <a:pt x="47245" y="99060"/>
                </a:lnTo>
                <a:lnTo>
                  <a:pt x="44197" y="97536"/>
                </a:lnTo>
                <a:lnTo>
                  <a:pt x="36576" y="97536"/>
                </a:lnTo>
                <a:lnTo>
                  <a:pt x="35052" y="96012"/>
                </a:lnTo>
                <a:lnTo>
                  <a:pt x="32005" y="94488"/>
                </a:lnTo>
                <a:lnTo>
                  <a:pt x="28957" y="94488"/>
                </a:lnTo>
                <a:lnTo>
                  <a:pt x="27433" y="96012"/>
                </a:lnTo>
                <a:lnTo>
                  <a:pt x="24385" y="96012"/>
                </a:lnTo>
                <a:lnTo>
                  <a:pt x="22861" y="94488"/>
                </a:lnTo>
                <a:lnTo>
                  <a:pt x="21337" y="94488"/>
                </a:lnTo>
                <a:lnTo>
                  <a:pt x="19812" y="92964"/>
                </a:lnTo>
                <a:lnTo>
                  <a:pt x="19812" y="89917"/>
                </a:lnTo>
                <a:lnTo>
                  <a:pt x="12193" y="89917"/>
                </a:lnTo>
                <a:lnTo>
                  <a:pt x="10669" y="88393"/>
                </a:lnTo>
                <a:lnTo>
                  <a:pt x="9145" y="86869"/>
                </a:lnTo>
                <a:lnTo>
                  <a:pt x="9145" y="82296"/>
                </a:lnTo>
                <a:lnTo>
                  <a:pt x="4573" y="82296"/>
                </a:lnTo>
                <a:lnTo>
                  <a:pt x="1525" y="80772"/>
                </a:lnTo>
                <a:lnTo>
                  <a:pt x="0" y="77724"/>
                </a:lnTo>
                <a:lnTo>
                  <a:pt x="1525" y="73152"/>
                </a:lnTo>
                <a:lnTo>
                  <a:pt x="3049" y="71629"/>
                </a:lnTo>
                <a:lnTo>
                  <a:pt x="6097" y="65533"/>
                </a:lnTo>
                <a:lnTo>
                  <a:pt x="12193" y="59436"/>
                </a:lnTo>
                <a:lnTo>
                  <a:pt x="13717" y="54864"/>
                </a:lnTo>
                <a:lnTo>
                  <a:pt x="16764" y="50293"/>
                </a:lnTo>
                <a:lnTo>
                  <a:pt x="22861" y="44196"/>
                </a:lnTo>
                <a:lnTo>
                  <a:pt x="27433" y="35052"/>
                </a:lnTo>
                <a:lnTo>
                  <a:pt x="28957" y="28957"/>
                </a:lnTo>
                <a:lnTo>
                  <a:pt x="32005" y="24384"/>
                </a:lnTo>
                <a:lnTo>
                  <a:pt x="32005" y="21336"/>
                </a:lnTo>
                <a:lnTo>
                  <a:pt x="33529" y="18288"/>
                </a:lnTo>
                <a:lnTo>
                  <a:pt x="36576" y="13717"/>
                </a:lnTo>
                <a:lnTo>
                  <a:pt x="39625" y="7621"/>
                </a:lnTo>
                <a:lnTo>
                  <a:pt x="45721" y="3048"/>
                </a:lnTo>
                <a:lnTo>
                  <a:pt x="57912" y="0"/>
                </a:lnTo>
                <a:lnTo>
                  <a:pt x="68581" y="3048"/>
                </a:lnTo>
              </a:path>
            </a:pathLst>
          </a:custGeom>
          <a:solidFill>
            <a:srgbClr val="B5595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1" name="object 2001"/>
          <p:cNvSpPr/>
          <p:nvPr/>
        </p:nvSpPr>
        <p:spPr>
          <a:xfrm>
            <a:off x="8649221" y="6983488"/>
            <a:ext cx="36576" cy="96012"/>
          </a:xfrm>
          <a:custGeom>
            <a:avLst/>
            <a:gdLst/>
            <a:ahLst/>
            <a:cxnLst/>
            <a:rect l="l" t="t" r="r" b="b"/>
            <a:pathLst>
              <a:path w="36576" h="96012">
                <a:moveTo>
                  <a:pt x="6096" y="96012"/>
                </a:moveTo>
                <a:lnTo>
                  <a:pt x="12191" y="92964"/>
                </a:lnTo>
                <a:lnTo>
                  <a:pt x="15240" y="89916"/>
                </a:lnTo>
                <a:lnTo>
                  <a:pt x="18288" y="85345"/>
                </a:lnTo>
                <a:lnTo>
                  <a:pt x="19812" y="79248"/>
                </a:lnTo>
                <a:lnTo>
                  <a:pt x="21336" y="73152"/>
                </a:lnTo>
                <a:lnTo>
                  <a:pt x="27432" y="54864"/>
                </a:lnTo>
                <a:lnTo>
                  <a:pt x="30479" y="44197"/>
                </a:lnTo>
                <a:lnTo>
                  <a:pt x="33528" y="35052"/>
                </a:lnTo>
                <a:lnTo>
                  <a:pt x="35052" y="30481"/>
                </a:lnTo>
                <a:lnTo>
                  <a:pt x="36576" y="24385"/>
                </a:lnTo>
                <a:lnTo>
                  <a:pt x="36576" y="10669"/>
                </a:lnTo>
                <a:lnTo>
                  <a:pt x="35052" y="7621"/>
                </a:lnTo>
                <a:lnTo>
                  <a:pt x="30479" y="3048"/>
                </a:lnTo>
                <a:lnTo>
                  <a:pt x="24384" y="0"/>
                </a:lnTo>
                <a:lnTo>
                  <a:pt x="27432" y="3048"/>
                </a:lnTo>
                <a:lnTo>
                  <a:pt x="30479" y="7621"/>
                </a:lnTo>
                <a:lnTo>
                  <a:pt x="32003" y="13716"/>
                </a:lnTo>
                <a:lnTo>
                  <a:pt x="30479" y="21336"/>
                </a:lnTo>
                <a:lnTo>
                  <a:pt x="28955" y="25909"/>
                </a:lnTo>
                <a:lnTo>
                  <a:pt x="24384" y="30481"/>
                </a:lnTo>
                <a:lnTo>
                  <a:pt x="16764" y="32004"/>
                </a:lnTo>
                <a:lnTo>
                  <a:pt x="4572" y="28957"/>
                </a:lnTo>
                <a:lnTo>
                  <a:pt x="7620" y="32004"/>
                </a:lnTo>
                <a:lnTo>
                  <a:pt x="10667" y="33528"/>
                </a:lnTo>
                <a:lnTo>
                  <a:pt x="12191" y="33528"/>
                </a:lnTo>
                <a:lnTo>
                  <a:pt x="13715" y="35052"/>
                </a:lnTo>
                <a:lnTo>
                  <a:pt x="16764" y="36576"/>
                </a:lnTo>
                <a:lnTo>
                  <a:pt x="22860" y="36576"/>
                </a:lnTo>
                <a:lnTo>
                  <a:pt x="22860" y="38100"/>
                </a:lnTo>
                <a:lnTo>
                  <a:pt x="18288" y="38100"/>
                </a:lnTo>
                <a:lnTo>
                  <a:pt x="13715" y="39624"/>
                </a:lnTo>
                <a:lnTo>
                  <a:pt x="6096" y="39624"/>
                </a:lnTo>
                <a:lnTo>
                  <a:pt x="1524" y="38100"/>
                </a:lnTo>
                <a:lnTo>
                  <a:pt x="0" y="38100"/>
                </a:lnTo>
                <a:lnTo>
                  <a:pt x="0" y="39624"/>
                </a:lnTo>
                <a:lnTo>
                  <a:pt x="1524" y="39624"/>
                </a:lnTo>
                <a:lnTo>
                  <a:pt x="4572" y="42673"/>
                </a:lnTo>
                <a:lnTo>
                  <a:pt x="7620" y="44197"/>
                </a:lnTo>
                <a:lnTo>
                  <a:pt x="12191" y="44197"/>
                </a:lnTo>
                <a:lnTo>
                  <a:pt x="16764" y="45721"/>
                </a:lnTo>
                <a:lnTo>
                  <a:pt x="18288" y="50292"/>
                </a:lnTo>
                <a:lnTo>
                  <a:pt x="16764" y="53340"/>
                </a:lnTo>
                <a:lnTo>
                  <a:pt x="12191" y="57912"/>
                </a:lnTo>
                <a:lnTo>
                  <a:pt x="13715" y="59436"/>
                </a:lnTo>
                <a:lnTo>
                  <a:pt x="15240" y="62485"/>
                </a:lnTo>
                <a:lnTo>
                  <a:pt x="16764" y="67057"/>
                </a:lnTo>
                <a:lnTo>
                  <a:pt x="16764" y="79248"/>
                </a:lnTo>
                <a:lnTo>
                  <a:pt x="15240" y="85345"/>
                </a:lnTo>
                <a:lnTo>
                  <a:pt x="12191" y="91440"/>
                </a:lnTo>
                <a:lnTo>
                  <a:pt x="6096" y="96012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2" name="object 2002"/>
          <p:cNvSpPr/>
          <p:nvPr/>
        </p:nvSpPr>
        <p:spPr>
          <a:xfrm>
            <a:off x="8624836" y="7053592"/>
            <a:ext cx="19813" cy="21336"/>
          </a:xfrm>
          <a:custGeom>
            <a:avLst/>
            <a:gdLst/>
            <a:ahLst/>
            <a:cxnLst/>
            <a:rect l="l" t="t" r="r" b="b"/>
            <a:pathLst>
              <a:path w="19813" h="21336">
                <a:moveTo>
                  <a:pt x="12193" y="19812"/>
                </a:moveTo>
                <a:lnTo>
                  <a:pt x="10669" y="21336"/>
                </a:lnTo>
                <a:lnTo>
                  <a:pt x="3049" y="21336"/>
                </a:lnTo>
                <a:lnTo>
                  <a:pt x="1525" y="19812"/>
                </a:lnTo>
                <a:lnTo>
                  <a:pt x="0" y="19812"/>
                </a:lnTo>
                <a:lnTo>
                  <a:pt x="0" y="15241"/>
                </a:lnTo>
                <a:lnTo>
                  <a:pt x="3049" y="10669"/>
                </a:lnTo>
                <a:lnTo>
                  <a:pt x="7621" y="4572"/>
                </a:lnTo>
                <a:lnTo>
                  <a:pt x="13717" y="0"/>
                </a:lnTo>
                <a:lnTo>
                  <a:pt x="16764" y="0"/>
                </a:lnTo>
                <a:lnTo>
                  <a:pt x="19813" y="4572"/>
                </a:lnTo>
                <a:lnTo>
                  <a:pt x="18288" y="10669"/>
                </a:lnTo>
                <a:lnTo>
                  <a:pt x="12193" y="19812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3" name="object 2003"/>
          <p:cNvSpPr/>
          <p:nvPr/>
        </p:nvSpPr>
        <p:spPr>
          <a:xfrm>
            <a:off x="8603500" y="7039876"/>
            <a:ext cx="16765" cy="22860"/>
          </a:xfrm>
          <a:custGeom>
            <a:avLst/>
            <a:gdLst/>
            <a:ahLst/>
            <a:cxnLst/>
            <a:rect l="l" t="t" r="r" b="b"/>
            <a:pathLst>
              <a:path w="16765" h="22860">
                <a:moveTo>
                  <a:pt x="9145" y="22860"/>
                </a:moveTo>
                <a:lnTo>
                  <a:pt x="4573" y="22860"/>
                </a:lnTo>
                <a:lnTo>
                  <a:pt x="1524" y="21336"/>
                </a:lnTo>
                <a:lnTo>
                  <a:pt x="0" y="18288"/>
                </a:lnTo>
                <a:lnTo>
                  <a:pt x="1524" y="13716"/>
                </a:lnTo>
                <a:lnTo>
                  <a:pt x="3049" y="10669"/>
                </a:lnTo>
                <a:lnTo>
                  <a:pt x="6097" y="6097"/>
                </a:lnTo>
                <a:lnTo>
                  <a:pt x="12193" y="0"/>
                </a:lnTo>
                <a:lnTo>
                  <a:pt x="15241" y="1524"/>
                </a:lnTo>
                <a:lnTo>
                  <a:pt x="16765" y="4573"/>
                </a:lnTo>
                <a:lnTo>
                  <a:pt x="15241" y="12193"/>
                </a:lnTo>
                <a:lnTo>
                  <a:pt x="9145" y="2286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4" name="object 2004"/>
          <p:cNvSpPr/>
          <p:nvPr/>
        </p:nvSpPr>
        <p:spPr>
          <a:xfrm>
            <a:off x="8612645" y="7045973"/>
            <a:ext cx="21336" cy="24384"/>
          </a:xfrm>
          <a:custGeom>
            <a:avLst/>
            <a:gdLst/>
            <a:ahLst/>
            <a:cxnLst/>
            <a:rect l="l" t="t" r="r" b="b"/>
            <a:pathLst>
              <a:path w="21336" h="24384">
                <a:moveTo>
                  <a:pt x="12191" y="24384"/>
                </a:moveTo>
                <a:lnTo>
                  <a:pt x="4572" y="24384"/>
                </a:lnTo>
                <a:lnTo>
                  <a:pt x="3048" y="22860"/>
                </a:lnTo>
                <a:lnTo>
                  <a:pt x="1524" y="21336"/>
                </a:lnTo>
                <a:lnTo>
                  <a:pt x="1524" y="19812"/>
                </a:lnTo>
                <a:lnTo>
                  <a:pt x="0" y="18288"/>
                </a:lnTo>
                <a:lnTo>
                  <a:pt x="1524" y="16763"/>
                </a:lnTo>
                <a:lnTo>
                  <a:pt x="10667" y="4572"/>
                </a:lnTo>
                <a:lnTo>
                  <a:pt x="15240" y="1524"/>
                </a:lnTo>
                <a:lnTo>
                  <a:pt x="19812" y="0"/>
                </a:lnTo>
                <a:lnTo>
                  <a:pt x="21336" y="3048"/>
                </a:lnTo>
                <a:lnTo>
                  <a:pt x="19812" y="10667"/>
                </a:lnTo>
                <a:lnTo>
                  <a:pt x="15240" y="18288"/>
                </a:lnTo>
                <a:lnTo>
                  <a:pt x="12191" y="24384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5" name="object 2005"/>
          <p:cNvSpPr/>
          <p:nvPr/>
        </p:nvSpPr>
        <p:spPr>
          <a:xfrm>
            <a:off x="8643124" y="6884428"/>
            <a:ext cx="80773" cy="129540"/>
          </a:xfrm>
          <a:custGeom>
            <a:avLst/>
            <a:gdLst/>
            <a:ahLst/>
            <a:cxnLst/>
            <a:rect l="l" t="t" r="r" b="b"/>
            <a:pathLst>
              <a:path w="80773" h="129540">
                <a:moveTo>
                  <a:pt x="76200" y="44196"/>
                </a:moveTo>
                <a:lnTo>
                  <a:pt x="73152" y="51817"/>
                </a:lnTo>
                <a:lnTo>
                  <a:pt x="70105" y="60960"/>
                </a:lnTo>
                <a:lnTo>
                  <a:pt x="65533" y="68581"/>
                </a:lnTo>
                <a:lnTo>
                  <a:pt x="62485" y="76200"/>
                </a:lnTo>
                <a:lnTo>
                  <a:pt x="57912" y="83821"/>
                </a:lnTo>
                <a:lnTo>
                  <a:pt x="54864" y="92964"/>
                </a:lnTo>
                <a:lnTo>
                  <a:pt x="50293" y="103633"/>
                </a:lnTo>
                <a:lnTo>
                  <a:pt x="47245" y="112776"/>
                </a:lnTo>
                <a:lnTo>
                  <a:pt x="45721" y="115824"/>
                </a:lnTo>
                <a:lnTo>
                  <a:pt x="42673" y="120396"/>
                </a:lnTo>
                <a:lnTo>
                  <a:pt x="36576" y="126493"/>
                </a:lnTo>
                <a:lnTo>
                  <a:pt x="33529" y="128017"/>
                </a:lnTo>
                <a:lnTo>
                  <a:pt x="28957" y="129541"/>
                </a:lnTo>
                <a:lnTo>
                  <a:pt x="22861" y="128017"/>
                </a:lnTo>
                <a:lnTo>
                  <a:pt x="18288" y="126493"/>
                </a:lnTo>
                <a:lnTo>
                  <a:pt x="15241" y="126493"/>
                </a:lnTo>
                <a:lnTo>
                  <a:pt x="12193" y="124969"/>
                </a:lnTo>
                <a:lnTo>
                  <a:pt x="9145" y="121921"/>
                </a:lnTo>
                <a:lnTo>
                  <a:pt x="4573" y="118872"/>
                </a:lnTo>
                <a:lnTo>
                  <a:pt x="3049" y="115824"/>
                </a:lnTo>
                <a:lnTo>
                  <a:pt x="0" y="111252"/>
                </a:lnTo>
                <a:lnTo>
                  <a:pt x="0" y="105157"/>
                </a:lnTo>
                <a:lnTo>
                  <a:pt x="1525" y="97536"/>
                </a:lnTo>
                <a:lnTo>
                  <a:pt x="9145" y="83821"/>
                </a:lnTo>
                <a:lnTo>
                  <a:pt x="13717" y="70105"/>
                </a:lnTo>
                <a:lnTo>
                  <a:pt x="18288" y="59436"/>
                </a:lnTo>
                <a:lnTo>
                  <a:pt x="21337" y="45721"/>
                </a:lnTo>
                <a:lnTo>
                  <a:pt x="22861" y="33529"/>
                </a:lnTo>
                <a:lnTo>
                  <a:pt x="25909" y="25908"/>
                </a:lnTo>
                <a:lnTo>
                  <a:pt x="28957" y="16764"/>
                </a:lnTo>
                <a:lnTo>
                  <a:pt x="32005" y="9145"/>
                </a:lnTo>
                <a:lnTo>
                  <a:pt x="38100" y="3048"/>
                </a:lnTo>
                <a:lnTo>
                  <a:pt x="47245" y="0"/>
                </a:lnTo>
                <a:lnTo>
                  <a:pt x="50293" y="0"/>
                </a:lnTo>
                <a:lnTo>
                  <a:pt x="54864" y="1524"/>
                </a:lnTo>
                <a:lnTo>
                  <a:pt x="59437" y="1524"/>
                </a:lnTo>
                <a:lnTo>
                  <a:pt x="64009" y="3048"/>
                </a:lnTo>
                <a:lnTo>
                  <a:pt x="73152" y="9145"/>
                </a:lnTo>
                <a:lnTo>
                  <a:pt x="76200" y="13717"/>
                </a:lnTo>
                <a:lnTo>
                  <a:pt x="77725" y="19812"/>
                </a:lnTo>
                <a:lnTo>
                  <a:pt x="79249" y="24384"/>
                </a:lnTo>
                <a:lnTo>
                  <a:pt x="80773" y="32005"/>
                </a:lnTo>
                <a:lnTo>
                  <a:pt x="79249" y="38100"/>
                </a:lnTo>
                <a:lnTo>
                  <a:pt x="76200" y="44196"/>
                </a:lnTo>
              </a:path>
            </a:pathLst>
          </a:custGeom>
          <a:solidFill>
            <a:srgbClr val="B5595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6" name="object 2006"/>
          <p:cNvSpPr/>
          <p:nvPr/>
        </p:nvSpPr>
        <p:spPr>
          <a:xfrm>
            <a:off x="8661412" y="6887476"/>
            <a:ext cx="62485" cy="126492"/>
          </a:xfrm>
          <a:custGeom>
            <a:avLst/>
            <a:gdLst/>
            <a:ahLst/>
            <a:cxnLst/>
            <a:rect l="l" t="t" r="r" b="b"/>
            <a:pathLst>
              <a:path w="62485" h="126492">
                <a:moveTo>
                  <a:pt x="0" y="123445"/>
                </a:moveTo>
                <a:lnTo>
                  <a:pt x="12193" y="126493"/>
                </a:lnTo>
                <a:lnTo>
                  <a:pt x="15241" y="124969"/>
                </a:lnTo>
                <a:lnTo>
                  <a:pt x="19812" y="123445"/>
                </a:lnTo>
                <a:lnTo>
                  <a:pt x="25909" y="117348"/>
                </a:lnTo>
                <a:lnTo>
                  <a:pt x="28957" y="108204"/>
                </a:lnTo>
                <a:lnTo>
                  <a:pt x="32005" y="100585"/>
                </a:lnTo>
                <a:lnTo>
                  <a:pt x="36576" y="89916"/>
                </a:lnTo>
                <a:lnTo>
                  <a:pt x="41149" y="80773"/>
                </a:lnTo>
                <a:lnTo>
                  <a:pt x="45721" y="73152"/>
                </a:lnTo>
                <a:lnTo>
                  <a:pt x="51817" y="57912"/>
                </a:lnTo>
                <a:lnTo>
                  <a:pt x="56388" y="48769"/>
                </a:lnTo>
                <a:lnTo>
                  <a:pt x="59437" y="41148"/>
                </a:lnTo>
                <a:lnTo>
                  <a:pt x="60961" y="35052"/>
                </a:lnTo>
                <a:lnTo>
                  <a:pt x="62485" y="27433"/>
                </a:lnTo>
                <a:lnTo>
                  <a:pt x="62485" y="21336"/>
                </a:lnTo>
                <a:lnTo>
                  <a:pt x="60961" y="16764"/>
                </a:lnTo>
                <a:lnTo>
                  <a:pt x="57912" y="10669"/>
                </a:lnTo>
                <a:lnTo>
                  <a:pt x="54864" y="6097"/>
                </a:lnTo>
                <a:lnTo>
                  <a:pt x="51817" y="3048"/>
                </a:lnTo>
                <a:lnTo>
                  <a:pt x="47245" y="0"/>
                </a:lnTo>
                <a:lnTo>
                  <a:pt x="48769" y="3048"/>
                </a:lnTo>
                <a:lnTo>
                  <a:pt x="51817" y="6097"/>
                </a:lnTo>
                <a:lnTo>
                  <a:pt x="53341" y="9145"/>
                </a:lnTo>
                <a:lnTo>
                  <a:pt x="54864" y="13716"/>
                </a:lnTo>
                <a:lnTo>
                  <a:pt x="57912" y="18288"/>
                </a:lnTo>
                <a:lnTo>
                  <a:pt x="57912" y="27433"/>
                </a:lnTo>
                <a:lnTo>
                  <a:pt x="54864" y="32004"/>
                </a:lnTo>
                <a:lnTo>
                  <a:pt x="45721" y="38100"/>
                </a:lnTo>
                <a:lnTo>
                  <a:pt x="42673" y="42673"/>
                </a:lnTo>
                <a:lnTo>
                  <a:pt x="39624" y="54864"/>
                </a:lnTo>
                <a:lnTo>
                  <a:pt x="36576" y="64009"/>
                </a:lnTo>
                <a:lnTo>
                  <a:pt x="33529" y="74676"/>
                </a:lnTo>
                <a:lnTo>
                  <a:pt x="30481" y="85345"/>
                </a:lnTo>
                <a:lnTo>
                  <a:pt x="24385" y="97536"/>
                </a:lnTo>
                <a:lnTo>
                  <a:pt x="12193" y="115824"/>
                </a:lnTo>
                <a:lnTo>
                  <a:pt x="6097" y="120397"/>
                </a:lnTo>
                <a:lnTo>
                  <a:pt x="0" y="123445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7" name="object 2007"/>
          <p:cNvSpPr/>
          <p:nvPr/>
        </p:nvSpPr>
        <p:spPr>
          <a:xfrm>
            <a:off x="8822957" y="7053592"/>
            <a:ext cx="79248" cy="85344"/>
          </a:xfrm>
          <a:custGeom>
            <a:avLst/>
            <a:gdLst/>
            <a:ahLst/>
            <a:cxnLst/>
            <a:rect l="l" t="t" r="r" b="b"/>
            <a:pathLst>
              <a:path w="79248" h="85344">
                <a:moveTo>
                  <a:pt x="59436" y="1524"/>
                </a:moveTo>
                <a:lnTo>
                  <a:pt x="62484" y="3048"/>
                </a:lnTo>
                <a:lnTo>
                  <a:pt x="67055" y="3048"/>
                </a:lnTo>
                <a:lnTo>
                  <a:pt x="70104" y="4572"/>
                </a:lnTo>
                <a:lnTo>
                  <a:pt x="79248" y="13717"/>
                </a:lnTo>
                <a:lnTo>
                  <a:pt x="79248" y="22860"/>
                </a:lnTo>
                <a:lnTo>
                  <a:pt x="76200" y="32005"/>
                </a:lnTo>
                <a:lnTo>
                  <a:pt x="74676" y="36577"/>
                </a:lnTo>
                <a:lnTo>
                  <a:pt x="76200" y="38100"/>
                </a:lnTo>
                <a:lnTo>
                  <a:pt x="76200" y="53341"/>
                </a:lnTo>
                <a:lnTo>
                  <a:pt x="74676" y="64008"/>
                </a:lnTo>
                <a:lnTo>
                  <a:pt x="70104" y="76200"/>
                </a:lnTo>
                <a:lnTo>
                  <a:pt x="64008" y="82296"/>
                </a:lnTo>
                <a:lnTo>
                  <a:pt x="60960" y="83820"/>
                </a:lnTo>
                <a:lnTo>
                  <a:pt x="59436" y="83820"/>
                </a:lnTo>
                <a:lnTo>
                  <a:pt x="56388" y="85344"/>
                </a:lnTo>
                <a:lnTo>
                  <a:pt x="50292" y="85344"/>
                </a:lnTo>
                <a:lnTo>
                  <a:pt x="47243" y="83820"/>
                </a:lnTo>
                <a:lnTo>
                  <a:pt x="44196" y="83820"/>
                </a:lnTo>
                <a:lnTo>
                  <a:pt x="39624" y="82296"/>
                </a:lnTo>
                <a:lnTo>
                  <a:pt x="36576" y="79248"/>
                </a:lnTo>
                <a:lnTo>
                  <a:pt x="35052" y="79248"/>
                </a:lnTo>
                <a:lnTo>
                  <a:pt x="33528" y="80772"/>
                </a:lnTo>
                <a:lnTo>
                  <a:pt x="30479" y="80772"/>
                </a:lnTo>
                <a:lnTo>
                  <a:pt x="27431" y="79248"/>
                </a:lnTo>
                <a:lnTo>
                  <a:pt x="22860" y="74677"/>
                </a:lnTo>
                <a:lnTo>
                  <a:pt x="22860" y="73153"/>
                </a:lnTo>
                <a:lnTo>
                  <a:pt x="18288" y="73153"/>
                </a:lnTo>
                <a:lnTo>
                  <a:pt x="15240" y="71629"/>
                </a:lnTo>
                <a:lnTo>
                  <a:pt x="13716" y="70105"/>
                </a:lnTo>
                <a:lnTo>
                  <a:pt x="10667" y="70105"/>
                </a:lnTo>
                <a:lnTo>
                  <a:pt x="9143" y="68581"/>
                </a:lnTo>
                <a:lnTo>
                  <a:pt x="9143" y="65532"/>
                </a:lnTo>
                <a:lnTo>
                  <a:pt x="4572" y="64008"/>
                </a:lnTo>
                <a:lnTo>
                  <a:pt x="1524" y="62484"/>
                </a:lnTo>
                <a:lnTo>
                  <a:pt x="0" y="59436"/>
                </a:lnTo>
                <a:lnTo>
                  <a:pt x="0" y="56388"/>
                </a:lnTo>
                <a:lnTo>
                  <a:pt x="3048" y="50293"/>
                </a:lnTo>
                <a:lnTo>
                  <a:pt x="7619" y="44196"/>
                </a:lnTo>
                <a:lnTo>
                  <a:pt x="10667" y="39624"/>
                </a:lnTo>
                <a:lnTo>
                  <a:pt x="15240" y="36577"/>
                </a:lnTo>
                <a:lnTo>
                  <a:pt x="18288" y="33529"/>
                </a:lnTo>
                <a:lnTo>
                  <a:pt x="22860" y="27432"/>
                </a:lnTo>
                <a:lnTo>
                  <a:pt x="28955" y="22860"/>
                </a:lnTo>
                <a:lnTo>
                  <a:pt x="33528" y="16765"/>
                </a:lnTo>
                <a:lnTo>
                  <a:pt x="33528" y="13717"/>
                </a:lnTo>
                <a:lnTo>
                  <a:pt x="35052" y="12193"/>
                </a:lnTo>
                <a:lnTo>
                  <a:pt x="38100" y="7620"/>
                </a:lnTo>
                <a:lnTo>
                  <a:pt x="42672" y="3048"/>
                </a:lnTo>
                <a:lnTo>
                  <a:pt x="47243" y="0"/>
                </a:lnTo>
                <a:lnTo>
                  <a:pt x="51816" y="0"/>
                </a:lnTo>
                <a:lnTo>
                  <a:pt x="59436" y="1524"/>
                </a:lnTo>
              </a:path>
            </a:pathLst>
          </a:custGeom>
          <a:solidFill>
            <a:srgbClr val="B5595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8" name="object 2008"/>
          <p:cNvSpPr/>
          <p:nvPr/>
        </p:nvSpPr>
        <p:spPr>
          <a:xfrm>
            <a:off x="8865629" y="7055116"/>
            <a:ext cx="36576" cy="83820"/>
          </a:xfrm>
          <a:custGeom>
            <a:avLst/>
            <a:gdLst/>
            <a:ahLst/>
            <a:cxnLst/>
            <a:rect l="l" t="t" r="r" b="b"/>
            <a:pathLst>
              <a:path w="36576" h="83820">
                <a:moveTo>
                  <a:pt x="0" y="82296"/>
                </a:moveTo>
                <a:lnTo>
                  <a:pt x="4571" y="82296"/>
                </a:lnTo>
                <a:lnTo>
                  <a:pt x="7620" y="83820"/>
                </a:lnTo>
                <a:lnTo>
                  <a:pt x="13716" y="83820"/>
                </a:lnTo>
                <a:lnTo>
                  <a:pt x="15240" y="82296"/>
                </a:lnTo>
                <a:lnTo>
                  <a:pt x="18288" y="82296"/>
                </a:lnTo>
                <a:lnTo>
                  <a:pt x="21336" y="80772"/>
                </a:lnTo>
                <a:lnTo>
                  <a:pt x="27432" y="74676"/>
                </a:lnTo>
                <a:lnTo>
                  <a:pt x="30480" y="64008"/>
                </a:lnTo>
                <a:lnTo>
                  <a:pt x="33528" y="51817"/>
                </a:lnTo>
                <a:lnTo>
                  <a:pt x="33528" y="42672"/>
                </a:lnTo>
                <a:lnTo>
                  <a:pt x="32004" y="38100"/>
                </a:lnTo>
                <a:lnTo>
                  <a:pt x="32004" y="35053"/>
                </a:lnTo>
                <a:lnTo>
                  <a:pt x="33528" y="30481"/>
                </a:lnTo>
                <a:lnTo>
                  <a:pt x="35052" y="21336"/>
                </a:lnTo>
                <a:lnTo>
                  <a:pt x="36576" y="16764"/>
                </a:lnTo>
                <a:lnTo>
                  <a:pt x="35052" y="13717"/>
                </a:lnTo>
                <a:lnTo>
                  <a:pt x="33528" y="9145"/>
                </a:lnTo>
                <a:lnTo>
                  <a:pt x="30480" y="6096"/>
                </a:lnTo>
                <a:lnTo>
                  <a:pt x="27432" y="4572"/>
                </a:lnTo>
                <a:lnTo>
                  <a:pt x="22859" y="3048"/>
                </a:lnTo>
                <a:lnTo>
                  <a:pt x="19812" y="1524"/>
                </a:lnTo>
                <a:lnTo>
                  <a:pt x="15240" y="0"/>
                </a:lnTo>
                <a:lnTo>
                  <a:pt x="19812" y="3048"/>
                </a:lnTo>
                <a:lnTo>
                  <a:pt x="22859" y="9145"/>
                </a:lnTo>
                <a:lnTo>
                  <a:pt x="25907" y="16764"/>
                </a:lnTo>
                <a:lnTo>
                  <a:pt x="27432" y="24384"/>
                </a:lnTo>
                <a:lnTo>
                  <a:pt x="25907" y="32005"/>
                </a:lnTo>
                <a:lnTo>
                  <a:pt x="21336" y="38100"/>
                </a:lnTo>
                <a:lnTo>
                  <a:pt x="15240" y="41148"/>
                </a:lnTo>
                <a:lnTo>
                  <a:pt x="3047" y="39624"/>
                </a:lnTo>
                <a:lnTo>
                  <a:pt x="4571" y="42672"/>
                </a:lnTo>
                <a:lnTo>
                  <a:pt x="7620" y="44196"/>
                </a:lnTo>
                <a:lnTo>
                  <a:pt x="9144" y="45720"/>
                </a:lnTo>
                <a:lnTo>
                  <a:pt x="12192" y="45720"/>
                </a:lnTo>
                <a:lnTo>
                  <a:pt x="13716" y="47245"/>
                </a:lnTo>
                <a:lnTo>
                  <a:pt x="16764" y="48769"/>
                </a:lnTo>
                <a:lnTo>
                  <a:pt x="22859" y="48769"/>
                </a:lnTo>
                <a:lnTo>
                  <a:pt x="19812" y="51817"/>
                </a:lnTo>
                <a:lnTo>
                  <a:pt x="15240" y="54864"/>
                </a:lnTo>
                <a:lnTo>
                  <a:pt x="9144" y="54864"/>
                </a:lnTo>
                <a:lnTo>
                  <a:pt x="10668" y="56388"/>
                </a:lnTo>
                <a:lnTo>
                  <a:pt x="13716" y="60960"/>
                </a:lnTo>
                <a:lnTo>
                  <a:pt x="15240" y="64008"/>
                </a:lnTo>
                <a:lnTo>
                  <a:pt x="16764" y="68581"/>
                </a:lnTo>
                <a:lnTo>
                  <a:pt x="15240" y="73153"/>
                </a:lnTo>
                <a:lnTo>
                  <a:pt x="12192" y="77724"/>
                </a:lnTo>
                <a:lnTo>
                  <a:pt x="7620" y="80772"/>
                </a:lnTo>
                <a:lnTo>
                  <a:pt x="0" y="82296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9" name="object 2009"/>
          <p:cNvSpPr/>
          <p:nvPr/>
        </p:nvSpPr>
        <p:spPr>
          <a:xfrm>
            <a:off x="8844293" y="7114552"/>
            <a:ext cx="16764" cy="19812"/>
          </a:xfrm>
          <a:custGeom>
            <a:avLst/>
            <a:gdLst/>
            <a:ahLst/>
            <a:cxnLst/>
            <a:rect l="l" t="t" r="r" b="b"/>
            <a:pathLst>
              <a:path w="16764" h="19812">
                <a:moveTo>
                  <a:pt x="0" y="12193"/>
                </a:moveTo>
                <a:lnTo>
                  <a:pt x="0" y="13717"/>
                </a:lnTo>
                <a:lnTo>
                  <a:pt x="1524" y="16764"/>
                </a:lnTo>
                <a:lnTo>
                  <a:pt x="3048" y="18288"/>
                </a:lnTo>
                <a:lnTo>
                  <a:pt x="6095" y="18288"/>
                </a:lnTo>
                <a:lnTo>
                  <a:pt x="7619" y="19812"/>
                </a:lnTo>
                <a:lnTo>
                  <a:pt x="15240" y="19812"/>
                </a:lnTo>
                <a:lnTo>
                  <a:pt x="15240" y="15240"/>
                </a:lnTo>
                <a:lnTo>
                  <a:pt x="16764" y="10669"/>
                </a:lnTo>
                <a:lnTo>
                  <a:pt x="16764" y="1524"/>
                </a:lnTo>
                <a:lnTo>
                  <a:pt x="13716" y="0"/>
                </a:lnTo>
                <a:lnTo>
                  <a:pt x="12192" y="0"/>
                </a:lnTo>
                <a:lnTo>
                  <a:pt x="0" y="12193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0" name="object 2010"/>
          <p:cNvSpPr/>
          <p:nvPr/>
        </p:nvSpPr>
        <p:spPr>
          <a:xfrm>
            <a:off x="8822957" y="7100836"/>
            <a:ext cx="12192" cy="18288"/>
          </a:xfrm>
          <a:custGeom>
            <a:avLst/>
            <a:gdLst/>
            <a:ahLst/>
            <a:cxnLst/>
            <a:rect l="l" t="t" r="r" b="b"/>
            <a:pathLst>
              <a:path w="12192" h="18288">
                <a:moveTo>
                  <a:pt x="0" y="9144"/>
                </a:moveTo>
                <a:lnTo>
                  <a:pt x="0" y="12192"/>
                </a:lnTo>
                <a:lnTo>
                  <a:pt x="1524" y="16764"/>
                </a:lnTo>
                <a:lnTo>
                  <a:pt x="4572" y="18288"/>
                </a:lnTo>
                <a:lnTo>
                  <a:pt x="7619" y="18288"/>
                </a:lnTo>
                <a:lnTo>
                  <a:pt x="10667" y="13716"/>
                </a:lnTo>
                <a:lnTo>
                  <a:pt x="12192" y="9144"/>
                </a:lnTo>
                <a:lnTo>
                  <a:pt x="12192" y="1525"/>
                </a:lnTo>
                <a:lnTo>
                  <a:pt x="10667" y="0"/>
                </a:lnTo>
                <a:lnTo>
                  <a:pt x="9143" y="0"/>
                </a:lnTo>
                <a:lnTo>
                  <a:pt x="4572" y="3049"/>
                </a:lnTo>
                <a:lnTo>
                  <a:pt x="0" y="9144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1" name="object 2011"/>
          <p:cNvSpPr/>
          <p:nvPr/>
        </p:nvSpPr>
        <p:spPr>
          <a:xfrm>
            <a:off x="8832100" y="7106933"/>
            <a:ext cx="16765" cy="19812"/>
          </a:xfrm>
          <a:custGeom>
            <a:avLst/>
            <a:gdLst/>
            <a:ahLst/>
            <a:cxnLst/>
            <a:rect l="l" t="t" r="r" b="b"/>
            <a:pathLst>
              <a:path w="16765" h="19812">
                <a:moveTo>
                  <a:pt x="0" y="12191"/>
                </a:moveTo>
                <a:lnTo>
                  <a:pt x="0" y="15240"/>
                </a:lnTo>
                <a:lnTo>
                  <a:pt x="3049" y="16764"/>
                </a:lnTo>
                <a:lnTo>
                  <a:pt x="4573" y="18288"/>
                </a:lnTo>
                <a:lnTo>
                  <a:pt x="6097" y="19812"/>
                </a:lnTo>
                <a:lnTo>
                  <a:pt x="13717" y="19812"/>
                </a:lnTo>
                <a:lnTo>
                  <a:pt x="16765" y="10667"/>
                </a:lnTo>
                <a:lnTo>
                  <a:pt x="16765" y="6095"/>
                </a:lnTo>
                <a:lnTo>
                  <a:pt x="15241" y="1524"/>
                </a:lnTo>
                <a:lnTo>
                  <a:pt x="13717" y="0"/>
                </a:lnTo>
                <a:lnTo>
                  <a:pt x="10669" y="1524"/>
                </a:lnTo>
                <a:lnTo>
                  <a:pt x="6097" y="4571"/>
                </a:lnTo>
                <a:lnTo>
                  <a:pt x="0" y="12191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2" name="object 2012"/>
          <p:cNvSpPr/>
          <p:nvPr/>
        </p:nvSpPr>
        <p:spPr>
          <a:xfrm>
            <a:off x="8856485" y="6911861"/>
            <a:ext cx="111251" cy="179831"/>
          </a:xfrm>
          <a:custGeom>
            <a:avLst/>
            <a:gdLst/>
            <a:ahLst/>
            <a:cxnLst/>
            <a:rect l="l" t="t" r="r" b="b"/>
            <a:pathLst>
              <a:path w="111251" h="179831">
                <a:moveTo>
                  <a:pt x="53339" y="7619"/>
                </a:moveTo>
                <a:lnTo>
                  <a:pt x="56388" y="4572"/>
                </a:lnTo>
                <a:lnTo>
                  <a:pt x="60960" y="3048"/>
                </a:lnTo>
                <a:lnTo>
                  <a:pt x="64008" y="1524"/>
                </a:lnTo>
                <a:lnTo>
                  <a:pt x="70103" y="0"/>
                </a:lnTo>
                <a:lnTo>
                  <a:pt x="74676" y="0"/>
                </a:lnTo>
                <a:lnTo>
                  <a:pt x="80772" y="1524"/>
                </a:lnTo>
                <a:lnTo>
                  <a:pt x="88391" y="4572"/>
                </a:lnTo>
                <a:lnTo>
                  <a:pt x="94488" y="7619"/>
                </a:lnTo>
                <a:lnTo>
                  <a:pt x="99060" y="12191"/>
                </a:lnTo>
                <a:lnTo>
                  <a:pt x="103632" y="18288"/>
                </a:lnTo>
                <a:lnTo>
                  <a:pt x="108203" y="27431"/>
                </a:lnTo>
                <a:lnTo>
                  <a:pt x="111251" y="38100"/>
                </a:lnTo>
                <a:lnTo>
                  <a:pt x="111251" y="59436"/>
                </a:lnTo>
                <a:lnTo>
                  <a:pt x="106680" y="71627"/>
                </a:lnTo>
                <a:lnTo>
                  <a:pt x="99060" y="83819"/>
                </a:lnTo>
                <a:lnTo>
                  <a:pt x="88391" y="99060"/>
                </a:lnTo>
                <a:lnTo>
                  <a:pt x="77724" y="112775"/>
                </a:lnTo>
                <a:lnTo>
                  <a:pt x="68580" y="124967"/>
                </a:lnTo>
                <a:lnTo>
                  <a:pt x="62484" y="135636"/>
                </a:lnTo>
                <a:lnTo>
                  <a:pt x="56388" y="144779"/>
                </a:lnTo>
                <a:lnTo>
                  <a:pt x="51815" y="153924"/>
                </a:lnTo>
                <a:lnTo>
                  <a:pt x="48768" y="161543"/>
                </a:lnTo>
                <a:lnTo>
                  <a:pt x="44196" y="170688"/>
                </a:lnTo>
                <a:lnTo>
                  <a:pt x="41148" y="175260"/>
                </a:lnTo>
                <a:lnTo>
                  <a:pt x="39624" y="176784"/>
                </a:lnTo>
                <a:lnTo>
                  <a:pt x="36576" y="178308"/>
                </a:lnTo>
                <a:lnTo>
                  <a:pt x="32003" y="179831"/>
                </a:lnTo>
                <a:lnTo>
                  <a:pt x="27432" y="179831"/>
                </a:lnTo>
                <a:lnTo>
                  <a:pt x="15239" y="176784"/>
                </a:lnTo>
                <a:lnTo>
                  <a:pt x="7620" y="172212"/>
                </a:lnTo>
                <a:lnTo>
                  <a:pt x="3048" y="167639"/>
                </a:lnTo>
                <a:lnTo>
                  <a:pt x="0" y="160019"/>
                </a:lnTo>
                <a:lnTo>
                  <a:pt x="1524" y="152400"/>
                </a:lnTo>
                <a:lnTo>
                  <a:pt x="1524" y="144779"/>
                </a:lnTo>
                <a:lnTo>
                  <a:pt x="4572" y="137160"/>
                </a:lnTo>
                <a:lnTo>
                  <a:pt x="6096" y="128015"/>
                </a:lnTo>
                <a:lnTo>
                  <a:pt x="9144" y="120396"/>
                </a:lnTo>
                <a:lnTo>
                  <a:pt x="16764" y="99060"/>
                </a:lnTo>
                <a:lnTo>
                  <a:pt x="25908" y="73151"/>
                </a:lnTo>
                <a:lnTo>
                  <a:pt x="33527" y="48767"/>
                </a:lnTo>
                <a:lnTo>
                  <a:pt x="39624" y="30479"/>
                </a:lnTo>
                <a:lnTo>
                  <a:pt x="41148" y="22860"/>
                </a:lnTo>
                <a:lnTo>
                  <a:pt x="45720" y="15239"/>
                </a:lnTo>
                <a:lnTo>
                  <a:pt x="53339" y="7619"/>
                </a:lnTo>
              </a:path>
            </a:pathLst>
          </a:custGeom>
          <a:solidFill>
            <a:srgbClr val="B5595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3" name="object 2013"/>
          <p:cNvSpPr/>
          <p:nvPr/>
        </p:nvSpPr>
        <p:spPr>
          <a:xfrm>
            <a:off x="8871724" y="6921004"/>
            <a:ext cx="96012" cy="170688"/>
          </a:xfrm>
          <a:custGeom>
            <a:avLst/>
            <a:gdLst/>
            <a:ahLst/>
            <a:cxnLst/>
            <a:rect l="l" t="t" r="r" b="b"/>
            <a:pathLst>
              <a:path w="96012" h="170688">
                <a:moveTo>
                  <a:pt x="30481" y="158496"/>
                </a:moveTo>
                <a:lnTo>
                  <a:pt x="33529" y="152400"/>
                </a:lnTo>
                <a:lnTo>
                  <a:pt x="36576" y="144781"/>
                </a:lnTo>
                <a:lnTo>
                  <a:pt x="41149" y="135636"/>
                </a:lnTo>
                <a:lnTo>
                  <a:pt x="47245" y="126493"/>
                </a:lnTo>
                <a:lnTo>
                  <a:pt x="53341" y="115824"/>
                </a:lnTo>
                <a:lnTo>
                  <a:pt x="60961" y="103632"/>
                </a:lnTo>
                <a:lnTo>
                  <a:pt x="71629" y="89917"/>
                </a:lnTo>
                <a:lnTo>
                  <a:pt x="83821" y="74676"/>
                </a:lnTo>
                <a:lnTo>
                  <a:pt x="91441" y="62484"/>
                </a:lnTo>
                <a:lnTo>
                  <a:pt x="94488" y="51817"/>
                </a:lnTo>
                <a:lnTo>
                  <a:pt x="96012" y="39624"/>
                </a:lnTo>
                <a:lnTo>
                  <a:pt x="94488" y="28957"/>
                </a:lnTo>
                <a:lnTo>
                  <a:pt x="92964" y="18288"/>
                </a:lnTo>
                <a:lnTo>
                  <a:pt x="83821" y="3048"/>
                </a:lnTo>
                <a:lnTo>
                  <a:pt x="79249" y="0"/>
                </a:lnTo>
                <a:lnTo>
                  <a:pt x="85345" y="12193"/>
                </a:lnTo>
                <a:lnTo>
                  <a:pt x="86869" y="18288"/>
                </a:lnTo>
                <a:lnTo>
                  <a:pt x="88393" y="24384"/>
                </a:lnTo>
                <a:lnTo>
                  <a:pt x="89917" y="30481"/>
                </a:lnTo>
                <a:lnTo>
                  <a:pt x="89917" y="36576"/>
                </a:lnTo>
                <a:lnTo>
                  <a:pt x="86869" y="42672"/>
                </a:lnTo>
                <a:lnTo>
                  <a:pt x="80773" y="54865"/>
                </a:lnTo>
                <a:lnTo>
                  <a:pt x="76200" y="60960"/>
                </a:lnTo>
                <a:lnTo>
                  <a:pt x="73152" y="67057"/>
                </a:lnTo>
                <a:lnTo>
                  <a:pt x="68581" y="74676"/>
                </a:lnTo>
                <a:lnTo>
                  <a:pt x="64009" y="79248"/>
                </a:lnTo>
                <a:lnTo>
                  <a:pt x="60961" y="85345"/>
                </a:lnTo>
                <a:lnTo>
                  <a:pt x="56388" y="89917"/>
                </a:lnTo>
                <a:lnTo>
                  <a:pt x="54864" y="94488"/>
                </a:lnTo>
                <a:lnTo>
                  <a:pt x="48769" y="103632"/>
                </a:lnTo>
                <a:lnTo>
                  <a:pt x="41149" y="117348"/>
                </a:lnTo>
                <a:lnTo>
                  <a:pt x="35052" y="132588"/>
                </a:lnTo>
                <a:lnTo>
                  <a:pt x="28957" y="143257"/>
                </a:lnTo>
                <a:lnTo>
                  <a:pt x="25909" y="147829"/>
                </a:lnTo>
                <a:lnTo>
                  <a:pt x="22861" y="153924"/>
                </a:lnTo>
                <a:lnTo>
                  <a:pt x="19812" y="156972"/>
                </a:lnTo>
                <a:lnTo>
                  <a:pt x="16764" y="161545"/>
                </a:lnTo>
                <a:lnTo>
                  <a:pt x="13717" y="164593"/>
                </a:lnTo>
                <a:lnTo>
                  <a:pt x="4573" y="167641"/>
                </a:lnTo>
                <a:lnTo>
                  <a:pt x="0" y="167641"/>
                </a:lnTo>
                <a:lnTo>
                  <a:pt x="7621" y="170688"/>
                </a:lnTo>
                <a:lnTo>
                  <a:pt x="18288" y="170688"/>
                </a:lnTo>
                <a:lnTo>
                  <a:pt x="24385" y="167641"/>
                </a:lnTo>
                <a:lnTo>
                  <a:pt x="25909" y="166117"/>
                </a:lnTo>
                <a:lnTo>
                  <a:pt x="28957" y="161545"/>
                </a:lnTo>
                <a:lnTo>
                  <a:pt x="30481" y="158496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4" name="object 2014"/>
          <p:cNvSpPr/>
          <p:nvPr/>
        </p:nvSpPr>
        <p:spPr>
          <a:xfrm>
            <a:off x="8623312" y="6652780"/>
            <a:ext cx="499873" cy="368808"/>
          </a:xfrm>
          <a:custGeom>
            <a:avLst/>
            <a:gdLst/>
            <a:ahLst/>
            <a:cxnLst/>
            <a:rect l="l" t="t" r="r" b="b"/>
            <a:pathLst>
              <a:path w="499873" h="368808">
                <a:moveTo>
                  <a:pt x="170688" y="312420"/>
                </a:moveTo>
                <a:lnTo>
                  <a:pt x="172212" y="315469"/>
                </a:lnTo>
                <a:lnTo>
                  <a:pt x="178309" y="318517"/>
                </a:lnTo>
                <a:lnTo>
                  <a:pt x="192024" y="327660"/>
                </a:lnTo>
                <a:lnTo>
                  <a:pt x="204217" y="333756"/>
                </a:lnTo>
                <a:lnTo>
                  <a:pt x="211837" y="336805"/>
                </a:lnTo>
                <a:lnTo>
                  <a:pt x="219457" y="341377"/>
                </a:lnTo>
                <a:lnTo>
                  <a:pt x="228600" y="344424"/>
                </a:lnTo>
                <a:lnTo>
                  <a:pt x="239269" y="348996"/>
                </a:lnTo>
                <a:lnTo>
                  <a:pt x="249937" y="352044"/>
                </a:lnTo>
                <a:lnTo>
                  <a:pt x="262129" y="356617"/>
                </a:lnTo>
                <a:lnTo>
                  <a:pt x="275845" y="359665"/>
                </a:lnTo>
                <a:lnTo>
                  <a:pt x="289561" y="364236"/>
                </a:lnTo>
                <a:lnTo>
                  <a:pt x="309373" y="367284"/>
                </a:lnTo>
                <a:lnTo>
                  <a:pt x="327661" y="368808"/>
                </a:lnTo>
                <a:lnTo>
                  <a:pt x="344424" y="368808"/>
                </a:lnTo>
                <a:lnTo>
                  <a:pt x="359664" y="367284"/>
                </a:lnTo>
                <a:lnTo>
                  <a:pt x="371857" y="364236"/>
                </a:lnTo>
                <a:lnTo>
                  <a:pt x="384049" y="359665"/>
                </a:lnTo>
                <a:lnTo>
                  <a:pt x="396241" y="353569"/>
                </a:lnTo>
                <a:lnTo>
                  <a:pt x="405385" y="347472"/>
                </a:lnTo>
                <a:lnTo>
                  <a:pt x="414529" y="339853"/>
                </a:lnTo>
                <a:lnTo>
                  <a:pt x="429769" y="324612"/>
                </a:lnTo>
                <a:lnTo>
                  <a:pt x="434341" y="318517"/>
                </a:lnTo>
                <a:lnTo>
                  <a:pt x="438912" y="310896"/>
                </a:lnTo>
                <a:lnTo>
                  <a:pt x="443485" y="304800"/>
                </a:lnTo>
                <a:lnTo>
                  <a:pt x="449581" y="295656"/>
                </a:lnTo>
                <a:lnTo>
                  <a:pt x="455676" y="288036"/>
                </a:lnTo>
                <a:lnTo>
                  <a:pt x="463297" y="275844"/>
                </a:lnTo>
                <a:lnTo>
                  <a:pt x="478537" y="242317"/>
                </a:lnTo>
                <a:lnTo>
                  <a:pt x="486157" y="220981"/>
                </a:lnTo>
                <a:lnTo>
                  <a:pt x="492253" y="199644"/>
                </a:lnTo>
                <a:lnTo>
                  <a:pt x="496824" y="178308"/>
                </a:lnTo>
                <a:lnTo>
                  <a:pt x="499873" y="156972"/>
                </a:lnTo>
                <a:lnTo>
                  <a:pt x="499873" y="140208"/>
                </a:lnTo>
                <a:lnTo>
                  <a:pt x="498349" y="124969"/>
                </a:lnTo>
                <a:lnTo>
                  <a:pt x="496824" y="112777"/>
                </a:lnTo>
                <a:lnTo>
                  <a:pt x="492253" y="99060"/>
                </a:lnTo>
                <a:lnTo>
                  <a:pt x="487681" y="86869"/>
                </a:lnTo>
                <a:lnTo>
                  <a:pt x="483109" y="76200"/>
                </a:lnTo>
                <a:lnTo>
                  <a:pt x="477012" y="67056"/>
                </a:lnTo>
                <a:lnTo>
                  <a:pt x="469393" y="57912"/>
                </a:lnTo>
                <a:lnTo>
                  <a:pt x="446533" y="35053"/>
                </a:lnTo>
                <a:lnTo>
                  <a:pt x="437388" y="28956"/>
                </a:lnTo>
                <a:lnTo>
                  <a:pt x="428245" y="24384"/>
                </a:lnTo>
                <a:lnTo>
                  <a:pt x="417576" y="19812"/>
                </a:lnTo>
                <a:lnTo>
                  <a:pt x="408433" y="15241"/>
                </a:lnTo>
                <a:lnTo>
                  <a:pt x="399288" y="12193"/>
                </a:lnTo>
                <a:lnTo>
                  <a:pt x="388621" y="9144"/>
                </a:lnTo>
                <a:lnTo>
                  <a:pt x="379476" y="6096"/>
                </a:lnTo>
                <a:lnTo>
                  <a:pt x="368809" y="4572"/>
                </a:lnTo>
                <a:lnTo>
                  <a:pt x="359664" y="3048"/>
                </a:lnTo>
                <a:lnTo>
                  <a:pt x="348997" y="1524"/>
                </a:lnTo>
                <a:lnTo>
                  <a:pt x="339853" y="1524"/>
                </a:lnTo>
                <a:lnTo>
                  <a:pt x="330709" y="0"/>
                </a:lnTo>
                <a:lnTo>
                  <a:pt x="304800" y="0"/>
                </a:lnTo>
                <a:lnTo>
                  <a:pt x="297181" y="1524"/>
                </a:lnTo>
                <a:lnTo>
                  <a:pt x="283464" y="1524"/>
                </a:lnTo>
                <a:lnTo>
                  <a:pt x="278893" y="3048"/>
                </a:lnTo>
                <a:lnTo>
                  <a:pt x="274321" y="3048"/>
                </a:lnTo>
                <a:lnTo>
                  <a:pt x="269749" y="4572"/>
                </a:lnTo>
                <a:lnTo>
                  <a:pt x="263653" y="4572"/>
                </a:lnTo>
                <a:lnTo>
                  <a:pt x="259081" y="6096"/>
                </a:lnTo>
                <a:lnTo>
                  <a:pt x="252985" y="6096"/>
                </a:lnTo>
                <a:lnTo>
                  <a:pt x="240793" y="9144"/>
                </a:lnTo>
                <a:lnTo>
                  <a:pt x="233173" y="10669"/>
                </a:lnTo>
                <a:lnTo>
                  <a:pt x="227076" y="12193"/>
                </a:lnTo>
                <a:lnTo>
                  <a:pt x="217933" y="15241"/>
                </a:lnTo>
                <a:lnTo>
                  <a:pt x="207264" y="18289"/>
                </a:lnTo>
                <a:lnTo>
                  <a:pt x="196597" y="22860"/>
                </a:lnTo>
                <a:lnTo>
                  <a:pt x="184405" y="25908"/>
                </a:lnTo>
                <a:lnTo>
                  <a:pt x="163069" y="32005"/>
                </a:lnTo>
                <a:lnTo>
                  <a:pt x="153924" y="35053"/>
                </a:lnTo>
                <a:lnTo>
                  <a:pt x="147829" y="36577"/>
                </a:lnTo>
                <a:lnTo>
                  <a:pt x="96012" y="36577"/>
                </a:lnTo>
                <a:lnTo>
                  <a:pt x="91441" y="38100"/>
                </a:lnTo>
                <a:lnTo>
                  <a:pt x="83821" y="39624"/>
                </a:lnTo>
                <a:lnTo>
                  <a:pt x="79249" y="41148"/>
                </a:lnTo>
                <a:lnTo>
                  <a:pt x="71629" y="45720"/>
                </a:lnTo>
                <a:lnTo>
                  <a:pt x="67057" y="48769"/>
                </a:lnTo>
                <a:lnTo>
                  <a:pt x="60961" y="53341"/>
                </a:lnTo>
                <a:lnTo>
                  <a:pt x="54864" y="60960"/>
                </a:lnTo>
                <a:lnTo>
                  <a:pt x="48769" y="67056"/>
                </a:lnTo>
                <a:lnTo>
                  <a:pt x="42673" y="74677"/>
                </a:lnTo>
                <a:lnTo>
                  <a:pt x="35053" y="85344"/>
                </a:lnTo>
                <a:lnTo>
                  <a:pt x="27433" y="97536"/>
                </a:lnTo>
                <a:lnTo>
                  <a:pt x="21337" y="109729"/>
                </a:lnTo>
                <a:lnTo>
                  <a:pt x="13717" y="123444"/>
                </a:lnTo>
                <a:lnTo>
                  <a:pt x="9145" y="137160"/>
                </a:lnTo>
                <a:lnTo>
                  <a:pt x="4573" y="152400"/>
                </a:lnTo>
                <a:lnTo>
                  <a:pt x="1524" y="167641"/>
                </a:lnTo>
                <a:lnTo>
                  <a:pt x="0" y="175260"/>
                </a:lnTo>
                <a:lnTo>
                  <a:pt x="1524" y="181356"/>
                </a:lnTo>
                <a:lnTo>
                  <a:pt x="3049" y="188977"/>
                </a:lnTo>
                <a:lnTo>
                  <a:pt x="4573" y="195072"/>
                </a:lnTo>
                <a:lnTo>
                  <a:pt x="7621" y="201169"/>
                </a:lnTo>
                <a:lnTo>
                  <a:pt x="12193" y="207265"/>
                </a:lnTo>
                <a:lnTo>
                  <a:pt x="22861" y="219456"/>
                </a:lnTo>
                <a:lnTo>
                  <a:pt x="32005" y="230124"/>
                </a:lnTo>
                <a:lnTo>
                  <a:pt x="36576" y="237744"/>
                </a:lnTo>
                <a:lnTo>
                  <a:pt x="41149" y="243841"/>
                </a:lnTo>
                <a:lnTo>
                  <a:pt x="44197" y="246889"/>
                </a:lnTo>
                <a:lnTo>
                  <a:pt x="45721" y="251460"/>
                </a:lnTo>
                <a:lnTo>
                  <a:pt x="48769" y="254508"/>
                </a:lnTo>
                <a:lnTo>
                  <a:pt x="50293" y="257556"/>
                </a:lnTo>
                <a:lnTo>
                  <a:pt x="56388" y="263653"/>
                </a:lnTo>
                <a:lnTo>
                  <a:pt x="59437" y="268224"/>
                </a:lnTo>
                <a:lnTo>
                  <a:pt x="62485" y="271272"/>
                </a:lnTo>
                <a:lnTo>
                  <a:pt x="67057" y="272796"/>
                </a:lnTo>
                <a:lnTo>
                  <a:pt x="73153" y="275844"/>
                </a:lnTo>
                <a:lnTo>
                  <a:pt x="79249" y="277369"/>
                </a:lnTo>
                <a:lnTo>
                  <a:pt x="86869" y="278893"/>
                </a:lnTo>
                <a:lnTo>
                  <a:pt x="91441" y="278893"/>
                </a:lnTo>
                <a:lnTo>
                  <a:pt x="96012" y="280417"/>
                </a:lnTo>
                <a:lnTo>
                  <a:pt x="102109" y="281941"/>
                </a:lnTo>
                <a:lnTo>
                  <a:pt x="106681" y="283465"/>
                </a:lnTo>
                <a:lnTo>
                  <a:pt x="118873" y="286512"/>
                </a:lnTo>
                <a:lnTo>
                  <a:pt x="123445" y="288036"/>
                </a:lnTo>
                <a:lnTo>
                  <a:pt x="131064" y="291084"/>
                </a:lnTo>
                <a:lnTo>
                  <a:pt x="135637" y="294132"/>
                </a:lnTo>
                <a:lnTo>
                  <a:pt x="141733" y="297181"/>
                </a:lnTo>
                <a:lnTo>
                  <a:pt x="146305" y="298705"/>
                </a:lnTo>
                <a:lnTo>
                  <a:pt x="152400" y="301753"/>
                </a:lnTo>
                <a:lnTo>
                  <a:pt x="166117" y="310896"/>
                </a:lnTo>
                <a:lnTo>
                  <a:pt x="170688" y="312420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5" name="object 2015"/>
          <p:cNvSpPr/>
          <p:nvPr/>
        </p:nvSpPr>
        <p:spPr>
          <a:xfrm>
            <a:off x="8422145" y="6364745"/>
            <a:ext cx="315467" cy="498347"/>
          </a:xfrm>
          <a:custGeom>
            <a:avLst/>
            <a:gdLst/>
            <a:ahLst/>
            <a:cxnLst/>
            <a:rect l="l" t="t" r="r" b="b"/>
            <a:pathLst>
              <a:path w="315467" h="498347">
                <a:moveTo>
                  <a:pt x="22860" y="64007"/>
                </a:moveTo>
                <a:lnTo>
                  <a:pt x="13716" y="60959"/>
                </a:lnTo>
                <a:lnTo>
                  <a:pt x="9143" y="57912"/>
                </a:lnTo>
                <a:lnTo>
                  <a:pt x="6096" y="54863"/>
                </a:lnTo>
                <a:lnTo>
                  <a:pt x="3048" y="50291"/>
                </a:lnTo>
                <a:lnTo>
                  <a:pt x="1524" y="44195"/>
                </a:lnTo>
                <a:lnTo>
                  <a:pt x="0" y="39624"/>
                </a:lnTo>
                <a:lnTo>
                  <a:pt x="0" y="33527"/>
                </a:lnTo>
                <a:lnTo>
                  <a:pt x="1524" y="25907"/>
                </a:lnTo>
                <a:lnTo>
                  <a:pt x="3048" y="21335"/>
                </a:lnTo>
                <a:lnTo>
                  <a:pt x="6096" y="15239"/>
                </a:lnTo>
                <a:lnTo>
                  <a:pt x="9143" y="10668"/>
                </a:lnTo>
                <a:lnTo>
                  <a:pt x="13716" y="6095"/>
                </a:lnTo>
                <a:lnTo>
                  <a:pt x="18288" y="3047"/>
                </a:lnTo>
                <a:lnTo>
                  <a:pt x="22860" y="1524"/>
                </a:lnTo>
                <a:lnTo>
                  <a:pt x="28955" y="0"/>
                </a:lnTo>
                <a:lnTo>
                  <a:pt x="38100" y="0"/>
                </a:lnTo>
                <a:lnTo>
                  <a:pt x="45720" y="1524"/>
                </a:lnTo>
                <a:lnTo>
                  <a:pt x="51816" y="3047"/>
                </a:lnTo>
                <a:lnTo>
                  <a:pt x="59436" y="4571"/>
                </a:lnTo>
                <a:lnTo>
                  <a:pt x="68579" y="7619"/>
                </a:lnTo>
                <a:lnTo>
                  <a:pt x="76200" y="10668"/>
                </a:lnTo>
                <a:lnTo>
                  <a:pt x="85343" y="15239"/>
                </a:lnTo>
                <a:lnTo>
                  <a:pt x="94488" y="21335"/>
                </a:lnTo>
                <a:lnTo>
                  <a:pt x="100584" y="25907"/>
                </a:lnTo>
                <a:lnTo>
                  <a:pt x="105155" y="28956"/>
                </a:lnTo>
                <a:lnTo>
                  <a:pt x="123443" y="47244"/>
                </a:lnTo>
                <a:lnTo>
                  <a:pt x="128016" y="54863"/>
                </a:lnTo>
                <a:lnTo>
                  <a:pt x="146304" y="82295"/>
                </a:lnTo>
                <a:lnTo>
                  <a:pt x="152400" y="92963"/>
                </a:lnTo>
                <a:lnTo>
                  <a:pt x="156972" y="105156"/>
                </a:lnTo>
                <a:lnTo>
                  <a:pt x="169164" y="129539"/>
                </a:lnTo>
                <a:lnTo>
                  <a:pt x="173736" y="143255"/>
                </a:lnTo>
                <a:lnTo>
                  <a:pt x="178308" y="158495"/>
                </a:lnTo>
                <a:lnTo>
                  <a:pt x="182879" y="172212"/>
                </a:lnTo>
                <a:lnTo>
                  <a:pt x="185928" y="185928"/>
                </a:lnTo>
                <a:lnTo>
                  <a:pt x="190500" y="199643"/>
                </a:lnTo>
                <a:lnTo>
                  <a:pt x="193548" y="211835"/>
                </a:lnTo>
                <a:lnTo>
                  <a:pt x="196596" y="224028"/>
                </a:lnTo>
                <a:lnTo>
                  <a:pt x="201167" y="236219"/>
                </a:lnTo>
                <a:lnTo>
                  <a:pt x="204216" y="246888"/>
                </a:lnTo>
                <a:lnTo>
                  <a:pt x="213360" y="268224"/>
                </a:lnTo>
                <a:lnTo>
                  <a:pt x="216408" y="277367"/>
                </a:lnTo>
                <a:lnTo>
                  <a:pt x="222504" y="286512"/>
                </a:lnTo>
                <a:lnTo>
                  <a:pt x="227076" y="294131"/>
                </a:lnTo>
                <a:lnTo>
                  <a:pt x="239267" y="309371"/>
                </a:lnTo>
                <a:lnTo>
                  <a:pt x="245364" y="315467"/>
                </a:lnTo>
                <a:lnTo>
                  <a:pt x="259079" y="324612"/>
                </a:lnTo>
                <a:lnTo>
                  <a:pt x="266700" y="330707"/>
                </a:lnTo>
                <a:lnTo>
                  <a:pt x="272796" y="335279"/>
                </a:lnTo>
                <a:lnTo>
                  <a:pt x="277367" y="336804"/>
                </a:lnTo>
                <a:lnTo>
                  <a:pt x="284988" y="336804"/>
                </a:lnTo>
                <a:lnTo>
                  <a:pt x="300228" y="344424"/>
                </a:lnTo>
                <a:lnTo>
                  <a:pt x="306324" y="352043"/>
                </a:lnTo>
                <a:lnTo>
                  <a:pt x="310896" y="361188"/>
                </a:lnTo>
                <a:lnTo>
                  <a:pt x="313943" y="371855"/>
                </a:lnTo>
                <a:lnTo>
                  <a:pt x="315467" y="385571"/>
                </a:lnTo>
                <a:lnTo>
                  <a:pt x="315467" y="399288"/>
                </a:lnTo>
                <a:lnTo>
                  <a:pt x="310896" y="416052"/>
                </a:lnTo>
                <a:lnTo>
                  <a:pt x="303276" y="434340"/>
                </a:lnTo>
                <a:lnTo>
                  <a:pt x="301752" y="438912"/>
                </a:lnTo>
                <a:lnTo>
                  <a:pt x="292608" y="452628"/>
                </a:lnTo>
                <a:lnTo>
                  <a:pt x="284988" y="463295"/>
                </a:lnTo>
                <a:lnTo>
                  <a:pt x="278891" y="472440"/>
                </a:lnTo>
                <a:lnTo>
                  <a:pt x="271272" y="480059"/>
                </a:lnTo>
                <a:lnTo>
                  <a:pt x="265176" y="484631"/>
                </a:lnTo>
                <a:lnTo>
                  <a:pt x="257555" y="490728"/>
                </a:lnTo>
                <a:lnTo>
                  <a:pt x="251460" y="493776"/>
                </a:lnTo>
                <a:lnTo>
                  <a:pt x="245364" y="495300"/>
                </a:lnTo>
                <a:lnTo>
                  <a:pt x="240791" y="496824"/>
                </a:lnTo>
                <a:lnTo>
                  <a:pt x="234696" y="498347"/>
                </a:lnTo>
                <a:lnTo>
                  <a:pt x="230124" y="498347"/>
                </a:lnTo>
                <a:lnTo>
                  <a:pt x="224028" y="496824"/>
                </a:lnTo>
                <a:lnTo>
                  <a:pt x="220979" y="495300"/>
                </a:lnTo>
                <a:lnTo>
                  <a:pt x="216408" y="493776"/>
                </a:lnTo>
                <a:lnTo>
                  <a:pt x="213360" y="490728"/>
                </a:lnTo>
                <a:lnTo>
                  <a:pt x="210312" y="489204"/>
                </a:lnTo>
                <a:lnTo>
                  <a:pt x="207264" y="486155"/>
                </a:lnTo>
                <a:lnTo>
                  <a:pt x="202691" y="480059"/>
                </a:lnTo>
                <a:lnTo>
                  <a:pt x="196596" y="470916"/>
                </a:lnTo>
                <a:lnTo>
                  <a:pt x="190500" y="460247"/>
                </a:lnTo>
                <a:lnTo>
                  <a:pt x="185928" y="449579"/>
                </a:lnTo>
                <a:lnTo>
                  <a:pt x="181355" y="437388"/>
                </a:lnTo>
                <a:lnTo>
                  <a:pt x="176784" y="425195"/>
                </a:lnTo>
                <a:lnTo>
                  <a:pt x="172212" y="414528"/>
                </a:lnTo>
                <a:lnTo>
                  <a:pt x="169164" y="405383"/>
                </a:lnTo>
                <a:lnTo>
                  <a:pt x="164591" y="396240"/>
                </a:lnTo>
                <a:lnTo>
                  <a:pt x="161543" y="385571"/>
                </a:lnTo>
                <a:lnTo>
                  <a:pt x="158496" y="373379"/>
                </a:lnTo>
                <a:lnTo>
                  <a:pt x="155448" y="361188"/>
                </a:lnTo>
                <a:lnTo>
                  <a:pt x="153924" y="347471"/>
                </a:lnTo>
                <a:lnTo>
                  <a:pt x="152400" y="335279"/>
                </a:lnTo>
                <a:lnTo>
                  <a:pt x="150876" y="321564"/>
                </a:lnTo>
                <a:lnTo>
                  <a:pt x="149352" y="307847"/>
                </a:lnTo>
                <a:lnTo>
                  <a:pt x="149352" y="301752"/>
                </a:lnTo>
                <a:lnTo>
                  <a:pt x="147828" y="295655"/>
                </a:lnTo>
                <a:lnTo>
                  <a:pt x="147828" y="288035"/>
                </a:lnTo>
                <a:lnTo>
                  <a:pt x="146304" y="277367"/>
                </a:lnTo>
                <a:lnTo>
                  <a:pt x="143255" y="266700"/>
                </a:lnTo>
                <a:lnTo>
                  <a:pt x="141731" y="256031"/>
                </a:lnTo>
                <a:lnTo>
                  <a:pt x="138684" y="243840"/>
                </a:lnTo>
                <a:lnTo>
                  <a:pt x="135636" y="230124"/>
                </a:lnTo>
                <a:lnTo>
                  <a:pt x="132588" y="217931"/>
                </a:lnTo>
                <a:lnTo>
                  <a:pt x="129540" y="204216"/>
                </a:lnTo>
                <a:lnTo>
                  <a:pt x="120396" y="176783"/>
                </a:lnTo>
                <a:lnTo>
                  <a:pt x="115824" y="164591"/>
                </a:lnTo>
                <a:lnTo>
                  <a:pt x="111252" y="150876"/>
                </a:lnTo>
                <a:lnTo>
                  <a:pt x="105155" y="140207"/>
                </a:lnTo>
                <a:lnTo>
                  <a:pt x="100584" y="128015"/>
                </a:lnTo>
                <a:lnTo>
                  <a:pt x="96012" y="121919"/>
                </a:lnTo>
                <a:lnTo>
                  <a:pt x="92964" y="114300"/>
                </a:lnTo>
                <a:lnTo>
                  <a:pt x="88391" y="108203"/>
                </a:lnTo>
                <a:lnTo>
                  <a:pt x="85343" y="102107"/>
                </a:lnTo>
                <a:lnTo>
                  <a:pt x="79248" y="92963"/>
                </a:lnTo>
                <a:lnTo>
                  <a:pt x="67055" y="80771"/>
                </a:lnTo>
                <a:lnTo>
                  <a:pt x="57912" y="74675"/>
                </a:lnTo>
                <a:lnTo>
                  <a:pt x="51816" y="73151"/>
                </a:lnTo>
                <a:lnTo>
                  <a:pt x="45720" y="70103"/>
                </a:lnTo>
                <a:lnTo>
                  <a:pt x="39624" y="68580"/>
                </a:lnTo>
                <a:lnTo>
                  <a:pt x="32004" y="67056"/>
                </a:lnTo>
                <a:lnTo>
                  <a:pt x="22860" y="64007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6" name="object 2016"/>
          <p:cNvSpPr/>
          <p:nvPr/>
        </p:nvSpPr>
        <p:spPr>
          <a:xfrm>
            <a:off x="8384045" y="6361696"/>
            <a:ext cx="79248" cy="67056"/>
          </a:xfrm>
          <a:custGeom>
            <a:avLst/>
            <a:gdLst/>
            <a:ahLst/>
            <a:cxnLst/>
            <a:rect l="l" t="t" r="r" b="b"/>
            <a:pathLst>
              <a:path w="79248" h="67056">
                <a:moveTo>
                  <a:pt x="62484" y="3049"/>
                </a:moveTo>
                <a:lnTo>
                  <a:pt x="65531" y="3049"/>
                </a:lnTo>
                <a:lnTo>
                  <a:pt x="67055" y="1524"/>
                </a:lnTo>
                <a:lnTo>
                  <a:pt x="70104" y="1524"/>
                </a:lnTo>
                <a:lnTo>
                  <a:pt x="73152" y="3049"/>
                </a:lnTo>
                <a:lnTo>
                  <a:pt x="74676" y="3049"/>
                </a:lnTo>
                <a:lnTo>
                  <a:pt x="76200" y="6096"/>
                </a:lnTo>
                <a:lnTo>
                  <a:pt x="76200" y="22861"/>
                </a:lnTo>
                <a:lnTo>
                  <a:pt x="77724" y="27432"/>
                </a:lnTo>
                <a:lnTo>
                  <a:pt x="77724" y="32005"/>
                </a:lnTo>
                <a:lnTo>
                  <a:pt x="79248" y="41149"/>
                </a:lnTo>
                <a:lnTo>
                  <a:pt x="76200" y="48768"/>
                </a:lnTo>
                <a:lnTo>
                  <a:pt x="71628" y="53340"/>
                </a:lnTo>
                <a:lnTo>
                  <a:pt x="70104" y="57912"/>
                </a:lnTo>
                <a:lnTo>
                  <a:pt x="67055" y="62484"/>
                </a:lnTo>
                <a:lnTo>
                  <a:pt x="64008" y="65532"/>
                </a:lnTo>
                <a:lnTo>
                  <a:pt x="57912" y="67056"/>
                </a:lnTo>
                <a:lnTo>
                  <a:pt x="54864" y="67056"/>
                </a:lnTo>
                <a:lnTo>
                  <a:pt x="51816" y="65532"/>
                </a:lnTo>
                <a:lnTo>
                  <a:pt x="48767" y="65532"/>
                </a:lnTo>
                <a:lnTo>
                  <a:pt x="47243" y="64008"/>
                </a:lnTo>
                <a:lnTo>
                  <a:pt x="44196" y="62484"/>
                </a:lnTo>
                <a:lnTo>
                  <a:pt x="42672" y="62484"/>
                </a:lnTo>
                <a:lnTo>
                  <a:pt x="41148" y="60961"/>
                </a:lnTo>
                <a:lnTo>
                  <a:pt x="39624" y="60961"/>
                </a:lnTo>
                <a:lnTo>
                  <a:pt x="38100" y="59437"/>
                </a:lnTo>
                <a:lnTo>
                  <a:pt x="33528" y="59437"/>
                </a:lnTo>
                <a:lnTo>
                  <a:pt x="30479" y="57912"/>
                </a:lnTo>
                <a:lnTo>
                  <a:pt x="25908" y="57912"/>
                </a:lnTo>
                <a:lnTo>
                  <a:pt x="24384" y="59437"/>
                </a:lnTo>
                <a:lnTo>
                  <a:pt x="22860" y="57912"/>
                </a:lnTo>
                <a:lnTo>
                  <a:pt x="16764" y="57912"/>
                </a:lnTo>
                <a:lnTo>
                  <a:pt x="13716" y="56388"/>
                </a:lnTo>
                <a:lnTo>
                  <a:pt x="10667" y="56388"/>
                </a:lnTo>
                <a:lnTo>
                  <a:pt x="4572" y="53340"/>
                </a:lnTo>
                <a:lnTo>
                  <a:pt x="3047" y="50293"/>
                </a:lnTo>
                <a:lnTo>
                  <a:pt x="4572" y="47244"/>
                </a:lnTo>
                <a:lnTo>
                  <a:pt x="1524" y="47244"/>
                </a:lnTo>
                <a:lnTo>
                  <a:pt x="1524" y="45720"/>
                </a:lnTo>
                <a:lnTo>
                  <a:pt x="0" y="44196"/>
                </a:lnTo>
                <a:lnTo>
                  <a:pt x="0" y="38100"/>
                </a:lnTo>
                <a:lnTo>
                  <a:pt x="3047" y="32005"/>
                </a:lnTo>
                <a:lnTo>
                  <a:pt x="4572" y="28956"/>
                </a:lnTo>
                <a:lnTo>
                  <a:pt x="6096" y="25908"/>
                </a:lnTo>
                <a:lnTo>
                  <a:pt x="9143" y="21337"/>
                </a:lnTo>
                <a:lnTo>
                  <a:pt x="10667" y="16764"/>
                </a:lnTo>
                <a:lnTo>
                  <a:pt x="12191" y="13717"/>
                </a:lnTo>
                <a:lnTo>
                  <a:pt x="15240" y="10668"/>
                </a:lnTo>
                <a:lnTo>
                  <a:pt x="16764" y="10668"/>
                </a:lnTo>
                <a:lnTo>
                  <a:pt x="19812" y="9144"/>
                </a:lnTo>
                <a:lnTo>
                  <a:pt x="21336" y="9144"/>
                </a:lnTo>
                <a:lnTo>
                  <a:pt x="24384" y="7620"/>
                </a:lnTo>
                <a:lnTo>
                  <a:pt x="33528" y="7620"/>
                </a:lnTo>
                <a:lnTo>
                  <a:pt x="36576" y="6096"/>
                </a:lnTo>
                <a:lnTo>
                  <a:pt x="39624" y="6096"/>
                </a:lnTo>
                <a:lnTo>
                  <a:pt x="51816" y="0"/>
                </a:lnTo>
                <a:lnTo>
                  <a:pt x="53340" y="1524"/>
                </a:lnTo>
                <a:lnTo>
                  <a:pt x="56388" y="1524"/>
                </a:lnTo>
                <a:lnTo>
                  <a:pt x="59436" y="4573"/>
                </a:lnTo>
                <a:lnTo>
                  <a:pt x="62484" y="3049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7" name="object 2017"/>
          <p:cNvSpPr/>
          <p:nvPr/>
        </p:nvSpPr>
        <p:spPr>
          <a:xfrm>
            <a:off x="8387092" y="6369316"/>
            <a:ext cx="74676" cy="59436"/>
          </a:xfrm>
          <a:custGeom>
            <a:avLst/>
            <a:gdLst/>
            <a:ahLst/>
            <a:cxnLst/>
            <a:rect l="l" t="t" r="r" b="b"/>
            <a:pathLst>
              <a:path w="74676" h="59436">
                <a:moveTo>
                  <a:pt x="73153" y="0"/>
                </a:moveTo>
                <a:lnTo>
                  <a:pt x="71629" y="4573"/>
                </a:lnTo>
                <a:lnTo>
                  <a:pt x="70105" y="7620"/>
                </a:lnTo>
                <a:lnTo>
                  <a:pt x="70105" y="30480"/>
                </a:lnTo>
                <a:lnTo>
                  <a:pt x="67057" y="33529"/>
                </a:lnTo>
                <a:lnTo>
                  <a:pt x="64008" y="33529"/>
                </a:lnTo>
                <a:lnTo>
                  <a:pt x="62484" y="30480"/>
                </a:lnTo>
                <a:lnTo>
                  <a:pt x="62484" y="25909"/>
                </a:lnTo>
                <a:lnTo>
                  <a:pt x="64008" y="24385"/>
                </a:lnTo>
                <a:lnTo>
                  <a:pt x="67057" y="12192"/>
                </a:lnTo>
                <a:lnTo>
                  <a:pt x="64008" y="7620"/>
                </a:lnTo>
                <a:lnTo>
                  <a:pt x="64008" y="12192"/>
                </a:lnTo>
                <a:lnTo>
                  <a:pt x="60961" y="16764"/>
                </a:lnTo>
                <a:lnTo>
                  <a:pt x="59437" y="19812"/>
                </a:lnTo>
                <a:lnTo>
                  <a:pt x="54865" y="21336"/>
                </a:lnTo>
                <a:lnTo>
                  <a:pt x="56389" y="25909"/>
                </a:lnTo>
                <a:lnTo>
                  <a:pt x="56389" y="32004"/>
                </a:lnTo>
                <a:lnTo>
                  <a:pt x="53341" y="33529"/>
                </a:lnTo>
                <a:lnTo>
                  <a:pt x="50293" y="32004"/>
                </a:lnTo>
                <a:lnTo>
                  <a:pt x="47244" y="28956"/>
                </a:lnTo>
                <a:lnTo>
                  <a:pt x="41149" y="25909"/>
                </a:lnTo>
                <a:lnTo>
                  <a:pt x="38101" y="22861"/>
                </a:lnTo>
                <a:lnTo>
                  <a:pt x="35053" y="21336"/>
                </a:lnTo>
                <a:lnTo>
                  <a:pt x="30481" y="21336"/>
                </a:lnTo>
                <a:lnTo>
                  <a:pt x="32005" y="22861"/>
                </a:lnTo>
                <a:lnTo>
                  <a:pt x="36577" y="24385"/>
                </a:lnTo>
                <a:lnTo>
                  <a:pt x="50293" y="33529"/>
                </a:lnTo>
                <a:lnTo>
                  <a:pt x="53341" y="42673"/>
                </a:lnTo>
                <a:lnTo>
                  <a:pt x="53341" y="48768"/>
                </a:lnTo>
                <a:lnTo>
                  <a:pt x="50293" y="51817"/>
                </a:lnTo>
                <a:lnTo>
                  <a:pt x="47244" y="50292"/>
                </a:lnTo>
                <a:lnTo>
                  <a:pt x="44196" y="50292"/>
                </a:lnTo>
                <a:lnTo>
                  <a:pt x="38101" y="47244"/>
                </a:lnTo>
                <a:lnTo>
                  <a:pt x="35053" y="47244"/>
                </a:lnTo>
                <a:lnTo>
                  <a:pt x="32005" y="44197"/>
                </a:lnTo>
                <a:lnTo>
                  <a:pt x="30481" y="44197"/>
                </a:lnTo>
                <a:lnTo>
                  <a:pt x="27432" y="42673"/>
                </a:lnTo>
                <a:lnTo>
                  <a:pt x="18289" y="42673"/>
                </a:lnTo>
                <a:lnTo>
                  <a:pt x="15241" y="44197"/>
                </a:lnTo>
                <a:lnTo>
                  <a:pt x="9144" y="44197"/>
                </a:lnTo>
                <a:lnTo>
                  <a:pt x="6096" y="42673"/>
                </a:lnTo>
                <a:lnTo>
                  <a:pt x="3049" y="42673"/>
                </a:lnTo>
                <a:lnTo>
                  <a:pt x="1525" y="41148"/>
                </a:lnTo>
                <a:lnTo>
                  <a:pt x="0" y="41148"/>
                </a:lnTo>
                <a:lnTo>
                  <a:pt x="0" y="39624"/>
                </a:lnTo>
                <a:lnTo>
                  <a:pt x="0" y="45720"/>
                </a:lnTo>
                <a:lnTo>
                  <a:pt x="3049" y="47244"/>
                </a:lnTo>
                <a:lnTo>
                  <a:pt x="6096" y="47244"/>
                </a:lnTo>
                <a:lnTo>
                  <a:pt x="7620" y="48768"/>
                </a:lnTo>
                <a:lnTo>
                  <a:pt x="15241" y="48768"/>
                </a:lnTo>
                <a:lnTo>
                  <a:pt x="16765" y="50292"/>
                </a:lnTo>
                <a:lnTo>
                  <a:pt x="32005" y="50292"/>
                </a:lnTo>
                <a:lnTo>
                  <a:pt x="33529" y="51817"/>
                </a:lnTo>
                <a:lnTo>
                  <a:pt x="36577" y="51817"/>
                </a:lnTo>
                <a:lnTo>
                  <a:pt x="39625" y="53341"/>
                </a:lnTo>
                <a:lnTo>
                  <a:pt x="41149" y="54864"/>
                </a:lnTo>
                <a:lnTo>
                  <a:pt x="42673" y="54864"/>
                </a:lnTo>
                <a:lnTo>
                  <a:pt x="48769" y="57912"/>
                </a:lnTo>
                <a:lnTo>
                  <a:pt x="51817" y="57912"/>
                </a:lnTo>
                <a:lnTo>
                  <a:pt x="54865" y="59436"/>
                </a:lnTo>
                <a:lnTo>
                  <a:pt x="59437" y="57912"/>
                </a:lnTo>
                <a:lnTo>
                  <a:pt x="64008" y="53341"/>
                </a:lnTo>
                <a:lnTo>
                  <a:pt x="67057" y="44197"/>
                </a:lnTo>
                <a:lnTo>
                  <a:pt x="73153" y="39624"/>
                </a:lnTo>
                <a:lnTo>
                  <a:pt x="74677" y="32004"/>
                </a:lnTo>
                <a:lnTo>
                  <a:pt x="74677" y="24385"/>
                </a:lnTo>
                <a:lnTo>
                  <a:pt x="73153" y="18288"/>
                </a:lnTo>
                <a:lnTo>
                  <a:pt x="73153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8" name="object 2018"/>
          <p:cNvSpPr/>
          <p:nvPr/>
        </p:nvSpPr>
        <p:spPr>
          <a:xfrm>
            <a:off x="8400809" y="6383033"/>
            <a:ext cx="7620" cy="6095"/>
          </a:xfrm>
          <a:custGeom>
            <a:avLst/>
            <a:gdLst/>
            <a:ahLst/>
            <a:cxnLst/>
            <a:rect l="l" t="t" r="r" b="b"/>
            <a:pathLst>
              <a:path w="7620" h="6095">
                <a:moveTo>
                  <a:pt x="0" y="6095"/>
                </a:moveTo>
                <a:lnTo>
                  <a:pt x="0" y="4571"/>
                </a:lnTo>
                <a:lnTo>
                  <a:pt x="1524" y="1524"/>
                </a:lnTo>
                <a:lnTo>
                  <a:pt x="3048" y="0"/>
                </a:lnTo>
                <a:lnTo>
                  <a:pt x="7620" y="0"/>
                </a:lnTo>
                <a:lnTo>
                  <a:pt x="7620" y="1524"/>
                </a:lnTo>
                <a:lnTo>
                  <a:pt x="4572" y="4571"/>
                </a:lnTo>
                <a:lnTo>
                  <a:pt x="3048" y="4571"/>
                </a:lnTo>
                <a:lnTo>
                  <a:pt x="1524" y="6095"/>
                </a:lnTo>
                <a:lnTo>
                  <a:pt x="0" y="6095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9" name="object 2019"/>
          <p:cNvSpPr/>
          <p:nvPr/>
        </p:nvSpPr>
        <p:spPr>
          <a:xfrm>
            <a:off x="8425193" y="6379984"/>
            <a:ext cx="12192" cy="7620"/>
          </a:xfrm>
          <a:custGeom>
            <a:avLst/>
            <a:gdLst/>
            <a:ahLst/>
            <a:cxnLst/>
            <a:rect l="l" t="t" r="r" b="b"/>
            <a:pathLst>
              <a:path w="12192" h="7620">
                <a:moveTo>
                  <a:pt x="10668" y="6096"/>
                </a:moveTo>
                <a:lnTo>
                  <a:pt x="12192" y="4573"/>
                </a:lnTo>
                <a:lnTo>
                  <a:pt x="9143" y="1524"/>
                </a:lnTo>
                <a:lnTo>
                  <a:pt x="7619" y="1524"/>
                </a:lnTo>
                <a:lnTo>
                  <a:pt x="4572" y="0"/>
                </a:lnTo>
                <a:lnTo>
                  <a:pt x="3048" y="1524"/>
                </a:lnTo>
                <a:lnTo>
                  <a:pt x="3048" y="3049"/>
                </a:lnTo>
                <a:lnTo>
                  <a:pt x="1524" y="3049"/>
                </a:lnTo>
                <a:lnTo>
                  <a:pt x="0" y="4573"/>
                </a:lnTo>
                <a:lnTo>
                  <a:pt x="0" y="6096"/>
                </a:lnTo>
                <a:lnTo>
                  <a:pt x="1524" y="7620"/>
                </a:lnTo>
                <a:lnTo>
                  <a:pt x="9143" y="7620"/>
                </a:lnTo>
                <a:lnTo>
                  <a:pt x="10668" y="6096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0" name="object 2020"/>
          <p:cNvSpPr/>
          <p:nvPr/>
        </p:nvSpPr>
        <p:spPr>
          <a:xfrm>
            <a:off x="8388617" y="6401320"/>
            <a:ext cx="35052" cy="9144"/>
          </a:xfrm>
          <a:custGeom>
            <a:avLst/>
            <a:gdLst/>
            <a:ahLst/>
            <a:cxnLst/>
            <a:rect l="l" t="t" r="r" b="b"/>
            <a:pathLst>
              <a:path w="35052" h="9144">
                <a:moveTo>
                  <a:pt x="0" y="9144"/>
                </a:moveTo>
                <a:lnTo>
                  <a:pt x="1524" y="7620"/>
                </a:lnTo>
                <a:lnTo>
                  <a:pt x="13716" y="7620"/>
                </a:lnTo>
                <a:lnTo>
                  <a:pt x="18288" y="6096"/>
                </a:lnTo>
                <a:lnTo>
                  <a:pt x="27432" y="6096"/>
                </a:lnTo>
                <a:lnTo>
                  <a:pt x="30480" y="9144"/>
                </a:lnTo>
                <a:lnTo>
                  <a:pt x="33528" y="9144"/>
                </a:lnTo>
                <a:lnTo>
                  <a:pt x="35052" y="7620"/>
                </a:lnTo>
                <a:lnTo>
                  <a:pt x="35052" y="6096"/>
                </a:lnTo>
                <a:lnTo>
                  <a:pt x="30480" y="1525"/>
                </a:lnTo>
                <a:lnTo>
                  <a:pt x="28956" y="1525"/>
                </a:lnTo>
                <a:lnTo>
                  <a:pt x="27432" y="0"/>
                </a:lnTo>
                <a:lnTo>
                  <a:pt x="25907" y="1525"/>
                </a:lnTo>
                <a:lnTo>
                  <a:pt x="22859" y="1525"/>
                </a:lnTo>
                <a:lnTo>
                  <a:pt x="21336" y="3049"/>
                </a:lnTo>
                <a:lnTo>
                  <a:pt x="18288" y="3049"/>
                </a:lnTo>
                <a:lnTo>
                  <a:pt x="15240" y="4572"/>
                </a:lnTo>
                <a:lnTo>
                  <a:pt x="3048" y="4572"/>
                </a:lnTo>
                <a:lnTo>
                  <a:pt x="1524" y="6096"/>
                </a:lnTo>
                <a:lnTo>
                  <a:pt x="0" y="9144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1" name="object 2021"/>
          <p:cNvSpPr/>
          <p:nvPr/>
        </p:nvSpPr>
        <p:spPr>
          <a:xfrm>
            <a:off x="8402333" y="6366269"/>
            <a:ext cx="42672" cy="12191"/>
          </a:xfrm>
          <a:custGeom>
            <a:avLst/>
            <a:gdLst/>
            <a:ahLst/>
            <a:cxnLst/>
            <a:rect l="l" t="t" r="r" b="b"/>
            <a:pathLst>
              <a:path w="42672" h="12191">
                <a:moveTo>
                  <a:pt x="42672" y="12191"/>
                </a:moveTo>
                <a:lnTo>
                  <a:pt x="42672" y="10667"/>
                </a:lnTo>
                <a:lnTo>
                  <a:pt x="39624" y="7620"/>
                </a:lnTo>
                <a:lnTo>
                  <a:pt x="35052" y="4571"/>
                </a:lnTo>
                <a:lnTo>
                  <a:pt x="32003" y="4571"/>
                </a:lnTo>
                <a:lnTo>
                  <a:pt x="28955" y="3047"/>
                </a:lnTo>
                <a:lnTo>
                  <a:pt x="25908" y="3047"/>
                </a:lnTo>
                <a:lnTo>
                  <a:pt x="22860" y="4571"/>
                </a:lnTo>
                <a:lnTo>
                  <a:pt x="19812" y="9144"/>
                </a:lnTo>
                <a:lnTo>
                  <a:pt x="16764" y="10667"/>
                </a:lnTo>
                <a:lnTo>
                  <a:pt x="12191" y="10667"/>
                </a:lnTo>
                <a:lnTo>
                  <a:pt x="9143" y="9144"/>
                </a:lnTo>
                <a:lnTo>
                  <a:pt x="6096" y="9144"/>
                </a:lnTo>
                <a:lnTo>
                  <a:pt x="4572" y="7620"/>
                </a:lnTo>
                <a:lnTo>
                  <a:pt x="1524" y="7620"/>
                </a:lnTo>
                <a:lnTo>
                  <a:pt x="0" y="9144"/>
                </a:lnTo>
                <a:lnTo>
                  <a:pt x="1524" y="7620"/>
                </a:lnTo>
                <a:lnTo>
                  <a:pt x="7620" y="4571"/>
                </a:lnTo>
                <a:lnTo>
                  <a:pt x="10667" y="6095"/>
                </a:lnTo>
                <a:lnTo>
                  <a:pt x="12191" y="6095"/>
                </a:lnTo>
                <a:lnTo>
                  <a:pt x="13716" y="4571"/>
                </a:lnTo>
                <a:lnTo>
                  <a:pt x="18288" y="4571"/>
                </a:lnTo>
                <a:lnTo>
                  <a:pt x="19812" y="3047"/>
                </a:lnTo>
                <a:lnTo>
                  <a:pt x="22860" y="3047"/>
                </a:lnTo>
                <a:lnTo>
                  <a:pt x="24384" y="1523"/>
                </a:lnTo>
                <a:lnTo>
                  <a:pt x="25908" y="0"/>
                </a:lnTo>
                <a:lnTo>
                  <a:pt x="36576" y="0"/>
                </a:lnTo>
                <a:lnTo>
                  <a:pt x="41148" y="4571"/>
                </a:lnTo>
                <a:lnTo>
                  <a:pt x="42672" y="7620"/>
                </a:lnTo>
                <a:lnTo>
                  <a:pt x="42672" y="12191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2" name="object 2022"/>
          <p:cNvSpPr/>
          <p:nvPr/>
        </p:nvSpPr>
        <p:spPr>
          <a:xfrm>
            <a:off x="9085085" y="7126745"/>
            <a:ext cx="207264" cy="35052"/>
          </a:xfrm>
          <a:custGeom>
            <a:avLst/>
            <a:gdLst/>
            <a:ahLst/>
            <a:cxnLst/>
            <a:rect l="l" t="t" r="r" b="b"/>
            <a:pathLst>
              <a:path w="207264" h="35052">
                <a:moveTo>
                  <a:pt x="188976" y="0"/>
                </a:moveTo>
                <a:lnTo>
                  <a:pt x="179832" y="4571"/>
                </a:lnTo>
                <a:lnTo>
                  <a:pt x="172212" y="6095"/>
                </a:lnTo>
                <a:lnTo>
                  <a:pt x="163068" y="7619"/>
                </a:lnTo>
                <a:lnTo>
                  <a:pt x="152400" y="12191"/>
                </a:lnTo>
                <a:lnTo>
                  <a:pt x="140208" y="13716"/>
                </a:lnTo>
                <a:lnTo>
                  <a:pt x="126491" y="15240"/>
                </a:lnTo>
                <a:lnTo>
                  <a:pt x="99060" y="21335"/>
                </a:lnTo>
                <a:lnTo>
                  <a:pt x="83820" y="24383"/>
                </a:lnTo>
                <a:lnTo>
                  <a:pt x="70103" y="25907"/>
                </a:lnTo>
                <a:lnTo>
                  <a:pt x="39624" y="28955"/>
                </a:lnTo>
                <a:lnTo>
                  <a:pt x="25908" y="30479"/>
                </a:lnTo>
                <a:lnTo>
                  <a:pt x="13715" y="30479"/>
                </a:lnTo>
                <a:lnTo>
                  <a:pt x="0" y="28955"/>
                </a:lnTo>
                <a:lnTo>
                  <a:pt x="12191" y="32004"/>
                </a:lnTo>
                <a:lnTo>
                  <a:pt x="25908" y="33528"/>
                </a:lnTo>
                <a:lnTo>
                  <a:pt x="41148" y="35052"/>
                </a:lnTo>
                <a:lnTo>
                  <a:pt x="88391" y="35052"/>
                </a:lnTo>
                <a:lnTo>
                  <a:pt x="103632" y="33528"/>
                </a:lnTo>
                <a:lnTo>
                  <a:pt x="120396" y="32004"/>
                </a:lnTo>
                <a:lnTo>
                  <a:pt x="135636" y="30479"/>
                </a:lnTo>
                <a:lnTo>
                  <a:pt x="163068" y="27431"/>
                </a:lnTo>
                <a:lnTo>
                  <a:pt x="175260" y="25907"/>
                </a:lnTo>
                <a:lnTo>
                  <a:pt x="185927" y="25907"/>
                </a:lnTo>
                <a:lnTo>
                  <a:pt x="195072" y="24383"/>
                </a:lnTo>
                <a:lnTo>
                  <a:pt x="202691" y="22859"/>
                </a:lnTo>
                <a:lnTo>
                  <a:pt x="207264" y="21335"/>
                </a:lnTo>
                <a:lnTo>
                  <a:pt x="188976" y="0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3" name="object 2023"/>
          <p:cNvSpPr/>
          <p:nvPr/>
        </p:nvSpPr>
        <p:spPr>
          <a:xfrm>
            <a:off x="9368549" y="7099312"/>
            <a:ext cx="103632" cy="88392"/>
          </a:xfrm>
          <a:custGeom>
            <a:avLst/>
            <a:gdLst/>
            <a:ahLst/>
            <a:cxnLst/>
            <a:rect l="l" t="t" r="r" b="b"/>
            <a:pathLst>
              <a:path w="103632" h="88392">
                <a:moveTo>
                  <a:pt x="7620" y="18288"/>
                </a:moveTo>
                <a:lnTo>
                  <a:pt x="6096" y="15240"/>
                </a:lnTo>
                <a:lnTo>
                  <a:pt x="3048" y="12192"/>
                </a:lnTo>
                <a:lnTo>
                  <a:pt x="1524" y="9145"/>
                </a:lnTo>
                <a:lnTo>
                  <a:pt x="0" y="4573"/>
                </a:lnTo>
                <a:lnTo>
                  <a:pt x="7620" y="1524"/>
                </a:lnTo>
                <a:lnTo>
                  <a:pt x="16763" y="1524"/>
                </a:lnTo>
                <a:lnTo>
                  <a:pt x="27432" y="0"/>
                </a:lnTo>
                <a:lnTo>
                  <a:pt x="38100" y="1524"/>
                </a:lnTo>
                <a:lnTo>
                  <a:pt x="48768" y="4573"/>
                </a:lnTo>
                <a:lnTo>
                  <a:pt x="59436" y="6097"/>
                </a:lnTo>
                <a:lnTo>
                  <a:pt x="70104" y="10668"/>
                </a:lnTo>
                <a:lnTo>
                  <a:pt x="79248" y="15240"/>
                </a:lnTo>
                <a:lnTo>
                  <a:pt x="88392" y="21337"/>
                </a:lnTo>
                <a:lnTo>
                  <a:pt x="94487" y="28957"/>
                </a:lnTo>
                <a:lnTo>
                  <a:pt x="99060" y="36576"/>
                </a:lnTo>
                <a:lnTo>
                  <a:pt x="102108" y="44197"/>
                </a:lnTo>
                <a:lnTo>
                  <a:pt x="103632" y="54864"/>
                </a:lnTo>
                <a:lnTo>
                  <a:pt x="100584" y="65533"/>
                </a:lnTo>
                <a:lnTo>
                  <a:pt x="96012" y="76200"/>
                </a:lnTo>
                <a:lnTo>
                  <a:pt x="86868" y="88392"/>
                </a:lnTo>
                <a:lnTo>
                  <a:pt x="91439" y="82297"/>
                </a:lnTo>
                <a:lnTo>
                  <a:pt x="92963" y="76200"/>
                </a:lnTo>
                <a:lnTo>
                  <a:pt x="91439" y="68580"/>
                </a:lnTo>
                <a:lnTo>
                  <a:pt x="91439" y="62485"/>
                </a:lnTo>
                <a:lnTo>
                  <a:pt x="88392" y="54864"/>
                </a:lnTo>
                <a:lnTo>
                  <a:pt x="86868" y="48768"/>
                </a:lnTo>
                <a:lnTo>
                  <a:pt x="70104" y="32004"/>
                </a:lnTo>
                <a:lnTo>
                  <a:pt x="62484" y="27433"/>
                </a:lnTo>
                <a:lnTo>
                  <a:pt x="54863" y="24385"/>
                </a:lnTo>
                <a:lnTo>
                  <a:pt x="36575" y="18288"/>
                </a:lnTo>
                <a:lnTo>
                  <a:pt x="7620" y="18288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4" name="object 2024"/>
          <p:cNvSpPr/>
          <p:nvPr/>
        </p:nvSpPr>
        <p:spPr>
          <a:xfrm>
            <a:off x="8879345" y="6829564"/>
            <a:ext cx="652272" cy="434340"/>
          </a:xfrm>
          <a:custGeom>
            <a:avLst/>
            <a:gdLst/>
            <a:ahLst/>
            <a:cxnLst/>
            <a:rect l="l" t="t" r="r" b="b"/>
            <a:pathLst>
              <a:path w="652272" h="434340">
                <a:moveTo>
                  <a:pt x="591312" y="413005"/>
                </a:moveTo>
                <a:lnTo>
                  <a:pt x="582167" y="414528"/>
                </a:lnTo>
                <a:lnTo>
                  <a:pt x="571500" y="416052"/>
                </a:lnTo>
                <a:lnTo>
                  <a:pt x="562355" y="416052"/>
                </a:lnTo>
                <a:lnTo>
                  <a:pt x="553212" y="414528"/>
                </a:lnTo>
                <a:lnTo>
                  <a:pt x="542543" y="411481"/>
                </a:lnTo>
                <a:lnTo>
                  <a:pt x="533400" y="409957"/>
                </a:lnTo>
                <a:lnTo>
                  <a:pt x="515112" y="400812"/>
                </a:lnTo>
                <a:lnTo>
                  <a:pt x="507491" y="397764"/>
                </a:lnTo>
                <a:lnTo>
                  <a:pt x="499872" y="391669"/>
                </a:lnTo>
                <a:lnTo>
                  <a:pt x="490728" y="387097"/>
                </a:lnTo>
                <a:lnTo>
                  <a:pt x="472440" y="368809"/>
                </a:lnTo>
                <a:lnTo>
                  <a:pt x="467867" y="362712"/>
                </a:lnTo>
                <a:lnTo>
                  <a:pt x="463296" y="358140"/>
                </a:lnTo>
                <a:lnTo>
                  <a:pt x="458724" y="352045"/>
                </a:lnTo>
                <a:lnTo>
                  <a:pt x="454152" y="344424"/>
                </a:lnTo>
                <a:lnTo>
                  <a:pt x="449579" y="338328"/>
                </a:lnTo>
                <a:lnTo>
                  <a:pt x="438912" y="327660"/>
                </a:lnTo>
                <a:lnTo>
                  <a:pt x="434340" y="321564"/>
                </a:lnTo>
                <a:lnTo>
                  <a:pt x="428243" y="315469"/>
                </a:lnTo>
                <a:lnTo>
                  <a:pt x="423672" y="309372"/>
                </a:lnTo>
                <a:lnTo>
                  <a:pt x="417576" y="303276"/>
                </a:lnTo>
                <a:lnTo>
                  <a:pt x="413004" y="297181"/>
                </a:lnTo>
                <a:lnTo>
                  <a:pt x="406908" y="291085"/>
                </a:lnTo>
                <a:lnTo>
                  <a:pt x="384048" y="260605"/>
                </a:lnTo>
                <a:lnTo>
                  <a:pt x="381000" y="256033"/>
                </a:lnTo>
                <a:lnTo>
                  <a:pt x="376428" y="248412"/>
                </a:lnTo>
                <a:lnTo>
                  <a:pt x="373379" y="243840"/>
                </a:lnTo>
                <a:lnTo>
                  <a:pt x="364236" y="231648"/>
                </a:lnTo>
                <a:lnTo>
                  <a:pt x="361188" y="227076"/>
                </a:lnTo>
                <a:lnTo>
                  <a:pt x="347472" y="213360"/>
                </a:lnTo>
                <a:lnTo>
                  <a:pt x="342900" y="210312"/>
                </a:lnTo>
                <a:lnTo>
                  <a:pt x="339852" y="205740"/>
                </a:lnTo>
                <a:lnTo>
                  <a:pt x="335279" y="202693"/>
                </a:lnTo>
                <a:lnTo>
                  <a:pt x="332231" y="201169"/>
                </a:lnTo>
                <a:lnTo>
                  <a:pt x="327660" y="199645"/>
                </a:lnTo>
                <a:lnTo>
                  <a:pt x="324612" y="198121"/>
                </a:lnTo>
                <a:lnTo>
                  <a:pt x="313943" y="198121"/>
                </a:lnTo>
                <a:lnTo>
                  <a:pt x="310896" y="196597"/>
                </a:lnTo>
                <a:lnTo>
                  <a:pt x="309372" y="195072"/>
                </a:lnTo>
                <a:lnTo>
                  <a:pt x="306324" y="193548"/>
                </a:lnTo>
                <a:lnTo>
                  <a:pt x="300228" y="187452"/>
                </a:lnTo>
                <a:lnTo>
                  <a:pt x="295655" y="184405"/>
                </a:lnTo>
                <a:lnTo>
                  <a:pt x="289560" y="178309"/>
                </a:lnTo>
                <a:lnTo>
                  <a:pt x="291084" y="178309"/>
                </a:lnTo>
                <a:lnTo>
                  <a:pt x="297179" y="175260"/>
                </a:lnTo>
                <a:lnTo>
                  <a:pt x="301752" y="173736"/>
                </a:lnTo>
                <a:lnTo>
                  <a:pt x="304800" y="172212"/>
                </a:lnTo>
                <a:lnTo>
                  <a:pt x="306324" y="169164"/>
                </a:lnTo>
                <a:lnTo>
                  <a:pt x="303276" y="166116"/>
                </a:lnTo>
                <a:lnTo>
                  <a:pt x="300228" y="166116"/>
                </a:lnTo>
                <a:lnTo>
                  <a:pt x="297179" y="164593"/>
                </a:lnTo>
                <a:lnTo>
                  <a:pt x="292608" y="166116"/>
                </a:lnTo>
                <a:lnTo>
                  <a:pt x="289560" y="166116"/>
                </a:lnTo>
                <a:lnTo>
                  <a:pt x="288036" y="167640"/>
                </a:lnTo>
                <a:lnTo>
                  <a:pt x="284988" y="169164"/>
                </a:lnTo>
                <a:lnTo>
                  <a:pt x="281940" y="169164"/>
                </a:lnTo>
                <a:lnTo>
                  <a:pt x="275843" y="172212"/>
                </a:lnTo>
                <a:lnTo>
                  <a:pt x="271272" y="172212"/>
                </a:lnTo>
                <a:lnTo>
                  <a:pt x="266700" y="173736"/>
                </a:lnTo>
                <a:lnTo>
                  <a:pt x="260604" y="173736"/>
                </a:lnTo>
                <a:lnTo>
                  <a:pt x="254508" y="175260"/>
                </a:lnTo>
                <a:lnTo>
                  <a:pt x="249936" y="175260"/>
                </a:lnTo>
                <a:lnTo>
                  <a:pt x="246888" y="176785"/>
                </a:lnTo>
                <a:lnTo>
                  <a:pt x="240791" y="176785"/>
                </a:lnTo>
                <a:lnTo>
                  <a:pt x="237743" y="175260"/>
                </a:lnTo>
                <a:lnTo>
                  <a:pt x="234696" y="175260"/>
                </a:lnTo>
                <a:lnTo>
                  <a:pt x="230124" y="173736"/>
                </a:lnTo>
                <a:lnTo>
                  <a:pt x="228600" y="172212"/>
                </a:lnTo>
                <a:lnTo>
                  <a:pt x="230124" y="169164"/>
                </a:lnTo>
                <a:lnTo>
                  <a:pt x="231648" y="167640"/>
                </a:lnTo>
                <a:lnTo>
                  <a:pt x="237743" y="164593"/>
                </a:lnTo>
                <a:lnTo>
                  <a:pt x="242316" y="161545"/>
                </a:lnTo>
                <a:lnTo>
                  <a:pt x="256031" y="147828"/>
                </a:lnTo>
                <a:lnTo>
                  <a:pt x="262128" y="140209"/>
                </a:lnTo>
                <a:lnTo>
                  <a:pt x="266700" y="132588"/>
                </a:lnTo>
                <a:lnTo>
                  <a:pt x="272796" y="126493"/>
                </a:lnTo>
                <a:lnTo>
                  <a:pt x="277367" y="120397"/>
                </a:lnTo>
                <a:lnTo>
                  <a:pt x="280416" y="111252"/>
                </a:lnTo>
                <a:lnTo>
                  <a:pt x="281940" y="108205"/>
                </a:lnTo>
                <a:lnTo>
                  <a:pt x="281940" y="106681"/>
                </a:lnTo>
                <a:lnTo>
                  <a:pt x="280416" y="105157"/>
                </a:lnTo>
                <a:lnTo>
                  <a:pt x="277367" y="105157"/>
                </a:lnTo>
                <a:lnTo>
                  <a:pt x="274320" y="106681"/>
                </a:lnTo>
                <a:lnTo>
                  <a:pt x="271272" y="109728"/>
                </a:lnTo>
                <a:lnTo>
                  <a:pt x="268224" y="114300"/>
                </a:lnTo>
                <a:lnTo>
                  <a:pt x="259079" y="126493"/>
                </a:lnTo>
                <a:lnTo>
                  <a:pt x="252984" y="134112"/>
                </a:lnTo>
                <a:lnTo>
                  <a:pt x="245364" y="140209"/>
                </a:lnTo>
                <a:lnTo>
                  <a:pt x="230124" y="155448"/>
                </a:lnTo>
                <a:lnTo>
                  <a:pt x="222504" y="161545"/>
                </a:lnTo>
                <a:lnTo>
                  <a:pt x="216408" y="164593"/>
                </a:lnTo>
                <a:lnTo>
                  <a:pt x="210312" y="169164"/>
                </a:lnTo>
                <a:lnTo>
                  <a:pt x="201167" y="172212"/>
                </a:lnTo>
                <a:lnTo>
                  <a:pt x="192024" y="173736"/>
                </a:lnTo>
                <a:lnTo>
                  <a:pt x="184404" y="175260"/>
                </a:lnTo>
                <a:lnTo>
                  <a:pt x="179831" y="173736"/>
                </a:lnTo>
                <a:lnTo>
                  <a:pt x="176784" y="172212"/>
                </a:lnTo>
                <a:lnTo>
                  <a:pt x="181355" y="167640"/>
                </a:lnTo>
                <a:lnTo>
                  <a:pt x="190500" y="160021"/>
                </a:lnTo>
                <a:lnTo>
                  <a:pt x="202691" y="150876"/>
                </a:lnTo>
                <a:lnTo>
                  <a:pt x="213360" y="141733"/>
                </a:lnTo>
                <a:lnTo>
                  <a:pt x="222504" y="131064"/>
                </a:lnTo>
                <a:lnTo>
                  <a:pt x="228600" y="121921"/>
                </a:lnTo>
                <a:lnTo>
                  <a:pt x="233172" y="114300"/>
                </a:lnTo>
                <a:lnTo>
                  <a:pt x="236220" y="105157"/>
                </a:lnTo>
                <a:lnTo>
                  <a:pt x="240791" y="99060"/>
                </a:lnTo>
                <a:lnTo>
                  <a:pt x="243840" y="92964"/>
                </a:lnTo>
                <a:lnTo>
                  <a:pt x="246888" y="85345"/>
                </a:lnTo>
                <a:lnTo>
                  <a:pt x="249936" y="74676"/>
                </a:lnTo>
                <a:lnTo>
                  <a:pt x="252984" y="60960"/>
                </a:lnTo>
                <a:lnTo>
                  <a:pt x="254508" y="47245"/>
                </a:lnTo>
                <a:lnTo>
                  <a:pt x="256031" y="38100"/>
                </a:lnTo>
                <a:lnTo>
                  <a:pt x="254508" y="35052"/>
                </a:lnTo>
                <a:lnTo>
                  <a:pt x="251460" y="41148"/>
                </a:lnTo>
                <a:lnTo>
                  <a:pt x="245364" y="59436"/>
                </a:lnTo>
                <a:lnTo>
                  <a:pt x="240791" y="74676"/>
                </a:lnTo>
                <a:lnTo>
                  <a:pt x="234696" y="89916"/>
                </a:lnTo>
                <a:lnTo>
                  <a:pt x="227076" y="103633"/>
                </a:lnTo>
                <a:lnTo>
                  <a:pt x="217931" y="117348"/>
                </a:lnTo>
                <a:lnTo>
                  <a:pt x="199643" y="135636"/>
                </a:lnTo>
                <a:lnTo>
                  <a:pt x="188976" y="143257"/>
                </a:lnTo>
                <a:lnTo>
                  <a:pt x="178308" y="149352"/>
                </a:lnTo>
                <a:lnTo>
                  <a:pt x="166116" y="153924"/>
                </a:lnTo>
                <a:lnTo>
                  <a:pt x="141731" y="160021"/>
                </a:lnTo>
                <a:lnTo>
                  <a:pt x="115824" y="160021"/>
                </a:lnTo>
                <a:lnTo>
                  <a:pt x="103631" y="158497"/>
                </a:lnTo>
                <a:lnTo>
                  <a:pt x="89916" y="155448"/>
                </a:lnTo>
                <a:lnTo>
                  <a:pt x="76200" y="150876"/>
                </a:lnTo>
                <a:lnTo>
                  <a:pt x="64008" y="144781"/>
                </a:lnTo>
                <a:lnTo>
                  <a:pt x="53340" y="138685"/>
                </a:lnTo>
                <a:lnTo>
                  <a:pt x="35052" y="120397"/>
                </a:lnTo>
                <a:lnTo>
                  <a:pt x="22860" y="99060"/>
                </a:lnTo>
                <a:lnTo>
                  <a:pt x="13716" y="77724"/>
                </a:lnTo>
                <a:lnTo>
                  <a:pt x="10667" y="65533"/>
                </a:lnTo>
                <a:lnTo>
                  <a:pt x="9143" y="54864"/>
                </a:lnTo>
                <a:lnTo>
                  <a:pt x="7620" y="42672"/>
                </a:lnTo>
                <a:lnTo>
                  <a:pt x="6096" y="32005"/>
                </a:lnTo>
                <a:lnTo>
                  <a:pt x="4572" y="22860"/>
                </a:lnTo>
                <a:lnTo>
                  <a:pt x="4572" y="0"/>
                </a:lnTo>
                <a:lnTo>
                  <a:pt x="3048" y="6097"/>
                </a:lnTo>
                <a:lnTo>
                  <a:pt x="1524" y="13716"/>
                </a:lnTo>
                <a:lnTo>
                  <a:pt x="0" y="22860"/>
                </a:lnTo>
                <a:lnTo>
                  <a:pt x="0" y="47245"/>
                </a:lnTo>
                <a:lnTo>
                  <a:pt x="1524" y="62485"/>
                </a:lnTo>
                <a:lnTo>
                  <a:pt x="3048" y="76200"/>
                </a:lnTo>
                <a:lnTo>
                  <a:pt x="6096" y="91440"/>
                </a:lnTo>
                <a:lnTo>
                  <a:pt x="9143" y="106681"/>
                </a:lnTo>
                <a:lnTo>
                  <a:pt x="15240" y="120397"/>
                </a:lnTo>
                <a:lnTo>
                  <a:pt x="22860" y="134112"/>
                </a:lnTo>
                <a:lnTo>
                  <a:pt x="32004" y="146305"/>
                </a:lnTo>
                <a:lnTo>
                  <a:pt x="42672" y="156972"/>
                </a:lnTo>
                <a:lnTo>
                  <a:pt x="56388" y="164593"/>
                </a:lnTo>
                <a:lnTo>
                  <a:pt x="71628" y="170688"/>
                </a:lnTo>
                <a:lnTo>
                  <a:pt x="89916" y="173736"/>
                </a:lnTo>
                <a:lnTo>
                  <a:pt x="109728" y="175260"/>
                </a:lnTo>
                <a:lnTo>
                  <a:pt x="128016" y="176785"/>
                </a:lnTo>
                <a:lnTo>
                  <a:pt x="144779" y="178309"/>
                </a:lnTo>
                <a:lnTo>
                  <a:pt x="163067" y="179833"/>
                </a:lnTo>
                <a:lnTo>
                  <a:pt x="193548" y="182881"/>
                </a:lnTo>
                <a:lnTo>
                  <a:pt x="234696" y="187452"/>
                </a:lnTo>
                <a:lnTo>
                  <a:pt x="245364" y="188976"/>
                </a:lnTo>
                <a:lnTo>
                  <a:pt x="272796" y="193548"/>
                </a:lnTo>
                <a:lnTo>
                  <a:pt x="278891" y="195072"/>
                </a:lnTo>
                <a:lnTo>
                  <a:pt x="288036" y="198121"/>
                </a:lnTo>
                <a:lnTo>
                  <a:pt x="281940" y="198121"/>
                </a:lnTo>
                <a:lnTo>
                  <a:pt x="280416" y="199645"/>
                </a:lnTo>
                <a:lnTo>
                  <a:pt x="277367" y="201169"/>
                </a:lnTo>
                <a:lnTo>
                  <a:pt x="275843" y="201169"/>
                </a:lnTo>
                <a:lnTo>
                  <a:pt x="272796" y="204216"/>
                </a:lnTo>
                <a:lnTo>
                  <a:pt x="284988" y="210312"/>
                </a:lnTo>
                <a:lnTo>
                  <a:pt x="300228" y="219457"/>
                </a:lnTo>
                <a:lnTo>
                  <a:pt x="309372" y="224028"/>
                </a:lnTo>
                <a:lnTo>
                  <a:pt x="318516" y="230124"/>
                </a:lnTo>
                <a:lnTo>
                  <a:pt x="326136" y="236221"/>
                </a:lnTo>
                <a:lnTo>
                  <a:pt x="335279" y="243840"/>
                </a:lnTo>
                <a:lnTo>
                  <a:pt x="344424" y="249936"/>
                </a:lnTo>
                <a:lnTo>
                  <a:pt x="362712" y="265176"/>
                </a:lnTo>
                <a:lnTo>
                  <a:pt x="388620" y="291085"/>
                </a:lnTo>
                <a:lnTo>
                  <a:pt x="394716" y="300228"/>
                </a:lnTo>
                <a:lnTo>
                  <a:pt x="402336" y="307848"/>
                </a:lnTo>
                <a:lnTo>
                  <a:pt x="409955" y="318516"/>
                </a:lnTo>
                <a:lnTo>
                  <a:pt x="419100" y="330709"/>
                </a:lnTo>
                <a:lnTo>
                  <a:pt x="428243" y="341376"/>
                </a:lnTo>
                <a:lnTo>
                  <a:pt x="435864" y="352045"/>
                </a:lnTo>
                <a:lnTo>
                  <a:pt x="445008" y="362712"/>
                </a:lnTo>
                <a:lnTo>
                  <a:pt x="452628" y="373381"/>
                </a:lnTo>
                <a:lnTo>
                  <a:pt x="461772" y="382524"/>
                </a:lnTo>
                <a:lnTo>
                  <a:pt x="470916" y="390145"/>
                </a:lnTo>
                <a:lnTo>
                  <a:pt x="480060" y="399288"/>
                </a:lnTo>
                <a:lnTo>
                  <a:pt x="489204" y="406909"/>
                </a:lnTo>
                <a:lnTo>
                  <a:pt x="498348" y="413005"/>
                </a:lnTo>
                <a:lnTo>
                  <a:pt x="509016" y="419100"/>
                </a:lnTo>
                <a:lnTo>
                  <a:pt x="518160" y="423672"/>
                </a:lnTo>
                <a:lnTo>
                  <a:pt x="539496" y="432816"/>
                </a:lnTo>
                <a:lnTo>
                  <a:pt x="550164" y="434340"/>
                </a:lnTo>
                <a:lnTo>
                  <a:pt x="571500" y="434340"/>
                </a:lnTo>
                <a:lnTo>
                  <a:pt x="577596" y="432816"/>
                </a:lnTo>
                <a:lnTo>
                  <a:pt x="585216" y="432816"/>
                </a:lnTo>
                <a:lnTo>
                  <a:pt x="591312" y="431293"/>
                </a:lnTo>
                <a:lnTo>
                  <a:pt x="598931" y="428245"/>
                </a:lnTo>
                <a:lnTo>
                  <a:pt x="617220" y="419100"/>
                </a:lnTo>
                <a:lnTo>
                  <a:pt x="621791" y="414528"/>
                </a:lnTo>
                <a:lnTo>
                  <a:pt x="627888" y="411481"/>
                </a:lnTo>
                <a:lnTo>
                  <a:pt x="630936" y="406909"/>
                </a:lnTo>
                <a:lnTo>
                  <a:pt x="635508" y="402336"/>
                </a:lnTo>
                <a:lnTo>
                  <a:pt x="638555" y="396240"/>
                </a:lnTo>
                <a:lnTo>
                  <a:pt x="641604" y="391669"/>
                </a:lnTo>
                <a:lnTo>
                  <a:pt x="647700" y="371857"/>
                </a:lnTo>
                <a:lnTo>
                  <a:pt x="650748" y="353569"/>
                </a:lnTo>
                <a:lnTo>
                  <a:pt x="652272" y="336805"/>
                </a:lnTo>
                <a:lnTo>
                  <a:pt x="650748" y="323088"/>
                </a:lnTo>
                <a:lnTo>
                  <a:pt x="650748" y="332233"/>
                </a:lnTo>
                <a:lnTo>
                  <a:pt x="649224" y="344424"/>
                </a:lnTo>
                <a:lnTo>
                  <a:pt x="646176" y="356616"/>
                </a:lnTo>
                <a:lnTo>
                  <a:pt x="640079" y="370333"/>
                </a:lnTo>
                <a:lnTo>
                  <a:pt x="632460" y="384048"/>
                </a:lnTo>
                <a:lnTo>
                  <a:pt x="623316" y="396240"/>
                </a:lnTo>
                <a:lnTo>
                  <a:pt x="609600" y="405385"/>
                </a:lnTo>
                <a:lnTo>
                  <a:pt x="591312" y="413005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5" name="object 2025"/>
          <p:cNvSpPr/>
          <p:nvPr/>
        </p:nvSpPr>
        <p:spPr>
          <a:xfrm>
            <a:off x="9374645" y="7116076"/>
            <a:ext cx="85343" cy="71628"/>
          </a:xfrm>
          <a:custGeom>
            <a:avLst/>
            <a:gdLst/>
            <a:ahLst/>
            <a:cxnLst/>
            <a:rect l="l" t="t" r="r" b="b"/>
            <a:pathLst>
              <a:path w="85343" h="71628">
                <a:moveTo>
                  <a:pt x="0" y="1524"/>
                </a:moveTo>
                <a:lnTo>
                  <a:pt x="3048" y="4573"/>
                </a:lnTo>
                <a:lnTo>
                  <a:pt x="4572" y="7621"/>
                </a:lnTo>
                <a:lnTo>
                  <a:pt x="6096" y="10669"/>
                </a:lnTo>
                <a:lnTo>
                  <a:pt x="9143" y="15240"/>
                </a:lnTo>
                <a:lnTo>
                  <a:pt x="9143" y="16764"/>
                </a:lnTo>
                <a:lnTo>
                  <a:pt x="12191" y="19812"/>
                </a:lnTo>
                <a:lnTo>
                  <a:pt x="12191" y="21336"/>
                </a:lnTo>
                <a:lnTo>
                  <a:pt x="16764" y="19812"/>
                </a:lnTo>
                <a:lnTo>
                  <a:pt x="33528" y="19812"/>
                </a:lnTo>
                <a:lnTo>
                  <a:pt x="39624" y="21336"/>
                </a:lnTo>
                <a:lnTo>
                  <a:pt x="47243" y="22860"/>
                </a:lnTo>
                <a:lnTo>
                  <a:pt x="59436" y="25909"/>
                </a:lnTo>
                <a:lnTo>
                  <a:pt x="64008" y="28957"/>
                </a:lnTo>
                <a:lnTo>
                  <a:pt x="70104" y="33528"/>
                </a:lnTo>
                <a:lnTo>
                  <a:pt x="74676" y="36576"/>
                </a:lnTo>
                <a:lnTo>
                  <a:pt x="79248" y="42673"/>
                </a:lnTo>
                <a:lnTo>
                  <a:pt x="80772" y="48769"/>
                </a:lnTo>
                <a:lnTo>
                  <a:pt x="82296" y="54864"/>
                </a:lnTo>
                <a:lnTo>
                  <a:pt x="82296" y="62485"/>
                </a:lnTo>
                <a:lnTo>
                  <a:pt x="80772" y="71628"/>
                </a:lnTo>
                <a:lnTo>
                  <a:pt x="83820" y="64009"/>
                </a:lnTo>
                <a:lnTo>
                  <a:pt x="85343" y="57912"/>
                </a:lnTo>
                <a:lnTo>
                  <a:pt x="85343" y="44197"/>
                </a:lnTo>
                <a:lnTo>
                  <a:pt x="82296" y="38100"/>
                </a:lnTo>
                <a:lnTo>
                  <a:pt x="79248" y="32004"/>
                </a:lnTo>
                <a:lnTo>
                  <a:pt x="70104" y="19812"/>
                </a:lnTo>
                <a:lnTo>
                  <a:pt x="54864" y="10669"/>
                </a:lnTo>
                <a:lnTo>
                  <a:pt x="48767" y="6097"/>
                </a:lnTo>
                <a:lnTo>
                  <a:pt x="39624" y="3048"/>
                </a:lnTo>
                <a:lnTo>
                  <a:pt x="21336" y="0"/>
                </a:lnTo>
                <a:lnTo>
                  <a:pt x="10667" y="0"/>
                </a:lnTo>
                <a:lnTo>
                  <a:pt x="0" y="1524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6" name="object 2026"/>
          <p:cNvSpPr/>
          <p:nvPr/>
        </p:nvSpPr>
        <p:spPr>
          <a:xfrm>
            <a:off x="9086609" y="7148080"/>
            <a:ext cx="214884" cy="19812"/>
          </a:xfrm>
          <a:custGeom>
            <a:avLst/>
            <a:gdLst/>
            <a:ahLst/>
            <a:cxnLst/>
            <a:rect l="l" t="t" r="r" b="b"/>
            <a:pathLst>
              <a:path w="214884" h="19812">
                <a:moveTo>
                  <a:pt x="0" y="9144"/>
                </a:moveTo>
                <a:lnTo>
                  <a:pt x="9144" y="10669"/>
                </a:lnTo>
                <a:lnTo>
                  <a:pt x="77724" y="10669"/>
                </a:lnTo>
                <a:lnTo>
                  <a:pt x="91440" y="9144"/>
                </a:lnTo>
                <a:lnTo>
                  <a:pt x="106679" y="9144"/>
                </a:lnTo>
                <a:lnTo>
                  <a:pt x="121920" y="7620"/>
                </a:lnTo>
                <a:lnTo>
                  <a:pt x="150876" y="7620"/>
                </a:lnTo>
                <a:lnTo>
                  <a:pt x="164591" y="6096"/>
                </a:lnTo>
                <a:lnTo>
                  <a:pt x="176784" y="4572"/>
                </a:lnTo>
                <a:lnTo>
                  <a:pt x="187452" y="3048"/>
                </a:lnTo>
                <a:lnTo>
                  <a:pt x="196596" y="1524"/>
                </a:lnTo>
                <a:lnTo>
                  <a:pt x="204215" y="0"/>
                </a:lnTo>
                <a:lnTo>
                  <a:pt x="205740" y="1524"/>
                </a:lnTo>
                <a:lnTo>
                  <a:pt x="207264" y="4572"/>
                </a:lnTo>
                <a:lnTo>
                  <a:pt x="210312" y="7620"/>
                </a:lnTo>
                <a:lnTo>
                  <a:pt x="211836" y="10669"/>
                </a:lnTo>
                <a:lnTo>
                  <a:pt x="214884" y="13717"/>
                </a:lnTo>
                <a:lnTo>
                  <a:pt x="214884" y="15241"/>
                </a:lnTo>
                <a:lnTo>
                  <a:pt x="210312" y="16765"/>
                </a:lnTo>
                <a:lnTo>
                  <a:pt x="204215" y="16765"/>
                </a:lnTo>
                <a:lnTo>
                  <a:pt x="195072" y="18289"/>
                </a:lnTo>
                <a:lnTo>
                  <a:pt x="170688" y="18289"/>
                </a:lnTo>
                <a:lnTo>
                  <a:pt x="156972" y="19812"/>
                </a:lnTo>
                <a:lnTo>
                  <a:pt x="74676" y="19812"/>
                </a:lnTo>
                <a:lnTo>
                  <a:pt x="59436" y="18289"/>
                </a:lnTo>
                <a:lnTo>
                  <a:pt x="42672" y="16765"/>
                </a:lnTo>
                <a:lnTo>
                  <a:pt x="27432" y="15241"/>
                </a:lnTo>
                <a:lnTo>
                  <a:pt x="12191" y="12193"/>
                </a:lnTo>
                <a:lnTo>
                  <a:pt x="0" y="9144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7" name="object 2027"/>
          <p:cNvSpPr/>
          <p:nvPr/>
        </p:nvSpPr>
        <p:spPr>
          <a:xfrm>
            <a:off x="8623312" y="6735076"/>
            <a:ext cx="490729" cy="291084"/>
          </a:xfrm>
          <a:custGeom>
            <a:avLst/>
            <a:gdLst/>
            <a:ahLst/>
            <a:cxnLst/>
            <a:rect l="l" t="t" r="r" b="b"/>
            <a:pathLst>
              <a:path w="490729" h="291084">
                <a:moveTo>
                  <a:pt x="440437" y="237745"/>
                </a:moveTo>
                <a:lnTo>
                  <a:pt x="438912" y="240793"/>
                </a:lnTo>
                <a:lnTo>
                  <a:pt x="435864" y="245364"/>
                </a:lnTo>
                <a:lnTo>
                  <a:pt x="431293" y="249936"/>
                </a:lnTo>
                <a:lnTo>
                  <a:pt x="426721" y="256033"/>
                </a:lnTo>
                <a:lnTo>
                  <a:pt x="420624" y="262128"/>
                </a:lnTo>
                <a:lnTo>
                  <a:pt x="413005" y="268224"/>
                </a:lnTo>
                <a:lnTo>
                  <a:pt x="403861" y="274321"/>
                </a:lnTo>
                <a:lnTo>
                  <a:pt x="393193" y="280416"/>
                </a:lnTo>
                <a:lnTo>
                  <a:pt x="381000" y="284988"/>
                </a:lnTo>
                <a:lnTo>
                  <a:pt x="367285" y="288036"/>
                </a:lnTo>
                <a:lnTo>
                  <a:pt x="350521" y="291085"/>
                </a:lnTo>
                <a:lnTo>
                  <a:pt x="332233" y="291085"/>
                </a:lnTo>
                <a:lnTo>
                  <a:pt x="310897" y="289560"/>
                </a:lnTo>
                <a:lnTo>
                  <a:pt x="288037" y="286512"/>
                </a:lnTo>
                <a:lnTo>
                  <a:pt x="262129" y="280416"/>
                </a:lnTo>
                <a:lnTo>
                  <a:pt x="233173" y="269748"/>
                </a:lnTo>
                <a:lnTo>
                  <a:pt x="224029" y="265176"/>
                </a:lnTo>
                <a:lnTo>
                  <a:pt x="213361" y="262128"/>
                </a:lnTo>
                <a:lnTo>
                  <a:pt x="202693" y="257557"/>
                </a:lnTo>
                <a:lnTo>
                  <a:pt x="179833" y="243840"/>
                </a:lnTo>
                <a:lnTo>
                  <a:pt x="173737" y="239269"/>
                </a:lnTo>
                <a:lnTo>
                  <a:pt x="169164" y="234697"/>
                </a:lnTo>
                <a:lnTo>
                  <a:pt x="160021" y="228600"/>
                </a:lnTo>
                <a:lnTo>
                  <a:pt x="158497" y="225552"/>
                </a:lnTo>
                <a:lnTo>
                  <a:pt x="155449" y="222504"/>
                </a:lnTo>
                <a:lnTo>
                  <a:pt x="155449" y="220981"/>
                </a:lnTo>
                <a:lnTo>
                  <a:pt x="153924" y="219457"/>
                </a:lnTo>
                <a:lnTo>
                  <a:pt x="153924" y="217933"/>
                </a:lnTo>
                <a:lnTo>
                  <a:pt x="164593" y="217933"/>
                </a:lnTo>
                <a:lnTo>
                  <a:pt x="167641" y="216409"/>
                </a:lnTo>
                <a:lnTo>
                  <a:pt x="169164" y="214885"/>
                </a:lnTo>
                <a:lnTo>
                  <a:pt x="170688" y="211836"/>
                </a:lnTo>
                <a:lnTo>
                  <a:pt x="172212" y="207264"/>
                </a:lnTo>
                <a:lnTo>
                  <a:pt x="172212" y="199645"/>
                </a:lnTo>
                <a:lnTo>
                  <a:pt x="170688" y="201169"/>
                </a:lnTo>
                <a:lnTo>
                  <a:pt x="169164" y="204216"/>
                </a:lnTo>
                <a:lnTo>
                  <a:pt x="166117" y="208788"/>
                </a:lnTo>
                <a:lnTo>
                  <a:pt x="161545" y="211836"/>
                </a:lnTo>
                <a:lnTo>
                  <a:pt x="155449" y="214885"/>
                </a:lnTo>
                <a:lnTo>
                  <a:pt x="146305" y="213360"/>
                </a:lnTo>
                <a:lnTo>
                  <a:pt x="135637" y="210312"/>
                </a:lnTo>
                <a:lnTo>
                  <a:pt x="131064" y="207264"/>
                </a:lnTo>
                <a:lnTo>
                  <a:pt x="128017" y="205740"/>
                </a:lnTo>
                <a:lnTo>
                  <a:pt x="118873" y="199645"/>
                </a:lnTo>
                <a:lnTo>
                  <a:pt x="115824" y="198121"/>
                </a:lnTo>
                <a:lnTo>
                  <a:pt x="111253" y="198121"/>
                </a:lnTo>
                <a:lnTo>
                  <a:pt x="106681" y="196597"/>
                </a:lnTo>
                <a:lnTo>
                  <a:pt x="102109" y="198121"/>
                </a:lnTo>
                <a:lnTo>
                  <a:pt x="96012" y="199645"/>
                </a:lnTo>
                <a:lnTo>
                  <a:pt x="89917" y="199645"/>
                </a:lnTo>
                <a:lnTo>
                  <a:pt x="82297" y="198121"/>
                </a:lnTo>
                <a:lnTo>
                  <a:pt x="76200" y="198121"/>
                </a:lnTo>
                <a:lnTo>
                  <a:pt x="70105" y="196597"/>
                </a:lnTo>
                <a:lnTo>
                  <a:pt x="64009" y="193548"/>
                </a:lnTo>
                <a:lnTo>
                  <a:pt x="59437" y="193548"/>
                </a:lnTo>
                <a:lnTo>
                  <a:pt x="56388" y="192024"/>
                </a:lnTo>
                <a:lnTo>
                  <a:pt x="53341" y="188976"/>
                </a:lnTo>
                <a:lnTo>
                  <a:pt x="50293" y="187452"/>
                </a:lnTo>
                <a:lnTo>
                  <a:pt x="47245" y="184404"/>
                </a:lnTo>
                <a:lnTo>
                  <a:pt x="42673" y="181357"/>
                </a:lnTo>
                <a:lnTo>
                  <a:pt x="36576" y="175260"/>
                </a:lnTo>
                <a:lnTo>
                  <a:pt x="32005" y="172212"/>
                </a:lnTo>
                <a:lnTo>
                  <a:pt x="28957" y="169164"/>
                </a:lnTo>
                <a:lnTo>
                  <a:pt x="13717" y="150876"/>
                </a:lnTo>
                <a:lnTo>
                  <a:pt x="4573" y="132588"/>
                </a:lnTo>
                <a:lnTo>
                  <a:pt x="3049" y="126493"/>
                </a:lnTo>
                <a:lnTo>
                  <a:pt x="1524" y="120397"/>
                </a:lnTo>
                <a:lnTo>
                  <a:pt x="1524" y="117348"/>
                </a:lnTo>
                <a:lnTo>
                  <a:pt x="0" y="114300"/>
                </a:lnTo>
                <a:lnTo>
                  <a:pt x="10669" y="83821"/>
                </a:lnTo>
                <a:lnTo>
                  <a:pt x="21337" y="48769"/>
                </a:lnTo>
                <a:lnTo>
                  <a:pt x="33529" y="19812"/>
                </a:lnTo>
                <a:lnTo>
                  <a:pt x="44197" y="0"/>
                </a:lnTo>
                <a:lnTo>
                  <a:pt x="42673" y="7621"/>
                </a:lnTo>
                <a:lnTo>
                  <a:pt x="39624" y="15240"/>
                </a:lnTo>
                <a:lnTo>
                  <a:pt x="35053" y="25909"/>
                </a:lnTo>
                <a:lnTo>
                  <a:pt x="32005" y="38100"/>
                </a:lnTo>
                <a:lnTo>
                  <a:pt x="30481" y="51816"/>
                </a:lnTo>
                <a:lnTo>
                  <a:pt x="27433" y="67057"/>
                </a:lnTo>
                <a:lnTo>
                  <a:pt x="25909" y="82297"/>
                </a:lnTo>
                <a:lnTo>
                  <a:pt x="25909" y="112776"/>
                </a:lnTo>
                <a:lnTo>
                  <a:pt x="27433" y="126493"/>
                </a:lnTo>
                <a:lnTo>
                  <a:pt x="30481" y="138685"/>
                </a:lnTo>
                <a:lnTo>
                  <a:pt x="35053" y="150876"/>
                </a:lnTo>
                <a:lnTo>
                  <a:pt x="39624" y="158497"/>
                </a:lnTo>
                <a:lnTo>
                  <a:pt x="48769" y="166116"/>
                </a:lnTo>
                <a:lnTo>
                  <a:pt x="59437" y="169164"/>
                </a:lnTo>
                <a:lnTo>
                  <a:pt x="71629" y="169164"/>
                </a:lnTo>
                <a:lnTo>
                  <a:pt x="77724" y="166116"/>
                </a:lnTo>
                <a:lnTo>
                  <a:pt x="88393" y="156973"/>
                </a:lnTo>
                <a:lnTo>
                  <a:pt x="102109" y="144781"/>
                </a:lnTo>
                <a:lnTo>
                  <a:pt x="115824" y="131064"/>
                </a:lnTo>
                <a:lnTo>
                  <a:pt x="129541" y="115824"/>
                </a:lnTo>
                <a:lnTo>
                  <a:pt x="140209" y="100585"/>
                </a:lnTo>
                <a:lnTo>
                  <a:pt x="150876" y="86869"/>
                </a:lnTo>
                <a:lnTo>
                  <a:pt x="155449" y="77724"/>
                </a:lnTo>
                <a:lnTo>
                  <a:pt x="155449" y="85345"/>
                </a:lnTo>
                <a:lnTo>
                  <a:pt x="152400" y="94488"/>
                </a:lnTo>
                <a:lnTo>
                  <a:pt x="147829" y="102109"/>
                </a:lnTo>
                <a:lnTo>
                  <a:pt x="143257" y="111252"/>
                </a:lnTo>
                <a:lnTo>
                  <a:pt x="137161" y="120397"/>
                </a:lnTo>
                <a:lnTo>
                  <a:pt x="132588" y="128016"/>
                </a:lnTo>
                <a:lnTo>
                  <a:pt x="128017" y="134112"/>
                </a:lnTo>
                <a:lnTo>
                  <a:pt x="126493" y="140209"/>
                </a:lnTo>
                <a:lnTo>
                  <a:pt x="123445" y="147828"/>
                </a:lnTo>
                <a:lnTo>
                  <a:pt x="120397" y="150876"/>
                </a:lnTo>
                <a:lnTo>
                  <a:pt x="121921" y="152400"/>
                </a:lnTo>
                <a:lnTo>
                  <a:pt x="126493" y="153924"/>
                </a:lnTo>
                <a:lnTo>
                  <a:pt x="138685" y="153924"/>
                </a:lnTo>
                <a:lnTo>
                  <a:pt x="163069" y="147828"/>
                </a:lnTo>
                <a:lnTo>
                  <a:pt x="172212" y="141733"/>
                </a:lnTo>
                <a:lnTo>
                  <a:pt x="182881" y="137160"/>
                </a:lnTo>
                <a:lnTo>
                  <a:pt x="190500" y="129540"/>
                </a:lnTo>
                <a:lnTo>
                  <a:pt x="198121" y="123445"/>
                </a:lnTo>
                <a:lnTo>
                  <a:pt x="205741" y="115824"/>
                </a:lnTo>
                <a:lnTo>
                  <a:pt x="211837" y="108204"/>
                </a:lnTo>
                <a:lnTo>
                  <a:pt x="217933" y="102109"/>
                </a:lnTo>
                <a:lnTo>
                  <a:pt x="227076" y="89916"/>
                </a:lnTo>
                <a:lnTo>
                  <a:pt x="230124" y="85345"/>
                </a:lnTo>
                <a:lnTo>
                  <a:pt x="233173" y="82297"/>
                </a:lnTo>
                <a:lnTo>
                  <a:pt x="234697" y="79248"/>
                </a:lnTo>
                <a:lnTo>
                  <a:pt x="236221" y="80773"/>
                </a:lnTo>
                <a:lnTo>
                  <a:pt x="237745" y="85345"/>
                </a:lnTo>
                <a:lnTo>
                  <a:pt x="236221" y="89916"/>
                </a:lnTo>
                <a:lnTo>
                  <a:pt x="233173" y="97536"/>
                </a:lnTo>
                <a:lnTo>
                  <a:pt x="230124" y="106681"/>
                </a:lnTo>
                <a:lnTo>
                  <a:pt x="225553" y="115824"/>
                </a:lnTo>
                <a:lnTo>
                  <a:pt x="219457" y="124969"/>
                </a:lnTo>
                <a:lnTo>
                  <a:pt x="214885" y="131064"/>
                </a:lnTo>
                <a:lnTo>
                  <a:pt x="208788" y="135636"/>
                </a:lnTo>
                <a:lnTo>
                  <a:pt x="188976" y="147828"/>
                </a:lnTo>
                <a:lnTo>
                  <a:pt x="173737" y="160021"/>
                </a:lnTo>
                <a:lnTo>
                  <a:pt x="164593" y="173736"/>
                </a:lnTo>
                <a:lnTo>
                  <a:pt x="158497" y="185928"/>
                </a:lnTo>
                <a:lnTo>
                  <a:pt x="155449" y="198121"/>
                </a:lnTo>
                <a:lnTo>
                  <a:pt x="152400" y="207264"/>
                </a:lnTo>
                <a:lnTo>
                  <a:pt x="152400" y="214885"/>
                </a:lnTo>
                <a:lnTo>
                  <a:pt x="150876" y="216409"/>
                </a:lnTo>
                <a:lnTo>
                  <a:pt x="153924" y="217933"/>
                </a:lnTo>
                <a:lnTo>
                  <a:pt x="163069" y="220981"/>
                </a:lnTo>
                <a:lnTo>
                  <a:pt x="175261" y="224028"/>
                </a:lnTo>
                <a:lnTo>
                  <a:pt x="179833" y="225552"/>
                </a:lnTo>
                <a:lnTo>
                  <a:pt x="184405" y="225552"/>
                </a:lnTo>
                <a:lnTo>
                  <a:pt x="190500" y="222504"/>
                </a:lnTo>
                <a:lnTo>
                  <a:pt x="193549" y="222504"/>
                </a:lnTo>
                <a:lnTo>
                  <a:pt x="196597" y="220981"/>
                </a:lnTo>
                <a:lnTo>
                  <a:pt x="202693" y="220981"/>
                </a:lnTo>
                <a:lnTo>
                  <a:pt x="208788" y="224028"/>
                </a:lnTo>
                <a:lnTo>
                  <a:pt x="210312" y="227076"/>
                </a:lnTo>
                <a:lnTo>
                  <a:pt x="214885" y="230124"/>
                </a:lnTo>
                <a:lnTo>
                  <a:pt x="219457" y="230124"/>
                </a:lnTo>
                <a:lnTo>
                  <a:pt x="220981" y="227076"/>
                </a:lnTo>
                <a:lnTo>
                  <a:pt x="220981" y="214885"/>
                </a:lnTo>
                <a:lnTo>
                  <a:pt x="222505" y="211836"/>
                </a:lnTo>
                <a:lnTo>
                  <a:pt x="224029" y="210312"/>
                </a:lnTo>
                <a:lnTo>
                  <a:pt x="227076" y="208788"/>
                </a:lnTo>
                <a:lnTo>
                  <a:pt x="228600" y="210312"/>
                </a:lnTo>
                <a:lnTo>
                  <a:pt x="231649" y="214885"/>
                </a:lnTo>
                <a:lnTo>
                  <a:pt x="236221" y="220981"/>
                </a:lnTo>
                <a:lnTo>
                  <a:pt x="245364" y="236221"/>
                </a:lnTo>
                <a:lnTo>
                  <a:pt x="257557" y="245364"/>
                </a:lnTo>
                <a:lnTo>
                  <a:pt x="263653" y="248412"/>
                </a:lnTo>
                <a:lnTo>
                  <a:pt x="268224" y="251460"/>
                </a:lnTo>
                <a:lnTo>
                  <a:pt x="272797" y="252985"/>
                </a:lnTo>
                <a:lnTo>
                  <a:pt x="275845" y="254509"/>
                </a:lnTo>
                <a:lnTo>
                  <a:pt x="281941" y="259081"/>
                </a:lnTo>
                <a:lnTo>
                  <a:pt x="286512" y="263652"/>
                </a:lnTo>
                <a:lnTo>
                  <a:pt x="292609" y="266700"/>
                </a:lnTo>
                <a:lnTo>
                  <a:pt x="298705" y="268224"/>
                </a:lnTo>
                <a:lnTo>
                  <a:pt x="303276" y="271273"/>
                </a:lnTo>
                <a:lnTo>
                  <a:pt x="307849" y="272797"/>
                </a:lnTo>
                <a:lnTo>
                  <a:pt x="316993" y="272797"/>
                </a:lnTo>
                <a:lnTo>
                  <a:pt x="321564" y="274321"/>
                </a:lnTo>
                <a:lnTo>
                  <a:pt x="324612" y="272797"/>
                </a:lnTo>
                <a:lnTo>
                  <a:pt x="329185" y="272797"/>
                </a:lnTo>
                <a:lnTo>
                  <a:pt x="332233" y="271273"/>
                </a:lnTo>
                <a:lnTo>
                  <a:pt x="341376" y="271273"/>
                </a:lnTo>
                <a:lnTo>
                  <a:pt x="344424" y="269748"/>
                </a:lnTo>
                <a:lnTo>
                  <a:pt x="361188" y="269748"/>
                </a:lnTo>
                <a:lnTo>
                  <a:pt x="362712" y="268224"/>
                </a:lnTo>
                <a:lnTo>
                  <a:pt x="368809" y="263652"/>
                </a:lnTo>
                <a:lnTo>
                  <a:pt x="377953" y="257557"/>
                </a:lnTo>
                <a:lnTo>
                  <a:pt x="394717" y="246888"/>
                </a:lnTo>
                <a:lnTo>
                  <a:pt x="423673" y="228600"/>
                </a:lnTo>
                <a:lnTo>
                  <a:pt x="445009" y="205740"/>
                </a:lnTo>
                <a:lnTo>
                  <a:pt x="460249" y="182881"/>
                </a:lnTo>
                <a:lnTo>
                  <a:pt x="472441" y="160021"/>
                </a:lnTo>
                <a:lnTo>
                  <a:pt x="481585" y="138685"/>
                </a:lnTo>
                <a:lnTo>
                  <a:pt x="486157" y="120397"/>
                </a:lnTo>
                <a:lnTo>
                  <a:pt x="489205" y="106681"/>
                </a:lnTo>
                <a:lnTo>
                  <a:pt x="490729" y="97536"/>
                </a:lnTo>
                <a:lnTo>
                  <a:pt x="487681" y="120397"/>
                </a:lnTo>
                <a:lnTo>
                  <a:pt x="483109" y="141733"/>
                </a:lnTo>
                <a:lnTo>
                  <a:pt x="477012" y="163069"/>
                </a:lnTo>
                <a:lnTo>
                  <a:pt x="469393" y="182881"/>
                </a:lnTo>
                <a:lnTo>
                  <a:pt x="461773" y="201169"/>
                </a:lnTo>
                <a:lnTo>
                  <a:pt x="454153" y="216409"/>
                </a:lnTo>
                <a:lnTo>
                  <a:pt x="446533" y="228600"/>
                </a:lnTo>
                <a:lnTo>
                  <a:pt x="440437" y="237745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8" name="object 2028"/>
          <p:cNvSpPr/>
          <p:nvPr/>
        </p:nvSpPr>
        <p:spPr>
          <a:xfrm>
            <a:off x="8416049" y="6393701"/>
            <a:ext cx="233172" cy="472439"/>
          </a:xfrm>
          <a:custGeom>
            <a:avLst/>
            <a:gdLst/>
            <a:ahLst/>
            <a:cxnLst/>
            <a:rect l="l" t="t" r="r" b="b"/>
            <a:pathLst>
              <a:path w="233172" h="472439">
                <a:moveTo>
                  <a:pt x="231648" y="458723"/>
                </a:moveTo>
                <a:lnTo>
                  <a:pt x="230124" y="455675"/>
                </a:lnTo>
                <a:lnTo>
                  <a:pt x="228600" y="454151"/>
                </a:lnTo>
                <a:lnTo>
                  <a:pt x="225551" y="452627"/>
                </a:lnTo>
                <a:lnTo>
                  <a:pt x="219456" y="446532"/>
                </a:lnTo>
                <a:lnTo>
                  <a:pt x="216408" y="445008"/>
                </a:lnTo>
                <a:lnTo>
                  <a:pt x="214884" y="443484"/>
                </a:lnTo>
                <a:lnTo>
                  <a:pt x="213360" y="441960"/>
                </a:lnTo>
                <a:lnTo>
                  <a:pt x="213360" y="440435"/>
                </a:lnTo>
                <a:lnTo>
                  <a:pt x="208787" y="431291"/>
                </a:lnTo>
                <a:lnTo>
                  <a:pt x="204216" y="425196"/>
                </a:lnTo>
                <a:lnTo>
                  <a:pt x="201168" y="417575"/>
                </a:lnTo>
                <a:lnTo>
                  <a:pt x="196596" y="409956"/>
                </a:lnTo>
                <a:lnTo>
                  <a:pt x="192024" y="400811"/>
                </a:lnTo>
                <a:lnTo>
                  <a:pt x="190500" y="391668"/>
                </a:lnTo>
                <a:lnTo>
                  <a:pt x="188975" y="388620"/>
                </a:lnTo>
                <a:lnTo>
                  <a:pt x="188975" y="385572"/>
                </a:lnTo>
                <a:lnTo>
                  <a:pt x="185927" y="379475"/>
                </a:lnTo>
                <a:lnTo>
                  <a:pt x="185927" y="377951"/>
                </a:lnTo>
                <a:lnTo>
                  <a:pt x="188975" y="374903"/>
                </a:lnTo>
                <a:lnTo>
                  <a:pt x="193548" y="374903"/>
                </a:lnTo>
                <a:lnTo>
                  <a:pt x="201168" y="370332"/>
                </a:lnTo>
                <a:lnTo>
                  <a:pt x="205739" y="359663"/>
                </a:lnTo>
                <a:lnTo>
                  <a:pt x="205739" y="348996"/>
                </a:lnTo>
                <a:lnTo>
                  <a:pt x="202692" y="345948"/>
                </a:lnTo>
                <a:lnTo>
                  <a:pt x="198120" y="345948"/>
                </a:lnTo>
                <a:lnTo>
                  <a:pt x="192024" y="348996"/>
                </a:lnTo>
                <a:lnTo>
                  <a:pt x="184404" y="348996"/>
                </a:lnTo>
                <a:lnTo>
                  <a:pt x="178308" y="345948"/>
                </a:lnTo>
                <a:lnTo>
                  <a:pt x="175260" y="342899"/>
                </a:lnTo>
                <a:lnTo>
                  <a:pt x="172212" y="336803"/>
                </a:lnTo>
                <a:lnTo>
                  <a:pt x="170687" y="326135"/>
                </a:lnTo>
                <a:lnTo>
                  <a:pt x="169163" y="313944"/>
                </a:lnTo>
                <a:lnTo>
                  <a:pt x="167639" y="301751"/>
                </a:lnTo>
                <a:lnTo>
                  <a:pt x="167639" y="289560"/>
                </a:lnTo>
                <a:lnTo>
                  <a:pt x="169163" y="277368"/>
                </a:lnTo>
                <a:lnTo>
                  <a:pt x="169163" y="268223"/>
                </a:lnTo>
                <a:lnTo>
                  <a:pt x="170687" y="262127"/>
                </a:lnTo>
                <a:lnTo>
                  <a:pt x="173736" y="256032"/>
                </a:lnTo>
                <a:lnTo>
                  <a:pt x="173736" y="242315"/>
                </a:lnTo>
                <a:lnTo>
                  <a:pt x="172212" y="236220"/>
                </a:lnTo>
                <a:lnTo>
                  <a:pt x="169163" y="231648"/>
                </a:lnTo>
                <a:lnTo>
                  <a:pt x="164592" y="227075"/>
                </a:lnTo>
                <a:lnTo>
                  <a:pt x="158496" y="217932"/>
                </a:lnTo>
                <a:lnTo>
                  <a:pt x="156972" y="214884"/>
                </a:lnTo>
                <a:lnTo>
                  <a:pt x="156972" y="210311"/>
                </a:lnTo>
                <a:lnTo>
                  <a:pt x="155448" y="204215"/>
                </a:lnTo>
                <a:lnTo>
                  <a:pt x="153924" y="198120"/>
                </a:lnTo>
                <a:lnTo>
                  <a:pt x="152400" y="192023"/>
                </a:lnTo>
                <a:lnTo>
                  <a:pt x="150875" y="184403"/>
                </a:lnTo>
                <a:lnTo>
                  <a:pt x="147827" y="175260"/>
                </a:lnTo>
                <a:lnTo>
                  <a:pt x="144780" y="164591"/>
                </a:lnTo>
                <a:lnTo>
                  <a:pt x="140208" y="155448"/>
                </a:lnTo>
                <a:lnTo>
                  <a:pt x="137160" y="144779"/>
                </a:lnTo>
                <a:lnTo>
                  <a:pt x="126492" y="123444"/>
                </a:lnTo>
                <a:lnTo>
                  <a:pt x="121920" y="112775"/>
                </a:lnTo>
                <a:lnTo>
                  <a:pt x="117348" y="99059"/>
                </a:lnTo>
                <a:lnTo>
                  <a:pt x="111251" y="88391"/>
                </a:lnTo>
                <a:lnTo>
                  <a:pt x="106680" y="77724"/>
                </a:lnTo>
                <a:lnTo>
                  <a:pt x="100584" y="68579"/>
                </a:lnTo>
                <a:lnTo>
                  <a:pt x="96012" y="60959"/>
                </a:lnTo>
                <a:lnTo>
                  <a:pt x="89916" y="56388"/>
                </a:lnTo>
                <a:lnTo>
                  <a:pt x="83820" y="50291"/>
                </a:lnTo>
                <a:lnTo>
                  <a:pt x="79248" y="47244"/>
                </a:lnTo>
                <a:lnTo>
                  <a:pt x="76200" y="44195"/>
                </a:lnTo>
                <a:lnTo>
                  <a:pt x="70104" y="36576"/>
                </a:lnTo>
                <a:lnTo>
                  <a:pt x="70104" y="22859"/>
                </a:lnTo>
                <a:lnTo>
                  <a:pt x="71627" y="16763"/>
                </a:lnTo>
                <a:lnTo>
                  <a:pt x="71627" y="12191"/>
                </a:lnTo>
                <a:lnTo>
                  <a:pt x="68580" y="6095"/>
                </a:lnTo>
                <a:lnTo>
                  <a:pt x="64008" y="1524"/>
                </a:lnTo>
                <a:lnTo>
                  <a:pt x="65532" y="12191"/>
                </a:lnTo>
                <a:lnTo>
                  <a:pt x="64008" y="21335"/>
                </a:lnTo>
                <a:lnTo>
                  <a:pt x="60960" y="28956"/>
                </a:lnTo>
                <a:lnTo>
                  <a:pt x="54863" y="35051"/>
                </a:lnTo>
                <a:lnTo>
                  <a:pt x="53339" y="32003"/>
                </a:lnTo>
                <a:lnTo>
                  <a:pt x="53339" y="25907"/>
                </a:lnTo>
                <a:lnTo>
                  <a:pt x="54863" y="16763"/>
                </a:lnTo>
                <a:lnTo>
                  <a:pt x="56387" y="10668"/>
                </a:lnTo>
                <a:lnTo>
                  <a:pt x="56387" y="6095"/>
                </a:lnTo>
                <a:lnTo>
                  <a:pt x="53339" y="1524"/>
                </a:lnTo>
                <a:lnTo>
                  <a:pt x="51816" y="0"/>
                </a:lnTo>
                <a:lnTo>
                  <a:pt x="51816" y="7619"/>
                </a:lnTo>
                <a:lnTo>
                  <a:pt x="48768" y="18288"/>
                </a:lnTo>
                <a:lnTo>
                  <a:pt x="44196" y="25907"/>
                </a:lnTo>
                <a:lnTo>
                  <a:pt x="39624" y="30479"/>
                </a:lnTo>
                <a:lnTo>
                  <a:pt x="32004" y="32003"/>
                </a:lnTo>
                <a:lnTo>
                  <a:pt x="25908" y="30479"/>
                </a:lnTo>
                <a:lnTo>
                  <a:pt x="19812" y="27432"/>
                </a:lnTo>
                <a:lnTo>
                  <a:pt x="15239" y="25907"/>
                </a:lnTo>
                <a:lnTo>
                  <a:pt x="10668" y="21335"/>
                </a:lnTo>
                <a:lnTo>
                  <a:pt x="6096" y="18288"/>
                </a:lnTo>
                <a:lnTo>
                  <a:pt x="3048" y="13715"/>
                </a:lnTo>
                <a:lnTo>
                  <a:pt x="0" y="10668"/>
                </a:lnTo>
                <a:lnTo>
                  <a:pt x="1524" y="16763"/>
                </a:lnTo>
                <a:lnTo>
                  <a:pt x="3048" y="19812"/>
                </a:lnTo>
                <a:lnTo>
                  <a:pt x="4572" y="24383"/>
                </a:lnTo>
                <a:lnTo>
                  <a:pt x="6096" y="27432"/>
                </a:lnTo>
                <a:lnTo>
                  <a:pt x="10668" y="30479"/>
                </a:lnTo>
                <a:lnTo>
                  <a:pt x="19812" y="33527"/>
                </a:lnTo>
                <a:lnTo>
                  <a:pt x="27432" y="36576"/>
                </a:lnTo>
                <a:lnTo>
                  <a:pt x="32004" y="36576"/>
                </a:lnTo>
                <a:lnTo>
                  <a:pt x="36575" y="38100"/>
                </a:lnTo>
                <a:lnTo>
                  <a:pt x="39624" y="38100"/>
                </a:lnTo>
                <a:lnTo>
                  <a:pt x="45720" y="39624"/>
                </a:lnTo>
                <a:lnTo>
                  <a:pt x="54863" y="42671"/>
                </a:lnTo>
                <a:lnTo>
                  <a:pt x="59436" y="45719"/>
                </a:lnTo>
                <a:lnTo>
                  <a:pt x="65532" y="48768"/>
                </a:lnTo>
                <a:lnTo>
                  <a:pt x="70104" y="53339"/>
                </a:lnTo>
                <a:lnTo>
                  <a:pt x="76200" y="57912"/>
                </a:lnTo>
                <a:lnTo>
                  <a:pt x="86868" y="68579"/>
                </a:lnTo>
                <a:lnTo>
                  <a:pt x="96012" y="83819"/>
                </a:lnTo>
                <a:lnTo>
                  <a:pt x="102108" y="92963"/>
                </a:lnTo>
                <a:lnTo>
                  <a:pt x="111251" y="114299"/>
                </a:lnTo>
                <a:lnTo>
                  <a:pt x="114300" y="123444"/>
                </a:lnTo>
                <a:lnTo>
                  <a:pt x="118872" y="134111"/>
                </a:lnTo>
                <a:lnTo>
                  <a:pt x="123444" y="143256"/>
                </a:lnTo>
                <a:lnTo>
                  <a:pt x="126492" y="152399"/>
                </a:lnTo>
                <a:lnTo>
                  <a:pt x="132587" y="170687"/>
                </a:lnTo>
                <a:lnTo>
                  <a:pt x="141732" y="202691"/>
                </a:lnTo>
                <a:lnTo>
                  <a:pt x="143256" y="213360"/>
                </a:lnTo>
                <a:lnTo>
                  <a:pt x="146304" y="225551"/>
                </a:lnTo>
                <a:lnTo>
                  <a:pt x="149351" y="239268"/>
                </a:lnTo>
                <a:lnTo>
                  <a:pt x="150875" y="252984"/>
                </a:lnTo>
                <a:lnTo>
                  <a:pt x="152400" y="268223"/>
                </a:lnTo>
                <a:lnTo>
                  <a:pt x="153924" y="284987"/>
                </a:lnTo>
                <a:lnTo>
                  <a:pt x="158496" y="313944"/>
                </a:lnTo>
                <a:lnTo>
                  <a:pt x="161544" y="336803"/>
                </a:lnTo>
                <a:lnTo>
                  <a:pt x="164592" y="352044"/>
                </a:lnTo>
                <a:lnTo>
                  <a:pt x="167639" y="364235"/>
                </a:lnTo>
                <a:lnTo>
                  <a:pt x="173736" y="379475"/>
                </a:lnTo>
                <a:lnTo>
                  <a:pt x="176784" y="384048"/>
                </a:lnTo>
                <a:lnTo>
                  <a:pt x="179832" y="390144"/>
                </a:lnTo>
                <a:lnTo>
                  <a:pt x="179832" y="393191"/>
                </a:lnTo>
                <a:lnTo>
                  <a:pt x="182880" y="397763"/>
                </a:lnTo>
                <a:lnTo>
                  <a:pt x="184404" y="403860"/>
                </a:lnTo>
                <a:lnTo>
                  <a:pt x="185927" y="409956"/>
                </a:lnTo>
                <a:lnTo>
                  <a:pt x="188975" y="417575"/>
                </a:lnTo>
                <a:lnTo>
                  <a:pt x="190500" y="425196"/>
                </a:lnTo>
                <a:lnTo>
                  <a:pt x="193548" y="432815"/>
                </a:lnTo>
                <a:lnTo>
                  <a:pt x="196596" y="441960"/>
                </a:lnTo>
                <a:lnTo>
                  <a:pt x="201168" y="449579"/>
                </a:lnTo>
                <a:lnTo>
                  <a:pt x="204216" y="455675"/>
                </a:lnTo>
                <a:lnTo>
                  <a:pt x="208787" y="461772"/>
                </a:lnTo>
                <a:lnTo>
                  <a:pt x="211836" y="466344"/>
                </a:lnTo>
                <a:lnTo>
                  <a:pt x="216408" y="470915"/>
                </a:lnTo>
                <a:lnTo>
                  <a:pt x="222504" y="472439"/>
                </a:lnTo>
                <a:lnTo>
                  <a:pt x="227075" y="472439"/>
                </a:lnTo>
                <a:lnTo>
                  <a:pt x="231648" y="470915"/>
                </a:lnTo>
                <a:lnTo>
                  <a:pt x="233172" y="469391"/>
                </a:lnTo>
                <a:lnTo>
                  <a:pt x="231648" y="464820"/>
                </a:lnTo>
                <a:lnTo>
                  <a:pt x="231648" y="458723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9" name="object 2029"/>
          <p:cNvSpPr/>
          <p:nvPr/>
        </p:nvSpPr>
        <p:spPr>
          <a:xfrm>
            <a:off x="8704085" y="6989585"/>
            <a:ext cx="67056" cy="117348"/>
          </a:xfrm>
          <a:custGeom>
            <a:avLst/>
            <a:gdLst/>
            <a:ahLst/>
            <a:cxnLst/>
            <a:rect l="l" t="t" r="r" b="b"/>
            <a:pathLst>
              <a:path w="67056" h="117348">
                <a:moveTo>
                  <a:pt x="19812" y="3048"/>
                </a:moveTo>
                <a:lnTo>
                  <a:pt x="24384" y="0"/>
                </a:lnTo>
                <a:lnTo>
                  <a:pt x="32003" y="0"/>
                </a:lnTo>
                <a:lnTo>
                  <a:pt x="35051" y="1524"/>
                </a:lnTo>
                <a:lnTo>
                  <a:pt x="44196" y="10667"/>
                </a:lnTo>
                <a:lnTo>
                  <a:pt x="47244" y="16764"/>
                </a:lnTo>
                <a:lnTo>
                  <a:pt x="48768" y="21336"/>
                </a:lnTo>
                <a:lnTo>
                  <a:pt x="51815" y="27431"/>
                </a:lnTo>
                <a:lnTo>
                  <a:pt x="53339" y="33527"/>
                </a:lnTo>
                <a:lnTo>
                  <a:pt x="54864" y="39624"/>
                </a:lnTo>
                <a:lnTo>
                  <a:pt x="56388" y="45719"/>
                </a:lnTo>
                <a:lnTo>
                  <a:pt x="59436" y="51815"/>
                </a:lnTo>
                <a:lnTo>
                  <a:pt x="60960" y="56388"/>
                </a:lnTo>
                <a:lnTo>
                  <a:pt x="60960" y="59436"/>
                </a:lnTo>
                <a:lnTo>
                  <a:pt x="62484" y="62484"/>
                </a:lnTo>
                <a:lnTo>
                  <a:pt x="64008" y="65531"/>
                </a:lnTo>
                <a:lnTo>
                  <a:pt x="65532" y="68579"/>
                </a:lnTo>
                <a:lnTo>
                  <a:pt x="67056" y="71627"/>
                </a:lnTo>
                <a:lnTo>
                  <a:pt x="67056" y="79248"/>
                </a:lnTo>
                <a:lnTo>
                  <a:pt x="65532" y="83819"/>
                </a:lnTo>
                <a:lnTo>
                  <a:pt x="62484" y="86867"/>
                </a:lnTo>
                <a:lnTo>
                  <a:pt x="59436" y="91439"/>
                </a:lnTo>
                <a:lnTo>
                  <a:pt x="53339" y="97536"/>
                </a:lnTo>
                <a:lnTo>
                  <a:pt x="50291" y="102107"/>
                </a:lnTo>
                <a:lnTo>
                  <a:pt x="45720" y="105155"/>
                </a:lnTo>
                <a:lnTo>
                  <a:pt x="42672" y="106679"/>
                </a:lnTo>
                <a:lnTo>
                  <a:pt x="38100" y="109727"/>
                </a:lnTo>
                <a:lnTo>
                  <a:pt x="32003" y="112776"/>
                </a:lnTo>
                <a:lnTo>
                  <a:pt x="27432" y="117348"/>
                </a:lnTo>
                <a:lnTo>
                  <a:pt x="21336" y="117348"/>
                </a:lnTo>
                <a:lnTo>
                  <a:pt x="19812" y="115824"/>
                </a:lnTo>
                <a:lnTo>
                  <a:pt x="19812" y="111251"/>
                </a:lnTo>
                <a:lnTo>
                  <a:pt x="16764" y="114300"/>
                </a:lnTo>
                <a:lnTo>
                  <a:pt x="15239" y="115824"/>
                </a:lnTo>
                <a:lnTo>
                  <a:pt x="10668" y="115824"/>
                </a:lnTo>
                <a:lnTo>
                  <a:pt x="7620" y="114300"/>
                </a:lnTo>
                <a:lnTo>
                  <a:pt x="7620" y="112776"/>
                </a:lnTo>
                <a:lnTo>
                  <a:pt x="6096" y="111251"/>
                </a:lnTo>
                <a:lnTo>
                  <a:pt x="7620" y="106679"/>
                </a:lnTo>
                <a:lnTo>
                  <a:pt x="4572" y="109727"/>
                </a:lnTo>
                <a:lnTo>
                  <a:pt x="1524" y="108203"/>
                </a:lnTo>
                <a:lnTo>
                  <a:pt x="1524" y="100584"/>
                </a:lnTo>
                <a:lnTo>
                  <a:pt x="0" y="99060"/>
                </a:lnTo>
                <a:lnTo>
                  <a:pt x="0" y="91439"/>
                </a:lnTo>
                <a:lnTo>
                  <a:pt x="3048" y="80772"/>
                </a:lnTo>
                <a:lnTo>
                  <a:pt x="6096" y="73151"/>
                </a:lnTo>
                <a:lnTo>
                  <a:pt x="6096" y="45719"/>
                </a:lnTo>
                <a:lnTo>
                  <a:pt x="4572" y="39624"/>
                </a:lnTo>
                <a:lnTo>
                  <a:pt x="4572" y="33527"/>
                </a:lnTo>
                <a:lnTo>
                  <a:pt x="3048" y="28955"/>
                </a:lnTo>
                <a:lnTo>
                  <a:pt x="4572" y="24384"/>
                </a:lnTo>
                <a:lnTo>
                  <a:pt x="6096" y="18288"/>
                </a:lnTo>
                <a:lnTo>
                  <a:pt x="9144" y="13715"/>
                </a:lnTo>
                <a:lnTo>
                  <a:pt x="13715" y="7619"/>
                </a:lnTo>
                <a:lnTo>
                  <a:pt x="19812" y="3048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0" name="object 2030"/>
          <p:cNvSpPr/>
          <p:nvPr/>
        </p:nvSpPr>
        <p:spPr>
          <a:xfrm>
            <a:off x="8722373" y="7004824"/>
            <a:ext cx="48768" cy="70104"/>
          </a:xfrm>
          <a:custGeom>
            <a:avLst/>
            <a:gdLst/>
            <a:ahLst/>
            <a:cxnLst/>
            <a:rect l="l" t="t" r="r" b="b"/>
            <a:pathLst>
              <a:path w="48768" h="70104">
                <a:moveTo>
                  <a:pt x="30480" y="0"/>
                </a:moveTo>
                <a:lnTo>
                  <a:pt x="32003" y="4573"/>
                </a:lnTo>
                <a:lnTo>
                  <a:pt x="33527" y="10668"/>
                </a:lnTo>
                <a:lnTo>
                  <a:pt x="36576" y="16764"/>
                </a:lnTo>
                <a:lnTo>
                  <a:pt x="38100" y="22861"/>
                </a:lnTo>
                <a:lnTo>
                  <a:pt x="39624" y="28956"/>
                </a:lnTo>
                <a:lnTo>
                  <a:pt x="41148" y="35052"/>
                </a:lnTo>
                <a:lnTo>
                  <a:pt x="42672" y="39625"/>
                </a:lnTo>
                <a:lnTo>
                  <a:pt x="45720" y="45721"/>
                </a:lnTo>
                <a:lnTo>
                  <a:pt x="47244" y="48768"/>
                </a:lnTo>
                <a:lnTo>
                  <a:pt x="47244" y="51816"/>
                </a:lnTo>
                <a:lnTo>
                  <a:pt x="48768" y="54864"/>
                </a:lnTo>
                <a:lnTo>
                  <a:pt x="48768" y="62485"/>
                </a:lnTo>
                <a:lnTo>
                  <a:pt x="47244" y="67056"/>
                </a:lnTo>
                <a:lnTo>
                  <a:pt x="45720" y="70104"/>
                </a:lnTo>
                <a:lnTo>
                  <a:pt x="45720" y="65533"/>
                </a:lnTo>
                <a:lnTo>
                  <a:pt x="44196" y="62485"/>
                </a:lnTo>
                <a:lnTo>
                  <a:pt x="42672" y="57912"/>
                </a:lnTo>
                <a:lnTo>
                  <a:pt x="41148" y="54864"/>
                </a:lnTo>
                <a:lnTo>
                  <a:pt x="39624" y="53340"/>
                </a:lnTo>
                <a:lnTo>
                  <a:pt x="39624" y="51816"/>
                </a:lnTo>
                <a:lnTo>
                  <a:pt x="38100" y="51816"/>
                </a:lnTo>
                <a:lnTo>
                  <a:pt x="36576" y="50292"/>
                </a:lnTo>
                <a:lnTo>
                  <a:pt x="33527" y="50292"/>
                </a:lnTo>
                <a:lnTo>
                  <a:pt x="30480" y="51816"/>
                </a:lnTo>
                <a:lnTo>
                  <a:pt x="27432" y="54864"/>
                </a:lnTo>
                <a:lnTo>
                  <a:pt x="30480" y="50292"/>
                </a:lnTo>
                <a:lnTo>
                  <a:pt x="32003" y="45721"/>
                </a:lnTo>
                <a:lnTo>
                  <a:pt x="35051" y="36576"/>
                </a:lnTo>
                <a:lnTo>
                  <a:pt x="33527" y="39625"/>
                </a:lnTo>
                <a:lnTo>
                  <a:pt x="30480" y="41149"/>
                </a:lnTo>
                <a:lnTo>
                  <a:pt x="28956" y="44197"/>
                </a:lnTo>
                <a:lnTo>
                  <a:pt x="25908" y="47245"/>
                </a:lnTo>
                <a:lnTo>
                  <a:pt x="22860" y="48768"/>
                </a:lnTo>
                <a:lnTo>
                  <a:pt x="18288" y="51816"/>
                </a:lnTo>
                <a:lnTo>
                  <a:pt x="15239" y="53340"/>
                </a:lnTo>
                <a:lnTo>
                  <a:pt x="12192" y="53340"/>
                </a:lnTo>
                <a:lnTo>
                  <a:pt x="15239" y="48768"/>
                </a:lnTo>
                <a:lnTo>
                  <a:pt x="21336" y="42673"/>
                </a:lnTo>
                <a:lnTo>
                  <a:pt x="25908" y="35052"/>
                </a:lnTo>
                <a:lnTo>
                  <a:pt x="28956" y="27433"/>
                </a:lnTo>
                <a:lnTo>
                  <a:pt x="30480" y="24385"/>
                </a:lnTo>
                <a:lnTo>
                  <a:pt x="28956" y="22861"/>
                </a:lnTo>
                <a:lnTo>
                  <a:pt x="25908" y="25909"/>
                </a:lnTo>
                <a:lnTo>
                  <a:pt x="22860" y="30480"/>
                </a:lnTo>
                <a:lnTo>
                  <a:pt x="18288" y="35052"/>
                </a:lnTo>
                <a:lnTo>
                  <a:pt x="9144" y="39625"/>
                </a:lnTo>
                <a:lnTo>
                  <a:pt x="3048" y="39625"/>
                </a:lnTo>
                <a:lnTo>
                  <a:pt x="0" y="38100"/>
                </a:lnTo>
                <a:lnTo>
                  <a:pt x="3048" y="36576"/>
                </a:lnTo>
                <a:lnTo>
                  <a:pt x="7620" y="33528"/>
                </a:lnTo>
                <a:lnTo>
                  <a:pt x="13715" y="30480"/>
                </a:lnTo>
                <a:lnTo>
                  <a:pt x="24384" y="19812"/>
                </a:lnTo>
                <a:lnTo>
                  <a:pt x="28956" y="13716"/>
                </a:lnTo>
                <a:lnTo>
                  <a:pt x="30480" y="6097"/>
                </a:lnTo>
                <a:lnTo>
                  <a:pt x="3048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1" name="object 2031"/>
          <p:cNvSpPr/>
          <p:nvPr/>
        </p:nvSpPr>
        <p:spPr>
          <a:xfrm>
            <a:off x="8723897" y="7082549"/>
            <a:ext cx="18288" cy="25908"/>
          </a:xfrm>
          <a:custGeom>
            <a:avLst/>
            <a:gdLst/>
            <a:ahLst/>
            <a:cxnLst/>
            <a:rect l="l" t="t" r="r" b="b"/>
            <a:pathLst>
              <a:path w="18288" h="25908">
                <a:moveTo>
                  <a:pt x="1524" y="18287"/>
                </a:moveTo>
                <a:lnTo>
                  <a:pt x="0" y="21336"/>
                </a:lnTo>
                <a:lnTo>
                  <a:pt x="1524" y="24384"/>
                </a:lnTo>
                <a:lnTo>
                  <a:pt x="3048" y="24384"/>
                </a:lnTo>
                <a:lnTo>
                  <a:pt x="6096" y="25908"/>
                </a:lnTo>
                <a:lnTo>
                  <a:pt x="7620" y="24384"/>
                </a:lnTo>
                <a:lnTo>
                  <a:pt x="13715" y="21336"/>
                </a:lnTo>
                <a:lnTo>
                  <a:pt x="18288" y="12191"/>
                </a:lnTo>
                <a:lnTo>
                  <a:pt x="18288" y="6096"/>
                </a:lnTo>
                <a:lnTo>
                  <a:pt x="15239" y="1524"/>
                </a:lnTo>
                <a:lnTo>
                  <a:pt x="12191" y="0"/>
                </a:lnTo>
                <a:lnTo>
                  <a:pt x="9144" y="0"/>
                </a:lnTo>
                <a:lnTo>
                  <a:pt x="6096" y="4572"/>
                </a:lnTo>
                <a:lnTo>
                  <a:pt x="4572" y="12191"/>
                </a:lnTo>
                <a:lnTo>
                  <a:pt x="1524" y="18287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2" name="object 2032"/>
          <p:cNvSpPr/>
          <p:nvPr/>
        </p:nvSpPr>
        <p:spPr>
          <a:xfrm>
            <a:off x="8707133" y="7074928"/>
            <a:ext cx="12191" cy="24384"/>
          </a:xfrm>
          <a:custGeom>
            <a:avLst/>
            <a:gdLst/>
            <a:ahLst/>
            <a:cxnLst/>
            <a:rect l="l" t="t" r="r" b="b"/>
            <a:pathLst>
              <a:path w="12191" h="24384">
                <a:moveTo>
                  <a:pt x="1524" y="15241"/>
                </a:moveTo>
                <a:lnTo>
                  <a:pt x="0" y="19812"/>
                </a:lnTo>
                <a:lnTo>
                  <a:pt x="0" y="22860"/>
                </a:lnTo>
                <a:lnTo>
                  <a:pt x="3048" y="24384"/>
                </a:lnTo>
                <a:lnTo>
                  <a:pt x="6096" y="21336"/>
                </a:lnTo>
                <a:lnTo>
                  <a:pt x="9143" y="15241"/>
                </a:lnTo>
                <a:lnTo>
                  <a:pt x="10667" y="9145"/>
                </a:lnTo>
                <a:lnTo>
                  <a:pt x="12191" y="3048"/>
                </a:lnTo>
                <a:lnTo>
                  <a:pt x="10667" y="0"/>
                </a:lnTo>
                <a:lnTo>
                  <a:pt x="7620" y="1524"/>
                </a:lnTo>
                <a:lnTo>
                  <a:pt x="4572" y="4572"/>
                </a:lnTo>
                <a:lnTo>
                  <a:pt x="1524" y="10669"/>
                </a:lnTo>
                <a:lnTo>
                  <a:pt x="1524" y="15241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3" name="object 2033"/>
          <p:cNvSpPr/>
          <p:nvPr/>
        </p:nvSpPr>
        <p:spPr>
          <a:xfrm>
            <a:off x="8711705" y="7082549"/>
            <a:ext cx="15240" cy="22860"/>
          </a:xfrm>
          <a:custGeom>
            <a:avLst/>
            <a:gdLst/>
            <a:ahLst/>
            <a:cxnLst/>
            <a:rect l="l" t="t" r="r" b="b"/>
            <a:pathLst>
              <a:path w="15240" h="22860">
                <a:moveTo>
                  <a:pt x="1524" y="13715"/>
                </a:moveTo>
                <a:lnTo>
                  <a:pt x="0" y="16763"/>
                </a:lnTo>
                <a:lnTo>
                  <a:pt x="0" y="19812"/>
                </a:lnTo>
                <a:lnTo>
                  <a:pt x="1524" y="21336"/>
                </a:lnTo>
                <a:lnTo>
                  <a:pt x="3048" y="22860"/>
                </a:lnTo>
                <a:lnTo>
                  <a:pt x="7619" y="22860"/>
                </a:lnTo>
                <a:lnTo>
                  <a:pt x="10668" y="21336"/>
                </a:lnTo>
                <a:lnTo>
                  <a:pt x="13716" y="18287"/>
                </a:lnTo>
                <a:lnTo>
                  <a:pt x="15240" y="9143"/>
                </a:lnTo>
                <a:lnTo>
                  <a:pt x="15240" y="1524"/>
                </a:lnTo>
                <a:lnTo>
                  <a:pt x="10668" y="0"/>
                </a:lnTo>
                <a:lnTo>
                  <a:pt x="1524" y="13715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4" name="object 2034"/>
          <p:cNvSpPr/>
          <p:nvPr/>
        </p:nvSpPr>
        <p:spPr>
          <a:xfrm>
            <a:off x="8708657" y="6913385"/>
            <a:ext cx="74676" cy="115824"/>
          </a:xfrm>
          <a:custGeom>
            <a:avLst/>
            <a:gdLst/>
            <a:ahLst/>
            <a:cxnLst/>
            <a:rect l="l" t="t" r="r" b="b"/>
            <a:pathLst>
              <a:path w="74676" h="115824">
                <a:moveTo>
                  <a:pt x="54864" y="1524"/>
                </a:moveTo>
                <a:lnTo>
                  <a:pt x="64008" y="4572"/>
                </a:lnTo>
                <a:lnTo>
                  <a:pt x="68579" y="7619"/>
                </a:lnTo>
                <a:lnTo>
                  <a:pt x="71628" y="12191"/>
                </a:lnTo>
                <a:lnTo>
                  <a:pt x="74676" y="21336"/>
                </a:lnTo>
                <a:lnTo>
                  <a:pt x="74676" y="27431"/>
                </a:lnTo>
                <a:lnTo>
                  <a:pt x="73152" y="33527"/>
                </a:lnTo>
                <a:lnTo>
                  <a:pt x="60960" y="60960"/>
                </a:lnTo>
                <a:lnTo>
                  <a:pt x="54864" y="73151"/>
                </a:lnTo>
                <a:lnTo>
                  <a:pt x="50292" y="80772"/>
                </a:lnTo>
                <a:lnTo>
                  <a:pt x="48767" y="85343"/>
                </a:lnTo>
                <a:lnTo>
                  <a:pt x="47243" y="91439"/>
                </a:lnTo>
                <a:lnTo>
                  <a:pt x="44196" y="97536"/>
                </a:lnTo>
                <a:lnTo>
                  <a:pt x="39624" y="103631"/>
                </a:lnTo>
                <a:lnTo>
                  <a:pt x="36576" y="108203"/>
                </a:lnTo>
                <a:lnTo>
                  <a:pt x="30479" y="112776"/>
                </a:lnTo>
                <a:lnTo>
                  <a:pt x="22860" y="115824"/>
                </a:lnTo>
                <a:lnTo>
                  <a:pt x="15240" y="115824"/>
                </a:lnTo>
                <a:lnTo>
                  <a:pt x="3048" y="109727"/>
                </a:lnTo>
                <a:lnTo>
                  <a:pt x="1524" y="106679"/>
                </a:lnTo>
                <a:lnTo>
                  <a:pt x="0" y="102107"/>
                </a:lnTo>
                <a:lnTo>
                  <a:pt x="0" y="96012"/>
                </a:lnTo>
                <a:lnTo>
                  <a:pt x="3048" y="83819"/>
                </a:lnTo>
                <a:lnTo>
                  <a:pt x="6096" y="79248"/>
                </a:lnTo>
                <a:lnTo>
                  <a:pt x="9143" y="65531"/>
                </a:lnTo>
                <a:lnTo>
                  <a:pt x="13716" y="50291"/>
                </a:lnTo>
                <a:lnTo>
                  <a:pt x="18288" y="36576"/>
                </a:lnTo>
                <a:lnTo>
                  <a:pt x="21336" y="25907"/>
                </a:lnTo>
                <a:lnTo>
                  <a:pt x="22860" y="21336"/>
                </a:lnTo>
                <a:lnTo>
                  <a:pt x="24384" y="16764"/>
                </a:lnTo>
                <a:lnTo>
                  <a:pt x="38100" y="3048"/>
                </a:lnTo>
                <a:lnTo>
                  <a:pt x="44196" y="1524"/>
                </a:lnTo>
                <a:lnTo>
                  <a:pt x="48767" y="0"/>
                </a:lnTo>
                <a:lnTo>
                  <a:pt x="54864" y="1524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5" name="object 2035"/>
          <p:cNvSpPr/>
          <p:nvPr/>
        </p:nvSpPr>
        <p:spPr>
          <a:xfrm>
            <a:off x="8725421" y="6914909"/>
            <a:ext cx="59436" cy="114300"/>
          </a:xfrm>
          <a:custGeom>
            <a:avLst/>
            <a:gdLst/>
            <a:ahLst/>
            <a:cxnLst/>
            <a:rect l="l" t="t" r="r" b="b"/>
            <a:pathLst>
              <a:path w="59436" h="114300">
                <a:moveTo>
                  <a:pt x="0" y="114300"/>
                </a:moveTo>
                <a:lnTo>
                  <a:pt x="7620" y="114300"/>
                </a:lnTo>
                <a:lnTo>
                  <a:pt x="13715" y="111252"/>
                </a:lnTo>
                <a:lnTo>
                  <a:pt x="19812" y="106679"/>
                </a:lnTo>
                <a:lnTo>
                  <a:pt x="24384" y="102107"/>
                </a:lnTo>
                <a:lnTo>
                  <a:pt x="28955" y="96012"/>
                </a:lnTo>
                <a:lnTo>
                  <a:pt x="30479" y="89915"/>
                </a:lnTo>
                <a:lnTo>
                  <a:pt x="33528" y="83819"/>
                </a:lnTo>
                <a:lnTo>
                  <a:pt x="35052" y="79248"/>
                </a:lnTo>
                <a:lnTo>
                  <a:pt x="38100" y="70103"/>
                </a:lnTo>
                <a:lnTo>
                  <a:pt x="44196" y="59436"/>
                </a:lnTo>
                <a:lnTo>
                  <a:pt x="51815" y="45719"/>
                </a:lnTo>
                <a:lnTo>
                  <a:pt x="56388" y="32003"/>
                </a:lnTo>
                <a:lnTo>
                  <a:pt x="57912" y="24383"/>
                </a:lnTo>
                <a:lnTo>
                  <a:pt x="59436" y="19812"/>
                </a:lnTo>
                <a:lnTo>
                  <a:pt x="57912" y="15240"/>
                </a:lnTo>
                <a:lnTo>
                  <a:pt x="51815" y="6095"/>
                </a:lnTo>
                <a:lnTo>
                  <a:pt x="47244" y="3048"/>
                </a:lnTo>
                <a:lnTo>
                  <a:pt x="42672" y="1524"/>
                </a:lnTo>
                <a:lnTo>
                  <a:pt x="39624" y="0"/>
                </a:lnTo>
                <a:lnTo>
                  <a:pt x="42672" y="3048"/>
                </a:lnTo>
                <a:lnTo>
                  <a:pt x="44196" y="6095"/>
                </a:lnTo>
                <a:lnTo>
                  <a:pt x="47244" y="9143"/>
                </a:lnTo>
                <a:lnTo>
                  <a:pt x="48767" y="12191"/>
                </a:lnTo>
                <a:lnTo>
                  <a:pt x="50291" y="16764"/>
                </a:lnTo>
                <a:lnTo>
                  <a:pt x="50291" y="21336"/>
                </a:lnTo>
                <a:lnTo>
                  <a:pt x="48767" y="25907"/>
                </a:lnTo>
                <a:lnTo>
                  <a:pt x="45720" y="30479"/>
                </a:lnTo>
                <a:lnTo>
                  <a:pt x="41148" y="38100"/>
                </a:lnTo>
                <a:lnTo>
                  <a:pt x="41148" y="47243"/>
                </a:lnTo>
                <a:lnTo>
                  <a:pt x="38100" y="54864"/>
                </a:lnTo>
                <a:lnTo>
                  <a:pt x="35052" y="59436"/>
                </a:lnTo>
                <a:lnTo>
                  <a:pt x="32003" y="67055"/>
                </a:lnTo>
                <a:lnTo>
                  <a:pt x="30479" y="76200"/>
                </a:lnTo>
                <a:lnTo>
                  <a:pt x="27432" y="83819"/>
                </a:lnTo>
                <a:lnTo>
                  <a:pt x="24384" y="92964"/>
                </a:lnTo>
                <a:lnTo>
                  <a:pt x="18288" y="102107"/>
                </a:lnTo>
                <a:lnTo>
                  <a:pt x="10667" y="108203"/>
                </a:lnTo>
                <a:lnTo>
                  <a:pt x="0" y="11430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6" name="object 2036"/>
          <p:cNvSpPr/>
          <p:nvPr/>
        </p:nvSpPr>
        <p:spPr>
          <a:xfrm>
            <a:off x="8716276" y="6800609"/>
            <a:ext cx="73153" cy="149352"/>
          </a:xfrm>
          <a:custGeom>
            <a:avLst/>
            <a:gdLst/>
            <a:ahLst/>
            <a:cxnLst/>
            <a:rect l="l" t="t" r="r" b="b"/>
            <a:pathLst>
              <a:path w="73153" h="149352">
                <a:moveTo>
                  <a:pt x="56389" y="149352"/>
                </a:moveTo>
                <a:lnTo>
                  <a:pt x="62485" y="146303"/>
                </a:lnTo>
                <a:lnTo>
                  <a:pt x="67057" y="141731"/>
                </a:lnTo>
                <a:lnTo>
                  <a:pt x="70105" y="135636"/>
                </a:lnTo>
                <a:lnTo>
                  <a:pt x="71629" y="129540"/>
                </a:lnTo>
                <a:lnTo>
                  <a:pt x="73153" y="124967"/>
                </a:lnTo>
                <a:lnTo>
                  <a:pt x="73153" y="112776"/>
                </a:lnTo>
                <a:lnTo>
                  <a:pt x="71629" y="108203"/>
                </a:lnTo>
                <a:lnTo>
                  <a:pt x="70105" y="100583"/>
                </a:lnTo>
                <a:lnTo>
                  <a:pt x="68581" y="92964"/>
                </a:lnTo>
                <a:lnTo>
                  <a:pt x="53341" y="39624"/>
                </a:lnTo>
                <a:lnTo>
                  <a:pt x="48769" y="32003"/>
                </a:lnTo>
                <a:lnTo>
                  <a:pt x="45721" y="25907"/>
                </a:lnTo>
                <a:lnTo>
                  <a:pt x="44197" y="18288"/>
                </a:lnTo>
                <a:lnTo>
                  <a:pt x="39624" y="13715"/>
                </a:lnTo>
                <a:lnTo>
                  <a:pt x="36577" y="7619"/>
                </a:lnTo>
                <a:lnTo>
                  <a:pt x="33529" y="4571"/>
                </a:lnTo>
                <a:lnTo>
                  <a:pt x="28957" y="1524"/>
                </a:lnTo>
                <a:lnTo>
                  <a:pt x="24385" y="0"/>
                </a:lnTo>
                <a:lnTo>
                  <a:pt x="18289" y="1524"/>
                </a:lnTo>
                <a:lnTo>
                  <a:pt x="13717" y="1524"/>
                </a:lnTo>
                <a:lnTo>
                  <a:pt x="10669" y="4571"/>
                </a:lnTo>
                <a:lnTo>
                  <a:pt x="9145" y="4571"/>
                </a:lnTo>
                <a:lnTo>
                  <a:pt x="4573" y="9143"/>
                </a:lnTo>
                <a:lnTo>
                  <a:pt x="0" y="12191"/>
                </a:lnTo>
                <a:lnTo>
                  <a:pt x="4573" y="9143"/>
                </a:lnTo>
                <a:lnTo>
                  <a:pt x="9145" y="7619"/>
                </a:lnTo>
                <a:lnTo>
                  <a:pt x="16765" y="7619"/>
                </a:lnTo>
                <a:lnTo>
                  <a:pt x="21336" y="9143"/>
                </a:lnTo>
                <a:lnTo>
                  <a:pt x="24385" y="10667"/>
                </a:lnTo>
                <a:lnTo>
                  <a:pt x="28957" y="13715"/>
                </a:lnTo>
                <a:lnTo>
                  <a:pt x="32005" y="19812"/>
                </a:lnTo>
                <a:lnTo>
                  <a:pt x="35053" y="24383"/>
                </a:lnTo>
                <a:lnTo>
                  <a:pt x="39624" y="28955"/>
                </a:lnTo>
                <a:lnTo>
                  <a:pt x="41148" y="33527"/>
                </a:lnTo>
                <a:lnTo>
                  <a:pt x="44197" y="36576"/>
                </a:lnTo>
                <a:lnTo>
                  <a:pt x="45721" y="41148"/>
                </a:lnTo>
                <a:lnTo>
                  <a:pt x="47245" y="45719"/>
                </a:lnTo>
                <a:lnTo>
                  <a:pt x="47245" y="62483"/>
                </a:lnTo>
                <a:lnTo>
                  <a:pt x="48769" y="65531"/>
                </a:lnTo>
                <a:lnTo>
                  <a:pt x="48769" y="71627"/>
                </a:lnTo>
                <a:lnTo>
                  <a:pt x="50293" y="73152"/>
                </a:lnTo>
                <a:lnTo>
                  <a:pt x="51817" y="76200"/>
                </a:lnTo>
                <a:lnTo>
                  <a:pt x="54865" y="77724"/>
                </a:lnTo>
                <a:lnTo>
                  <a:pt x="56389" y="80771"/>
                </a:lnTo>
                <a:lnTo>
                  <a:pt x="59436" y="85343"/>
                </a:lnTo>
                <a:lnTo>
                  <a:pt x="64009" y="92964"/>
                </a:lnTo>
                <a:lnTo>
                  <a:pt x="65533" y="102107"/>
                </a:lnTo>
                <a:lnTo>
                  <a:pt x="67057" y="112776"/>
                </a:lnTo>
                <a:lnTo>
                  <a:pt x="65533" y="124967"/>
                </a:lnTo>
                <a:lnTo>
                  <a:pt x="62485" y="135636"/>
                </a:lnTo>
                <a:lnTo>
                  <a:pt x="56389" y="149352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7" name="object 2037"/>
          <p:cNvSpPr/>
          <p:nvPr/>
        </p:nvSpPr>
        <p:spPr>
          <a:xfrm>
            <a:off x="8696465" y="6809752"/>
            <a:ext cx="83820" cy="150876"/>
          </a:xfrm>
          <a:custGeom>
            <a:avLst/>
            <a:gdLst/>
            <a:ahLst/>
            <a:cxnLst/>
            <a:rect l="l" t="t" r="r" b="b"/>
            <a:pathLst>
              <a:path w="83820" h="150876">
                <a:moveTo>
                  <a:pt x="30480" y="0"/>
                </a:moveTo>
                <a:lnTo>
                  <a:pt x="41147" y="0"/>
                </a:lnTo>
                <a:lnTo>
                  <a:pt x="48768" y="7621"/>
                </a:lnTo>
                <a:lnTo>
                  <a:pt x="54864" y="16764"/>
                </a:lnTo>
                <a:lnTo>
                  <a:pt x="57911" y="24384"/>
                </a:lnTo>
                <a:lnTo>
                  <a:pt x="60959" y="30481"/>
                </a:lnTo>
                <a:lnTo>
                  <a:pt x="64008" y="38100"/>
                </a:lnTo>
                <a:lnTo>
                  <a:pt x="70104" y="59436"/>
                </a:lnTo>
                <a:lnTo>
                  <a:pt x="74676" y="70105"/>
                </a:lnTo>
                <a:lnTo>
                  <a:pt x="76200" y="80772"/>
                </a:lnTo>
                <a:lnTo>
                  <a:pt x="79247" y="91440"/>
                </a:lnTo>
                <a:lnTo>
                  <a:pt x="82296" y="100584"/>
                </a:lnTo>
                <a:lnTo>
                  <a:pt x="82296" y="106681"/>
                </a:lnTo>
                <a:lnTo>
                  <a:pt x="83820" y="112776"/>
                </a:lnTo>
                <a:lnTo>
                  <a:pt x="83820" y="123445"/>
                </a:lnTo>
                <a:lnTo>
                  <a:pt x="82296" y="129540"/>
                </a:lnTo>
                <a:lnTo>
                  <a:pt x="80771" y="134112"/>
                </a:lnTo>
                <a:lnTo>
                  <a:pt x="77723" y="140209"/>
                </a:lnTo>
                <a:lnTo>
                  <a:pt x="73152" y="144781"/>
                </a:lnTo>
                <a:lnTo>
                  <a:pt x="67056" y="149352"/>
                </a:lnTo>
                <a:lnTo>
                  <a:pt x="59435" y="150876"/>
                </a:lnTo>
                <a:lnTo>
                  <a:pt x="53340" y="150876"/>
                </a:lnTo>
                <a:lnTo>
                  <a:pt x="48768" y="149352"/>
                </a:lnTo>
                <a:lnTo>
                  <a:pt x="42671" y="144781"/>
                </a:lnTo>
                <a:lnTo>
                  <a:pt x="38100" y="138684"/>
                </a:lnTo>
                <a:lnTo>
                  <a:pt x="33528" y="134112"/>
                </a:lnTo>
                <a:lnTo>
                  <a:pt x="30480" y="126493"/>
                </a:lnTo>
                <a:lnTo>
                  <a:pt x="28956" y="120397"/>
                </a:lnTo>
                <a:lnTo>
                  <a:pt x="25908" y="114300"/>
                </a:lnTo>
                <a:lnTo>
                  <a:pt x="22859" y="108205"/>
                </a:lnTo>
                <a:lnTo>
                  <a:pt x="19811" y="103633"/>
                </a:lnTo>
                <a:lnTo>
                  <a:pt x="16764" y="97536"/>
                </a:lnTo>
                <a:lnTo>
                  <a:pt x="12192" y="92964"/>
                </a:lnTo>
                <a:lnTo>
                  <a:pt x="6096" y="83821"/>
                </a:lnTo>
                <a:lnTo>
                  <a:pt x="4571" y="79248"/>
                </a:lnTo>
                <a:lnTo>
                  <a:pt x="0" y="70105"/>
                </a:lnTo>
                <a:lnTo>
                  <a:pt x="0" y="57912"/>
                </a:lnTo>
                <a:lnTo>
                  <a:pt x="3047" y="44197"/>
                </a:lnTo>
                <a:lnTo>
                  <a:pt x="7620" y="32005"/>
                </a:lnTo>
                <a:lnTo>
                  <a:pt x="13716" y="19812"/>
                </a:lnTo>
                <a:lnTo>
                  <a:pt x="21335" y="10669"/>
                </a:lnTo>
                <a:lnTo>
                  <a:pt x="25908" y="3048"/>
                </a:lnTo>
                <a:lnTo>
                  <a:pt x="30480" y="0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8" name="object 2038"/>
          <p:cNvSpPr/>
          <p:nvPr/>
        </p:nvSpPr>
        <p:spPr>
          <a:xfrm>
            <a:off x="8932685" y="6745745"/>
            <a:ext cx="172212" cy="262128"/>
          </a:xfrm>
          <a:custGeom>
            <a:avLst/>
            <a:gdLst/>
            <a:ahLst/>
            <a:cxnLst/>
            <a:rect l="l" t="t" r="r" b="b"/>
            <a:pathLst>
              <a:path w="172212" h="262128">
                <a:moveTo>
                  <a:pt x="131064" y="9143"/>
                </a:moveTo>
                <a:lnTo>
                  <a:pt x="135636" y="12191"/>
                </a:lnTo>
                <a:lnTo>
                  <a:pt x="140208" y="13716"/>
                </a:lnTo>
                <a:lnTo>
                  <a:pt x="144780" y="16764"/>
                </a:lnTo>
                <a:lnTo>
                  <a:pt x="153924" y="25907"/>
                </a:lnTo>
                <a:lnTo>
                  <a:pt x="158496" y="32004"/>
                </a:lnTo>
                <a:lnTo>
                  <a:pt x="163068" y="39624"/>
                </a:lnTo>
                <a:lnTo>
                  <a:pt x="166115" y="45719"/>
                </a:lnTo>
                <a:lnTo>
                  <a:pt x="169164" y="53340"/>
                </a:lnTo>
                <a:lnTo>
                  <a:pt x="172212" y="62483"/>
                </a:lnTo>
                <a:lnTo>
                  <a:pt x="172212" y="82295"/>
                </a:lnTo>
                <a:lnTo>
                  <a:pt x="170688" y="92964"/>
                </a:lnTo>
                <a:lnTo>
                  <a:pt x="169164" y="103631"/>
                </a:lnTo>
                <a:lnTo>
                  <a:pt x="164591" y="115824"/>
                </a:lnTo>
                <a:lnTo>
                  <a:pt x="158496" y="129540"/>
                </a:lnTo>
                <a:lnTo>
                  <a:pt x="146303" y="152400"/>
                </a:lnTo>
                <a:lnTo>
                  <a:pt x="135636" y="169164"/>
                </a:lnTo>
                <a:lnTo>
                  <a:pt x="124968" y="182879"/>
                </a:lnTo>
                <a:lnTo>
                  <a:pt x="117348" y="195071"/>
                </a:lnTo>
                <a:lnTo>
                  <a:pt x="108203" y="204216"/>
                </a:lnTo>
                <a:lnTo>
                  <a:pt x="102108" y="213359"/>
                </a:lnTo>
                <a:lnTo>
                  <a:pt x="94488" y="224028"/>
                </a:lnTo>
                <a:lnTo>
                  <a:pt x="88391" y="236219"/>
                </a:lnTo>
                <a:lnTo>
                  <a:pt x="80772" y="248412"/>
                </a:lnTo>
                <a:lnTo>
                  <a:pt x="73151" y="256031"/>
                </a:lnTo>
                <a:lnTo>
                  <a:pt x="64008" y="260604"/>
                </a:lnTo>
                <a:lnTo>
                  <a:pt x="54864" y="262128"/>
                </a:lnTo>
                <a:lnTo>
                  <a:pt x="38100" y="262128"/>
                </a:lnTo>
                <a:lnTo>
                  <a:pt x="32003" y="260604"/>
                </a:lnTo>
                <a:lnTo>
                  <a:pt x="27432" y="257555"/>
                </a:lnTo>
                <a:lnTo>
                  <a:pt x="22860" y="256031"/>
                </a:lnTo>
                <a:lnTo>
                  <a:pt x="18288" y="251459"/>
                </a:lnTo>
                <a:lnTo>
                  <a:pt x="12191" y="246888"/>
                </a:lnTo>
                <a:lnTo>
                  <a:pt x="3048" y="234695"/>
                </a:lnTo>
                <a:lnTo>
                  <a:pt x="0" y="227076"/>
                </a:lnTo>
                <a:lnTo>
                  <a:pt x="0" y="210312"/>
                </a:lnTo>
                <a:lnTo>
                  <a:pt x="3048" y="198119"/>
                </a:lnTo>
                <a:lnTo>
                  <a:pt x="4572" y="184404"/>
                </a:lnTo>
                <a:lnTo>
                  <a:pt x="6096" y="169164"/>
                </a:lnTo>
                <a:lnTo>
                  <a:pt x="7620" y="150876"/>
                </a:lnTo>
                <a:lnTo>
                  <a:pt x="9144" y="134112"/>
                </a:lnTo>
                <a:lnTo>
                  <a:pt x="9144" y="88391"/>
                </a:lnTo>
                <a:lnTo>
                  <a:pt x="7620" y="83819"/>
                </a:lnTo>
                <a:lnTo>
                  <a:pt x="7620" y="76200"/>
                </a:lnTo>
                <a:lnTo>
                  <a:pt x="9144" y="68579"/>
                </a:lnTo>
                <a:lnTo>
                  <a:pt x="10668" y="59435"/>
                </a:lnTo>
                <a:lnTo>
                  <a:pt x="12191" y="50291"/>
                </a:lnTo>
                <a:lnTo>
                  <a:pt x="15239" y="41147"/>
                </a:lnTo>
                <a:lnTo>
                  <a:pt x="19812" y="32004"/>
                </a:lnTo>
                <a:lnTo>
                  <a:pt x="25908" y="24383"/>
                </a:lnTo>
                <a:lnTo>
                  <a:pt x="33527" y="16764"/>
                </a:lnTo>
                <a:lnTo>
                  <a:pt x="41148" y="10667"/>
                </a:lnTo>
                <a:lnTo>
                  <a:pt x="51815" y="6095"/>
                </a:lnTo>
                <a:lnTo>
                  <a:pt x="64008" y="1524"/>
                </a:lnTo>
                <a:lnTo>
                  <a:pt x="77724" y="0"/>
                </a:lnTo>
                <a:lnTo>
                  <a:pt x="92964" y="1524"/>
                </a:lnTo>
                <a:lnTo>
                  <a:pt x="111251" y="4571"/>
                </a:lnTo>
                <a:lnTo>
                  <a:pt x="131064" y="9143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9" name="object 2039"/>
          <p:cNvSpPr/>
          <p:nvPr/>
        </p:nvSpPr>
        <p:spPr>
          <a:xfrm>
            <a:off x="8932685" y="6767080"/>
            <a:ext cx="27432" cy="219456"/>
          </a:xfrm>
          <a:custGeom>
            <a:avLst/>
            <a:gdLst/>
            <a:ahLst/>
            <a:cxnLst/>
            <a:rect l="l" t="t" r="r" b="b"/>
            <a:pathLst>
              <a:path w="27432" h="219456">
                <a:moveTo>
                  <a:pt x="7620" y="219456"/>
                </a:moveTo>
                <a:lnTo>
                  <a:pt x="4572" y="216408"/>
                </a:lnTo>
                <a:lnTo>
                  <a:pt x="3048" y="213360"/>
                </a:lnTo>
                <a:lnTo>
                  <a:pt x="1524" y="208789"/>
                </a:lnTo>
                <a:lnTo>
                  <a:pt x="0" y="205741"/>
                </a:lnTo>
                <a:lnTo>
                  <a:pt x="0" y="187453"/>
                </a:lnTo>
                <a:lnTo>
                  <a:pt x="1524" y="176784"/>
                </a:lnTo>
                <a:lnTo>
                  <a:pt x="4572" y="163069"/>
                </a:lnTo>
                <a:lnTo>
                  <a:pt x="6096" y="147829"/>
                </a:lnTo>
                <a:lnTo>
                  <a:pt x="6096" y="129541"/>
                </a:lnTo>
                <a:lnTo>
                  <a:pt x="7620" y="112777"/>
                </a:lnTo>
                <a:lnTo>
                  <a:pt x="7620" y="68581"/>
                </a:lnTo>
                <a:lnTo>
                  <a:pt x="6096" y="62484"/>
                </a:lnTo>
                <a:lnTo>
                  <a:pt x="6096" y="53341"/>
                </a:lnTo>
                <a:lnTo>
                  <a:pt x="7620" y="45720"/>
                </a:lnTo>
                <a:lnTo>
                  <a:pt x="9144" y="36577"/>
                </a:lnTo>
                <a:lnTo>
                  <a:pt x="12191" y="27432"/>
                </a:lnTo>
                <a:lnTo>
                  <a:pt x="15239" y="16765"/>
                </a:lnTo>
                <a:lnTo>
                  <a:pt x="21336" y="7620"/>
                </a:lnTo>
                <a:lnTo>
                  <a:pt x="27432" y="0"/>
                </a:lnTo>
                <a:lnTo>
                  <a:pt x="22860" y="15241"/>
                </a:lnTo>
                <a:lnTo>
                  <a:pt x="16764" y="33529"/>
                </a:lnTo>
                <a:lnTo>
                  <a:pt x="13715" y="50293"/>
                </a:lnTo>
                <a:lnTo>
                  <a:pt x="12191" y="64008"/>
                </a:lnTo>
                <a:lnTo>
                  <a:pt x="12191" y="120396"/>
                </a:lnTo>
                <a:lnTo>
                  <a:pt x="10668" y="138684"/>
                </a:lnTo>
                <a:lnTo>
                  <a:pt x="9144" y="155448"/>
                </a:lnTo>
                <a:lnTo>
                  <a:pt x="7620" y="169165"/>
                </a:lnTo>
                <a:lnTo>
                  <a:pt x="6096" y="176784"/>
                </a:lnTo>
                <a:lnTo>
                  <a:pt x="3048" y="182881"/>
                </a:lnTo>
                <a:lnTo>
                  <a:pt x="3048" y="187453"/>
                </a:lnTo>
                <a:lnTo>
                  <a:pt x="1524" y="192024"/>
                </a:lnTo>
                <a:lnTo>
                  <a:pt x="3048" y="196596"/>
                </a:lnTo>
                <a:lnTo>
                  <a:pt x="3048" y="207265"/>
                </a:lnTo>
                <a:lnTo>
                  <a:pt x="6096" y="213360"/>
                </a:lnTo>
                <a:lnTo>
                  <a:pt x="7620" y="219456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0" name="object 2040"/>
          <p:cNvSpPr/>
          <p:nvPr/>
        </p:nvSpPr>
        <p:spPr>
          <a:xfrm>
            <a:off x="8957069" y="6771652"/>
            <a:ext cx="137160" cy="234696"/>
          </a:xfrm>
          <a:custGeom>
            <a:avLst/>
            <a:gdLst/>
            <a:ahLst/>
            <a:cxnLst/>
            <a:rect l="l" t="t" r="r" b="b"/>
            <a:pathLst>
              <a:path w="137160" h="234696">
                <a:moveTo>
                  <a:pt x="0" y="233172"/>
                </a:moveTo>
                <a:lnTo>
                  <a:pt x="6096" y="234697"/>
                </a:lnTo>
                <a:lnTo>
                  <a:pt x="12192" y="233172"/>
                </a:lnTo>
                <a:lnTo>
                  <a:pt x="21336" y="233172"/>
                </a:lnTo>
                <a:lnTo>
                  <a:pt x="39624" y="224028"/>
                </a:lnTo>
                <a:lnTo>
                  <a:pt x="48767" y="216409"/>
                </a:lnTo>
                <a:lnTo>
                  <a:pt x="57912" y="207264"/>
                </a:lnTo>
                <a:lnTo>
                  <a:pt x="65531" y="195072"/>
                </a:lnTo>
                <a:lnTo>
                  <a:pt x="71628" y="184405"/>
                </a:lnTo>
                <a:lnTo>
                  <a:pt x="76200" y="175260"/>
                </a:lnTo>
                <a:lnTo>
                  <a:pt x="80772" y="169164"/>
                </a:lnTo>
                <a:lnTo>
                  <a:pt x="92964" y="153924"/>
                </a:lnTo>
                <a:lnTo>
                  <a:pt x="100584" y="143257"/>
                </a:lnTo>
                <a:lnTo>
                  <a:pt x="109728" y="126493"/>
                </a:lnTo>
                <a:lnTo>
                  <a:pt x="121919" y="103633"/>
                </a:lnTo>
                <a:lnTo>
                  <a:pt x="132588" y="79248"/>
                </a:lnTo>
                <a:lnTo>
                  <a:pt x="137160" y="59436"/>
                </a:lnTo>
                <a:lnTo>
                  <a:pt x="137160" y="41148"/>
                </a:lnTo>
                <a:lnTo>
                  <a:pt x="135636" y="27433"/>
                </a:lnTo>
                <a:lnTo>
                  <a:pt x="129540" y="16764"/>
                </a:lnTo>
                <a:lnTo>
                  <a:pt x="123443" y="7621"/>
                </a:lnTo>
                <a:lnTo>
                  <a:pt x="115824" y="3048"/>
                </a:lnTo>
                <a:lnTo>
                  <a:pt x="111252" y="0"/>
                </a:lnTo>
                <a:lnTo>
                  <a:pt x="115824" y="7621"/>
                </a:lnTo>
                <a:lnTo>
                  <a:pt x="118872" y="15240"/>
                </a:lnTo>
                <a:lnTo>
                  <a:pt x="120396" y="24384"/>
                </a:lnTo>
                <a:lnTo>
                  <a:pt x="121919" y="35052"/>
                </a:lnTo>
                <a:lnTo>
                  <a:pt x="120396" y="47245"/>
                </a:lnTo>
                <a:lnTo>
                  <a:pt x="118872" y="60960"/>
                </a:lnTo>
                <a:lnTo>
                  <a:pt x="109728" y="88393"/>
                </a:lnTo>
                <a:lnTo>
                  <a:pt x="102107" y="102109"/>
                </a:lnTo>
                <a:lnTo>
                  <a:pt x="96012" y="112776"/>
                </a:lnTo>
                <a:lnTo>
                  <a:pt x="91440" y="121921"/>
                </a:lnTo>
                <a:lnTo>
                  <a:pt x="82296" y="134112"/>
                </a:lnTo>
                <a:lnTo>
                  <a:pt x="74676" y="141733"/>
                </a:lnTo>
                <a:lnTo>
                  <a:pt x="71628" y="143257"/>
                </a:lnTo>
                <a:lnTo>
                  <a:pt x="65531" y="149352"/>
                </a:lnTo>
                <a:lnTo>
                  <a:pt x="59436" y="160021"/>
                </a:lnTo>
                <a:lnTo>
                  <a:pt x="56388" y="172212"/>
                </a:lnTo>
                <a:lnTo>
                  <a:pt x="59436" y="182881"/>
                </a:lnTo>
                <a:lnTo>
                  <a:pt x="59436" y="188976"/>
                </a:lnTo>
                <a:lnTo>
                  <a:pt x="57912" y="196597"/>
                </a:lnTo>
                <a:lnTo>
                  <a:pt x="53340" y="205740"/>
                </a:lnTo>
                <a:lnTo>
                  <a:pt x="36576" y="222505"/>
                </a:lnTo>
                <a:lnTo>
                  <a:pt x="25907" y="227076"/>
                </a:lnTo>
                <a:lnTo>
                  <a:pt x="13716" y="231648"/>
                </a:lnTo>
                <a:lnTo>
                  <a:pt x="0" y="233172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1" name="object 2041"/>
          <p:cNvSpPr/>
          <p:nvPr/>
        </p:nvSpPr>
        <p:spPr>
          <a:xfrm>
            <a:off x="8952497" y="7096264"/>
            <a:ext cx="76200" cy="83820"/>
          </a:xfrm>
          <a:custGeom>
            <a:avLst/>
            <a:gdLst/>
            <a:ahLst/>
            <a:cxnLst/>
            <a:rect l="l" t="t" r="r" b="b"/>
            <a:pathLst>
              <a:path w="76200" h="83820">
                <a:moveTo>
                  <a:pt x="45720" y="0"/>
                </a:moveTo>
                <a:lnTo>
                  <a:pt x="56388" y="0"/>
                </a:lnTo>
                <a:lnTo>
                  <a:pt x="62484" y="3048"/>
                </a:lnTo>
                <a:lnTo>
                  <a:pt x="65532" y="7621"/>
                </a:lnTo>
                <a:lnTo>
                  <a:pt x="67056" y="12193"/>
                </a:lnTo>
                <a:lnTo>
                  <a:pt x="68579" y="16764"/>
                </a:lnTo>
                <a:lnTo>
                  <a:pt x="70103" y="27433"/>
                </a:lnTo>
                <a:lnTo>
                  <a:pt x="71627" y="32005"/>
                </a:lnTo>
                <a:lnTo>
                  <a:pt x="71627" y="35052"/>
                </a:lnTo>
                <a:lnTo>
                  <a:pt x="73152" y="39624"/>
                </a:lnTo>
                <a:lnTo>
                  <a:pt x="74676" y="44197"/>
                </a:lnTo>
                <a:lnTo>
                  <a:pt x="76200" y="47245"/>
                </a:lnTo>
                <a:lnTo>
                  <a:pt x="76200" y="67057"/>
                </a:lnTo>
                <a:lnTo>
                  <a:pt x="74676" y="70105"/>
                </a:lnTo>
                <a:lnTo>
                  <a:pt x="73152" y="74676"/>
                </a:lnTo>
                <a:lnTo>
                  <a:pt x="70103" y="76200"/>
                </a:lnTo>
                <a:lnTo>
                  <a:pt x="65532" y="80772"/>
                </a:lnTo>
                <a:lnTo>
                  <a:pt x="62484" y="82297"/>
                </a:lnTo>
                <a:lnTo>
                  <a:pt x="60960" y="83821"/>
                </a:lnTo>
                <a:lnTo>
                  <a:pt x="45720" y="83821"/>
                </a:lnTo>
                <a:lnTo>
                  <a:pt x="44196" y="82297"/>
                </a:lnTo>
                <a:lnTo>
                  <a:pt x="32003" y="82297"/>
                </a:lnTo>
                <a:lnTo>
                  <a:pt x="30479" y="80772"/>
                </a:lnTo>
                <a:lnTo>
                  <a:pt x="27432" y="80772"/>
                </a:lnTo>
                <a:lnTo>
                  <a:pt x="27432" y="79248"/>
                </a:lnTo>
                <a:lnTo>
                  <a:pt x="25908" y="76200"/>
                </a:lnTo>
                <a:lnTo>
                  <a:pt x="22860" y="77724"/>
                </a:lnTo>
                <a:lnTo>
                  <a:pt x="21336" y="77724"/>
                </a:lnTo>
                <a:lnTo>
                  <a:pt x="18288" y="76200"/>
                </a:lnTo>
                <a:lnTo>
                  <a:pt x="16764" y="76200"/>
                </a:lnTo>
                <a:lnTo>
                  <a:pt x="13715" y="74676"/>
                </a:lnTo>
                <a:lnTo>
                  <a:pt x="12191" y="73152"/>
                </a:lnTo>
                <a:lnTo>
                  <a:pt x="10668" y="71628"/>
                </a:lnTo>
                <a:lnTo>
                  <a:pt x="6096" y="70105"/>
                </a:lnTo>
                <a:lnTo>
                  <a:pt x="3048" y="70105"/>
                </a:lnTo>
                <a:lnTo>
                  <a:pt x="0" y="64009"/>
                </a:lnTo>
                <a:lnTo>
                  <a:pt x="6096" y="51816"/>
                </a:lnTo>
                <a:lnTo>
                  <a:pt x="9144" y="47245"/>
                </a:lnTo>
                <a:lnTo>
                  <a:pt x="13715" y="42672"/>
                </a:lnTo>
                <a:lnTo>
                  <a:pt x="18288" y="39624"/>
                </a:lnTo>
                <a:lnTo>
                  <a:pt x="21336" y="35052"/>
                </a:lnTo>
                <a:lnTo>
                  <a:pt x="24384" y="28957"/>
                </a:lnTo>
                <a:lnTo>
                  <a:pt x="25908" y="24385"/>
                </a:lnTo>
                <a:lnTo>
                  <a:pt x="25908" y="18288"/>
                </a:lnTo>
                <a:lnTo>
                  <a:pt x="28956" y="9145"/>
                </a:lnTo>
                <a:lnTo>
                  <a:pt x="32003" y="6097"/>
                </a:lnTo>
                <a:lnTo>
                  <a:pt x="36576" y="3048"/>
                </a:lnTo>
                <a:lnTo>
                  <a:pt x="39624" y="0"/>
                </a:lnTo>
                <a:lnTo>
                  <a:pt x="45720" y="0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2" name="object 2042"/>
          <p:cNvSpPr/>
          <p:nvPr/>
        </p:nvSpPr>
        <p:spPr>
          <a:xfrm>
            <a:off x="8990597" y="7094740"/>
            <a:ext cx="38100" cy="85344"/>
          </a:xfrm>
          <a:custGeom>
            <a:avLst/>
            <a:gdLst/>
            <a:ahLst/>
            <a:cxnLst/>
            <a:rect l="l" t="t" r="r" b="b"/>
            <a:pathLst>
              <a:path w="38100" h="85344">
                <a:moveTo>
                  <a:pt x="12191" y="85345"/>
                </a:moveTo>
                <a:lnTo>
                  <a:pt x="22860" y="85345"/>
                </a:lnTo>
                <a:lnTo>
                  <a:pt x="24384" y="83821"/>
                </a:lnTo>
                <a:lnTo>
                  <a:pt x="27432" y="82296"/>
                </a:lnTo>
                <a:lnTo>
                  <a:pt x="35052" y="74676"/>
                </a:lnTo>
                <a:lnTo>
                  <a:pt x="36576" y="71629"/>
                </a:lnTo>
                <a:lnTo>
                  <a:pt x="38100" y="67057"/>
                </a:lnTo>
                <a:lnTo>
                  <a:pt x="38100" y="48769"/>
                </a:lnTo>
                <a:lnTo>
                  <a:pt x="36576" y="44196"/>
                </a:lnTo>
                <a:lnTo>
                  <a:pt x="35052" y="41148"/>
                </a:lnTo>
                <a:lnTo>
                  <a:pt x="33527" y="36576"/>
                </a:lnTo>
                <a:lnTo>
                  <a:pt x="33527" y="33529"/>
                </a:lnTo>
                <a:lnTo>
                  <a:pt x="32003" y="28957"/>
                </a:lnTo>
                <a:lnTo>
                  <a:pt x="30479" y="18288"/>
                </a:lnTo>
                <a:lnTo>
                  <a:pt x="28956" y="12193"/>
                </a:lnTo>
                <a:lnTo>
                  <a:pt x="27432" y="7621"/>
                </a:lnTo>
                <a:lnTo>
                  <a:pt x="24384" y="4572"/>
                </a:lnTo>
                <a:lnTo>
                  <a:pt x="15239" y="0"/>
                </a:lnTo>
                <a:lnTo>
                  <a:pt x="7620" y="0"/>
                </a:lnTo>
                <a:lnTo>
                  <a:pt x="12191" y="1524"/>
                </a:lnTo>
                <a:lnTo>
                  <a:pt x="18288" y="7621"/>
                </a:lnTo>
                <a:lnTo>
                  <a:pt x="19812" y="10669"/>
                </a:lnTo>
                <a:lnTo>
                  <a:pt x="19812" y="15240"/>
                </a:lnTo>
                <a:lnTo>
                  <a:pt x="16764" y="19812"/>
                </a:lnTo>
                <a:lnTo>
                  <a:pt x="10668" y="22860"/>
                </a:lnTo>
                <a:lnTo>
                  <a:pt x="3048" y="24384"/>
                </a:lnTo>
                <a:lnTo>
                  <a:pt x="16764" y="24384"/>
                </a:lnTo>
                <a:lnTo>
                  <a:pt x="19812" y="25909"/>
                </a:lnTo>
                <a:lnTo>
                  <a:pt x="19812" y="27433"/>
                </a:lnTo>
                <a:lnTo>
                  <a:pt x="18288" y="30481"/>
                </a:lnTo>
                <a:lnTo>
                  <a:pt x="10668" y="35052"/>
                </a:lnTo>
                <a:lnTo>
                  <a:pt x="0" y="41148"/>
                </a:lnTo>
                <a:lnTo>
                  <a:pt x="9144" y="41148"/>
                </a:lnTo>
                <a:lnTo>
                  <a:pt x="15239" y="38100"/>
                </a:lnTo>
                <a:lnTo>
                  <a:pt x="18288" y="38100"/>
                </a:lnTo>
                <a:lnTo>
                  <a:pt x="21336" y="35052"/>
                </a:lnTo>
                <a:lnTo>
                  <a:pt x="24384" y="35052"/>
                </a:lnTo>
                <a:lnTo>
                  <a:pt x="25908" y="33529"/>
                </a:lnTo>
                <a:lnTo>
                  <a:pt x="24384" y="38100"/>
                </a:lnTo>
                <a:lnTo>
                  <a:pt x="13715" y="48769"/>
                </a:lnTo>
                <a:lnTo>
                  <a:pt x="16764" y="47245"/>
                </a:lnTo>
                <a:lnTo>
                  <a:pt x="18288" y="48769"/>
                </a:lnTo>
                <a:lnTo>
                  <a:pt x="21336" y="47245"/>
                </a:lnTo>
                <a:lnTo>
                  <a:pt x="24384" y="48769"/>
                </a:lnTo>
                <a:lnTo>
                  <a:pt x="25908" y="48769"/>
                </a:lnTo>
                <a:lnTo>
                  <a:pt x="25908" y="50293"/>
                </a:lnTo>
                <a:lnTo>
                  <a:pt x="22860" y="51817"/>
                </a:lnTo>
                <a:lnTo>
                  <a:pt x="18288" y="56388"/>
                </a:lnTo>
                <a:lnTo>
                  <a:pt x="21336" y="57912"/>
                </a:lnTo>
                <a:lnTo>
                  <a:pt x="22860" y="60960"/>
                </a:lnTo>
                <a:lnTo>
                  <a:pt x="22860" y="70105"/>
                </a:lnTo>
                <a:lnTo>
                  <a:pt x="21336" y="74676"/>
                </a:lnTo>
                <a:lnTo>
                  <a:pt x="19812" y="79248"/>
                </a:lnTo>
                <a:lnTo>
                  <a:pt x="16764" y="82296"/>
                </a:lnTo>
                <a:lnTo>
                  <a:pt x="12191" y="85345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3" name="object 2043"/>
          <p:cNvSpPr/>
          <p:nvPr/>
        </p:nvSpPr>
        <p:spPr>
          <a:xfrm>
            <a:off x="8978405" y="7160273"/>
            <a:ext cx="16764" cy="18288"/>
          </a:xfrm>
          <a:custGeom>
            <a:avLst/>
            <a:gdLst/>
            <a:ahLst/>
            <a:cxnLst/>
            <a:rect l="l" t="t" r="r" b="b"/>
            <a:pathLst>
              <a:path w="16764" h="18288">
                <a:moveTo>
                  <a:pt x="0" y="12191"/>
                </a:moveTo>
                <a:lnTo>
                  <a:pt x="0" y="15239"/>
                </a:lnTo>
                <a:lnTo>
                  <a:pt x="1524" y="16763"/>
                </a:lnTo>
                <a:lnTo>
                  <a:pt x="3048" y="16763"/>
                </a:lnTo>
                <a:lnTo>
                  <a:pt x="6095" y="18288"/>
                </a:lnTo>
                <a:lnTo>
                  <a:pt x="15240" y="18288"/>
                </a:lnTo>
                <a:lnTo>
                  <a:pt x="16764" y="13715"/>
                </a:lnTo>
                <a:lnTo>
                  <a:pt x="16764" y="4572"/>
                </a:lnTo>
                <a:lnTo>
                  <a:pt x="15240" y="1524"/>
                </a:lnTo>
                <a:lnTo>
                  <a:pt x="12192" y="0"/>
                </a:lnTo>
                <a:lnTo>
                  <a:pt x="9144" y="0"/>
                </a:lnTo>
                <a:lnTo>
                  <a:pt x="4571" y="4572"/>
                </a:lnTo>
                <a:lnTo>
                  <a:pt x="0" y="12191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4" name="object 2044"/>
          <p:cNvSpPr/>
          <p:nvPr/>
        </p:nvSpPr>
        <p:spPr>
          <a:xfrm>
            <a:off x="8952497" y="7151128"/>
            <a:ext cx="13715" cy="16764"/>
          </a:xfrm>
          <a:custGeom>
            <a:avLst/>
            <a:gdLst/>
            <a:ahLst/>
            <a:cxnLst/>
            <a:rect l="l" t="t" r="r" b="b"/>
            <a:pathLst>
              <a:path w="13715" h="16764">
                <a:moveTo>
                  <a:pt x="0" y="9145"/>
                </a:moveTo>
                <a:lnTo>
                  <a:pt x="3048" y="15241"/>
                </a:lnTo>
                <a:lnTo>
                  <a:pt x="6096" y="16764"/>
                </a:lnTo>
                <a:lnTo>
                  <a:pt x="10668" y="16764"/>
                </a:lnTo>
                <a:lnTo>
                  <a:pt x="13715" y="7621"/>
                </a:lnTo>
                <a:lnTo>
                  <a:pt x="13715" y="1524"/>
                </a:lnTo>
                <a:lnTo>
                  <a:pt x="10668" y="0"/>
                </a:lnTo>
                <a:lnTo>
                  <a:pt x="9144" y="0"/>
                </a:lnTo>
                <a:lnTo>
                  <a:pt x="4572" y="3048"/>
                </a:lnTo>
                <a:lnTo>
                  <a:pt x="0" y="9145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5" name="object 2045"/>
          <p:cNvSpPr/>
          <p:nvPr/>
        </p:nvSpPr>
        <p:spPr>
          <a:xfrm>
            <a:off x="8963165" y="7154176"/>
            <a:ext cx="16764" cy="19812"/>
          </a:xfrm>
          <a:custGeom>
            <a:avLst/>
            <a:gdLst/>
            <a:ahLst/>
            <a:cxnLst/>
            <a:rect l="l" t="t" r="r" b="b"/>
            <a:pathLst>
              <a:path w="16764" h="19812">
                <a:moveTo>
                  <a:pt x="0" y="13716"/>
                </a:moveTo>
                <a:lnTo>
                  <a:pt x="1523" y="15240"/>
                </a:lnTo>
                <a:lnTo>
                  <a:pt x="3047" y="16764"/>
                </a:lnTo>
                <a:lnTo>
                  <a:pt x="6096" y="18288"/>
                </a:lnTo>
                <a:lnTo>
                  <a:pt x="10668" y="18288"/>
                </a:lnTo>
                <a:lnTo>
                  <a:pt x="12192" y="19812"/>
                </a:lnTo>
                <a:lnTo>
                  <a:pt x="15240" y="18288"/>
                </a:lnTo>
                <a:lnTo>
                  <a:pt x="16764" y="13716"/>
                </a:lnTo>
                <a:lnTo>
                  <a:pt x="16764" y="4573"/>
                </a:lnTo>
                <a:lnTo>
                  <a:pt x="15240" y="1524"/>
                </a:lnTo>
                <a:lnTo>
                  <a:pt x="13716" y="0"/>
                </a:lnTo>
                <a:lnTo>
                  <a:pt x="9144" y="1524"/>
                </a:lnTo>
                <a:lnTo>
                  <a:pt x="4571" y="6097"/>
                </a:lnTo>
                <a:lnTo>
                  <a:pt x="0" y="13716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6" name="object 2046"/>
          <p:cNvSpPr/>
          <p:nvPr/>
        </p:nvSpPr>
        <p:spPr>
          <a:xfrm>
            <a:off x="8931161" y="6948436"/>
            <a:ext cx="86868" cy="176784"/>
          </a:xfrm>
          <a:custGeom>
            <a:avLst/>
            <a:gdLst/>
            <a:ahLst/>
            <a:cxnLst/>
            <a:rect l="l" t="t" r="r" b="b"/>
            <a:pathLst>
              <a:path w="86868" h="176784">
                <a:moveTo>
                  <a:pt x="0" y="36576"/>
                </a:moveTo>
                <a:lnTo>
                  <a:pt x="1524" y="30480"/>
                </a:lnTo>
                <a:lnTo>
                  <a:pt x="3048" y="25909"/>
                </a:lnTo>
                <a:lnTo>
                  <a:pt x="9144" y="16764"/>
                </a:lnTo>
                <a:lnTo>
                  <a:pt x="15239" y="12192"/>
                </a:lnTo>
                <a:lnTo>
                  <a:pt x="19812" y="7621"/>
                </a:lnTo>
                <a:lnTo>
                  <a:pt x="25908" y="3049"/>
                </a:lnTo>
                <a:lnTo>
                  <a:pt x="33527" y="0"/>
                </a:lnTo>
                <a:lnTo>
                  <a:pt x="45720" y="0"/>
                </a:lnTo>
                <a:lnTo>
                  <a:pt x="53339" y="1525"/>
                </a:lnTo>
                <a:lnTo>
                  <a:pt x="60960" y="4573"/>
                </a:lnTo>
                <a:lnTo>
                  <a:pt x="68580" y="10668"/>
                </a:lnTo>
                <a:lnTo>
                  <a:pt x="74675" y="18288"/>
                </a:lnTo>
                <a:lnTo>
                  <a:pt x="79248" y="28956"/>
                </a:lnTo>
                <a:lnTo>
                  <a:pt x="82296" y="41149"/>
                </a:lnTo>
                <a:lnTo>
                  <a:pt x="83820" y="56388"/>
                </a:lnTo>
                <a:lnTo>
                  <a:pt x="85344" y="73152"/>
                </a:lnTo>
                <a:lnTo>
                  <a:pt x="85344" y="89916"/>
                </a:lnTo>
                <a:lnTo>
                  <a:pt x="86868" y="108204"/>
                </a:lnTo>
                <a:lnTo>
                  <a:pt x="86868" y="158497"/>
                </a:lnTo>
                <a:lnTo>
                  <a:pt x="85344" y="163068"/>
                </a:lnTo>
                <a:lnTo>
                  <a:pt x="83820" y="166116"/>
                </a:lnTo>
                <a:lnTo>
                  <a:pt x="82296" y="170688"/>
                </a:lnTo>
                <a:lnTo>
                  <a:pt x="77724" y="173737"/>
                </a:lnTo>
                <a:lnTo>
                  <a:pt x="73151" y="175261"/>
                </a:lnTo>
                <a:lnTo>
                  <a:pt x="67056" y="176785"/>
                </a:lnTo>
                <a:lnTo>
                  <a:pt x="59436" y="176785"/>
                </a:lnTo>
                <a:lnTo>
                  <a:pt x="53339" y="173737"/>
                </a:lnTo>
                <a:lnTo>
                  <a:pt x="48768" y="170688"/>
                </a:lnTo>
                <a:lnTo>
                  <a:pt x="45720" y="166116"/>
                </a:lnTo>
                <a:lnTo>
                  <a:pt x="44196" y="161544"/>
                </a:lnTo>
                <a:lnTo>
                  <a:pt x="42672" y="155449"/>
                </a:lnTo>
                <a:lnTo>
                  <a:pt x="42672" y="149352"/>
                </a:lnTo>
                <a:lnTo>
                  <a:pt x="39624" y="141733"/>
                </a:lnTo>
                <a:lnTo>
                  <a:pt x="38100" y="135637"/>
                </a:lnTo>
                <a:lnTo>
                  <a:pt x="33527" y="128016"/>
                </a:lnTo>
                <a:lnTo>
                  <a:pt x="28956" y="118873"/>
                </a:lnTo>
                <a:lnTo>
                  <a:pt x="15239" y="86868"/>
                </a:lnTo>
                <a:lnTo>
                  <a:pt x="10668" y="77725"/>
                </a:lnTo>
                <a:lnTo>
                  <a:pt x="7620" y="70104"/>
                </a:lnTo>
                <a:lnTo>
                  <a:pt x="6096" y="65533"/>
                </a:lnTo>
                <a:lnTo>
                  <a:pt x="4572" y="64009"/>
                </a:lnTo>
                <a:lnTo>
                  <a:pt x="3048" y="62485"/>
                </a:lnTo>
                <a:lnTo>
                  <a:pt x="3048" y="59437"/>
                </a:lnTo>
                <a:lnTo>
                  <a:pt x="0" y="50292"/>
                </a:lnTo>
                <a:lnTo>
                  <a:pt x="0" y="36576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7" name="object 2047"/>
          <p:cNvSpPr/>
          <p:nvPr/>
        </p:nvSpPr>
        <p:spPr>
          <a:xfrm>
            <a:off x="8970785" y="6959104"/>
            <a:ext cx="47244" cy="166116"/>
          </a:xfrm>
          <a:custGeom>
            <a:avLst/>
            <a:gdLst/>
            <a:ahLst/>
            <a:cxnLst/>
            <a:rect l="l" t="t" r="r" b="b"/>
            <a:pathLst>
              <a:path w="47244" h="166116">
                <a:moveTo>
                  <a:pt x="19812" y="166117"/>
                </a:moveTo>
                <a:lnTo>
                  <a:pt x="27432" y="166117"/>
                </a:lnTo>
                <a:lnTo>
                  <a:pt x="33527" y="164593"/>
                </a:lnTo>
                <a:lnTo>
                  <a:pt x="38100" y="163069"/>
                </a:lnTo>
                <a:lnTo>
                  <a:pt x="41148" y="160020"/>
                </a:lnTo>
                <a:lnTo>
                  <a:pt x="44196" y="155448"/>
                </a:lnTo>
                <a:lnTo>
                  <a:pt x="45720" y="152400"/>
                </a:lnTo>
                <a:lnTo>
                  <a:pt x="47244" y="147829"/>
                </a:lnTo>
                <a:lnTo>
                  <a:pt x="47244" y="112776"/>
                </a:lnTo>
                <a:lnTo>
                  <a:pt x="45720" y="97536"/>
                </a:lnTo>
                <a:lnTo>
                  <a:pt x="45720" y="80772"/>
                </a:lnTo>
                <a:lnTo>
                  <a:pt x="44196" y="62484"/>
                </a:lnTo>
                <a:lnTo>
                  <a:pt x="44196" y="45720"/>
                </a:lnTo>
                <a:lnTo>
                  <a:pt x="41148" y="30481"/>
                </a:lnTo>
                <a:lnTo>
                  <a:pt x="41148" y="25908"/>
                </a:lnTo>
                <a:lnTo>
                  <a:pt x="38100" y="16765"/>
                </a:lnTo>
                <a:lnTo>
                  <a:pt x="36576" y="13717"/>
                </a:lnTo>
                <a:lnTo>
                  <a:pt x="35051" y="9145"/>
                </a:lnTo>
                <a:lnTo>
                  <a:pt x="32003" y="6096"/>
                </a:lnTo>
                <a:lnTo>
                  <a:pt x="30480" y="3048"/>
                </a:lnTo>
                <a:lnTo>
                  <a:pt x="27432" y="0"/>
                </a:lnTo>
                <a:lnTo>
                  <a:pt x="28956" y="4572"/>
                </a:lnTo>
                <a:lnTo>
                  <a:pt x="27432" y="7620"/>
                </a:lnTo>
                <a:lnTo>
                  <a:pt x="24384" y="9145"/>
                </a:lnTo>
                <a:lnTo>
                  <a:pt x="18288" y="7620"/>
                </a:lnTo>
                <a:lnTo>
                  <a:pt x="15239" y="6096"/>
                </a:lnTo>
                <a:lnTo>
                  <a:pt x="12191" y="6096"/>
                </a:lnTo>
                <a:lnTo>
                  <a:pt x="9144" y="4572"/>
                </a:lnTo>
                <a:lnTo>
                  <a:pt x="7620" y="4572"/>
                </a:lnTo>
                <a:lnTo>
                  <a:pt x="6096" y="6096"/>
                </a:lnTo>
                <a:lnTo>
                  <a:pt x="4572" y="6096"/>
                </a:lnTo>
                <a:lnTo>
                  <a:pt x="0" y="10669"/>
                </a:lnTo>
                <a:lnTo>
                  <a:pt x="4572" y="10669"/>
                </a:lnTo>
                <a:lnTo>
                  <a:pt x="9144" y="12193"/>
                </a:lnTo>
                <a:lnTo>
                  <a:pt x="13715" y="12193"/>
                </a:lnTo>
                <a:lnTo>
                  <a:pt x="18288" y="13717"/>
                </a:lnTo>
                <a:lnTo>
                  <a:pt x="22860" y="16765"/>
                </a:lnTo>
                <a:lnTo>
                  <a:pt x="25908" y="19812"/>
                </a:lnTo>
                <a:lnTo>
                  <a:pt x="27432" y="22860"/>
                </a:lnTo>
                <a:lnTo>
                  <a:pt x="27432" y="25908"/>
                </a:lnTo>
                <a:lnTo>
                  <a:pt x="25908" y="27432"/>
                </a:lnTo>
                <a:lnTo>
                  <a:pt x="24384" y="28957"/>
                </a:lnTo>
                <a:lnTo>
                  <a:pt x="15239" y="28957"/>
                </a:lnTo>
                <a:lnTo>
                  <a:pt x="10668" y="30481"/>
                </a:lnTo>
                <a:lnTo>
                  <a:pt x="9144" y="32005"/>
                </a:lnTo>
                <a:lnTo>
                  <a:pt x="10668" y="33529"/>
                </a:lnTo>
                <a:lnTo>
                  <a:pt x="16764" y="35053"/>
                </a:lnTo>
                <a:lnTo>
                  <a:pt x="21336" y="36576"/>
                </a:lnTo>
                <a:lnTo>
                  <a:pt x="24384" y="38100"/>
                </a:lnTo>
                <a:lnTo>
                  <a:pt x="25908" y="39624"/>
                </a:lnTo>
                <a:lnTo>
                  <a:pt x="27432" y="42672"/>
                </a:lnTo>
                <a:lnTo>
                  <a:pt x="27432" y="45720"/>
                </a:lnTo>
                <a:lnTo>
                  <a:pt x="25908" y="48769"/>
                </a:lnTo>
                <a:lnTo>
                  <a:pt x="24384" y="48769"/>
                </a:lnTo>
                <a:lnTo>
                  <a:pt x="19812" y="50293"/>
                </a:lnTo>
                <a:lnTo>
                  <a:pt x="18288" y="53341"/>
                </a:lnTo>
                <a:lnTo>
                  <a:pt x="18288" y="56388"/>
                </a:lnTo>
                <a:lnTo>
                  <a:pt x="22860" y="59436"/>
                </a:lnTo>
                <a:lnTo>
                  <a:pt x="25908" y="62484"/>
                </a:lnTo>
                <a:lnTo>
                  <a:pt x="28956" y="67057"/>
                </a:lnTo>
                <a:lnTo>
                  <a:pt x="30480" y="70105"/>
                </a:lnTo>
                <a:lnTo>
                  <a:pt x="33527" y="76200"/>
                </a:lnTo>
                <a:lnTo>
                  <a:pt x="35051" y="80772"/>
                </a:lnTo>
                <a:lnTo>
                  <a:pt x="36576" y="86869"/>
                </a:lnTo>
                <a:lnTo>
                  <a:pt x="38100" y="91441"/>
                </a:lnTo>
                <a:lnTo>
                  <a:pt x="38100" y="106681"/>
                </a:lnTo>
                <a:lnTo>
                  <a:pt x="39624" y="112776"/>
                </a:lnTo>
                <a:lnTo>
                  <a:pt x="39624" y="118872"/>
                </a:lnTo>
                <a:lnTo>
                  <a:pt x="38100" y="124969"/>
                </a:lnTo>
                <a:lnTo>
                  <a:pt x="39624" y="129541"/>
                </a:lnTo>
                <a:lnTo>
                  <a:pt x="39624" y="144781"/>
                </a:lnTo>
                <a:lnTo>
                  <a:pt x="38100" y="149353"/>
                </a:lnTo>
                <a:lnTo>
                  <a:pt x="35051" y="158496"/>
                </a:lnTo>
                <a:lnTo>
                  <a:pt x="32003" y="163069"/>
                </a:lnTo>
                <a:lnTo>
                  <a:pt x="27432" y="164593"/>
                </a:lnTo>
                <a:lnTo>
                  <a:pt x="19812" y="166117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8" name="object 2048"/>
          <p:cNvSpPr/>
          <p:nvPr/>
        </p:nvSpPr>
        <p:spPr>
          <a:xfrm>
            <a:off x="8926588" y="6980440"/>
            <a:ext cx="25909" cy="33528"/>
          </a:xfrm>
          <a:custGeom>
            <a:avLst/>
            <a:gdLst/>
            <a:ahLst/>
            <a:cxnLst/>
            <a:rect l="l" t="t" r="r" b="b"/>
            <a:pathLst>
              <a:path w="25909" h="33528">
                <a:moveTo>
                  <a:pt x="4573" y="32005"/>
                </a:moveTo>
                <a:lnTo>
                  <a:pt x="4573" y="30481"/>
                </a:lnTo>
                <a:lnTo>
                  <a:pt x="1524" y="24384"/>
                </a:lnTo>
                <a:lnTo>
                  <a:pt x="0" y="19812"/>
                </a:lnTo>
                <a:lnTo>
                  <a:pt x="0" y="0"/>
                </a:lnTo>
                <a:lnTo>
                  <a:pt x="1524" y="4572"/>
                </a:lnTo>
                <a:lnTo>
                  <a:pt x="3048" y="7621"/>
                </a:lnTo>
                <a:lnTo>
                  <a:pt x="6097" y="12193"/>
                </a:lnTo>
                <a:lnTo>
                  <a:pt x="12193" y="18288"/>
                </a:lnTo>
                <a:lnTo>
                  <a:pt x="15241" y="22860"/>
                </a:lnTo>
                <a:lnTo>
                  <a:pt x="19812" y="24384"/>
                </a:lnTo>
                <a:lnTo>
                  <a:pt x="25909" y="27433"/>
                </a:lnTo>
                <a:lnTo>
                  <a:pt x="25909" y="30481"/>
                </a:lnTo>
                <a:lnTo>
                  <a:pt x="22861" y="32005"/>
                </a:lnTo>
                <a:lnTo>
                  <a:pt x="18288" y="33529"/>
                </a:lnTo>
                <a:lnTo>
                  <a:pt x="9145" y="33529"/>
                </a:lnTo>
                <a:lnTo>
                  <a:pt x="4573" y="32005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9" name="object 2049"/>
          <p:cNvSpPr/>
          <p:nvPr/>
        </p:nvSpPr>
        <p:spPr>
          <a:xfrm>
            <a:off x="9139949" y="6759461"/>
            <a:ext cx="280416" cy="419100"/>
          </a:xfrm>
          <a:custGeom>
            <a:avLst/>
            <a:gdLst/>
            <a:ahLst/>
            <a:cxnLst/>
            <a:rect l="l" t="t" r="r" b="b"/>
            <a:pathLst>
              <a:path w="280416" h="419100">
                <a:moveTo>
                  <a:pt x="237744" y="358139"/>
                </a:moveTo>
                <a:lnTo>
                  <a:pt x="237744" y="356615"/>
                </a:lnTo>
                <a:lnTo>
                  <a:pt x="233172" y="347472"/>
                </a:lnTo>
                <a:lnTo>
                  <a:pt x="230124" y="339851"/>
                </a:lnTo>
                <a:lnTo>
                  <a:pt x="225551" y="330708"/>
                </a:lnTo>
                <a:lnTo>
                  <a:pt x="220980" y="321563"/>
                </a:lnTo>
                <a:lnTo>
                  <a:pt x="216408" y="309372"/>
                </a:lnTo>
                <a:lnTo>
                  <a:pt x="210312" y="297179"/>
                </a:lnTo>
                <a:lnTo>
                  <a:pt x="205739" y="284988"/>
                </a:lnTo>
                <a:lnTo>
                  <a:pt x="193548" y="260603"/>
                </a:lnTo>
                <a:lnTo>
                  <a:pt x="187451" y="246888"/>
                </a:lnTo>
                <a:lnTo>
                  <a:pt x="181356" y="236219"/>
                </a:lnTo>
                <a:lnTo>
                  <a:pt x="172212" y="214884"/>
                </a:lnTo>
                <a:lnTo>
                  <a:pt x="166116" y="207263"/>
                </a:lnTo>
                <a:lnTo>
                  <a:pt x="153924" y="185927"/>
                </a:lnTo>
                <a:lnTo>
                  <a:pt x="126492" y="143255"/>
                </a:lnTo>
                <a:lnTo>
                  <a:pt x="111251" y="124967"/>
                </a:lnTo>
                <a:lnTo>
                  <a:pt x="97536" y="106679"/>
                </a:lnTo>
                <a:lnTo>
                  <a:pt x="70104" y="73151"/>
                </a:lnTo>
                <a:lnTo>
                  <a:pt x="45720" y="45719"/>
                </a:lnTo>
                <a:lnTo>
                  <a:pt x="9144" y="9143"/>
                </a:lnTo>
                <a:lnTo>
                  <a:pt x="3048" y="4572"/>
                </a:lnTo>
                <a:lnTo>
                  <a:pt x="0" y="1524"/>
                </a:lnTo>
                <a:lnTo>
                  <a:pt x="0" y="0"/>
                </a:lnTo>
                <a:lnTo>
                  <a:pt x="0" y="1524"/>
                </a:lnTo>
                <a:lnTo>
                  <a:pt x="3048" y="6096"/>
                </a:lnTo>
                <a:lnTo>
                  <a:pt x="9144" y="10667"/>
                </a:lnTo>
                <a:lnTo>
                  <a:pt x="15239" y="18288"/>
                </a:lnTo>
                <a:lnTo>
                  <a:pt x="22860" y="28955"/>
                </a:lnTo>
                <a:lnTo>
                  <a:pt x="32004" y="38100"/>
                </a:lnTo>
                <a:lnTo>
                  <a:pt x="41148" y="50291"/>
                </a:lnTo>
                <a:lnTo>
                  <a:pt x="51816" y="62484"/>
                </a:lnTo>
                <a:lnTo>
                  <a:pt x="60960" y="76200"/>
                </a:lnTo>
                <a:lnTo>
                  <a:pt x="82296" y="100584"/>
                </a:lnTo>
                <a:lnTo>
                  <a:pt x="100584" y="124967"/>
                </a:lnTo>
                <a:lnTo>
                  <a:pt x="115824" y="143255"/>
                </a:lnTo>
                <a:lnTo>
                  <a:pt x="120396" y="150875"/>
                </a:lnTo>
                <a:lnTo>
                  <a:pt x="128016" y="160019"/>
                </a:lnTo>
                <a:lnTo>
                  <a:pt x="135636" y="172212"/>
                </a:lnTo>
                <a:lnTo>
                  <a:pt x="150875" y="199643"/>
                </a:lnTo>
                <a:lnTo>
                  <a:pt x="158496" y="214884"/>
                </a:lnTo>
                <a:lnTo>
                  <a:pt x="167639" y="228600"/>
                </a:lnTo>
                <a:lnTo>
                  <a:pt x="190500" y="274319"/>
                </a:lnTo>
                <a:lnTo>
                  <a:pt x="202692" y="301751"/>
                </a:lnTo>
                <a:lnTo>
                  <a:pt x="208787" y="313943"/>
                </a:lnTo>
                <a:lnTo>
                  <a:pt x="213360" y="326136"/>
                </a:lnTo>
                <a:lnTo>
                  <a:pt x="217932" y="335279"/>
                </a:lnTo>
                <a:lnTo>
                  <a:pt x="220980" y="344424"/>
                </a:lnTo>
                <a:lnTo>
                  <a:pt x="224027" y="348996"/>
                </a:lnTo>
                <a:lnTo>
                  <a:pt x="225551" y="355091"/>
                </a:lnTo>
                <a:lnTo>
                  <a:pt x="227075" y="359663"/>
                </a:lnTo>
                <a:lnTo>
                  <a:pt x="230124" y="364236"/>
                </a:lnTo>
                <a:lnTo>
                  <a:pt x="231648" y="368808"/>
                </a:lnTo>
                <a:lnTo>
                  <a:pt x="234696" y="371855"/>
                </a:lnTo>
                <a:lnTo>
                  <a:pt x="237744" y="376427"/>
                </a:lnTo>
                <a:lnTo>
                  <a:pt x="240792" y="379475"/>
                </a:lnTo>
                <a:lnTo>
                  <a:pt x="243839" y="384048"/>
                </a:lnTo>
                <a:lnTo>
                  <a:pt x="248412" y="388619"/>
                </a:lnTo>
                <a:lnTo>
                  <a:pt x="251460" y="393191"/>
                </a:lnTo>
                <a:lnTo>
                  <a:pt x="256032" y="397763"/>
                </a:lnTo>
                <a:lnTo>
                  <a:pt x="260604" y="400812"/>
                </a:lnTo>
                <a:lnTo>
                  <a:pt x="269748" y="409955"/>
                </a:lnTo>
                <a:lnTo>
                  <a:pt x="275844" y="414527"/>
                </a:lnTo>
                <a:lnTo>
                  <a:pt x="280416" y="419100"/>
                </a:lnTo>
                <a:lnTo>
                  <a:pt x="278892" y="417575"/>
                </a:lnTo>
                <a:lnTo>
                  <a:pt x="277368" y="414527"/>
                </a:lnTo>
                <a:lnTo>
                  <a:pt x="274320" y="413003"/>
                </a:lnTo>
                <a:lnTo>
                  <a:pt x="271272" y="408431"/>
                </a:lnTo>
                <a:lnTo>
                  <a:pt x="269748" y="406908"/>
                </a:lnTo>
                <a:lnTo>
                  <a:pt x="268224" y="403860"/>
                </a:lnTo>
                <a:lnTo>
                  <a:pt x="266700" y="403860"/>
                </a:lnTo>
                <a:lnTo>
                  <a:pt x="260604" y="394715"/>
                </a:lnTo>
                <a:lnTo>
                  <a:pt x="254508" y="387096"/>
                </a:lnTo>
                <a:lnTo>
                  <a:pt x="249936" y="379475"/>
                </a:lnTo>
                <a:lnTo>
                  <a:pt x="245363" y="373379"/>
                </a:lnTo>
                <a:lnTo>
                  <a:pt x="242316" y="367284"/>
                </a:lnTo>
                <a:lnTo>
                  <a:pt x="239268" y="362712"/>
                </a:lnTo>
                <a:lnTo>
                  <a:pt x="237744" y="359663"/>
                </a:lnTo>
                <a:lnTo>
                  <a:pt x="237744" y="358139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11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3816" y="468388"/>
            <a:ext cx="1650492" cy="903732"/>
          </a:xfrm>
          <a:prstGeom prst="rect">
            <a:avLst/>
          </a:prstGeom>
        </p:spPr>
      </p:pic>
      <p:sp>
        <p:nvSpPr>
          <p:cNvPr id="2050" name="object 2050"/>
          <p:cNvSpPr/>
          <p:nvPr/>
        </p:nvSpPr>
        <p:spPr>
          <a:xfrm>
            <a:off x="1393456" y="2317000"/>
            <a:ext cx="35052" cy="16764"/>
          </a:xfrm>
          <a:custGeom>
            <a:avLst/>
            <a:gdLst/>
            <a:ahLst/>
            <a:cxnLst/>
            <a:rect l="l" t="t" r="r" b="b"/>
            <a:pathLst>
              <a:path w="35052" h="16764">
                <a:moveTo>
                  <a:pt x="10668" y="13716"/>
                </a:moveTo>
                <a:lnTo>
                  <a:pt x="12192" y="15240"/>
                </a:lnTo>
                <a:lnTo>
                  <a:pt x="19812" y="15240"/>
                </a:lnTo>
                <a:lnTo>
                  <a:pt x="22860" y="16764"/>
                </a:lnTo>
                <a:lnTo>
                  <a:pt x="32004" y="16764"/>
                </a:lnTo>
                <a:lnTo>
                  <a:pt x="35052" y="13716"/>
                </a:lnTo>
                <a:lnTo>
                  <a:pt x="35052" y="9144"/>
                </a:lnTo>
                <a:lnTo>
                  <a:pt x="33528" y="7620"/>
                </a:lnTo>
                <a:lnTo>
                  <a:pt x="24384" y="4572"/>
                </a:lnTo>
                <a:lnTo>
                  <a:pt x="18288" y="1524"/>
                </a:lnTo>
                <a:lnTo>
                  <a:pt x="13716" y="0"/>
                </a:lnTo>
                <a:lnTo>
                  <a:pt x="7620" y="0"/>
                </a:lnTo>
                <a:lnTo>
                  <a:pt x="4572" y="4572"/>
                </a:lnTo>
                <a:lnTo>
                  <a:pt x="1524" y="7620"/>
                </a:lnTo>
                <a:lnTo>
                  <a:pt x="0" y="10668"/>
                </a:lnTo>
                <a:lnTo>
                  <a:pt x="3048" y="13716"/>
                </a:lnTo>
                <a:lnTo>
                  <a:pt x="10668" y="13716"/>
                </a:lnTo>
              </a:path>
            </a:pathLst>
          </a:custGeom>
          <a:solidFill>
            <a:srgbClr val="284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1" name="object 2051"/>
          <p:cNvSpPr/>
          <p:nvPr/>
        </p:nvSpPr>
        <p:spPr>
          <a:xfrm>
            <a:off x="1393456" y="2317000"/>
            <a:ext cx="28956" cy="16764"/>
          </a:xfrm>
          <a:custGeom>
            <a:avLst/>
            <a:gdLst/>
            <a:ahLst/>
            <a:cxnLst/>
            <a:rect l="l" t="t" r="r" b="b"/>
            <a:pathLst>
              <a:path w="28956" h="16764">
                <a:moveTo>
                  <a:pt x="21336" y="3048"/>
                </a:moveTo>
                <a:lnTo>
                  <a:pt x="18288" y="1524"/>
                </a:lnTo>
                <a:lnTo>
                  <a:pt x="13716" y="0"/>
                </a:lnTo>
                <a:lnTo>
                  <a:pt x="7620" y="0"/>
                </a:lnTo>
                <a:lnTo>
                  <a:pt x="4572" y="4572"/>
                </a:lnTo>
                <a:lnTo>
                  <a:pt x="1524" y="7620"/>
                </a:lnTo>
                <a:lnTo>
                  <a:pt x="0" y="10668"/>
                </a:lnTo>
                <a:lnTo>
                  <a:pt x="1524" y="13716"/>
                </a:lnTo>
                <a:lnTo>
                  <a:pt x="6096" y="13716"/>
                </a:lnTo>
                <a:lnTo>
                  <a:pt x="7620" y="15240"/>
                </a:lnTo>
                <a:lnTo>
                  <a:pt x="12192" y="15240"/>
                </a:lnTo>
                <a:lnTo>
                  <a:pt x="15240" y="16764"/>
                </a:lnTo>
                <a:lnTo>
                  <a:pt x="28956" y="16764"/>
                </a:lnTo>
                <a:lnTo>
                  <a:pt x="28956" y="10668"/>
                </a:lnTo>
                <a:lnTo>
                  <a:pt x="25908" y="6096"/>
                </a:lnTo>
                <a:lnTo>
                  <a:pt x="21336" y="3048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2" name="object 2052"/>
          <p:cNvSpPr/>
          <p:nvPr/>
        </p:nvSpPr>
        <p:spPr>
          <a:xfrm>
            <a:off x="1949716" y="2281948"/>
            <a:ext cx="44196" cy="28956"/>
          </a:xfrm>
          <a:custGeom>
            <a:avLst/>
            <a:gdLst/>
            <a:ahLst/>
            <a:cxnLst/>
            <a:rect l="l" t="t" r="r" b="b"/>
            <a:pathLst>
              <a:path w="44196" h="28956">
                <a:moveTo>
                  <a:pt x="35052" y="28956"/>
                </a:moveTo>
                <a:lnTo>
                  <a:pt x="27432" y="28956"/>
                </a:lnTo>
                <a:lnTo>
                  <a:pt x="22860" y="27432"/>
                </a:lnTo>
                <a:lnTo>
                  <a:pt x="18288" y="27432"/>
                </a:lnTo>
                <a:lnTo>
                  <a:pt x="9144" y="22860"/>
                </a:lnTo>
                <a:lnTo>
                  <a:pt x="6096" y="19812"/>
                </a:lnTo>
                <a:lnTo>
                  <a:pt x="0" y="19812"/>
                </a:lnTo>
                <a:lnTo>
                  <a:pt x="1524" y="18288"/>
                </a:lnTo>
                <a:lnTo>
                  <a:pt x="4572" y="16764"/>
                </a:lnTo>
                <a:lnTo>
                  <a:pt x="6096" y="15240"/>
                </a:lnTo>
                <a:lnTo>
                  <a:pt x="7620" y="12192"/>
                </a:lnTo>
                <a:lnTo>
                  <a:pt x="12192" y="7620"/>
                </a:lnTo>
                <a:lnTo>
                  <a:pt x="13716" y="4572"/>
                </a:lnTo>
                <a:lnTo>
                  <a:pt x="16764" y="3048"/>
                </a:lnTo>
                <a:lnTo>
                  <a:pt x="18288" y="0"/>
                </a:lnTo>
                <a:lnTo>
                  <a:pt x="24384" y="0"/>
                </a:lnTo>
                <a:lnTo>
                  <a:pt x="30480" y="3048"/>
                </a:lnTo>
                <a:lnTo>
                  <a:pt x="32004" y="3048"/>
                </a:lnTo>
                <a:lnTo>
                  <a:pt x="42672" y="13716"/>
                </a:lnTo>
                <a:lnTo>
                  <a:pt x="44196" y="16764"/>
                </a:lnTo>
                <a:lnTo>
                  <a:pt x="42672" y="16764"/>
                </a:lnTo>
                <a:lnTo>
                  <a:pt x="38100" y="18288"/>
                </a:lnTo>
                <a:lnTo>
                  <a:pt x="36576" y="19812"/>
                </a:lnTo>
                <a:lnTo>
                  <a:pt x="35052" y="22860"/>
                </a:lnTo>
                <a:lnTo>
                  <a:pt x="35052" y="28956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12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2104" y="511060"/>
            <a:ext cx="1347216" cy="897636"/>
          </a:xfrm>
          <a:prstGeom prst="rect">
            <a:avLst/>
          </a:prstGeom>
        </p:spPr>
      </p:pic>
      <p:sp>
        <p:nvSpPr>
          <p:cNvPr id="6" name="text 1"/>
          <p:cNvSpPr txBox="1"/>
          <p:nvPr/>
        </p:nvSpPr>
        <p:spPr>
          <a:xfrm>
            <a:off x="3851663" y="743156"/>
            <a:ext cx="3451909" cy="48421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b="1" spc="10" dirty="0">
                <a:solidFill>
                  <a:srgbClr val="006500"/>
                </a:solidFill>
                <a:latin typeface="Arial"/>
                <a:cs typeface="Arial"/>
              </a:rPr>
              <a:t>Process Creation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620527" y="1942239"/>
            <a:ext cx="6717479" cy="40287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70" spc="10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1970" spc="10" dirty="0">
                <a:solidFill>
                  <a:srgbClr val="650065"/>
                </a:solidFill>
                <a:latin typeface="Arial"/>
                <a:cs typeface="Arial"/>
              </a:rPr>
              <a:t>Parent process create children processes, which, in turn</a:t>
            </a:r>
            <a:endParaRPr sz="19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963427" y="2247030"/>
            <a:ext cx="5931290" cy="2942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650065"/>
                </a:solidFill>
                <a:latin typeface="Arial"/>
                <a:cs typeface="Arial"/>
              </a:rPr>
              <a:t>create other processes, forming a tree of processes.</a:t>
            </a:r>
            <a:endParaRPr sz="19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620527" y="2611275"/>
            <a:ext cx="2401716" cy="40287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650065"/>
                </a:solidFill>
                <a:latin typeface="Arial"/>
                <a:cs typeface="Arial"/>
              </a:rPr>
              <a:t>Resource sharing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2077727" y="2965153"/>
            <a:ext cx="4388372" cy="3593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CC65FF"/>
                </a:solidFill>
                <a:latin typeface="Arial"/>
                <a:cs typeface="Arial"/>
              </a:rPr>
              <a:t>✦ </a:t>
            </a:r>
            <a:r>
              <a:rPr sz="1800" spc="10" dirty="0">
                <a:solidFill>
                  <a:srgbClr val="650065"/>
                </a:solidFill>
                <a:latin typeface="Arial"/>
                <a:cs typeface="Arial"/>
              </a:rPr>
              <a:t>Parent and children share all resources.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2077727" y="3295860"/>
            <a:ext cx="4834347" cy="3593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CC65FF"/>
                </a:solidFill>
                <a:latin typeface="Arial"/>
                <a:cs typeface="Arial"/>
              </a:rPr>
              <a:t>✦ </a:t>
            </a:r>
            <a:r>
              <a:rPr sz="1800" spc="10" dirty="0">
                <a:solidFill>
                  <a:srgbClr val="650065"/>
                </a:solidFill>
                <a:latin typeface="Arial"/>
                <a:cs typeface="Arial"/>
              </a:rPr>
              <a:t>Children share subset of parent’s resources.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2077727" y="3625044"/>
            <a:ext cx="4082939" cy="3593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CC65FF"/>
                </a:solidFill>
                <a:latin typeface="Arial"/>
                <a:cs typeface="Arial"/>
              </a:rPr>
              <a:t>✦ </a:t>
            </a:r>
            <a:r>
              <a:rPr sz="1800" spc="10" dirty="0">
                <a:solidFill>
                  <a:srgbClr val="650065"/>
                </a:solidFill>
                <a:latin typeface="Arial"/>
                <a:cs typeface="Arial"/>
              </a:rPr>
              <a:t>Parent and child share no resources.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1620535" y="3967635"/>
            <a:ext cx="1531059" cy="40287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650065"/>
                </a:solidFill>
                <a:latin typeface="Arial"/>
                <a:cs typeface="Arial"/>
              </a:rPr>
              <a:t>Execution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2077727" y="4321512"/>
            <a:ext cx="4567022" cy="3593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CC65FF"/>
                </a:solidFill>
                <a:latin typeface="Arial"/>
                <a:cs typeface="Arial"/>
              </a:rPr>
              <a:t>✦ </a:t>
            </a:r>
            <a:r>
              <a:rPr sz="1800" spc="10" dirty="0">
                <a:solidFill>
                  <a:srgbClr val="650065"/>
                </a:solidFill>
                <a:latin typeface="Arial"/>
                <a:cs typeface="Arial"/>
              </a:rPr>
              <a:t>Parent and children execute concurrently.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2077727" y="4650696"/>
            <a:ext cx="4030132" cy="3593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CC65FF"/>
                </a:solidFill>
                <a:latin typeface="Arial"/>
                <a:cs typeface="Arial"/>
              </a:rPr>
              <a:t>✦ </a:t>
            </a:r>
            <a:r>
              <a:rPr sz="1800" spc="10" dirty="0">
                <a:solidFill>
                  <a:srgbClr val="650065"/>
                </a:solidFill>
                <a:latin typeface="Arial"/>
                <a:cs typeface="Arial"/>
              </a:rPr>
              <a:t>Parent waits until children terminate.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object 2053"/>
          <p:cNvSpPr/>
          <p:nvPr/>
        </p:nvSpPr>
        <p:spPr>
          <a:xfrm>
            <a:off x="540016" y="540016"/>
            <a:ext cx="9067800" cy="6781800"/>
          </a:xfrm>
          <a:custGeom>
            <a:avLst/>
            <a:gdLst/>
            <a:ahLst/>
            <a:cxnLst/>
            <a:rect l="l" t="t" r="r" b="b"/>
            <a:pathLst>
              <a:path w="9067800" h="6781800">
                <a:moveTo>
                  <a:pt x="0" y="0"/>
                </a:moveTo>
                <a:lnTo>
                  <a:pt x="9067801" y="0"/>
                </a:lnTo>
                <a:lnTo>
                  <a:pt x="9067801" y="6781800"/>
                </a:lnTo>
                <a:lnTo>
                  <a:pt x="0" y="67818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4" name="object 2054"/>
          <p:cNvSpPr/>
          <p:nvPr/>
        </p:nvSpPr>
        <p:spPr>
          <a:xfrm>
            <a:off x="463816" y="463816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0"/>
                </a:moveTo>
                <a:lnTo>
                  <a:pt x="9144001" y="0"/>
                </a:lnTo>
                <a:lnTo>
                  <a:pt x="9144001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5" name="object 2055"/>
          <p:cNvSpPr/>
          <p:nvPr/>
        </p:nvSpPr>
        <p:spPr>
          <a:xfrm>
            <a:off x="463816" y="463816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9A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6" name="object 2056"/>
          <p:cNvSpPr/>
          <p:nvPr/>
        </p:nvSpPr>
        <p:spPr>
          <a:xfrm>
            <a:off x="463816" y="570496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9A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7" name="object 2057"/>
          <p:cNvSpPr/>
          <p:nvPr/>
        </p:nvSpPr>
        <p:spPr>
          <a:xfrm>
            <a:off x="463816" y="678700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9A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8" name="object 2058"/>
          <p:cNvSpPr/>
          <p:nvPr/>
        </p:nvSpPr>
        <p:spPr>
          <a:xfrm>
            <a:off x="463816" y="785380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9ACC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9" name="object 2059"/>
          <p:cNvSpPr/>
          <p:nvPr/>
        </p:nvSpPr>
        <p:spPr>
          <a:xfrm>
            <a:off x="463816" y="892060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9BCC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0" name="object 2060"/>
          <p:cNvSpPr/>
          <p:nvPr/>
        </p:nvSpPr>
        <p:spPr>
          <a:xfrm>
            <a:off x="463816" y="1000264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9CCCF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1" name="object 2061"/>
          <p:cNvSpPr/>
          <p:nvPr/>
        </p:nvSpPr>
        <p:spPr>
          <a:xfrm>
            <a:off x="463816" y="1106944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9DCCF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2" name="object 2062"/>
          <p:cNvSpPr/>
          <p:nvPr/>
        </p:nvSpPr>
        <p:spPr>
          <a:xfrm>
            <a:off x="463816" y="1213624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9ECCF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3" name="object 2063"/>
          <p:cNvSpPr/>
          <p:nvPr/>
        </p:nvSpPr>
        <p:spPr>
          <a:xfrm>
            <a:off x="463816" y="1320304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9FCCF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4" name="object 2064"/>
          <p:cNvSpPr/>
          <p:nvPr/>
        </p:nvSpPr>
        <p:spPr>
          <a:xfrm>
            <a:off x="463816" y="1428508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A0CCF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5" name="object 2065"/>
          <p:cNvSpPr/>
          <p:nvPr/>
        </p:nvSpPr>
        <p:spPr>
          <a:xfrm>
            <a:off x="463816" y="1535188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A1CCF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6" name="object 2066"/>
          <p:cNvSpPr/>
          <p:nvPr/>
        </p:nvSpPr>
        <p:spPr>
          <a:xfrm>
            <a:off x="463816" y="1641868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A3CC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7" name="object 2067"/>
          <p:cNvSpPr/>
          <p:nvPr/>
        </p:nvSpPr>
        <p:spPr>
          <a:xfrm>
            <a:off x="463816" y="1750072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A5CCF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8" name="object 2068"/>
          <p:cNvSpPr/>
          <p:nvPr/>
        </p:nvSpPr>
        <p:spPr>
          <a:xfrm>
            <a:off x="463816" y="1856752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A6CC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9" name="object 2069"/>
          <p:cNvSpPr/>
          <p:nvPr/>
        </p:nvSpPr>
        <p:spPr>
          <a:xfrm>
            <a:off x="463816" y="1963432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A8CC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0" name="object 2070"/>
          <p:cNvSpPr/>
          <p:nvPr/>
        </p:nvSpPr>
        <p:spPr>
          <a:xfrm>
            <a:off x="463816" y="2071636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AACCF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1" name="object 2071"/>
          <p:cNvSpPr/>
          <p:nvPr/>
        </p:nvSpPr>
        <p:spPr>
          <a:xfrm>
            <a:off x="463816" y="2178316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ABCCF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2" name="object 2072"/>
          <p:cNvSpPr/>
          <p:nvPr/>
        </p:nvSpPr>
        <p:spPr>
          <a:xfrm>
            <a:off x="463816" y="2284996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AECCF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3" name="object 2073"/>
          <p:cNvSpPr/>
          <p:nvPr/>
        </p:nvSpPr>
        <p:spPr>
          <a:xfrm>
            <a:off x="463816" y="2393200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B0CC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4" name="object 2074"/>
          <p:cNvSpPr/>
          <p:nvPr/>
        </p:nvSpPr>
        <p:spPr>
          <a:xfrm>
            <a:off x="463816" y="2499880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B2CC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5" name="object 2075"/>
          <p:cNvSpPr/>
          <p:nvPr/>
        </p:nvSpPr>
        <p:spPr>
          <a:xfrm>
            <a:off x="463816" y="2606560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B5CC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6" name="object 2076"/>
          <p:cNvSpPr/>
          <p:nvPr/>
        </p:nvSpPr>
        <p:spPr>
          <a:xfrm>
            <a:off x="463816" y="2714764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B7CCE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7" name="object 2077"/>
          <p:cNvSpPr/>
          <p:nvPr/>
        </p:nvSpPr>
        <p:spPr>
          <a:xfrm>
            <a:off x="463816" y="2821444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B9CCE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8" name="object 2078"/>
          <p:cNvSpPr/>
          <p:nvPr/>
        </p:nvSpPr>
        <p:spPr>
          <a:xfrm>
            <a:off x="463816" y="2928124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BBCC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9" name="object 2079"/>
          <p:cNvSpPr/>
          <p:nvPr/>
        </p:nvSpPr>
        <p:spPr>
          <a:xfrm>
            <a:off x="463816" y="3034804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BECC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0" name="object 2080"/>
          <p:cNvSpPr/>
          <p:nvPr/>
        </p:nvSpPr>
        <p:spPr>
          <a:xfrm>
            <a:off x="463816" y="3143008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C1CC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1" name="object 2081"/>
          <p:cNvSpPr/>
          <p:nvPr/>
        </p:nvSpPr>
        <p:spPr>
          <a:xfrm>
            <a:off x="463816" y="3249688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C3CC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2" name="object 2082"/>
          <p:cNvSpPr/>
          <p:nvPr/>
        </p:nvSpPr>
        <p:spPr>
          <a:xfrm>
            <a:off x="463816" y="3356368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C6CC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3" name="object 2083"/>
          <p:cNvSpPr/>
          <p:nvPr/>
        </p:nvSpPr>
        <p:spPr>
          <a:xfrm>
            <a:off x="463816" y="3464572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C9CC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4" name="object 2084"/>
          <p:cNvSpPr/>
          <p:nvPr/>
        </p:nvSpPr>
        <p:spPr>
          <a:xfrm>
            <a:off x="463816" y="3571252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CB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5" name="object 2085"/>
          <p:cNvSpPr/>
          <p:nvPr/>
        </p:nvSpPr>
        <p:spPr>
          <a:xfrm>
            <a:off x="463816" y="3677932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CECC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6" name="object 2086"/>
          <p:cNvSpPr/>
          <p:nvPr/>
        </p:nvSpPr>
        <p:spPr>
          <a:xfrm>
            <a:off x="463816" y="3786136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D1CC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7" name="object 2087"/>
          <p:cNvSpPr/>
          <p:nvPr/>
        </p:nvSpPr>
        <p:spPr>
          <a:xfrm>
            <a:off x="463816" y="3892816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D3CC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8" name="object 2088"/>
          <p:cNvSpPr/>
          <p:nvPr/>
        </p:nvSpPr>
        <p:spPr>
          <a:xfrm>
            <a:off x="463816" y="3999496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D6CC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9" name="object 2089"/>
          <p:cNvSpPr/>
          <p:nvPr/>
        </p:nvSpPr>
        <p:spPr>
          <a:xfrm>
            <a:off x="463816" y="4107700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D8CC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0" name="object 2090"/>
          <p:cNvSpPr/>
          <p:nvPr/>
        </p:nvSpPr>
        <p:spPr>
          <a:xfrm>
            <a:off x="463816" y="4214380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DACC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1" name="object 2091"/>
          <p:cNvSpPr/>
          <p:nvPr/>
        </p:nvSpPr>
        <p:spPr>
          <a:xfrm>
            <a:off x="463816" y="4321060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DDCC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2" name="object 2092"/>
          <p:cNvSpPr/>
          <p:nvPr/>
        </p:nvSpPr>
        <p:spPr>
          <a:xfrm>
            <a:off x="463816" y="4429264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E0CC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3" name="object 2093"/>
          <p:cNvSpPr/>
          <p:nvPr/>
        </p:nvSpPr>
        <p:spPr>
          <a:xfrm>
            <a:off x="463816" y="4535945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E2CC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4" name="object 2094"/>
          <p:cNvSpPr/>
          <p:nvPr/>
        </p:nvSpPr>
        <p:spPr>
          <a:xfrm>
            <a:off x="463816" y="4642625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79"/>
                </a:lnTo>
                <a:lnTo>
                  <a:pt x="0" y="106679"/>
                </a:lnTo>
                <a:lnTo>
                  <a:pt x="0" y="0"/>
                </a:lnTo>
                <a:close/>
              </a:path>
            </a:pathLst>
          </a:custGeom>
          <a:solidFill>
            <a:srgbClr val="E4CC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5" name="object 2095"/>
          <p:cNvSpPr/>
          <p:nvPr/>
        </p:nvSpPr>
        <p:spPr>
          <a:xfrm>
            <a:off x="463816" y="4749304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E6C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6" name="object 2096"/>
          <p:cNvSpPr/>
          <p:nvPr/>
        </p:nvSpPr>
        <p:spPr>
          <a:xfrm>
            <a:off x="463816" y="4857508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E8CC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7" name="object 2097"/>
          <p:cNvSpPr/>
          <p:nvPr/>
        </p:nvSpPr>
        <p:spPr>
          <a:xfrm>
            <a:off x="463816" y="4964189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EACC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8" name="object 2098"/>
          <p:cNvSpPr/>
          <p:nvPr/>
        </p:nvSpPr>
        <p:spPr>
          <a:xfrm>
            <a:off x="463816" y="5070869"/>
            <a:ext cx="9144000" cy="108203"/>
          </a:xfrm>
          <a:custGeom>
            <a:avLst/>
            <a:gdLst/>
            <a:ahLst/>
            <a:cxnLst/>
            <a:rect l="l" t="t" r="r" b="b"/>
            <a:pathLst>
              <a:path w="9144000" h="108203">
                <a:moveTo>
                  <a:pt x="0" y="0"/>
                </a:moveTo>
                <a:lnTo>
                  <a:pt x="9144001" y="0"/>
                </a:lnTo>
                <a:lnTo>
                  <a:pt x="9144001" y="108203"/>
                </a:lnTo>
                <a:lnTo>
                  <a:pt x="0" y="108203"/>
                </a:lnTo>
                <a:lnTo>
                  <a:pt x="0" y="0"/>
                </a:lnTo>
                <a:close/>
              </a:path>
            </a:pathLst>
          </a:custGeom>
          <a:solidFill>
            <a:srgbClr val="EBCC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9" name="object 2099"/>
          <p:cNvSpPr/>
          <p:nvPr/>
        </p:nvSpPr>
        <p:spPr>
          <a:xfrm>
            <a:off x="463816" y="5179072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EECC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0" name="object 2100"/>
          <p:cNvSpPr/>
          <p:nvPr/>
        </p:nvSpPr>
        <p:spPr>
          <a:xfrm>
            <a:off x="463816" y="5285752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EFCC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1" name="object 2101"/>
          <p:cNvSpPr/>
          <p:nvPr/>
        </p:nvSpPr>
        <p:spPr>
          <a:xfrm>
            <a:off x="463816" y="5392433"/>
            <a:ext cx="9144000" cy="108203"/>
          </a:xfrm>
          <a:custGeom>
            <a:avLst/>
            <a:gdLst/>
            <a:ahLst/>
            <a:cxnLst/>
            <a:rect l="l" t="t" r="r" b="b"/>
            <a:pathLst>
              <a:path w="9144000" h="108203">
                <a:moveTo>
                  <a:pt x="0" y="0"/>
                </a:moveTo>
                <a:lnTo>
                  <a:pt x="9144001" y="0"/>
                </a:lnTo>
                <a:lnTo>
                  <a:pt x="9144001" y="108203"/>
                </a:lnTo>
                <a:lnTo>
                  <a:pt x="0" y="108203"/>
                </a:lnTo>
                <a:lnTo>
                  <a:pt x="0" y="0"/>
                </a:lnTo>
                <a:close/>
              </a:path>
            </a:pathLst>
          </a:custGeom>
          <a:solidFill>
            <a:srgbClr val="F1CC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2" name="object 2102"/>
          <p:cNvSpPr/>
          <p:nvPr/>
        </p:nvSpPr>
        <p:spPr>
          <a:xfrm>
            <a:off x="463816" y="5500636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2CC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3" name="object 2103"/>
          <p:cNvSpPr/>
          <p:nvPr/>
        </p:nvSpPr>
        <p:spPr>
          <a:xfrm>
            <a:off x="463816" y="5607316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3CC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4" name="object 2104"/>
          <p:cNvSpPr/>
          <p:nvPr/>
        </p:nvSpPr>
        <p:spPr>
          <a:xfrm>
            <a:off x="463816" y="5713996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F5CC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5" name="object 2105"/>
          <p:cNvSpPr/>
          <p:nvPr/>
        </p:nvSpPr>
        <p:spPr>
          <a:xfrm>
            <a:off x="463816" y="5822201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79"/>
                </a:lnTo>
                <a:lnTo>
                  <a:pt x="0" y="106679"/>
                </a:lnTo>
                <a:lnTo>
                  <a:pt x="0" y="0"/>
                </a:lnTo>
                <a:close/>
              </a:path>
            </a:pathLst>
          </a:custGeom>
          <a:solidFill>
            <a:srgbClr val="F6CC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6" name="object 2106"/>
          <p:cNvSpPr/>
          <p:nvPr/>
        </p:nvSpPr>
        <p:spPr>
          <a:xfrm>
            <a:off x="463816" y="5928880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7CC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7" name="object 2107"/>
          <p:cNvSpPr/>
          <p:nvPr/>
        </p:nvSpPr>
        <p:spPr>
          <a:xfrm>
            <a:off x="463816" y="6035560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F8CC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8" name="object 2108"/>
          <p:cNvSpPr/>
          <p:nvPr/>
        </p:nvSpPr>
        <p:spPr>
          <a:xfrm>
            <a:off x="463816" y="6143764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9CC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9" name="object 2109"/>
          <p:cNvSpPr/>
          <p:nvPr/>
        </p:nvSpPr>
        <p:spPr>
          <a:xfrm>
            <a:off x="463816" y="6250445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ACC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0" name="object 2110"/>
          <p:cNvSpPr/>
          <p:nvPr/>
        </p:nvSpPr>
        <p:spPr>
          <a:xfrm>
            <a:off x="463816" y="6357125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79"/>
                </a:lnTo>
                <a:lnTo>
                  <a:pt x="0" y="106679"/>
                </a:lnTo>
                <a:lnTo>
                  <a:pt x="0" y="0"/>
                </a:lnTo>
                <a:close/>
              </a:path>
            </a:pathLst>
          </a:custGeom>
          <a:solidFill>
            <a:srgbClr val="FACC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1" name="object 2111"/>
          <p:cNvSpPr/>
          <p:nvPr/>
        </p:nvSpPr>
        <p:spPr>
          <a:xfrm>
            <a:off x="463816" y="6463804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5"/>
                </a:lnTo>
                <a:lnTo>
                  <a:pt x="0" y="108205"/>
                </a:lnTo>
                <a:lnTo>
                  <a:pt x="0" y="0"/>
                </a:lnTo>
                <a:close/>
              </a:path>
            </a:pathLst>
          </a:custGeom>
          <a:solidFill>
            <a:srgbClr val="FBCC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2" name="object 2112"/>
          <p:cNvSpPr/>
          <p:nvPr/>
        </p:nvSpPr>
        <p:spPr>
          <a:xfrm>
            <a:off x="463816" y="6572009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CCC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3" name="object 2113"/>
          <p:cNvSpPr/>
          <p:nvPr/>
        </p:nvSpPr>
        <p:spPr>
          <a:xfrm>
            <a:off x="463816" y="6678688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1"/>
                </a:lnTo>
                <a:lnTo>
                  <a:pt x="0" y="106681"/>
                </a:lnTo>
                <a:lnTo>
                  <a:pt x="0" y="0"/>
                </a:lnTo>
                <a:close/>
              </a:path>
            </a:pathLst>
          </a:custGeom>
          <a:solidFill>
            <a:srgbClr val="FCC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4" name="object 2114"/>
          <p:cNvSpPr/>
          <p:nvPr/>
        </p:nvSpPr>
        <p:spPr>
          <a:xfrm>
            <a:off x="463816" y="6785369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FDCC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5" name="object 2115"/>
          <p:cNvSpPr/>
          <p:nvPr/>
        </p:nvSpPr>
        <p:spPr>
          <a:xfrm>
            <a:off x="463816" y="6893573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DCC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6" name="object 2116"/>
          <p:cNvSpPr/>
          <p:nvPr/>
        </p:nvSpPr>
        <p:spPr>
          <a:xfrm>
            <a:off x="463816" y="7000252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1"/>
                </a:lnTo>
                <a:lnTo>
                  <a:pt x="0" y="106681"/>
                </a:lnTo>
                <a:lnTo>
                  <a:pt x="0" y="0"/>
                </a:lnTo>
                <a:close/>
              </a:path>
            </a:pathLst>
          </a:custGeom>
          <a:solidFill>
            <a:srgbClr val="FECC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7" name="object 2117"/>
          <p:cNvSpPr/>
          <p:nvPr/>
        </p:nvSpPr>
        <p:spPr>
          <a:xfrm>
            <a:off x="463816" y="7106933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FECC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8" name="object 2118"/>
          <p:cNvSpPr/>
          <p:nvPr/>
        </p:nvSpPr>
        <p:spPr>
          <a:xfrm>
            <a:off x="463816" y="7215136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ECC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13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9244" y="459244"/>
            <a:ext cx="9153143" cy="6867144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6152903" y="7080119"/>
            <a:ext cx="1845627" cy="14621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solidFill>
                  <a:srgbClr val="650065"/>
                </a:solidFill>
                <a:latin typeface="Arial"/>
                <a:cs typeface="Arial"/>
              </a:rPr>
              <a:t>Silberschatz, Galvin and  Gagne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7996943" y="7080119"/>
            <a:ext cx="415912" cy="25563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solidFill>
                  <a:srgbClr val="650065"/>
                </a:solidFill>
                <a:latin typeface="Arial"/>
                <a:cs typeface="Arial"/>
              </a:rPr>
              <a:t>2002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4779783" y="7087733"/>
            <a:ext cx="280292" cy="14621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solidFill>
                  <a:srgbClr val="650065"/>
                </a:solidFill>
                <a:latin typeface="Arial"/>
                <a:cs typeface="Arial"/>
              </a:rPr>
              <a:t>4.16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636037" y="7078588"/>
            <a:ext cx="1612856" cy="14621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70" spc="10" dirty="0">
                <a:solidFill>
                  <a:srgbClr val="650065"/>
                </a:solidFill>
                <a:latin typeface="Arial"/>
                <a:cs typeface="Arial"/>
              </a:rPr>
              <a:t>Operating System Concepts</a:t>
            </a:r>
            <a:endParaRPr sz="900">
              <a:latin typeface="Arial"/>
              <a:cs typeface="Arial"/>
            </a:endParaRPr>
          </a:p>
        </p:txBody>
      </p:sp>
      <p:pic>
        <p:nvPicPr>
          <p:cNvPr id="114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5673" y="6250445"/>
            <a:ext cx="1152144" cy="1037843"/>
          </a:xfrm>
          <a:prstGeom prst="rect">
            <a:avLst/>
          </a:prstGeom>
        </p:spPr>
      </p:pic>
      <p:pic>
        <p:nvPicPr>
          <p:cNvPr id="115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5673" y="6706121"/>
            <a:ext cx="1152144" cy="574548"/>
          </a:xfrm>
          <a:prstGeom prst="rect">
            <a:avLst/>
          </a:prstGeom>
        </p:spPr>
      </p:pic>
      <p:pic>
        <p:nvPicPr>
          <p:cNvPr id="116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359405" y="6186436"/>
            <a:ext cx="248412" cy="550164"/>
          </a:xfrm>
          <a:prstGeom prst="rect">
            <a:avLst/>
          </a:prstGeom>
        </p:spPr>
      </p:pic>
      <p:sp>
        <p:nvSpPr>
          <p:cNvPr id="2119" name="object 2119"/>
          <p:cNvSpPr/>
          <p:nvPr/>
        </p:nvSpPr>
        <p:spPr>
          <a:xfrm>
            <a:off x="9365500" y="7141985"/>
            <a:ext cx="41149" cy="24384"/>
          </a:xfrm>
          <a:custGeom>
            <a:avLst/>
            <a:gdLst/>
            <a:ahLst/>
            <a:cxnLst/>
            <a:rect l="l" t="t" r="r" b="b"/>
            <a:pathLst>
              <a:path w="41149" h="24384">
                <a:moveTo>
                  <a:pt x="30481" y="19812"/>
                </a:moveTo>
                <a:lnTo>
                  <a:pt x="27433" y="21336"/>
                </a:lnTo>
                <a:lnTo>
                  <a:pt x="22861" y="21336"/>
                </a:lnTo>
                <a:lnTo>
                  <a:pt x="18288" y="22860"/>
                </a:lnTo>
                <a:lnTo>
                  <a:pt x="13717" y="22860"/>
                </a:lnTo>
                <a:lnTo>
                  <a:pt x="9145" y="24384"/>
                </a:lnTo>
                <a:lnTo>
                  <a:pt x="3049" y="24384"/>
                </a:lnTo>
                <a:lnTo>
                  <a:pt x="1524" y="22860"/>
                </a:lnTo>
                <a:lnTo>
                  <a:pt x="0" y="19812"/>
                </a:lnTo>
                <a:lnTo>
                  <a:pt x="0" y="12191"/>
                </a:lnTo>
                <a:lnTo>
                  <a:pt x="1524" y="10667"/>
                </a:lnTo>
                <a:lnTo>
                  <a:pt x="6097" y="9143"/>
                </a:lnTo>
                <a:lnTo>
                  <a:pt x="12193" y="7619"/>
                </a:lnTo>
                <a:lnTo>
                  <a:pt x="16765" y="6095"/>
                </a:lnTo>
                <a:lnTo>
                  <a:pt x="19812" y="3048"/>
                </a:lnTo>
                <a:lnTo>
                  <a:pt x="24385" y="1524"/>
                </a:lnTo>
                <a:lnTo>
                  <a:pt x="30481" y="0"/>
                </a:lnTo>
                <a:lnTo>
                  <a:pt x="33529" y="1524"/>
                </a:lnTo>
                <a:lnTo>
                  <a:pt x="36576" y="7619"/>
                </a:lnTo>
                <a:lnTo>
                  <a:pt x="39624" y="10667"/>
                </a:lnTo>
                <a:lnTo>
                  <a:pt x="41149" y="15239"/>
                </a:lnTo>
                <a:lnTo>
                  <a:pt x="39624" y="18288"/>
                </a:lnTo>
                <a:lnTo>
                  <a:pt x="38100" y="19812"/>
                </a:lnTo>
                <a:lnTo>
                  <a:pt x="30481" y="19812"/>
                </a:lnTo>
              </a:path>
            </a:pathLst>
          </a:custGeom>
          <a:solidFill>
            <a:srgbClr val="284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0" name="object 2120"/>
          <p:cNvSpPr/>
          <p:nvPr/>
        </p:nvSpPr>
        <p:spPr>
          <a:xfrm>
            <a:off x="9310636" y="7167892"/>
            <a:ext cx="60961" cy="41148"/>
          </a:xfrm>
          <a:custGeom>
            <a:avLst/>
            <a:gdLst/>
            <a:ahLst/>
            <a:cxnLst/>
            <a:rect l="l" t="t" r="r" b="b"/>
            <a:pathLst>
              <a:path w="60961" h="41148">
                <a:moveTo>
                  <a:pt x="28957" y="0"/>
                </a:moveTo>
                <a:lnTo>
                  <a:pt x="33529" y="0"/>
                </a:lnTo>
                <a:lnTo>
                  <a:pt x="38100" y="1524"/>
                </a:lnTo>
                <a:lnTo>
                  <a:pt x="41149" y="3048"/>
                </a:lnTo>
                <a:lnTo>
                  <a:pt x="45721" y="4572"/>
                </a:lnTo>
                <a:lnTo>
                  <a:pt x="53340" y="12193"/>
                </a:lnTo>
                <a:lnTo>
                  <a:pt x="54864" y="18288"/>
                </a:lnTo>
                <a:lnTo>
                  <a:pt x="56388" y="21336"/>
                </a:lnTo>
                <a:lnTo>
                  <a:pt x="57913" y="22860"/>
                </a:lnTo>
                <a:lnTo>
                  <a:pt x="59437" y="24384"/>
                </a:lnTo>
                <a:lnTo>
                  <a:pt x="60961" y="27432"/>
                </a:lnTo>
                <a:lnTo>
                  <a:pt x="60961" y="32005"/>
                </a:lnTo>
                <a:lnTo>
                  <a:pt x="59437" y="36577"/>
                </a:lnTo>
                <a:lnTo>
                  <a:pt x="56388" y="38100"/>
                </a:lnTo>
                <a:lnTo>
                  <a:pt x="51817" y="38100"/>
                </a:lnTo>
                <a:lnTo>
                  <a:pt x="45721" y="36577"/>
                </a:lnTo>
                <a:lnTo>
                  <a:pt x="38100" y="36577"/>
                </a:lnTo>
                <a:lnTo>
                  <a:pt x="38100" y="38100"/>
                </a:lnTo>
                <a:lnTo>
                  <a:pt x="36576" y="39624"/>
                </a:lnTo>
                <a:lnTo>
                  <a:pt x="35052" y="41148"/>
                </a:lnTo>
                <a:lnTo>
                  <a:pt x="10669" y="41148"/>
                </a:lnTo>
                <a:lnTo>
                  <a:pt x="6097" y="39624"/>
                </a:lnTo>
                <a:lnTo>
                  <a:pt x="4573" y="36577"/>
                </a:lnTo>
                <a:lnTo>
                  <a:pt x="1525" y="35053"/>
                </a:lnTo>
                <a:lnTo>
                  <a:pt x="0" y="28957"/>
                </a:lnTo>
                <a:lnTo>
                  <a:pt x="3049" y="16765"/>
                </a:lnTo>
                <a:lnTo>
                  <a:pt x="6097" y="10669"/>
                </a:lnTo>
                <a:lnTo>
                  <a:pt x="10669" y="6096"/>
                </a:lnTo>
                <a:lnTo>
                  <a:pt x="16764" y="3048"/>
                </a:lnTo>
                <a:lnTo>
                  <a:pt x="21337" y="1524"/>
                </a:lnTo>
                <a:lnTo>
                  <a:pt x="28957" y="0"/>
                </a:lnTo>
              </a:path>
            </a:pathLst>
          </a:custGeom>
          <a:solidFill>
            <a:srgbClr val="284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1" name="object 2121"/>
          <p:cNvSpPr/>
          <p:nvPr/>
        </p:nvSpPr>
        <p:spPr>
          <a:xfrm>
            <a:off x="9371597" y="7141985"/>
            <a:ext cx="35052" cy="22860"/>
          </a:xfrm>
          <a:custGeom>
            <a:avLst/>
            <a:gdLst/>
            <a:ahLst/>
            <a:cxnLst/>
            <a:rect l="l" t="t" r="r" b="b"/>
            <a:pathLst>
              <a:path w="35052" h="22860">
                <a:moveTo>
                  <a:pt x="9144" y="6095"/>
                </a:moveTo>
                <a:lnTo>
                  <a:pt x="12191" y="3048"/>
                </a:lnTo>
                <a:lnTo>
                  <a:pt x="18288" y="1524"/>
                </a:lnTo>
                <a:lnTo>
                  <a:pt x="22860" y="0"/>
                </a:lnTo>
                <a:lnTo>
                  <a:pt x="25908" y="1524"/>
                </a:lnTo>
                <a:lnTo>
                  <a:pt x="28956" y="7619"/>
                </a:lnTo>
                <a:lnTo>
                  <a:pt x="33527" y="10667"/>
                </a:lnTo>
                <a:lnTo>
                  <a:pt x="35052" y="15239"/>
                </a:lnTo>
                <a:lnTo>
                  <a:pt x="33527" y="18288"/>
                </a:lnTo>
                <a:lnTo>
                  <a:pt x="32003" y="19812"/>
                </a:lnTo>
                <a:lnTo>
                  <a:pt x="22860" y="19812"/>
                </a:lnTo>
                <a:lnTo>
                  <a:pt x="19812" y="21336"/>
                </a:lnTo>
                <a:lnTo>
                  <a:pt x="13715" y="21336"/>
                </a:lnTo>
                <a:lnTo>
                  <a:pt x="9144" y="22860"/>
                </a:lnTo>
                <a:lnTo>
                  <a:pt x="6096" y="22860"/>
                </a:lnTo>
                <a:lnTo>
                  <a:pt x="3048" y="21336"/>
                </a:lnTo>
                <a:lnTo>
                  <a:pt x="1524" y="21336"/>
                </a:lnTo>
                <a:lnTo>
                  <a:pt x="0" y="19812"/>
                </a:lnTo>
                <a:lnTo>
                  <a:pt x="0" y="13715"/>
                </a:lnTo>
                <a:lnTo>
                  <a:pt x="3048" y="9143"/>
                </a:lnTo>
                <a:lnTo>
                  <a:pt x="9144" y="6095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2" name="object 2122"/>
          <p:cNvSpPr/>
          <p:nvPr/>
        </p:nvSpPr>
        <p:spPr>
          <a:xfrm>
            <a:off x="8690369" y="7096264"/>
            <a:ext cx="53340" cy="39624"/>
          </a:xfrm>
          <a:custGeom>
            <a:avLst/>
            <a:gdLst/>
            <a:ahLst/>
            <a:cxnLst/>
            <a:rect l="l" t="t" r="r" b="b"/>
            <a:pathLst>
              <a:path w="53340" h="39624">
                <a:moveTo>
                  <a:pt x="10667" y="39624"/>
                </a:moveTo>
                <a:lnTo>
                  <a:pt x="15240" y="39624"/>
                </a:lnTo>
                <a:lnTo>
                  <a:pt x="19812" y="38100"/>
                </a:lnTo>
                <a:lnTo>
                  <a:pt x="25907" y="38100"/>
                </a:lnTo>
                <a:lnTo>
                  <a:pt x="32004" y="36576"/>
                </a:lnTo>
                <a:lnTo>
                  <a:pt x="36576" y="33528"/>
                </a:lnTo>
                <a:lnTo>
                  <a:pt x="42672" y="30481"/>
                </a:lnTo>
                <a:lnTo>
                  <a:pt x="44196" y="28957"/>
                </a:lnTo>
                <a:lnTo>
                  <a:pt x="47243" y="27433"/>
                </a:lnTo>
                <a:lnTo>
                  <a:pt x="53340" y="27433"/>
                </a:lnTo>
                <a:lnTo>
                  <a:pt x="47243" y="21336"/>
                </a:lnTo>
                <a:lnTo>
                  <a:pt x="44196" y="16764"/>
                </a:lnTo>
                <a:lnTo>
                  <a:pt x="42672" y="13716"/>
                </a:lnTo>
                <a:lnTo>
                  <a:pt x="39624" y="10669"/>
                </a:lnTo>
                <a:lnTo>
                  <a:pt x="30480" y="1524"/>
                </a:lnTo>
                <a:lnTo>
                  <a:pt x="27431" y="0"/>
                </a:lnTo>
                <a:lnTo>
                  <a:pt x="24384" y="0"/>
                </a:lnTo>
                <a:lnTo>
                  <a:pt x="19812" y="3048"/>
                </a:lnTo>
                <a:lnTo>
                  <a:pt x="16764" y="4572"/>
                </a:lnTo>
                <a:lnTo>
                  <a:pt x="15240" y="6097"/>
                </a:lnTo>
                <a:lnTo>
                  <a:pt x="10667" y="7621"/>
                </a:lnTo>
                <a:lnTo>
                  <a:pt x="9143" y="10669"/>
                </a:lnTo>
                <a:lnTo>
                  <a:pt x="4572" y="15240"/>
                </a:lnTo>
                <a:lnTo>
                  <a:pt x="1524" y="19812"/>
                </a:lnTo>
                <a:lnTo>
                  <a:pt x="0" y="22860"/>
                </a:lnTo>
                <a:lnTo>
                  <a:pt x="3048" y="22860"/>
                </a:lnTo>
                <a:lnTo>
                  <a:pt x="9143" y="25909"/>
                </a:lnTo>
                <a:lnTo>
                  <a:pt x="10667" y="32005"/>
                </a:lnTo>
                <a:lnTo>
                  <a:pt x="10667" y="39624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3" name="object 2123"/>
          <p:cNvSpPr/>
          <p:nvPr/>
        </p:nvSpPr>
        <p:spPr>
          <a:xfrm>
            <a:off x="9467609" y="6948436"/>
            <a:ext cx="129540" cy="195072"/>
          </a:xfrm>
          <a:custGeom>
            <a:avLst/>
            <a:gdLst/>
            <a:ahLst/>
            <a:cxnLst/>
            <a:rect l="l" t="t" r="r" b="b"/>
            <a:pathLst>
              <a:path w="129540" h="195072">
                <a:moveTo>
                  <a:pt x="129540" y="12192"/>
                </a:moveTo>
                <a:lnTo>
                  <a:pt x="128015" y="10668"/>
                </a:lnTo>
                <a:lnTo>
                  <a:pt x="123444" y="4573"/>
                </a:lnTo>
                <a:lnTo>
                  <a:pt x="117348" y="0"/>
                </a:lnTo>
                <a:lnTo>
                  <a:pt x="114300" y="0"/>
                </a:lnTo>
                <a:lnTo>
                  <a:pt x="105156" y="4573"/>
                </a:lnTo>
                <a:lnTo>
                  <a:pt x="91440" y="4573"/>
                </a:lnTo>
                <a:lnTo>
                  <a:pt x="85344" y="7621"/>
                </a:lnTo>
                <a:lnTo>
                  <a:pt x="83820" y="10668"/>
                </a:lnTo>
                <a:lnTo>
                  <a:pt x="79248" y="15240"/>
                </a:lnTo>
                <a:lnTo>
                  <a:pt x="74676" y="21337"/>
                </a:lnTo>
                <a:lnTo>
                  <a:pt x="68579" y="25909"/>
                </a:lnTo>
                <a:lnTo>
                  <a:pt x="64008" y="32004"/>
                </a:lnTo>
                <a:lnTo>
                  <a:pt x="57912" y="38100"/>
                </a:lnTo>
                <a:lnTo>
                  <a:pt x="53340" y="41149"/>
                </a:lnTo>
                <a:lnTo>
                  <a:pt x="51815" y="42673"/>
                </a:lnTo>
                <a:lnTo>
                  <a:pt x="47244" y="44197"/>
                </a:lnTo>
                <a:lnTo>
                  <a:pt x="45720" y="44197"/>
                </a:lnTo>
                <a:lnTo>
                  <a:pt x="38100" y="51816"/>
                </a:lnTo>
                <a:lnTo>
                  <a:pt x="33527" y="57913"/>
                </a:lnTo>
                <a:lnTo>
                  <a:pt x="28956" y="62485"/>
                </a:lnTo>
                <a:lnTo>
                  <a:pt x="24384" y="68580"/>
                </a:lnTo>
                <a:lnTo>
                  <a:pt x="21336" y="73152"/>
                </a:lnTo>
                <a:lnTo>
                  <a:pt x="16764" y="76200"/>
                </a:lnTo>
                <a:lnTo>
                  <a:pt x="13715" y="77725"/>
                </a:lnTo>
                <a:lnTo>
                  <a:pt x="13715" y="88392"/>
                </a:lnTo>
                <a:lnTo>
                  <a:pt x="15240" y="99061"/>
                </a:lnTo>
                <a:lnTo>
                  <a:pt x="16764" y="108204"/>
                </a:lnTo>
                <a:lnTo>
                  <a:pt x="19812" y="111252"/>
                </a:lnTo>
                <a:lnTo>
                  <a:pt x="22860" y="112776"/>
                </a:lnTo>
                <a:lnTo>
                  <a:pt x="25908" y="115825"/>
                </a:lnTo>
                <a:lnTo>
                  <a:pt x="35052" y="120397"/>
                </a:lnTo>
                <a:lnTo>
                  <a:pt x="36576" y="121921"/>
                </a:lnTo>
                <a:lnTo>
                  <a:pt x="38100" y="124968"/>
                </a:lnTo>
                <a:lnTo>
                  <a:pt x="38100" y="126492"/>
                </a:lnTo>
                <a:lnTo>
                  <a:pt x="35052" y="129540"/>
                </a:lnTo>
                <a:lnTo>
                  <a:pt x="32003" y="134113"/>
                </a:lnTo>
                <a:lnTo>
                  <a:pt x="27432" y="137161"/>
                </a:lnTo>
                <a:lnTo>
                  <a:pt x="21336" y="140209"/>
                </a:lnTo>
                <a:lnTo>
                  <a:pt x="18288" y="138685"/>
                </a:lnTo>
                <a:lnTo>
                  <a:pt x="13715" y="138685"/>
                </a:lnTo>
                <a:lnTo>
                  <a:pt x="10667" y="141733"/>
                </a:lnTo>
                <a:lnTo>
                  <a:pt x="4572" y="149352"/>
                </a:lnTo>
                <a:lnTo>
                  <a:pt x="1524" y="158497"/>
                </a:lnTo>
                <a:lnTo>
                  <a:pt x="0" y="167640"/>
                </a:lnTo>
                <a:lnTo>
                  <a:pt x="7620" y="170688"/>
                </a:lnTo>
                <a:lnTo>
                  <a:pt x="10667" y="175261"/>
                </a:lnTo>
                <a:lnTo>
                  <a:pt x="12191" y="179833"/>
                </a:lnTo>
                <a:lnTo>
                  <a:pt x="13715" y="181356"/>
                </a:lnTo>
                <a:lnTo>
                  <a:pt x="19812" y="181356"/>
                </a:lnTo>
                <a:lnTo>
                  <a:pt x="27432" y="182880"/>
                </a:lnTo>
                <a:lnTo>
                  <a:pt x="35052" y="185928"/>
                </a:lnTo>
                <a:lnTo>
                  <a:pt x="42672" y="187452"/>
                </a:lnTo>
                <a:lnTo>
                  <a:pt x="48767" y="190500"/>
                </a:lnTo>
                <a:lnTo>
                  <a:pt x="60960" y="193549"/>
                </a:lnTo>
                <a:lnTo>
                  <a:pt x="64008" y="195073"/>
                </a:lnTo>
                <a:lnTo>
                  <a:pt x="105156" y="195073"/>
                </a:lnTo>
                <a:lnTo>
                  <a:pt x="114300" y="193549"/>
                </a:lnTo>
                <a:lnTo>
                  <a:pt x="129540" y="187452"/>
                </a:lnTo>
                <a:lnTo>
                  <a:pt x="129540" y="12192"/>
                </a:lnTo>
              </a:path>
            </a:pathLst>
          </a:custGeom>
          <a:solidFill>
            <a:srgbClr val="284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4" name="object 2124"/>
          <p:cNvSpPr/>
          <p:nvPr/>
        </p:nvSpPr>
        <p:spPr>
          <a:xfrm>
            <a:off x="9386836" y="7058164"/>
            <a:ext cx="73152" cy="80772"/>
          </a:xfrm>
          <a:custGeom>
            <a:avLst/>
            <a:gdLst/>
            <a:ahLst/>
            <a:cxnLst/>
            <a:rect l="l" t="t" r="r" b="b"/>
            <a:pathLst>
              <a:path w="73152" h="80772">
                <a:moveTo>
                  <a:pt x="71629" y="16764"/>
                </a:moveTo>
                <a:lnTo>
                  <a:pt x="71629" y="24385"/>
                </a:lnTo>
                <a:lnTo>
                  <a:pt x="73152" y="36576"/>
                </a:lnTo>
                <a:lnTo>
                  <a:pt x="73152" y="54864"/>
                </a:lnTo>
                <a:lnTo>
                  <a:pt x="70105" y="54864"/>
                </a:lnTo>
                <a:lnTo>
                  <a:pt x="67057" y="56388"/>
                </a:lnTo>
                <a:lnTo>
                  <a:pt x="53340" y="56388"/>
                </a:lnTo>
                <a:lnTo>
                  <a:pt x="50293" y="57912"/>
                </a:lnTo>
                <a:lnTo>
                  <a:pt x="48769" y="59436"/>
                </a:lnTo>
                <a:lnTo>
                  <a:pt x="47245" y="59436"/>
                </a:lnTo>
                <a:lnTo>
                  <a:pt x="45721" y="60960"/>
                </a:lnTo>
                <a:lnTo>
                  <a:pt x="44197" y="64009"/>
                </a:lnTo>
                <a:lnTo>
                  <a:pt x="41149" y="67057"/>
                </a:lnTo>
                <a:lnTo>
                  <a:pt x="38100" y="71628"/>
                </a:lnTo>
                <a:lnTo>
                  <a:pt x="32005" y="77724"/>
                </a:lnTo>
                <a:lnTo>
                  <a:pt x="28957" y="79248"/>
                </a:lnTo>
                <a:lnTo>
                  <a:pt x="28957" y="80772"/>
                </a:lnTo>
                <a:lnTo>
                  <a:pt x="25909" y="79248"/>
                </a:lnTo>
                <a:lnTo>
                  <a:pt x="13717" y="67057"/>
                </a:lnTo>
                <a:lnTo>
                  <a:pt x="10669" y="62485"/>
                </a:lnTo>
                <a:lnTo>
                  <a:pt x="6097" y="56388"/>
                </a:lnTo>
                <a:lnTo>
                  <a:pt x="3049" y="50293"/>
                </a:lnTo>
                <a:lnTo>
                  <a:pt x="3049" y="47245"/>
                </a:lnTo>
                <a:lnTo>
                  <a:pt x="1525" y="41148"/>
                </a:lnTo>
                <a:lnTo>
                  <a:pt x="0" y="36576"/>
                </a:lnTo>
                <a:lnTo>
                  <a:pt x="0" y="32005"/>
                </a:lnTo>
                <a:lnTo>
                  <a:pt x="1525" y="27433"/>
                </a:lnTo>
                <a:lnTo>
                  <a:pt x="6097" y="18288"/>
                </a:lnTo>
                <a:lnTo>
                  <a:pt x="12193" y="9145"/>
                </a:lnTo>
                <a:lnTo>
                  <a:pt x="15240" y="3048"/>
                </a:lnTo>
                <a:lnTo>
                  <a:pt x="16764" y="3048"/>
                </a:lnTo>
                <a:lnTo>
                  <a:pt x="19813" y="1524"/>
                </a:lnTo>
                <a:lnTo>
                  <a:pt x="33529" y="1524"/>
                </a:lnTo>
                <a:lnTo>
                  <a:pt x="38100" y="0"/>
                </a:lnTo>
                <a:lnTo>
                  <a:pt x="42673" y="0"/>
                </a:lnTo>
                <a:lnTo>
                  <a:pt x="44197" y="1524"/>
                </a:lnTo>
                <a:lnTo>
                  <a:pt x="47245" y="1524"/>
                </a:lnTo>
                <a:lnTo>
                  <a:pt x="50293" y="3048"/>
                </a:lnTo>
                <a:lnTo>
                  <a:pt x="64009" y="12193"/>
                </a:lnTo>
                <a:lnTo>
                  <a:pt x="70105" y="15240"/>
                </a:lnTo>
                <a:lnTo>
                  <a:pt x="71629" y="16764"/>
                </a:lnTo>
              </a:path>
            </a:pathLst>
          </a:custGeom>
          <a:solidFill>
            <a:srgbClr val="284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5" name="object 2125"/>
          <p:cNvSpPr/>
          <p:nvPr/>
        </p:nvSpPr>
        <p:spPr>
          <a:xfrm>
            <a:off x="9429509" y="6771652"/>
            <a:ext cx="167640" cy="236220"/>
          </a:xfrm>
          <a:custGeom>
            <a:avLst/>
            <a:gdLst/>
            <a:ahLst/>
            <a:cxnLst/>
            <a:rect l="l" t="t" r="r" b="b"/>
            <a:pathLst>
              <a:path w="167640" h="236220">
                <a:moveTo>
                  <a:pt x="167640" y="44197"/>
                </a:moveTo>
                <a:lnTo>
                  <a:pt x="160020" y="42672"/>
                </a:lnTo>
                <a:lnTo>
                  <a:pt x="152400" y="39624"/>
                </a:lnTo>
                <a:lnTo>
                  <a:pt x="146303" y="36576"/>
                </a:lnTo>
                <a:lnTo>
                  <a:pt x="140208" y="35052"/>
                </a:lnTo>
                <a:lnTo>
                  <a:pt x="135636" y="32005"/>
                </a:lnTo>
                <a:lnTo>
                  <a:pt x="131064" y="30481"/>
                </a:lnTo>
                <a:lnTo>
                  <a:pt x="128015" y="27433"/>
                </a:lnTo>
                <a:lnTo>
                  <a:pt x="126491" y="27433"/>
                </a:lnTo>
                <a:lnTo>
                  <a:pt x="123444" y="25909"/>
                </a:lnTo>
                <a:lnTo>
                  <a:pt x="120396" y="22860"/>
                </a:lnTo>
                <a:lnTo>
                  <a:pt x="117348" y="21336"/>
                </a:lnTo>
                <a:lnTo>
                  <a:pt x="114300" y="18288"/>
                </a:lnTo>
                <a:lnTo>
                  <a:pt x="111252" y="16764"/>
                </a:lnTo>
                <a:lnTo>
                  <a:pt x="108203" y="13717"/>
                </a:lnTo>
                <a:lnTo>
                  <a:pt x="106679" y="13717"/>
                </a:lnTo>
                <a:lnTo>
                  <a:pt x="106679" y="4572"/>
                </a:lnTo>
                <a:lnTo>
                  <a:pt x="105156" y="1524"/>
                </a:lnTo>
                <a:lnTo>
                  <a:pt x="100584" y="1524"/>
                </a:lnTo>
                <a:lnTo>
                  <a:pt x="97536" y="0"/>
                </a:lnTo>
                <a:lnTo>
                  <a:pt x="76200" y="0"/>
                </a:lnTo>
                <a:lnTo>
                  <a:pt x="73152" y="1524"/>
                </a:lnTo>
                <a:lnTo>
                  <a:pt x="68579" y="3048"/>
                </a:lnTo>
                <a:lnTo>
                  <a:pt x="60960" y="7621"/>
                </a:lnTo>
                <a:lnTo>
                  <a:pt x="51815" y="10669"/>
                </a:lnTo>
                <a:lnTo>
                  <a:pt x="44196" y="16764"/>
                </a:lnTo>
                <a:lnTo>
                  <a:pt x="35052" y="21336"/>
                </a:lnTo>
                <a:lnTo>
                  <a:pt x="28956" y="27433"/>
                </a:lnTo>
                <a:lnTo>
                  <a:pt x="22860" y="30481"/>
                </a:lnTo>
                <a:lnTo>
                  <a:pt x="19812" y="33528"/>
                </a:lnTo>
                <a:lnTo>
                  <a:pt x="16764" y="42672"/>
                </a:lnTo>
                <a:lnTo>
                  <a:pt x="12191" y="54864"/>
                </a:lnTo>
                <a:lnTo>
                  <a:pt x="9144" y="68581"/>
                </a:lnTo>
                <a:lnTo>
                  <a:pt x="7620" y="79248"/>
                </a:lnTo>
                <a:lnTo>
                  <a:pt x="6096" y="97536"/>
                </a:lnTo>
                <a:lnTo>
                  <a:pt x="4572" y="126493"/>
                </a:lnTo>
                <a:lnTo>
                  <a:pt x="4572" y="155448"/>
                </a:lnTo>
                <a:lnTo>
                  <a:pt x="3048" y="172212"/>
                </a:lnTo>
                <a:lnTo>
                  <a:pt x="0" y="181357"/>
                </a:lnTo>
                <a:lnTo>
                  <a:pt x="0" y="187452"/>
                </a:lnTo>
                <a:lnTo>
                  <a:pt x="3048" y="192024"/>
                </a:lnTo>
                <a:lnTo>
                  <a:pt x="6096" y="193548"/>
                </a:lnTo>
                <a:lnTo>
                  <a:pt x="12191" y="195072"/>
                </a:lnTo>
                <a:lnTo>
                  <a:pt x="16764" y="196597"/>
                </a:lnTo>
                <a:lnTo>
                  <a:pt x="22860" y="199645"/>
                </a:lnTo>
                <a:lnTo>
                  <a:pt x="27432" y="202693"/>
                </a:lnTo>
                <a:lnTo>
                  <a:pt x="30479" y="204217"/>
                </a:lnTo>
                <a:lnTo>
                  <a:pt x="33527" y="207264"/>
                </a:lnTo>
                <a:lnTo>
                  <a:pt x="39624" y="210312"/>
                </a:lnTo>
                <a:lnTo>
                  <a:pt x="48767" y="216409"/>
                </a:lnTo>
                <a:lnTo>
                  <a:pt x="57912" y="220981"/>
                </a:lnTo>
                <a:lnTo>
                  <a:pt x="67056" y="227076"/>
                </a:lnTo>
                <a:lnTo>
                  <a:pt x="77724" y="231648"/>
                </a:lnTo>
                <a:lnTo>
                  <a:pt x="88391" y="234697"/>
                </a:lnTo>
                <a:lnTo>
                  <a:pt x="99060" y="236221"/>
                </a:lnTo>
                <a:lnTo>
                  <a:pt x="106679" y="233172"/>
                </a:lnTo>
                <a:lnTo>
                  <a:pt x="114300" y="231648"/>
                </a:lnTo>
                <a:lnTo>
                  <a:pt x="123444" y="230124"/>
                </a:lnTo>
                <a:lnTo>
                  <a:pt x="131064" y="227076"/>
                </a:lnTo>
                <a:lnTo>
                  <a:pt x="147827" y="227076"/>
                </a:lnTo>
                <a:lnTo>
                  <a:pt x="163067" y="230124"/>
                </a:lnTo>
                <a:lnTo>
                  <a:pt x="167640" y="231648"/>
                </a:lnTo>
                <a:lnTo>
                  <a:pt x="167640" y="44197"/>
                </a:lnTo>
              </a:path>
            </a:pathLst>
          </a:custGeom>
          <a:solidFill>
            <a:srgbClr val="7E9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6" name="object 2126"/>
          <p:cNvSpPr/>
          <p:nvPr/>
        </p:nvSpPr>
        <p:spPr>
          <a:xfrm>
            <a:off x="9429509" y="6771652"/>
            <a:ext cx="128015" cy="236220"/>
          </a:xfrm>
          <a:custGeom>
            <a:avLst/>
            <a:gdLst/>
            <a:ahLst/>
            <a:cxnLst/>
            <a:rect l="l" t="t" r="r" b="b"/>
            <a:pathLst>
              <a:path w="128015" h="236220">
                <a:moveTo>
                  <a:pt x="106679" y="233172"/>
                </a:moveTo>
                <a:lnTo>
                  <a:pt x="97536" y="236221"/>
                </a:lnTo>
                <a:lnTo>
                  <a:pt x="88391" y="234697"/>
                </a:lnTo>
                <a:lnTo>
                  <a:pt x="77724" y="231648"/>
                </a:lnTo>
                <a:lnTo>
                  <a:pt x="67056" y="227076"/>
                </a:lnTo>
                <a:lnTo>
                  <a:pt x="57912" y="220981"/>
                </a:lnTo>
                <a:lnTo>
                  <a:pt x="42672" y="213360"/>
                </a:lnTo>
                <a:lnTo>
                  <a:pt x="39624" y="210312"/>
                </a:lnTo>
                <a:lnTo>
                  <a:pt x="33527" y="207264"/>
                </a:lnTo>
                <a:lnTo>
                  <a:pt x="30479" y="204217"/>
                </a:lnTo>
                <a:lnTo>
                  <a:pt x="25908" y="202693"/>
                </a:lnTo>
                <a:lnTo>
                  <a:pt x="22860" y="199645"/>
                </a:lnTo>
                <a:lnTo>
                  <a:pt x="16764" y="196597"/>
                </a:lnTo>
                <a:lnTo>
                  <a:pt x="12191" y="195072"/>
                </a:lnTo>
                <a:lnTo>
                  <a:pt x="6096" y="193548"/>
                </a:lnTo>
                <a:lnTo>
                  <a:pt x="3048" y="192024"/>
                </a:lnTo>
                <a:lnTo>
                  <a:pt x="0" y="187452"/>
                </a:lnTo>
                <a:lnTo>
                  <a:pt x="0" y="181357"/>
                </a:lnTo>
                <a:lnTo>
                  <a:pt x="3048" y="172212"/>
                </a:lnTo>
                <a:lnTo>
                  <a:pt x="4572" y="155448"/>
                </a:lnTo>
                <a:lnTo>
                  <a:pt x="4572" y="126493"/>
                </a:lnTo>
                <a:lnTo>
                  <a:pt x="6096" y="97536"/>
                </a:lnTo>
                <a:lnTo>
                  <a:pt x="7620" y="79248"/>
                </a:lnTo>
                <a:lnTo>
                  <a:pt x="9144" y="68581"/>
                </a:lnTo>
                <a:lnTo>
                  <a:pt x="12191" y="54864"/>
                </a:lnTo>
                <a:lnTo>
                  <a:pt x="16764" y="42672"/>
                </a:lnTo>
                <a:lnTo>
                  <a:pt x="19812" y="33528"/>
                </a:lnTo>
                <a:lnTo>
                  <a:pt x="22860" y="30481"/>
                </a:lnTo>
                <a:lnTo>
                  <a:pt x="28956" y="27433"/>
                </a:lnTo>
                <a:lnTo>
                  <a:pt x="35052" y="21336"/>
                </a:lnTo>
                <a:lnTo>
                  <a:pt x="44196" y="16764"/>
                </a:lnTo>
                <a:lnTo>
                  <a:pt x="51815" y="10669"/>
                </a:lnTo>
                <a:lnTo>
                  <a:pt x="60960" y="7621"/>
                </a:lnTo>
                <a:lnTo>
                  <a:pt x="68579" y="3048"/>
                </a:lnTo>
                <a:lnTo>
                  <a:pt x="73152" y="1524"/>
                </a:lnTo>
                <a:lnTo>
                  <a:pt x="76200" y="0"/>
                </a:lnTo>
                <a:lnTo>
                  <a:pt x="96012" y="0"/>
                </a:lnTo>
                <a:lnTo>
                  <a:pt x="100584" y="1524"/>
                </a:lnTo>
                <a:lnTo>
                  <a:pt x="102108" y="1524"/>
                </a:lnTo>
                <a:lnTo>
                  <a:pt x="103632" y="3048"/>
                </a:lnTo>
                <a:lnTo>
                  <a:pt x="103632" y="4572"/>
                </a:lnTo>
                <a:lnTo>
                  <a:pt x="102108" y="4572"/>
                </a:lnTo>
                <a:lnTo>
                  <a:pt x="102108" y="6097"/>
                </a:lnTo>
                <a:lnTo>
                  <a:pt x="99060" y="7621"/>
                </a:lnTo>
                <a:lnTo>
                  <a:pt x="96012" y="7621"/>
                </a:lnTo>
                <a:lnTo>
                  <a:pt x="92964" y="9145"/>
                </a:lnTo>
                <a:lnTo>
                  <a:pt x="91440" y="12193"/>
                </a:lnTo>
                <a:lnTo>
                  <a:pt x="86867" y="15240"/>
                </a:lnTo>
                <a:lnTo>
                  <a:pt x="82296" y="21336"/>
                </a:lnTo>
                <a:lnTo>
                  <a:pt x="76200" y="28957"/>
                </a:lnTo>
                <a:lnTo>
                  <a:pt x="74676" y="33528"/>
                </a:lnTo>
                <a:lnTo>
                  <a:pt x="82296" y="48769"/>
                </a:lnTo>
                <a:lnTo>
                  <a:pt x="88391" y="59436"/>
                </a:lnTo>
                <a:lnTo>
                  <a:pt x="89915" y="67057"/>
                </a:lnTo>
                <a:lnTo>
                  <a:pt x="91440" y="77724"/>
                </a:lnTo>
                <a:lnTo>
                  <a:pt x="91440" y="92964"/>
                </a:lnTo>
                <a:lnTo>
                  <a:pt x="92964" y="105157"/>
                </a:lnTo>
                <a:lnTo>
                  <a:pt x="94488" y="112776"/>
                </a:lnTo>
                <a:lnTo>
                  <a:pt x="97536" y="115824"/>
                </a:lnTo>
                <a:lnTo>
                  <a:pt x="102108" y="117348"/>
                </a:lnTo>
                <a:lnTo>
                  <a:pt x="111252" y="123445"/>
                </a:lnTo>
                <a:lnTo>
                  <a:pt x="117348" y="128017"/>
                </a:lnTo>
                <a:lnTo>
                  <a:pt x="121920" y="131064"/>
                </a:lnTo>
                <a:lnTo>
                  <a:pt x="126491" y="135636"/>
                </a:lnTo>
                <a:lnTo>
                  <a:pt x="126491" y="141733"/>
                </a:lnTo>
                <a:lnTo>
                  <a:pt x="128015" y="150876"/>
                </a:lnTo>
                <a:lnTo>
                  <a:pt x="128015" y="163069"/>
                </a:lnTo>
                <a:lnTo>
                  <a:pt x="126491" y="176784"/>
                </a:lnTo>
                <a:lnTo>
                  <a:pt x="124967" y="192024"/>
                </a:lnTo>
                <a:lnTo>
                  <a:pt x="121920" y="208788"/>
                </a:lnTo>
                <a:lnTo>
                  <a:pt x="114300" y="222505"/>
                </a:lnTo>
                <a:lnTo>
                  <a:pt x="106679" y="233172"/>
                </a:lnTo>
              </a:path>
            </a:pathLst>
          </a:custGeom>
          <a:solidFill>
            <a:srgbClr val="284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7" name="object 2127"/>
          <p:cNvSpPr/>
          <p:nvPr/>
        </p:nvSpPr>
        <p:spPr>
          <a:xfrm>
            <a:off x="8641600" y="7212088"/>
            <a:ext cx="91441" cy="39624"/>
          </a:xfrm>
          <a:custGeom>
            <a:avLst/>
            <a:gdLst/>
            <a:ahLst/>
            <a:cxnLst/>
            <a:rect l="l" t="t" r="r" b="b"/>
            <a:pathLst>
              <a:path w="91441" h="39624">
                <a:moveTo>
                  <a:pt x="0" y="33528"/>
                </a:moveTo>
                <a:lnTo>
                  <a:pt x="1524" y="28957"/>
                </a:lnTo>
                <a:lnTo>
                  <a:pt x="3049" y="25909"/>
                </a:lnTo>
                <a:lnTo>
                  <a:pt x="6097" y="22861"/>
                </a:lnTo>
                <a:lnTo>
                  <a:pt x="9145" y="21336"/>
                </a:lnTo>
                <a:lnTo>
                  <a:pt x="10669" y="19812"/>
                </a:lnTo>
                <a:lnTo>
                  <a:pt x="13717" y="18288"/>
                </a:lnTo>
                <a:lnTo>
                  <a:pt x="28957" y="18288"/>
                </a:lnTo>
                <a:lnTo>
                  <a:pt x="33529" y="16764"/>
                </a:lnTo>
                <a:lnTo>
                  <a:pt x="38100" y="16764"/>
                </a:lnTo>
                <a:lnTo>
                  <a:pt x="44197" y="13716"/>
                </a:lnTo>
                <a:lnTo>
                  <a:pt x="54865" y="3048"/>
                </a:lnTo>
                <a:lnTo>
                  <a:pt x="57912" y="1524"/>
                </a:lnTo>
                <a:lnTo>
                  <a:pt x="62485" y="0"/>
                </a:lnTo>
                <a:lnTo>
                  <a:pt x="65533" y="0"/>
                </a:lnTo>
                <a:lnTo>
                  <a:pt x="68581" y="1524"/>
                </a:lnTo>
                <a:lnTo>
                  <a:pt x="74676" y="7621"/>
                </a:lnTo>
                <a:lnTo>
                  <a:pt x="76200" y="10669"/>
                </a:lnTo>
                <a:lnTo>
                  <a:pt x="80773" y="13716"/>
                </a:lnTo>
                <a:lnTo>
                  <a:pt x="82297" y="16764"/>
                </a:lnTo>
                <a:lnTo>
                  <a:pt x="85345" y="21336"/>
                </a:lnTo>
                <a:lnTo>
                  <a:pt x="86869" y="22861"/>
                </a:lnTo>
                <a:lnTo>
                  <a:pt x="88393" y="25909"/>
                </a:lnTo>
                <a:lnTo>
                  <a:pt x="91441" y="27433"/>
                </a:lnTo>
                <a:lnTo>
                  <a:pt x="83821" y="27433"/>
                </a:lnTo>
                <a:lnTo>
                  <a:pt x="80773" y="30481"/>
                </a:lnTo>
                <a:lnTo>
                  <a:pt x="77724" y="32004"/>
                </a:lnTo>
                <a:lnTo>
                  <a:pt x="73153" y="33528"/>
                </a:lnTo>
                <a:lnTo>
                  <a:pt x="68581" y="36576"/>
                </a:lnTo>
                <a:lnTo>
                  <a:pt x="64009" y="38100"/>
                </a:lnTo>
                <a:lnTo>
                  <a:pt x="57912" y="38100"/>
                </a:lnTo>
                <a:lnTo>
                  <a:pt x="53341" y="39624"/>
                </a:lnTo>
                <a:lnTo>
                  <a:pt x="48769" y="39624"/>
                </a:lnTo>
                <a:lnTo>
                  <a:pt x="48769" y="38100"/>
                </a:lnTo>
                <a:lnTo>
                  <a:pt x="47245" y="35052"/>
                </a:lnTo>
                <a:lnTo>
                  <a:pt x="45721" y="32004"/>
                </a:lnTo>
                <a:lnTo>
                  <a:pt x="28957" y="32004"/>
                </a:lnTo>
                <a:lnTo>
                  <a:pt x="22861" y="33528"/>
                </a:lnTo>
                <a:lnTo>
                  <a:pt x="0" y="33528"/>
                </a:lnTo>
              </a:path>
            </a:pathLst>
          </a:custGeom>
          <a:solidFill>
            <a:srgbClr val="284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8" name="object 2128"/>
          <p:cNvSpPr/>
          <p:nvPr/>
        </p:nvSpPr>
        <p:spPr>
          <a:xfrm>
            <a:off x="9499612" y="6948436"/>
            <a:ext cx="97537" cy="195072"/>
          </a:xfrm>
          <a:custGeom>
            <a:avLst/>
            <a:gdLst/>
            <a:ahLst/>
            <a:cxnLst/>
            <a:rect l="l" t="t" r="r" b="b"/>
            <a:pathLst>
              <a:path w="97537" h="195072">
                <a:moveTo>
                  <a:pt x="33529" y="195073"/>
                </a:moveTo>
                <a:lnTo>
                  <a:pt x="73153" y="195073"/>
                </a:lnTo>
                <a:lnTo>
                  <a:pt x="82297" y="193549"/>
                </a:lnTo>
                <a:lnTo>
                  <a:pt x="97537" y="187452"/>
                </a:lnTo>
                <a:lnTo>
                  <a:pt x="97537" y="12192"/>
                </a:lnTo>
                <a:lnTo>
                  <a:pt x="96012" y="10668"/>
                </a:lnTo>
                <a:lnTo>
                  <a:pt x="91441" y="4573"/>
                </a:lnTo>
                <a:lnTo>
                  <a:pt x="85345" y="0"/>
                </a:lnTo>
                <a:lnTo>
                  <a:pt x="82297" y="0"/>
                </a:lnTo>
                <a:lnTo>
                  <a:pt x="76200" y="6097"/>
                </a:lnTo>
                <a:lnTo>
                  <a:pt x="73153" y="10668"/>
                </a:lnTo>
                <a:lnTo>
                  <a:pt x="70105" y="12192"/>
                </a:lnTo>
                <a:lnTo>
                  <a:pt x="67057" y="16764"/>
                </a:lnTo>
                <a:lnTo>
                  <a:pt x="64009" y="18288"/>
                </a:lnTo>
                <a:lnTo>
                  <a:pt x="62485" y="21337"/>
                </a:lnTo>
                <a:lnTo>
                  <a:pt x="62485" y="28956"/>
                </a:lnTo>
                <a:lnTo>
                  <a:pt x="65533" y="38100"/>
                </a:lnTo>
                <a:lnTo>
                  <a:pt x="65533" y="57913"/>
                </a:lnTo>
                <a:lnTo>
                  <a:pt x="62485" y="74676"/>
                </a:lnTo>
                <a:lnTo>
                  <a:pt x="57912" y="83821"/>
                </a:lnTo>
                <a:lnTo>
                  <a:pt x="54864" y="86868"/>
                </a:lnTo>
                <a:lnTo>
                  <a:pt x="53341" y="91440"/>
                </a:lnTo>
                <a:lnTo>
                  <a:pt x="50293" y="99061"/>
                </a:lnTo>
                <a:lnTo>
                  <a:pt x="45721" y="109728"/>
                </a:lnTo>
                <a:lnTo>
                  <a:pt x="39624" y="118873"/>
                </a:lnTo>
                <a:lnTo>
                  <a:pt x="35053" y="123444"/>
                </a:lnTo>
                <a:lnTo>
                  <a:pt x="32005" y="124968"/>
                </a:lnTo>
                <a:lnTo>
                  <a:pt x="27433" y="126492"/>
                </a:lnTo>
                <a:lnTo>
                  <a:pt x="22861" y="131064"/>
                </a:lnTo>
                <a:lnTo>
                  <a:pt x="10669" y="140209"/>
                </a:lnTo>
                <a:lnTo>
                  <a:pt x="6097" y="146304"/>
                </a:lnTo>
                <a:lnTo>
                  <a:pt x="1524" y="150876"/>
                </a:lnTo>
                <a:lnTo>
                  <a:pt x="0" y="153925"/>
                </a:lnTo>
                <a:lnTo>
                  <a:pt x="0" y="160021"/>
                </a:lnTo>
                <a:lnTo>
                  <a:pt x="1524" y="164592"/>
                </a:lnTo>
                <a:lnTo>
                  <a:pt x="4573" y="167640"/>
                </a:lnTo>
                <a:lnTo>
                  <a:pt x="9145" y="169164"/>
                </a:lnTo>
                <a:lnTo>
                  <a:pt x="12193" y="170688"/>
                </a:lnTo>
                <a:lnTo>
                  <a:pt x="13717" y="175261"/>
                </a:lnTo>
                <a:lnTo>
                  <a:pt x="21337" y="182880"/>
                </a:lnTo>
                <a:lnTo>
                  <a:pt x="27433" y="192025"/>
                </a:lnTo>
                <a:lnTo>
                  <a:pt x="33529" y="195073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9" name="object 2129"/>
          <p:cNvSpPr/>
          <p:nvPr/>
        </p:nvSpPr>
        <p:spPr>
          <a:xfrm>
            <a:off x="9499612" y="7070357"/>
            <a:ext cx="97537" cy="73152"/>
          </a:xfrm>
          <a:custGeom>
            <a:avLst/>
            <a:gdLst/>
            <a:ahLst/>
            <a:cxnLst/>
            <a:rect l="l" t="t" r="r" b="b"/>
            <a:pathLst>
              <a:path w="97537" h="73152">
                <a:moveTo>
                  <a:pt x="35053" y="0"/>
                </a:moveTo>
                <a:lnTo>
                  <a:pt x="32005" y="1523"/>
                </a:lnTo>
                <a:lnTo>
                  <a:pt x="22861" y="7619"/>
                </a:lnTo>
                <a:lnTo>
                  <a:pt x="16764" y="13716"/>
                </a:lnTo>
                <a:lnTo>
                  <a:pt x="10669" y="18288"/>
                </a:lnTo>
                <a:lnTo>
                  <a:pt x="6097" y="22859"/>
                </a:lnTo>
                <a:lnTo>
                  <a:pt x="1524" y="28955"/>
                </a:lnTo>
                <a:lnTo>
                  <a:pt x="0" y="32004"/>
                </a:lnTo>
                <a:lnTo>
                  <a:pt x="0" y="38100"/>
                </a:lnTo>
                <a:lnTo>
                  <a:pt x="1524" y="41147"/>
                </a:lnTo>
                <a:lnTo>
                  <a:pt x="4573" y="44195"/>
                </a:lnTo>
                <a:lnTo>
                  <a:pt x="9145" y="47243"/>
                </a:lnTo>
                <a:lnTo>
                  <a:pt x="12193" y="48767"/>
                </a:lnTo>
                <a:lnTo>
                  <a:pt x="13717" y="51816"/>
                </a:lnTo>
                <a:lnTo>
                  <a:pt x="16764" y="54864"/>
                </a:lnTo>
                <a:lnTo>
                  <a:pt x="21337" y="60959"/>
                </a:lnTo>
                <a:lnTo>
                  <a:pt x="27433" y="70104"/>
                </a:lnTo>
                <a:lnTo>
                  <a:pt x="33529" y="73152"/>
                </a:lnTo>
                <a:lnTo>
                  <a:pt x="73153" y="73152"/>
                </a:lnTo>
                <a:lnTo>
                  <a:pt x="82297" y="71628"/>
                </a:lnTo>
                <a:lnTo>
                  <a:pt x="97537" y="65531"/>
                </a:lnTo>
                <a:lnTo>
                  <a:pt x="97537" y="22859"/>
                </a:lnTo>
                <a:lnTo>
                  <a:pt x="94488" y="21335"/>
                </a:lnTo>
                <a:lnTo>
                  <a:pt x="80773" y="16764"/>
                </a:lnTo>
                <a:lnTo>
                  <a:pt x="77724" y="15240"/>
                </a:lnTo>
                <a:lnTo>
                  <a:pt x="73153" y="13716"/>
                </a:lnTo>
                <a:lnTo>
                  <a:pt x="70105" y="12192"/>
                </a:lnTo>
                <a:lnTo>
                  <a:pt x="67057" y="12192"/>
                </a:lnTo>
                <a:lnTo>
                  <a:pt x="65533" y="10667"/>
                </a:lnTo>
                <a:lnTo>
                  <a:pt x="62485" y="9143"/>
                </a:lnTo>
                <a:lnTo>
                  <a:pt x="57912" y="7619"/>
                </a:lnTo>
                <a:lnTo>
                  <a:pt x="53341" y="4571"/>
                </a:lnTo>
                <a:lnTo>
                  <a:pt x="39624" y="0"/>
                </a:lnTo>
                <a:lnTo>
                  <a:pt x="35053" y="0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0" name="object 2130"/>
          <p:cNvSpPr/>
          <p:nvPr/>
        </p:nvSpPr>
        <p:spPr>
          <a:xfrm>
            <a:off x="9409697" y="7068833"/>
            <a:ext cx="50291" cy="70103"/>
          </a:xfrm>
          <a:custGeom>
            <a:avLst/>
            <a:gdLst/>
            <a:ahLst/>
            <a:cxnLst/>
            <a:rect l="l" t="t" r="r" b="b"/>
            <a:pathLst>
              <a:path w="50291" h="70103">
                <a:moveTo>
                  <a:pt x="6096" y="70103"/>
                </a:moveTo>
                <a:lnTo>
                  <a:pt x="7620" y="68579"/>
                </a:lnTo>
                <a:lnTo>
                  <a:pt x="15239" y="60959"/>
                </a:lnTo>
                <a:lnTo>
                  <a:pt x="18288" y="56388"/>
                </a:lnTo>
                <a:lnTo>
                  <a:pt x="25908" y="48767"/>
                </a:lnTo>
                <a:lnTo>
                  <a:pt x="27432" y="48767"/>
                </a:lnTo>
                <a:lnTo>
                  <a:pt x="30479" y="47243"/>
                </a:lnTo>
                <a:lnTo>
                  <a:pt x="35052" y="47243"/>
                </a:lnTo>
                <a:lnTo>
                  <a:pt x="39624" y="45719"/>
                </a:lnTo>
                <a:lnTo>
                  <a:pt x="50291" y="45719"/>
                </a:lnTo>
                <a:lnTo>
                  <a:pt x="50291" y="25907"/>
                </a:lnTo>
                <a:lnTo>
                  <a:pt x="48768" y="15240"/>
                </a:lnTo>
                <a:lnTo>
                  <a:pt x="48768" y="7619"/>
                </a:lnTo>
                <a:lnTo>
                  <a:pt x="36576" y="1524"/>
                </a:lnTo>
                <a:lnTo>
                  <a:pt x="33527" y="1524"/>
                </a:lnTo>
                <a:lnTo>
                  <a:pt x="32003" y="0"/>
                </a:lnTo>
                <a:lnTo>
                  <a:pt x="30479" y="0"/>
                </a:lnTo>
                <a:lnTo>
                  <a:pt x="27432" y="3047"/>
                </a:lnTo>
                <a:lnTo>
                  <a:pt x="18288" y="6095"/>
                </a:lnTo>
                <a:lnTo>
                  <a:pt x="15239" y="7619"/>
                </a:lnTo>
                <a:lnTo>
                  <a:pt x="12191" y="10667"/>
                </a:lnTo>
                <a:lnTo>
                  <a:pt x="9144" y="15240"/>
                </a:lnTo>
                <a:lnTo>
                  <a:pt x="6096" y="21336"/>
                </a:lnTo>
                <a:lnTo>
                  <a:pt x="4572" y="25907"/>
                </a:lnTo>
                <a:lnTo>
                  <a:pt x="4572" y="32003"/>
                </a:lnTo>
                <a:lnTo>
                  <a:pt x="3048" y="35052"/>
                </a:lnTo>
                <a:lnTo>
                  <a:pt x="3048" y="39624"/>
                </a:lnTo>
                <a:lnTo>
                  <a:pt x="0" y="42671"/>
                </a:lnTo>
                <a:lnTo>
                  <a:pt x="0" y="53340"/>
                </a:lnTo>
                <a:lnTo>
                  <a:pt x="1524" y="62483"/>
                </a:lnTo>
                <a:lnTo>
                  <a:pt x="6096" y="70103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17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321305" y="7283716"/>
            <a:ext cx="38100" cy="38100"/>
          </a:xfrm>
          <a:prstGeom prst="rect">
            <a:avLst/>
          </a:prstGeom>
        </p:spPr>
      </p:pic>
      <p:sp>
        <p:nvSpPr>
          <p:cNvPr id="2131" name="object 2131"/>
          <p:cNvSpPr/>
          <p:nvPr/>
        </p:nvSpPr>
        <p:spPr>
          <a:xfrm>
            <a:off x="8454149" y="7166369"/>
            <a:ext cx="112775" cy="82295"/>
          </a:xfrm>
          <a:custGeom>
            <a:avLst/>
            <a:gdLst/>
            <a:ahLst/>
            <a:cxnLst/>
            <a:rect l="l" t="t" r="r" b="b"/>
            <a:pathLst>
              <a:path w="112775" h="82295">
                <a:moveTo>
                  <a:pt x="0" y="82295"/>
                </a:moveTo>
                <a:lnTo>
                  <a:pt x="4572" y="80771"/>
                </a:lnTo>
                <a:lnTo>
                  <a:pt x="12192" y="77723"/>
                </a:lnTo>
                <a:lnTo>
                  <a:pt x="21336" y="74676"/>
                </a:lnTo>
                <a:lnTo>
                  <a:pt x="42672" y="68580"/>
                </a:lnTo>
                <a:lnTo>
                  <a:pt x="51816" y="67055"/>
                </a:lnTo>
                <a:lnTo>
                  <a:pt x="59436" y="65531"/>
                </a:lnTo>
                <a:lnTo>
                  <a:pt x="64008" y="65531"/>
                </a:lnTo>
                <a:lnTo>
                  <a:pt x="65532" y="67055"/>
                </a:lnTo>
                <a:lnTo>
                  <a:pt x="71627" y="67055"/>
                </a:lnTo>
                <a:lnTo>
                  <a:pt x="79248" y="65531"/>
                </a:lnTo>
                <a:lnTo>
                  <a:pt x="85344" y="65531"/>
                </a:lnTo>
                <a:lnTo>
                  <a:pt x="94487" y="64007"/>
                </a:lnTo>
                <a:lnTo>
                  <a:pt x="100584" y="62483"/>
                </a:lnTo>
                <a:lnTo>
                  <a:pt x="108204" y="60959"/>
                </a:lnTo>
                <a:lnTo>
                  <a:pt x="112775" y="57911"/>
                </a:lnTo>
                <a:lnTo>
                  <a:pt x="105156" y="45719"/>
                </a:lnTo>
                <a:lnTo>
                  <a:pt x="97536" y="39623"/>
                </a:lnTo>
                <a:lnTo>
                  <a:pt x="96012" y="39623"/>
                </a:lnTo>
                <a:lnTo>
                  <a:pt x="96012" y="36576"/>
                </a:lnTo>
                <a:lnTo>
                  <a:pt x="91439" y="22859"/>
                </a:lnTo>
                <a:lnTo>
                  <a:pt x="88392" y="16764"/>
                </a:lnTo>
                <a:lnTo>
                  <a:pt x="85344" y="15240"/>
                </a:lnTo>
                <a:lnTo>
                  <a:pt x="83820" y="15240"/>
                </a:lnTo>
                <a:lnTo>
                  <a:pt x="80772" y="12192"/>
                </a:lnTo>
                <a:lnTo>
                  <a:pt x="77724" y="10667"/>
                </a:lnTo>
                <a:lnTo>
                  <a:pt x="73151" y="6095"/>
                </a:lnTo>
                <a:lnTo>
                  <a:pt x="68580" y="4571"/>
                </a:lnTo>
                <a:lnTo>
                  <a:pt x="64008" y="1523"/>
                </a:lnTo>
                <a:lnTo>
                  <a:pt x="60960" y="0"/>
                </a:lnTo>
                <a:lnTo>
                  <a:pt x="59436" y="0"/>
                </a:lnTo>
                <a:lnTo>
                  <a:pt x="56387" y="1523"/>
                </a:lnTo>
                <a:lnTo>
                  <a:pt x="51816" y="6095"/>
                </a:lnTo>
                <a:lnTo>
                  <a:pt x="47244" y="12192"/>
                </a:lnTo>
                <a:lnTo>
                  <a:pt x="41148" y="18288"/>
                </a:lnTo>
                <a:lnTo>
                  <a:pt x="33527" y="24383"/>
                </a:lnTo>
                <a:lnTo>
                  <a:pt x="21336" y="36576"/>
                </a:lnTo>
                <a:lnTo>
                  <a:pt x="18287" y="38100"/>
                </a:lnTo>
                <a:lnTo>
                  <a:pt x="12192" y="39623"/>
                </a:lnTo>
                <a:lnTo>
                  <a:pt x="6096" y="42671"/>
                </a:lnTo>
                <a:lnTo>
                  <a:pt x="6096" y="62483"/>
                </a:lnTo>
                <a:lnTo>
                  <a:pt x="4572" y="67055"/>
                </a:lnTo>
                <a:lnTo>
                  <a:pt x="3048" y="70104"/>
                </a:lnTo>
                <a:lnTo>
                  <a:pt x="0" y="74676"/>
                </a:lnTo>
                <a:lnTo>
                  <a:pt x="0" y="82295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2" name="object 2132"/>
          <p:cNvSpPr/>
          <p:nvPr/>
        </p:nvSpPr>
        <p:spPr>
          <a:xfrm>
            <a:off x="8470912" y="6966724"/>
            <a:ext cx="272797" cy="208788"/>
          </a:xfrm>
          <a:custGeom>
            <a:avLst/>
            <a:gdLst/>
            <a:ahLst/>
            <a:cxnLst/>
            <a:rect l="l" t="t" r="r" b="b"/>
            <a:pathLst>
              <a:path w="272797" h="208788">
                <a:moveTo>
                  <a:pt x="0" y="32004"/>
                </a:moveTo>
                <a:lnTo>
                  <a:pt x="3049" y="30480"/>
                </a:lnTo>
                <a:lnTo>
                  <a:pt x="7621" y="30480"/>
                </a:lnTo>
                <a:lnTo>
                  <a:pt x="13717" y="27433"/>
                </a:lnTo>
                <a:lnTo>
                  <a:pt x="21337" y="25909"/>
                </a:lnTo>
                <a:lnTo>
                  <a:pt x="39624" y="19812"/>
                </a:lnTo>
                <a:lnTo>
                  <a:pt x="50293" y="16764"/>
                </a:lnTo>
                <a:lnTo>
                  <a:pt x="59437" y="13716"/>
                </a:lnTo>
                <a:lnTo>
                  <a:pt x="70105" y="12192"/>
                </a:lnTo>
                <a:lnTo>
                  <a:pt x="80773" y="7621"/>
                </a:lnTo>
                <a:lnTo>
                  <a:pt x="88393" y="6097"/>
                </a:lnTo>
                <a:lnTo>
                  <a:pt x="97537" y="3049"/>
                </a:lnTo>
                <a:lnTo>
                  <a:pt x="105157" y="1525"/>
                </a:lnTo>
                <a:lnTo>
                  <a:pt x="111253" y="0"/>
                </a:lnTo>
                <a:lnTo>
                  <a:pt x="138685" y="0"/>
                </a:lnTo>
                <a:lnTo>
                  <a:pt x="144781" y="1525"/>
                </a:lnTo>
                <a:lnTo>
                  <a:pt x="149353" y="1525"/>
                </a:lnTo>
                <a:lnTo>
                  <a:pt x="152400" y="3049"/>
                </a:lnTo>
                <a:lnTo>
                  <a:pt x="155449" y="3049"/>
                </a:lnTo>
                <a:lnTo>
                  <a:pt x="156973" y="6097"/>
                </a:lnTo>
                <a:lnTo>
                  <a:pt x="160021" y="7621"/>
                </a:lnTo>
                <a:lnTo>
                  <a:pt x="170688" y="18288"/>
                </a:lnTo>
                <a:lnTo>
                  <a:pt x="173737" y="19812"/>
                </a:lnTo>
                <a:lnTo>
                  <a:pt x="175261" y="22861"/>
                </a:lnTo>
                <a:lnTo>
                  <a:pt x="176785" y="24385"/>
                </a:lnTo>
                <a:lnTo>
                  <a:pt x="179833" y="25909"/>
                </a:lnTo>
                <a:lnTo>
                  <a:pt x="190500" y="36576"/>
                </a:lnTo>
                <a:lnTo>
                  <a:pt x="193549" y="42673"/>
                </a:lnTo>
                <a:lnTo>
                  <a:pt x="199645" y="51816"/>
                </a:lnTo>
                <a:lnTo>
                  <a:pt x="204217" y="57912"/>
                </a:lnTo>
                <a:lnTo>
                  <a:pt x="205741" y="60961"/>
                </a:lnTo>
                <a:lnTo>
                  <a:pt x="208788" y="64009"/>
                </a:lnTo>
                <a:lnTo>
                  <a:pt x="211837" y="65533"/>
                </a:lnTo>
                <a:lnTo>
                  <a:pt x="216409" y="68580"/>
                </a:lnTo>
                <a:lnTo>
                  <a:pt x="228600" y="74676"/>
                </a:lnTo>
                <a:lnTo>
                  <a:pt x="236221" y="77725"/>
                </a:lnTo>
                <a:lnTo>
                  <a:pt x="242317" y="80773"/>
                </a:lnTo>
                <a:lnTo>
                  <a:pt x="246888" y="82297"/>
                </a:lnTo>
                <a:lnTo>
                  <a:pt x="251461" y="86868"/>
                </a:lnTo>
                <a:lnTo>
                  <a:pt x="254509" y="91440"/>
                </a:lnTo>
                <a:lnTo>
                  <a:pt x="257557" y="97537"/>
                </a:lnTo>
                <a:lnTo>
                  <a:pt x="266700" y="109728"/>
                </a:lnTo>
                <a:lnTo>
                  <a:pt x="269749" y="114300"/>
                </a:lnTo>
                <a:lnTo>
                  <a:pt x="272797" y="117349"/>
                </a:lnTo>
                <a:lnTo>
                  <a:pt x="272797" y="120397"/>
                </a:lnTo>
                <a:lnTo>
                  <a:pt x="263653" y="126492"/>
                </a:lnTo>
                <a:lnTo>
                  <a:pt x="242317" y="137161"/>
                </a:lnTo>
                <a:lnTo>
                  <a:pt x="231649" y="141733"/>
                </a:lnTo>
                <a:lnTo>
                  <a:pt x="222505" y="146304"/>
                </a:lnTo>
                <a:lnTo>
                  <a:pt x="214885" y="149352"/>
                </a:lnTo>
                <a:lnTo>
                  <a:pt x="208788" y="152400"/>
                </a:lnTo>
                <a:lnTo>
                  <a:pt x="205741" y="152400"/>
                </a:lnTo>
                <a:lnTo>
                  <a:pt x="196597" y="149352"/>
                </a:lnTo>
                <a:lnTo>
                  <a:pt x="187453" y="149352"/>
                </a:lnTo>
                <a:lnTo>
                  <a:pt x="181357" y="150876"/>
                </a:lnTo>
                <a:lnTo>
                  <a:pt x="175261" y="153925"/>
                </a:lnTo>
                <a:lnTo>
                  <a:pt x="166117" y="156973"/>
                </a:lnTo>
                <a:lnTo>
                  <a:pt x="158497" y="160021"/>
                </a:lnTo>
                <a:lnTo>
                  <a:pt x="150876" y="161545"/>
                </a:lnTo>
                <a:lnTo>
                  <a:pt x="146305" y="163068"/>
                </a:lnTo>
                <a:lnTo>
                  <a:pt x="143257" y="164592"/>
                </a:lnTo>
                <a:lnTo>
                  <a:pt x="141733" y="167640"/>
                </a:lnTo>
                <a:lnTo>
                  <a:pt x="132588" y="172212"/>
                </a:lnTo>
                <a:lnTo>
                  <a:pt x="129541" y="172212"/>
                </a:lnTo>
                <a:lnTo>
                  <a:pt x="123445" y="173737"/>
                </a:lnTo>
                <a:lnTo>
                  <a:pt x="120397" y="173737"/>
                </a:lnTo>
                <a:lnTo>
                  <a:pt x="118873" y="175261"/>
                </a:lnTo>
                <a:lnTo>
                  <a:pt x="123445" y="181356"/>
                </a:lnTo>
                <a:lnTo>
                  <a:pt x="118873" y="184404"/>
                </a:lnTo>
                <a:lnTo>
                  <a:pt x="112776" y="185928"/>
                </a:lnTo>
                <a:lnTo>
                  <a:pt x="105157" y="188976"/>
                </a:lnTo>
                <a:lnTo>
                  <a:pt x="97537" y="190500"/>
                </a:lnTo>
                <a:lnTo>
                  <a:pt x="89917" y="190500"/>
                </a:lnTo>
                <a:lnTo>
                  <a:pt x="83821" y="192025"/>
                </a:lnTo>
                <a:lnTo>
                  <a:pt x="77724" y="192025"/>
                </a:lnTo>
                <a:lnTo>
                  <a:pt x="74676" y="190500"/>
                </a:lnTo>
                <a:lnTo>
                  <a:pt x="70105" y="190500"/>
                </a:lnTo>
                <a:lnTo>
                  <a:pt x="64009" y="192025"/>
                </a:lnTo>
                <a:lnTo>
                  <a:pt x="54864" y="193549"/>
                </a:lnTo>
                <a:lnTo>
                  <a:pt x="22861" y="202692"/>
                </a:lnTo>
                <a:lnTo>
                  <a:pt x="16764" y="205740"/>
                </a:lnTo>
                <a:lnTo>
                  <a:pt x="10669" y="207264"/>
                </a:lnTo>
                <a:lnTo>
                  <a:pt x="7621" y="208788"/>
                </a:lnTo>
                <a:lnTo>
                  <a:pt x="0" y="208788"/>
                </a:lnTo>
                <a:lnTo>
                  <a:pt x="0" y="32004"/>
                </a:lnTo>
              </a:path>
            </a:pathLst>
          </a:custGeom>
          <a:solidFill>
            <a:srgbClr val="284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3" name="object 2133"/>
          <p:cNvSpPr/>
          <p:nvPr/>
        </p:nvSpPr>
        <p:spPr>
          <a:xfrm>
            <a:off x="8542541" y="7029209"/>
            <a:ext cx="201168" cy="108203"/>
          </a:xfrm>
          <a:custGeom>
            <a:avLst/>
            <a:gdLst/>
            <a:ahLst/>
            <a:cxnLst/>
            <a:rect l="l" t="t" r="r" b="b"/>
            <a:pathLst>
              <a:path w="201168" h="108203">
                <a:moveTo>
                  <a:pt x="137159" y="0"/>
                </a:moveTo>
                <a:lnTo>
                  <a:pt x="140208" y="1524"/>
                </a:lnTo>
                <a:lnTo>
                  <a:pt x="144780" y="4571"/>
                </a:lnTo>
                <a:lnTo>
                  <a:pt x="156971" y="10667"/>
                </a:lnTo>
                <a:lnTo>
                  <a:pt x="164592" y="13715"/>
                </a:lnTo>
                <a:lnTo>
                  <a:pt x="170688" y="16764"/>
                </a:lnTo>
                <a:lnTo>
                  <a:pt x="175259" y="19812"/>
                </a:lnTo>
                <a:lnTo>
                  <a:pt x="179832" y="24383"/>
                </a:lnTo>
                <a:lnTo>
                  <a:pt x="182880" y="28955"/>
                </a:lnTo>
                <a:lnTo>
                  <a:pt x="185928" y="35052"/>
                </a:lnTo>
                <a:lnTo>
                  <a:pt x="195071" y="47243"/>
                </a:lnTo>
                <a:lnTo>
                  <a:pt x="198120" y="51815"/>
                </a:lnTo>
                <a:lnTo>
                  <a:pt x="201168" y="54864"/>
                </a:lnTo>
                <a:lnTo>
                  <a:pt x="201168" y="56388"/>
                </a:lnTo>
                <a:lnTo>
                  <a:pt x="192024" y="62483"/>
                </a:lnTo>
                <a:lnTo>
                  <a:pt x="170688" y="73152"/>
                </a:lnTo>
                <a:lnTo>
                  <a:pt x="160020" y="77724"/>
                </a:lnTo>
                <a:lnTo>
                  <a:pt x="150876" y="82295"/>
                </a:lnTo>
                <a:lnTo>
                  <a:pt x="143256" y="86867"/>
                </a:lnTo>
                <a:lnTo>
                  <a:pt x="137159" y="88391"/>
                </a:lnTo>
                <a:lnTo>
                  <a:pt x="134112" y="88391"/>
                </a:lnTo>
                <a:lnTo>
                  <a:pt x="129540" y="86867"/>
                </a:lnTo>
                <a:lnTo>
                  <a:pt x="124968" y="86867"/>
                </a:lnTo>
                <a:lnTo>
                  <a:pt x="120395" y="85343"/>
                </a:lnTo>
                <a:lnTo>
                  <a:pt x="118871" y="85343"/>
                </a:lnTo>
                <a:lnTo>
                  <a:pt x="115824" y="86867"/>
                </a:lnTo>
                <a:lnTo>
                  <a:pt x="109728" y="88391"/>
                </a:lnTo>
                <a:lnTo>
                  <a:pt x="103632" y="91440"/>
                </a:lnTo>
                <a:lnTo>
                  <a:pt x="94488" y="92964"/>
                </a:lnTo>
                <a:lnTo>
                  <a:pt x="86868" y="96012"/>
                </a:lnTo>
                <a:lnTo>
                  <a:pt x="79247" y="97536"/>
                </a:lnTo>
                <a:lnTo>
                  <a:pt x="74676" y="99060"/>
                </a:lnTo>
                <a:lnTo>
                  <a:pt x="71628" y="100583"/>
                </a:lnTo>
                <a:lnTo>
                  <a:pt x="70104" y="103631"/>
                </a:lnTo>
                <a:lnTo>
                  <a:pt x="60959" y="108203"/>
                </a:lnTo>
                <a:lnTo>
                  <a:pt x="56388" y="106679"/>
                </a:lnTo>
                <a:lnTo>
                  <a:pt x="51816" y="106679"/>
                </a:lnTo>
                <a:lnTo>
                  <a:pt x="48768" y="105155"/>
                </a:lnTo>
                <a:lnTo>
                  <a:pt x="47244" y="105155"/>
                </a:lnTo>
                <a:lnTo>
                  <a:pt x="44195" y="103631"/>
                </a:lnTo>
                <a:lnTo>
                  <a:pt x="41147" y="100583"/>
                </a:lnTo>
                <a:lnTo>
                  <a:pt x="39624" y="97536"/>
                </a:lnTo>
                <a:lnTo>
                  <a:pt x="36576" y="92964"/>
                </a:lnTo>
                <a:lnTo>
                  <a:pt x="35052" y="88391"/>
                </a:lnTo>
                <a:lnTo>
                  <a:pt x="32004" y="76200"/>
                </a:lnTo>
                <a:lnTo>
                  <a:pt x="28956" y="71627"/>
                </a:lnTo>
                <a:lnTo>
                  <a:pt x="25908" y="70103"/>
                </a:lnTo>
                <a:lnTo>
                  <a:pt x="22859" y="67055"/>
                </a:lnTo>
                <a:lnTo>
                  <a:pt x="18288" y="64007"/>
                </a:lnTo>
                <a:lnTo>
                  <a:pt x="13716" y="62483"/>
                </a:lnTo>
                <a:lnTo>
                  <a:pt x="9144" y="59436"/>
                </a:lnTo>
                <a:lnTo>
                  <a:pt x="4571" y="57912"/>
                </a:lnTo>
                <a:lnTo>
                  <a:pt x="1524" y="56388"/>
                </a:lnTo>
                <a:lnTo>
                  <a:pt x="0" y="56388"/>
                </a:lnTo>
                <a:lnTo>
                  <a:pt x="1524" y="47243"/>
                </a:lnTo>
                <a:lnTo>
                  <a:pt x="4571" y="42671"/>
                </a:lnTo>
                <a:lnTo>
                  <a:pt x="12192" y="35052"/>
                </a:lnTo>
                <a:lnTo>
                  <a:pt x="15240" y="33527"/>
                </a:lnTo>
                <a:lnTo>
                  <a:pt x="22859" y="25907"/>
                </a:lnTo>
                <a:lnTo>
                  <a:pt x="27432" y="22860"/>
                </a:lnTo>
                <a:lnTo>
                  <a:pt x="35052" y="15240"/>
                </a:lnTo>
                <a:lnTo>
                  <a:pt x="39624" y="13715"/>
                </a:lnTo>
                <a:lnTo>
                  <a:pt x="41147" y="12191"/>
                </a:lnTo>
                <a:lnTo>
                  <a:pt x="42671" y="13715"/>
                </a:lnTo>
                <a:lnTo>
                  <a:pt x="54864" y="19812"/>
                </a:lnTo>
                <a:lnTo>
                  <a:pt x="64008" y="28955"/>
                </a:lnTo>
                <a:lnTo>
                  <a:pt x="64008" y="32003"/>
                </a:lnTo>
                <a:lnTo>
                  <a:pt x="67056" y="35052"/>
                </a:lnTo>
                <a:lnTo>
                  <a:pt x="71628" y="36576"/>
                </a:lnTo>
                <a:lnTo>
                  <a:pt x="74676" y="38100"/>
                </a:lnTo>
                <a:lnTo>
                  <a:pt x="79247" y="41148"/>
                </a:lnTo>
                <a:lnTo>
                  <a:pt x="82295" y="41148"/>
                </a:lnTo>
                <a:lnTo>
                  <a:pt x="85344" y="42671"/>
                </a:lnTo>
                <a:lnTo>
                  <a:pt x="86868" y="42671"/>
                </a:lnTo>
                <a:lnTo>
                  <a:pt x="88392" y="41148"/>
                </a:lnTo>
                <a:lnTo>
                  <a:pt x="88392" y="38100"/>
                </a:lnTo>
                <a:lnTo>
                  <a:pt x="91440" y="32003"/>
                </a:lnTo>
                <a:lnTo>
                  <a:pt x="92964" y="27431"/>
                </a:lnTo>
                <a:lnTo>
                  <a:pt x="94488" y="24383"/>
                </a:lnTo>
                <a:lnTo>
                  <a:pt x="96012" y="24383"/>
                </a:lnTo>
                <a:lnTo>
                  <a:pt x="99059" y="21336"/>
                </a:lnTo>
                <a:lnTo>
                  <a:pt x="105156" y="18288"/>
                </a:lnTo>
                <a:lnTo>
                  <a:pt x="114300" y="9143"/>
                </a:lnTo>
                <a:lnTo>
                  <a:pt x="120395" y="6095"/>
                </a:lnTo>
                <a:lnTo>
                  <a:pt x="123444" y="3048"/>
                </a:lnTo>
                <a:lnTo>
                  <a:pt x="126492" y="1524"/>
                </a:lnTo>
                <a:lnTo>
                  <a:pt x="128016" y="1524"/>
                </a:lnTo>
                <a:lnTo>
                  <a:pt x="131064" y="0"/>
                </a:lnTo>
                <a:lnTo>
                  <a:pt x="137159" y="0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4" name="object 2134"/>
          <p:cNvSpPr/>
          <p:nvPr/>
        </p:nvSpPr>
        <p:spPr>
          <a:xfrm>
            <a:off x="8880869" y="6703073"/>
            <a:ext cx="650748" cy="560831"/>
          </a:xfrm>
          <a:custGeom>
            <a:avLst/>
            <a:gdLst/>
            <a:ahLst/>
            <a:cxnLst/>
            <a:rect l="l" t="t" r="r" b="b"/>
            <a:pathLst>
              <a:path w="650748" h="560831">
                <a:moveTo>
                  <a:pt x="640080" y="518160"/>
                </a:moveTo>
                <a:lnTo>
                  <a:pt x="646176" y="496824"/>
                </a:lnTo>
                <a:lnTo>
                  <a:pt x="650748" y="480060"/>
                </a:lnTo>
                <a:lnTo>
                  <a:pt x="650748" y="449579"/>
                </a:lnTo>
                <a:lnTo>
                  <a:pt x="649224" y="443484"/>
                </a:lnTo>
                <a:lnTo>
                  <a:pt x="647700" y="437388"/>
                </a:lnTo>
                <a:lnTo>
                  <a:pt x="646176" y="431291"/>
                </a:lnTo>
                <a:lnTo>
                  <a:pt x="644652" y="426719"/>
                </a:lnTo>
                <a:lnTo>
                  <a:pt x="641604" y="420624"/>
                </a:lnTo>
                <a:lnTo>
                  <a:pt x="629412" y="402336"/>
                </a:lnTo>
                <a:lnTo>
                  <a:pt x="624840" y="399288"/>
                </a:lnTo>
                <a:lnTo>
                  <a:pt x="621792" y="394715"/>
                </a:lnTo>
                <a:lnTo>
                  <a:pt x="617219" y="391667"/>
                </a:lnTo>
                <a:lnTo>
                  <a:pt x="609600" y="384048"/>
                </a:lnTo>
                <a:lnTo>
                  <a:pt x="605028" y="381000"/>
                </a:lnTo>
                <a:lnTo>
                  <a:pt x="600455" y="376427"/>
                </a:lnTo>
                <a:lnTo>
                  <a:pt x="592836" y="370331"/>
                </a:lnTo>
                <a:lnTo>
                  <a:pt x="586740" y="365760"/>
                </a:lnTo>
                <a:lnTo>
                  <a:pt x="556260" y="353567"/>
                </a:lnTo>
                <a:lnTo>
                  <a:pt x="548640" y="352043"/>
                </a:lnTo>
                <a:lnTo>
                  <a:pt x="539496" y="350519"/>
                </a:lnTo>
                <a:lnTo>
                  <a:pt x="495300" y="350519"/>
                </a:lnTo>
                <a:lnTo>
                  <a:pt x="477012" y="353567"/>
                </a:lnTo>
                <a:lnTo>
                  <a:pt x="466343" y="355091"/>
                </a:lnTo>
                <a:lnTo>
                  <a:pt x="475488" y="373379"/>
                </a:lnTo>
                <a:lnTo>
                  <a:pt x="480060" y="384048"/>
                </a:lnTo>
                <a:lnTo>
                  <a:pt x="484631" y="391667"/>
                </a:lnTo>
                <a:lnTo>
                  <a:pt x="489204" y="400812"/>
                </a:lnTo>
                <a:lnTo>
                  <a:pt x="492252" y="408431"/>
                </a:lnTo>
                <a:lnTo>
                  <a:pt x="496824" y="414527"/>
                </a:lnTo>
                <a:lnTo>
                  <a:pt x="499872" y="422148"/>
                </a:lnTo>
                <a:lnTo>
                  <a:pt x="504443" y="422148"/>
                </a:lnTo>
                <a:lnTo>
                  <a:pt x="510540" y="420624"/>
                </a:lnTo>
                <a:lnTo>
                  <a:pt x="516636" y="422148"/>
                </a:lnTo>
                <a:lnTo>
                  <a:pt x="522731" y="422148"/>
                </a:lnTo>
                <a:lnTo>
                  <a:pt x="530352" y="423672"/>
                </a:lnTo>
                <a:lnTo>
                  <a:pt x="536448" y="426719"/>
                </a:lnTo>
                <a:lnTo>
                  <a:pt x="551688" y="432815"/>
                </a:lnTo>
                <a:lnTo>
                  <a:pt x="556260" y="437388"/>
                </a:lnTo>
                <a:lnTo>
                  <a:pt x="562355" y="441960"/>
                </a:lnTo>
                <a:lnTo>
                  <a:pt x="571500" y="454151"/>
                </a:lnTo>
                <a:lnTo>
                  <a:pt x="574548" y="458724"/>
                </a:lnTo>
                <a:lnTo>
                  <a:pt x="576072" y="467867"/>
                </a:lnTo>
                <a:lnTo>
                  <a:pt x="577596" y="473963"/>
                </a:lnTo>
                <a:lnTo>
                  <a:pt x="574548" y="483107"/>
                </a:lnTo>
                <a:lnTo>
                  <a:pt x="574548" y="484631"/>
                </a:lnTo>
                <a:lnTo>
                  <a:pt x="573024" y="486155"/>
                </a:lnTo>
                <a:lnTo>
                  <a:pt x="571500" y="487679"/>
                </a:lnTo>
                <a:lnTo>
                  <a:pt x="560831" y="487679"/>
                </a:lnTo>
                <a:lnTo>
                  <a:pt x="556260" y="486155"/>
                </a:lnTo>
                <a:lnTo>
                  <a:pt x="547116" y="480060"/>
                </a:lnTo>
                <a:lnTo>
                  <a:pt x="541019" y="475488"/>
                </a:lnTo>
                <a:lnTo>
                  <a:pt x="528828" y="463296"/>
                </a:lnTo>
                <a:lnTo>
                  <a:pt x="522731" y="454151"/>
                </a:lnTo>
                <a:lnTo>
                  <a:pt x="515112" y="445007"/>
                </a:lnTo>
                <a:lnTo>
                  <a:pt x="507492" y="434339"/>
                </a:lnTo>
                <a:lnTo>
                  <a:pt x="499872" y="422148"/>
                </a:lnTo>
                <a:lnTo>
                  <a:pt x="498348" y="420624"/>
                </a:lnTo>
                <a:lnTo>
                  <a:pt x="498348" y="417576"/>
                </a:lnTo>
                <a:lnTo>
                  <a:pt x="496824" y="416051"/>
                </a:lnTo>
                <a:lnTo>
                  <a:pt x="495300" y="414527"/>
                </a:lnTo>
                <a:lnTo>
                  <a:pt x="493776" y="411479"/>
                </a:lnTo>
                <a:lnTo>
                  <a:pt x="492252" y="406907"/>
                </a:lnTo>
                <a:lnTo>
                  <a:pt x="490728" y="403860"/>
                </a:lnTo>
                <a:lnTo>
                  <a:pt x="487680" y="400812"/>
                </a:lnTo>
                <a:lnTo>
                  <a:pt x="484631" y="394715"/>
                </a:lnTo>
                <a:lnTo>
                  <a:pt x="483107" y="390143"/>
                </a:lnTo>
                <a:lnTo>
                  <a:pt x="480060" y="384048"/>
                </a:lnTo>
                <a:lnTo>
                  <a:pt x="477012" y="379476"/>
                </a:lnTo>
                <a:lnTo>
                  <a:pt x="475488" y="373379"/>
                </a:lnTo>
                <a:lnTo>
                  <a:pt x="466343" y="355091"/>
                </a:lnTo>
                <a:lnTo>
                  <a:pt x="460248" y="339851"/>
                </a:lnTo>
                <a:lnTo>
                  <a:pt x="452628" y="324612"/>
                </a:lnTo>
                <a:lnTo>
                  <a:pt x="446531" y="310896"/>
                </a:lnTo>
                <a:lnTo>
                  <a:pt x="438912" y="297179"/>
                </a:lnTo>
                <a:lnTo>
                  <a:pt x="431292" y="281939"/>
                </a:lnTo>
                <a:lnTo>
                  <a:pt x="422148" y="268224"/>
                </a:lnTo>
                <a:lnTo>
                  <a:pt x="414528" y="254507"/>
                </a:lnTo>
                <a:lnTo>
                  <a:pt x="405384" y="240791"/>
                </a:lnTo>
                <a:lnTo>
                  <a:pt x="396240" y="228600"/>
                </a:lnTo>
                <a:lnTo>
                  <a:pt x="387096" y="214884"/>
                </a:lnTo>
                <a:lnTo>
                  <a:pt x="379476" y="202691"/>
                </a:lnTo>
                <a:lnTo>
                  <a:pt x="370331" y="188976"/>
                </a:lnTo>
                <a:lnTo>
                  <a:pt x="352043" y="164591"/>
                </a:lnTo>
                <a:lnTo>
                  <a:pt x="342900" y="153924"/>
                </a:lnTo>
                <a:lnTo>
                  <a:pt x="333755" y="141731"/>
                </a:lnTo>
                <a:lnTo>
                  <a:pt x="324612" y="131063"/>
                </a:lnTo>
                <a:lnTo>
                  <a:pt x="316992" y="121919"/>
                </a:lnTo>
                <a:lnTo>
                  <a:pt x="307848" y="111251"/>
                </a:lnTo>
                <a:lnTo>
                  <a:pt x="300228" y="102107"/>
                </a:lnTo>
                <a:lnTo>
                  <a:pt x="291084" y="92963"/>
                </a:lnTo>
                <a:lnTo>
                  <a:pt x="283464" y="83819"/>
                </a:lnTo>
                <a:lnTo>
                  <a:pt x="277367" y="76200"/>
                </a:lnTo>
                <a:lnTo>
                  <a:pt x="269748" y="68579"/>
                </a:lnTo>
                <a:lnTo>
                  <a:pt x="262128" y="62484"/>
                </a:lnTo>
                <a:lnTo>
                  <a:pt x="233172" y="33527"/>
                </a:lnTo>
                <a:lnTo>
                  <a:pt x="228600" y="32003"/>
                </a:lnTo>
                <a:lnTo>
                  <a:pt x="205740" y="16763"/>
                </a:lnTo>
                <a:lnTo>
                  <a:pt x="184404" y="7619"/>
                </a:lnTo>
                <a:lnTo>
                  <a:pt x="164592" y="1524"/>
                </a:lnTo>
                <a:lnTo>
                  <a:pt x="144780" y="0"/>
                </a:lnTo>
                <a:lnTo>
                  <a:pt x="124967" y="1524"/>
                </a:lnTo>
                <a:lnTo>
                  <a:pt x="108204" y="6096"/>
                </a:lnTo>
                <a:lnTo>
                  <a:pt x="91440" y="13715"/>
                </a:lnTo>
                <a:lnTo>
                  <a:pt x="77724" y="22860"/>
                </a:lnTo>
                <a:lnTo>
                  <a:pt x="64007" y="33527"/>
                </a:lnTo>
                <a:lnTo>
                  <a:pt x="50292" y="45719"/>
                </a:lnTo>
                <a:lnTo>
                  <a:pt x="39624" y="57912"/>
                </a:lnTo>
                <a:lnTo>
                  <a:pt x="21336" y="85343"/>
                </a:lnTo>
                <a:lnTo>
                  <a:pt x="7619" y="112776"/>
                </a:lnTo>
                <a:lnTo>
                  <a:pt x="4572" y="126491"/>
                </a:lnTo>
                <a:lnTo>
                  <a:pt x="3048" y="131063"/>
                </a:lnTo>
                <a:lnTo>
                  <a:pt x="1524" y="140207"/>
                </a:lnTo>
                <a:lnTo>
                  <a:pt x="0" y="149351"/>
                </a:lnTo>
                <a:lnTo>
                  <a:pt x="0" y="187451"/>
                </a:lnTo>
                <a:lnTo>
                  <a:pt x="1524" y="202691"/>
                </a:lnTo>
                <a:lnTo>
                  <a:pt x="4572" y="217931"/>
                </a:lnTo>
                <a:lnTo>
                  <a:pt x="9143" y="233172"/>
                </a:lnTo>
                <a:lnTo>
                  <a:pt x="21336" y="260603"/>
                </a:lnTo>
                <a:lnTo>
                  <a:pt x="30480" y="271272"/>
                </a:lnTo>
                <a:lnTo>
                  <a:pt x="42672" y="283463"/>
                </a:lnTo>
                <a:lnTo>
                  <a:pt x="54864" y="291084"/>
                </a:lnTo>
                <a:lnTo>
                  <a:pt x="71628" y="297179"/>
                </a:lnTo>
                <a:lnTo>
                  <a:pt x="88392" y="300227"/>
                </a:lnTo>
                <a:lnTo>
                  <a:pt x="108204" y="301751"/>
                </a:lnTo>
                <a:lnTo>
                  <a:pt x="144780" y="304800"/>
                </a:lnTo>
                <a:lnTo>
                  <a:pt x="178307" y="307848"/>
                </a:lnTo>
                <a:lnTo>
                  <a:pt x="192024" y="309372"/>
                </a:lnTo>
                <a:lnTo>
                  <a:pt x="207264" y="309372"/>
                </a:lnTo>
                <a:lnTo>
                  <a:pt x="220980" y="310896"/>
                </a:lnTo>
                <a:lnTo>
                  <a:pt x="233172" y="312419"/>
                </a:lnTo>
                <a:lnTo>
                  <a:pt x="254507" y="315467"/>
                </a:lnTo>
                <a:lnTo>
                  <a:pt x="263652" y="316991"/>
                </a:lnTo>
                <a:lnTo>
                  <a:pt x="271272" y="320039"/>
                </a:lnTo>
                <a:lnTo>
                  <a:pt x="283464" y="323088"/>
                </a:lnTo>
                <a:lnTo>
                  <a:pt x="286512" y="324612"/>
                </a:lnTo>
                <a:lnTo>
                  <a:pt x="281940" y="324612"/>
                </a:lnTo>
                <a:lnTo>
                  <a:pt x="278892" y="326136"/>
                </a:lnTo>
                <a:lnTo>
                  <a:pt x="277367" y="326136"/>
                </a:lnTo>
                <a:lnTo>
                  <a:pt x="274319" y="327660"/>
                </a:lnTo>
                <a:lnTo>
                  <a:pt x="271272" y="330707"/>
                </a:lnTo>
                <a:lnTo>
                  <a:pt x="277367" y="333755"/>
                </a:lnTo>
                <a:lnTo>
                  <a:pt x="284988" y="336803"/>
                </a:lnTo>
                <a:lnTo>
                  <a:pt x="291084" y="341376"/>
                </a:lnTo>
                <a:lnTo>
                  <a:pt x="300228" y="345948"/>
                </a:lnTo>
                <a:lnTo>
                  <a:pt x="307848" y="350519"/>
                </a:lnTo>
                <a:lnTo>
                  <a:pt x="316992" y="356615"/>
                </a:lnTo>
                <a:lnTo>
                  <a:pt x="324612" y="362712"/>
                </a:lnTo>
                <a:lnTo>
                  <a:pt x="333755" y="368807"/>
                </a:lnTo>
                <a:lnTo>
                  <a:pt x="344424" y="376427"/>
                </a:lnTo>
                <a:lnTo>
                  <a:pt x="353567" y="384048"/>
                </a:lnTo>
                <a:lnTo>
                  <a:pt x="387096" y="417576"/>
                </a:lnTo>
                <a:lnTo>
                  <a:pt x="394716" y="426719"/>
                </a:lnTo>
                <a:lnTo>
                  <a:pt x="400812" y="434339"/>
                </a:lnTo>
                <a:lnTo>
                  <a:pt x="409955" y="445007"/>
                </a:lnTo>
                <a:lnTo>
                  <a:pt x="417576" y="457200"/>
                </a:lnTo>
                <a:lnTo>
                  <a:pt x="426719" y="467867"/>
                </a:lnTo>
                <a:lnTo>
                  <a:pt x="434340" y="478536"/>
                </a:lnTo>
                <a:lnTo>
                  <a:pt x="443484" y="489203"/>
                </a:lnTo>
                <a:lnTo>
                  <a:pt x="451104" y="499872"/>
                </a:lnTo>
                <a:lnTo>
                  <a:pt x="460248" y="509015"/>
                </a:lnTo>
                <a:lnTo>
                  <a:pt x="469392" y="516636"/>
                </a:lnTo>
                <a:lnTo>
                  <a:pt x="478536" y="525779"/>
                </a:lnTo>
                <a:lnTo>
                  <a:pt x="487680" y="533400"/>
                </a:lnTo>
                <a:lnTo>
                  <a:pt x="498348" y="539496"/>
                </a:lnTo>
                <a:lnTo>
                  <a:pt x="507492" y="545591"/>
                </a:lnTo>
                <a:lnTo>
                  <a:pt x="518160" y="551688"/>
                </a:lnTo>
                <a:lnTo>
                  <a:pt x="527304" y="556260"/>
                </a:lnTo>
                <a:lnTo>
                  <a:pt x="537972" y="559307"/>
                </a:lnTo>
                <a:lnTo>
                  <a:pt x="548640" y="560831"/>
                </a:lnTo>
                <a:lnTo>
                  <a:pt x="576072" y="560831"/>
                </a:lnTo>
                <a:lnTo>
                  <a:pt x="583692" y="559307"/>
                </a:lnTo>
                <a:lnTo>
                  <a:pt x="589788" y="557784"/>
                </a:lnTo>
                <a:lnTo>
                  <a:pt x="597407" y="554736"/>
                </a:lnTo>
                <a:lnTo>
                  <a:pt x="615696" y="545591"/>
                </a:lnTo>
                <a:lnTo>
                  <a:pt x="621792" y="541019"/>
                </a:lnTo>
                <a:lnTo>
                  <a:pt x="626364" y="537972"/>
                </a:lnTo>
                <a:lnTo>
                  <a:pt x="630936" y="533400"/>
                </a:lnTo>
                <a:lnTo>
                  <a:pt x="633984" y="528827"/>
                </a:lnTo>
                <a:lnTo>
                  <a:pt x="638555" y="522731"/>
                </a:lnTo>
                <a:lnTo>
                  <a:pt x="640080" y="518160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5" name="object 2135"/>
          <p:cNvSpPr/>
          <p:nvPr/>
        </p:nvSpPr>
        <p:spPr>
          <a:xfrm>
            <a:off x="9085085" y="7100836"/>
            <a:ext cx="192024" cy="54864"/>
          </a:xfrm>
          <a:custGeom>
            <a:avLst/>
            <a:gdLst/>
            <a:ahLst/>
            <a:cxnLst/>
            <a:rect l="l" t="t" r="r" b="b"/>
            <a:pathLst>
              <a:path w="192024" h="54864">
                <a:moveTo>
                  <a:pt x="0" y="54864"/>
                </a:moveTo>
                <a:lnTo>
                  <a:pt x="12191" y="54864"/>
                </a:lnTo>
                <a:lnTo>
                  <a:pt x="21336" y="53340"/>
                </a:lnTo>
                <a:lnTo>
                  <a:pt x="32003" y="50292"/>
                </a:lnTo>
                <a:lnTo>
                  <a:pt x="44196" y="47244"/>
                </a:lnTo>
                <a:lnTo>
                  <a:pt x="57912" y="42673"/>
                </a:lnTo>
                <a:lnTo>
                  <a:pt x="71627" y="39625"/>
                </a:lnTo>
                <a:lnTo>
                  <a:pt x="85344" y="35052"/>
                </a:lnTo>
                <a:lnTo>
                  <a:pt x="99060" y="28956"/>
                </a:lnTo>
                <a:lnTo>
                  <a:pt x="126491" y="19813"/>
                </a:lnTo>
                <a:lnTo>
                  <a:pt x="138684" y="15240"/>
                </a:lnTo>
                <a:lnTo>
                  <a:pt x="149351" y="10668"/>
                </a:lnTo>
                <a:lnTo>
                  <a:pt x="158496" y="6097"/>
                </a:lnTo>
                <a:lnTo>
                  <a:pt x="166115" y="3049"/>
                </a:lnTo>
                <a:lnTo>
                  <a:pt x="170688" y="0"/>
                </a:lnTo>
                <a:lnTo>
                  <a:pt x="182880" y="12192"/>
                </a:lnTo>
                <a:lnTo>
                  <a:pt x="184403" y="15240"/>
                </a:lnTo>
                <a:lnTo>
                  <a:pt x="192024" y="22861"/>
                </a:lnTo>
                <a:lnTo>
                  <a:pt x="187451" y="24385"/>
                </a:lnTo>
                <a:lnTo>
                  <a:pt x="182880" y="27433"/>
                </a:lnTo>
                <a:lnTo>
                  <a:pt x="175260" y="28956"/>
                </a:lnTo>
                <a:lnTo>
                  <a:pt x="153924" y="35052"/>
                </a:lnTo>
                <a:lnTo>
                  <a:pt x="141732" y="38100"/>
                </a:lnTo>
                <a:lnTo>
                  <a:pt x="128015" y="39625"/>
                </a:lnTo>
                <a:lnTo>
                  <a:pt x="114300" y="44197"/>
                </a:lnTo>
                <a:lnTo>
                  <a:pt x="100584" y="45721"/>
                </a:lnTo>
                <a:lnTo>
                  <a:pt x="85344" y="48768"/>
                </a:lnTo>
                <a:lnTo>
                  <a:pt x="54864" y="51816"/>
                </a:lnTo>
                <a:lnTo>
                  <a:pt x="41148" y="54864"/>
                </a:lnTo>
                <a:lnTo>
                  <a:pt x="0" y="54864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6" name="object 2136"/>
          <p:cNvSpPr/>
          <p:nvPr/>
        </p:nvSpPr>
        <p:spPr>
          <a:xfrm>
            <a:off x="8605024" y="6980440"/>
            <a:ext cx="80773" cy="99060"/>
          </a:xfrm>
          <a:custGeom>
            <a:avLst/>
            <a:gdLst/>
            <a:ahLst/>
            <a:cxnLst/>
            <a:rect l="l" t="t" r="r" b="b"/>
            <a:pathLst>
              <a:path w="80773" h="99060">
                <a:moveTo>
                  <a:pt x="68581" y="3048"/>
                </a:moveTo>
                <a:lnTo>
                  <a:pt x="74676" y="6096"/>
                </a:lnTo>
                <a:lnTo>
                  <a:pt x="79249" y="10669"/>
                </a:lnTo>
                <a:lnTo>
                  <a:pt x="80773" y="15240"/>
                </a:lnTo>
                <a:lnTo>
                  <a:pt x="80773" y="27433"/>
                </a:lnTo>
                <a:lnTo>
                  <a:pt x="79249" y="33529"/>
                </a:lnTo>
                <a:lnTo>
                  <a:pt x="77725" y="38100"/>
                </a:lnTo>
                <a:lnTo>
                  <a:pt x="74676" y="47245"/>
                </a:lnTo>
                <a:lnTo>
                  <a:pt x="71629" y="57912"/>
                </a:lnTo>
                <a:lnTo>
                  <a:pt x="65533" y="76200"/>
                </a:lnTo>
                <a:lnTo>
                  <a:pt x="64009" y="82296"/>
                </a:lnTo>
                <a:lnTo>
                  <a:pt x="62485" y="88393"/>
                </a:lnTo>
                <a:lnTo>
                  <a:pt x="56388" y="97536"/>
                </a:lnTo>
                <a:lnTo>
                  <a:pt x="50293" y="99060"/>
                </a:lnTo>
                <a:lnTo>
                  <a:pt x="47245" y="99060"/>
                </a:lnTo>
                <a:lnTo>
                  <a:pt x="44197" y="97536"/>
                </a:lnTo>
                <a:lnTo>
                  <a:pt x="36576" y="97536"/>
                </a:lnTo>
                <a:lnTo>
                  <a:pt x="35052" y="96012"/>
                </a:lnTo>
                <a:lnTo>
                  <a:pt x="32005" y="94488"/>
                </a:lnTo>
                <a:lnTo>
                  <a:pt x="28957" y="94488"/>
                </a:lnTo>
                <a:lnTo>
                  <a:pt x="27433" y="96012"/>
                </a:lnTo>
                <a:lnTo>
                  <a:pt x="24385" y="96012"/>
                </a:lnTo>
                <a:lnTo>
                  <a:pt x="22861" y="94488"/>
                </a:lnTo>
                <a:lnTo>
                  <a:pt x="21337" y="94488"/>
                </a:lnTo>
                <a:lnTo>
                  <a:pt x="19812" y="92964"/>
                </a:lnTo>
                <a:lnTo>
                  <a:pt x="19812" y="89917"/>
                </a:lnTo>
                <a:lnTo>
                  <a:pt x="12193" y="89917"/>
                </a:lnTo>
                <a:lnTo>
                  <a:pt x="10669" y="88393"/>
                </a:lnTo>
                <a:lnTo>
                  <a:pt x="9145" y="86869"/>
                </a:lnTo>
                <a:lnTo>
                  <a:pt x="9145" y="82296"/>
                </a:lnTo>
                <a:lnTo>
                  <a:pt x="4573" y="82296"/>
                </a:lnTo>
                <a:lnTo>
                  <a:pt x="1525" y="80772"/>
                </a:lnTo>
                <a:lnTo>
                  <a:pt x="0" y="77724"/>
                </a:lnTo>
                <a:lnTo>
                  <a:pt x="1525" y="73152"/>
                </a:lnTo>
                <a:lnTo>
                  <a:pt x="3049" y="71629"/>
                </a:lnTo>
                <a:lnTo>
                  <a:pt x="6097" y="65533"/>
                </a:lnTo>
                <a:lnTo>
                  <a:pt x="12193" y="59436"/>
                </a:lnTo>
                <a:lnTo>
                  <a:pt x="13717" y="54864"/>
                </a:lnTo>
                <a:lnTo>
                  <a:pt x="16764" y="50293"/>
                </a:lnTo>
                <a:lnTo>
                  <a:pt x="22861" y="44196"/>
                </a:lnTo>
                <a:lnTo>
                  <a:pt x="27433" y="35052"/>
                </a:lnTo>
                <a:lnTo>
                  <a:pt x="28957" y="28957"/>
                </a:lnTo>
                <a:lnTo>
                  <a:pt x="32005" y="24384"/>
                </a:lnTo>
                <a:lnTo>
                  <a:pt x="32005" y="21336"/>
                </a:lnTo>
                <a:lnTo>
                  <a:pt x="33529" y="18288"/>
                </a:lnTo>
                <a:lnTo>
                  <a:pt x="36576" y="13717"/>
                </a:lnTo>
                <a:lnTo>
                  <a:pt x="39625" y="7621"/>
                </a:lnTo>
                <a:lnTo>
                  <a:pt x="45721" y="3048"/>
                </a:lnTo>
                <a:lnTo>
                  <a:pt x="57912" y="0"/>
                </a:lnTo>
                <a:lnTo>
                  <a:pt x="68581" y="3048"/>
                </a:lnTo>
              </a:path>
            </a:pathLst>
          </a:custGeom>
          <a:solidFill>
            <a:srgbClr val="B5595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7" name="object 2137"/>
          <p:cNvSpPr/>
          <p:nvPr/>
        </p:nvSpPr>
        <p:spPr>
          <a:xfrm>
            <a:off x="8649221" y="6983488"/>
            <a:ext cx="36576" cy="96012"/>
          </a:xfrm>
          <a:custGeom>
            <a:avLst/>
            <a:gdLst/>
            <a:ahLst/>
            <a:cxnLst/>
            <a:rect l="l" t="t" r="r" b="b"/>
            <a:pathLst>
              <a:path w="36576" h="96012">
                <a:moveTo>
                  <a:pt x="6096" y="96012"/>
                </a:moveTo>
                <a:lnTo>
                  <a:pt x="12191" y="92964"/>
                </a:lnTo>
                <a:lnTo>
                  <a:pt x="15240" y="89916"/>
                </a:lnTo>
                <a:lnTo>
                  <a:pt x="18288" y="85345"/>
                </a:lnTo>
                <a:lnTo>
                  <a:pt x="19812" y="79248"/>
                </a:lnTo>
                <a:lnTo>
                  <a:pt x="21336" y="73152"/>
                </a:lnTo>
                <a:lnTo>
                  <a:pt x="27432" y="54864"/>
                </a:lnTo>
                <a:lnTo>
                  <a:pt x="30479" y="44197"/>
                </a:lnTo>
                <a:lnTo>
                  <a:pt x="33528" y="35052"/>
                </a:lnTo>
                <a:lnTo>
                  <a:pt x="35052" y="30481"/>
                </a:lnTo>
                <a:lnTo>
                  <a:pt x="36576" y="24385"/>
                </a:lnTo>
                <a:lnTo>
                  <a:pt x="36576" y="10669"/>
                </a:lnTo>
                <a:lnTo>
                  <a:pt x="35052" y="7621"/>
                </a:lnTo>
                <a:lnTo>
                  <a:pt x="30479" y="3048"/>
                </a:lnTo>
                <a:lnTo>
                  <a:pt x="24384" y="0"/>
                </a:lnTo>
                <a:lnTo>
                  <a:pt x="27432" y="3048"/>
                </a:lnTo>
                <a:lnTo>
                  <a:pt x="30479" y="7621"/>
                </a:lnTo>
                <a:lnTo>
                  <a:pt x="32003" y="13716"/>
                </a:lnTo>
                <a:lnTo>
                  <a:pt x="30479" y="21336"/>
                </a:lnTo>
                <a:lnTo>
                  <a:pt x="28955" y="25909"/>
                </a:lnTo>
                <a:lnTo>
                  <a:pt x="24384" y="30481"/>
                </a:lnTo>
                <a:lnTo>
                  <a:pt x="16764" y="32004"/>
                </a:lnTo>
                <a:lnTo>
                  <a:pt x="4572" y="28957"/>
                </a:lnTo>
                <a:lnTo>
                  <a:pt x="7620" y="32004"/>
                </a:lnTo>
                <a:lnTo>
                  <a:pt x="10667" y="33528"/>
                </a:lnTo>
                <a:lnTo>
                  <a:pt x="12191" y="33528"/>
                </a:lnTo>
                <a:lnTo>
                  <a:pt x="13715" y="35052"/>
                </a:lnTo>
                <a:lnTo>
                  <a:pt x="16764" y="36576"/>
                </a:lnTo>
                <a:lnTo>
                  <a:pt x="22860" y="36576"/>
                </a:lnTo>
                <a:lnTo>
                  <a:pt x="22860" y="38100"/>
                </a:lnTo>
                <a:lnTo>
                  <a:pt x="18288" y="38100"/>
                </a:lnTo>
                <a:lnTo>
                  <a:pt x="13715" y="39624"/>
                </a:lnTo>
                <a:lnTo>
                  <a:pt x="6096" y="39624"/>
                </a:lnTo>
                <a:lnTo>
                  <a:pt x="1524" y="38100"/>
                </a:lnTo>
                <a:lnTo>
                  <a:pt x="0" y="38100"/>
                </a:lnTo>
                <a:lnTo>
                  <a:pt x="0" y="39624"/>
                </a:lnTo>
                <a:lnTo>
                  <a:pt x="1524" y="39624"/>
                </a:lnTo>
                <a:lnTo>
                  <a:pt x="4572" y="42673"/>
                </a:lnTo>
                <a:lnTo>
                  <a:pt x="7620" y="44197"/>
                </a:lnTo>
                <a:lnTo>
                  <a:pt x="12191" y="44197"/>
                </a:lnTo>
                <a:lnTo>
                  <a:pt x="16764" y="45721"/>
                </a:lnTo>
                <a:lnTo>
                  <a:pt x="18288" y="50292"/>
                </a:lnTo>
                <a:lnTo>
                  <a:pt x="16764" y="53340"/>
                </a:lnTo>
                <a:lnTo>
                  <a:pt x="12191" y="57912"/>
                </a:lnTo>
                <a:lnTo>
                  <a:pt x="13715" y="59436"/>
                </a:lnTo>
                <a:lnTo>
                  <a:pt x="15240" y="62485"/>
                </a:lnTo>
                <a:lnTo>
                  <a:pt x="16764" y="67057"/>
                </a:lnTo>
                <a:lnTo>
                  <a:pt x="16764" y="79248"/>
                </a:lnTo>
                <a:lnTo>
                  <a:pt x="15240" y="85345"/>
                </a:lnTo>
                <a:lnTo>
                  <a:pt x="12191" y="91440"/>
                </a:lnTo>
                <a:lnTo>
                  <a:pt x="6096" y="96012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8" name="object 2138"/>
          <p:cNvSpPr/>
          <p:nvPr/>
        </p:nvSpPr>
        <p:spPr>
          <a:xfrm>
            <a:off x="8624836" y="7053592"/>
            <a:ext cx="19813" cy="21336"/>
          </a:xfrm>
          <a:custGeom>
            <a:avLst/>
            <a:gdLst/>
            <a:ahLst/>
            <a:cxnLst/>
            <a:rect l="l" t="t" r="r" b="b"/>
            <a:pathLst>
              <a:path w="19813" h="21336">
                <a:moveTo>
                  <a:pt x="12193" y="19812"/>
                </a:moveTo>
                <a:lnTo>
                  <a:pt x="10669" y="21336"/>
                </a:lnTo>
                <a:lnTo>
                  <a:pt x="3049" y="21336"/>
                </a:lnTo>
                <a:lnTo>
                  <a:pt x="1525" y="19812"/>
                </a:lnTo>
                <a:lnTo>
                  <a:pt x="0" y="19812"/>
                </a:lnTo>
                <a:lnTo>
                  <a:pt x="0" y="15241"/>
                </a:lnTo>
                <a:lnTo>
                  <a:pt x="3049" y="10669"/>
                </a:lnTo>
                <a:lnTo>
                  <a:pt x="7621" y="4572"/>
                </a:lnTo>
                <a:lnTo>
                  <a:pt x="13717" y="0"/>
                </a:lnTo>
                <a:lnTo>
                  <a:pt x="16764" y="0"/>
                </a:lnTo>
                <a:lnTo>
                  <a:pt x="19813" y="4572"/>
                </a:lnTo>
                <a:lnTo>
                  <a:pt x="18288" y="10669"/>
                </a:lnTo>
                <a:lnTo>
                  <a:pt x="12193" y="19812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9" name="object 2139"/>
          <p:cNvSpPr/>
          <p:nvPr/>
        </p:nvSpPr>
        <p:spPr>
          <a:xfrm>
            <a:off x="8603500" y="7039876"/>
            <a:ext cx="16765" cy="22860"/>
          </a:xfrm>
          <a:custGeom>
            <a:avLst/>
            <a:gdLst/>
            <a:ahLst/>
            <a:cxnLst/>
            <a:rect l="l" t="t" r="r" b="b"/>
            <a:pathLst>
              <a:path w="16765" h="22860">
                <a:moveTo>
                  <a:pt x="9145" y="22860"/>
                </a:moveTo>
                <a:lnTo>
                  <a:pt x="4573" y="22860"/>
                </a:lnTo>
                <a:lnTo>
                  <a:pt x="1524" y="21336"/>
                </a:lnTo>
                <a:lnTo>
                  <a:pt x="0" y="18288"/>
                </a:lnTo>
                <a:lnTo>
                  <a:pt x="1524" y="13716"/>
                </a:lnTo>
                <a:lnTo>
                  <a:pt x="3049" y="10669"/>
                </a:lnTo>
                <a:lnTo>
                  <a:pt x="6097" y="6097"/>
                </a:lnTo>
                <a:lnTo>
                  <a:pt x="12193" y="0"/>
                </a:lnTo>
                <a:lnTo>
                  <a:pt x="15241" y="1524"/>
                </a:lnTo>
                <a:lnTo>
                  <a:pt x="16765" y="4573"/>
                </a:lnTo>
                <a:lnTo>
                  <a:pt x="15241" y="12193"/>
                </a:lnTo>
                <a:lnTo>
                  <a:pt x="9145" y="2286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0" name="object 2140"/>
          <p:cNvSpPr/>
          <p:nvPr/>
        </p:nvSpPr>
        <p:spPr>
          <a:xfrm>
            <a:off x="8612645" y="7045973"/>
            <a:ext cx="21336" cy="24384"/>
          </a:xfrm>
          <a:custGeom>
            <a:avLst/>
            <a:gdLst/>
            <a:ahLst/>
            <a:cxnLst/>
            <a:rect l="l" t="t" r="r" b="b"/>
            <a:pathLst>
              <a:path w="21336" h="24384">
                <a:moveTo>
                  <a:pt x="12191" y="24384"/>
                </a:moveTo>
                <a:lnTo>
                  <a:pt x="4572" y="24384"/>
                </a:lnTo>
                <a:lnTo>
                  <a:pt x="3048" y="22860"/>
                </a:lnTo>
                <a:lnTo>
                  <a:pt x="1524" y="21336"/>
                </a:lnTo>
                <a:lnTo>
                  <a:pt x="1524" y="19812"/>
                </a:lnTo>
                <a:lnTo>
                  <a:pt x="0" y="18288"/>
                </a:lnTo>
                <a:lnTo>
                  <a:pt x="1524" y="16763"/>
                </a:lnTo>
                <a:lnTo>
                  <a:pt x="10667" y="4572"/>
                </a:lnTo>
                <a:lnTo>
                  <a:pt x="15240" y="1524"/>
                </a:lnTo>
                <a:lnTo>
                  <a:pt x="19812" y="0"/>
                </a:lnTo>
                <a:lnTo>
                  <a:pt x="21336" y="3048"/>
                </a:lnTo>
                <a:lnTo>
                  <a:pt x="19812" y="10667"/>
                </a:lnTo>
                <a:lnTo>
                  <a:pt x="15240" y="18288"/>
                </a:lnTo>
                <a:lnTo>
                  <a:pt x="12191" y="24384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1" name="object 2141"/>
          <p:cNvSpPr/>
          <p:nvPr/>
        </p:nvSpPr>
        <p:spPr>
          <a:xfrm>
            <a:off x="8643124" y="6884428"/>
            <a:ext cx="80773" cy="129540"/>
          </a:xfrm>
          <a:custGeom>
            <a:avLst/>
            <a:gdLst/>
            <a:ahLst/>
            <a:cxnLst/>
            <a:rect l="l" t="t" r="r" b="b"/>
            <a:pathLst>
              <a:path w="80773" h="129540">
                <a:moveTo>
                  <a:pt x="76200" y="44196"/>
                </a:moveTo>
                <a:lnTo>
                  <a:pt x="73152" y="51817"/>
                </a:lnTo>
                <a:lnTo>
                  <a:pt x="70105" y="60960"/>
                </a:lnTo>
                <a:lnTo>
                  <a:pt x="65533" y="68581"/>
                </a:lnTo>
                <a:lnTo>
                  <a:pt x="62485" y="76200"/>
                </a:lnTo>
                <a:lnTo>
                  <a:pt x="57912" y="83821"/>
                </a:lnTo>
                <a:lnTo>
                  <a:pt x="54864" y="92964"/>
                </a:lnTo>
                <a:lnTo>
                  <a:pt x="50293" y="103633"/>
                </a:lnTo>
                <a:lnTo>
                  <a:pt x="47245" y="112776"/>
                </a:lnTo>
                <a:lnTo>
                  <a:pt x="45721" y="115824"/>
                </a:lnTo>
                <a:lnTo>
                  <a:pt x="42673" y="120396"/>
                </a:lnTo>
                <a:lnTo>
                  <a:pt x="36576" y="126493"/>
                </a:lnTo>
                <a:lnTo>
                  <a:pt x="33529" y="128017"/>
                </a:lnTo>
                <a:lnTo>
                  <a:pt x="28957" y="129541"/>
                </a:lnTo>
                <a:lnTo>
                  <a:pt x="22861" y="128017"/>
                </a:lnTo>
                <a:lnTo>
                  <a:pt x="18288" y="126493"/>
                </a:lnTo>
                <a:lnTo>
                  <a:pt x="15241" y="126493"/>
                </a:lnTo>
                <a:lnTo>
                  <a:pt x="12193" y="124969"/>
                </a:lnTo>
                <a:lnTo>
                  <a:pt x="9145" y="121921"/>
                </a:lnTo>
                <a:lnTo>
                  <a:pt x="4573" y="118872"/>
                </a:lnTo>
                <a:lnTo>
                  <a:pt x="3049" y="115824"/>
                </a:lnTo>
                <a:lnTo>
                  <a:pt x="0" y="111252"/>
                </a:lnTo>
                <a:lnTo>
                  <a:pt x="0" y="105157"/>
                </a:lnTo>
                <a:lnTo>
                  <a:pt x="1525" y="97536"/>
                </a:lnTo>
                <a:lnTo>
                  <a:pt x="9145" y="83821"/>
                </a:lnTo>
                <a:lnTo>
                  <a:pt x="13717" y="70105"/>
                </a:lnTo>
                <a:lnTo>
                  <a:pt x="18288" y="59436"/>
                </a:lnTo>
                <a:lnTo>
                  <a:pt x="21337" y="45721"/>
                </a:lnTo>
                <a:lnTo>
                  <a:pt x="22861" y="33529"/>
                </a:lnTo>
                <a:lnTo>
                  <a:pt x="25909" y="25908"/>
                </a:lnTo>
                <a:lnTo>
                  <a:pt x="28957" y="16764"/>
                </a:lnTo>
                <a:lnTo>
                  <a:pt x="32005" y="9145"/>
                </a:lnTo>
                <a:lnTo>
                  <a:pt x="38100" y="3048"/>
                </a:lnTo>
                <a:lnTo>
                  <a:pt x="47245" y="0"/>
                </a:lnTo>
                <a:lnTo>
                  <a:pt x="50293" y="0"/>
                </a:lnTo>
                <a:lnTo>
                  <a:pt x="54864" y="1524"/>
                </a:lnTo>
                <a:lnTo>
                  <a:pt x="59437" y="1524"/>
                </a:lnTo>
                <a:lnTo>
                  <a:pt x="64009" y="3048"/>
                </a:lnTo>
                <a:lnTo>
                  <a:pt x="73152" y="9145"/>
                </a:lnTo>
                <a:lnTo>
                  <a:pt x="76200" y="13717"/>
                </a:lnTo>
                <a:lnTo>
                  <a:pt x="77725" y="19812"/>
                </a:lnTo>
                <a:lnTo>
                  <a:pt x="79249" y="24384"/>
                </a:lnTo>
                <a:lnTo>
                  <a:pt x="80773" y="32005"/>
                </a:lnTo>
                <a:lnTo>
                  <a:pt x="79249" y="38100"/>
                </a:lnTo>
                <a:lnTo>
                  <a:pt x="76200" y="44196"/>
                </a:lnTo>
              </a:path>
            </a:pathLst>
          </a:custGeom>
          <a:solidFill>
            <a:srgbClr val="B5595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2" name="object 2142"/>
          <p:cNvSpPr/>
          <p:nvPr/>
        </p:nvSpPr>
        <p:spPr>
          <a:xfrm>
            <a:off x="8661412" y="6887476"/>
            <a:ext cx="62485" cy="126492"/>
          </a:xfrm>
          <a:custGeom>
            <a:avLst/>
            <a:gdLst/>
            <a:ahLst/>
            <a:cxnLst/>
            <a:rect l="l" t="t" r="r" b="b"/>
            <a:pathLst>
              <a:path w="62485" h="126492">
                <a:moveTo>
                  <a:pt x="0" y="123445"/>
                </a:moveTo>
                <a:lnTo>
                  <a:pt x="12193" y="126493"/>
                </a:lnTo>
                <a:lnTo>
                  <a:pt x="15241" y="124969"/>
                </a:lnTo>
                <a:lnTo>
                  <a:pt x="19812" y="123445"/>
                </a:lnTo>
                <a:lnTo>
                  <a:pt x="25909" y="117348"/>
                </a:lnTo>
                <a:lnTo>
                  <a:pt x="28957" y="108204"/>
                </a:lnTo>
                <a:lnTo>
                  <a:pt x="32005" y="100585"/>
                </a:lnTo>
                <a:lnTo>
                  <a:pt x="36576" y="89916"/>
                </a:lnTo>
                <a:lnTo>
                  <a:pt x="41149" y="80773"/>
                </a:lnTo>
                <a:lnTo>
                  <a:pt x="45721" y="73152"/>
                </a:lnTo>
                <a:lnTo>
                  <a:pt x="51817" y="57912"/>
                </a:lnTo>
                <a:lnTo>
                  <a:pt x="56388" y="48769"/>
                </a:lnTo>
                <a:lnTo>
                  <a:pt x="59437" y="41148"/>
                </a:lnTo>
                <a:lnTo>
                  <a:pt x="60961" y="35052"/>
                </a:lnTo>
                <a:lnTo>
                  <a:pt x="62485" y="27433"/>
                </a:lnTo>
                <a:lnTo>
                  <a:pt x="62485" y="21336"/>
                </a:lnTo>
                <a:lnTo>
                  <a:pt x="60961" y="16764"/>
                </a:lnTo>
                <a:lnTo>
                  <a:pt x="57912" y="10669"/>
                </a:lnTo>
                <a:lnTo>
                  <a:pt x="54864" y="6097"/>
                </a:lnTo>
                <a:lnTo>
                  <a:pt x="51817" y="3048"/>
                </a:lnTo>
                <a:lnTo>
                  <a:pt x="47245" y="0"/>
                </a:lnTo>
                <a:lnTo>
                  <a:pt x="48769" y="3048"/>
                </a:lnTo>
                <a:lnTo>
                  <a:pt x="51817" y="6097"/>
                </a:lnTo>
                <a:lnTo>
                  <a:pt x="53341" y="9145"/>
                </a:lnTo>
                <a:lnTo>
                  <a:pt x="54864" y="13716"/>
                </a:lnTo>
                <a:lnTo>
                  <a:pt x="57912" y="18288"/>
                </a:lnTo>
                <a:lnTo>
                  <a:pt x="57912" y="27433"/>
                </a:lnTo>
                <a:lnTo>
                  <a:pt x="54864" y="32004"/>
                </a:lnTo>
                <a:lnTo>
                  <a:pt x="45721" y="38100"/>
                </a:lnTo>
                <a:lnTo>
                  <a:pt x="42673" y="42673"/>
                </a:lnTo>
                <a:lnTo>
                  <a:pt x="39624" y="54864"/>
                </a:lnTo>
                <a:lnTo>
                  <a:pt x="36576" y="64009"/>
                </a:lnTo>
                <a:lnTo>
                  <a:pt x="33529" y="74676"/>
                </a:lnTo>
                <a:lnTo>
                  <a:pt x="30481" y="85345"/>
                </a:lnTo>
                <a:lnTo>
                  <a:pt x="24385" y="97536"/>
                </a:lnTo>
                <a:lnTo>
                  <a:pt x="12193" y="115824"/>
                </a:lnTo>
                <a:lnTo>
                  <a:pt x="6097" y="120397"/>
                </a:lnTo>
                <a:lnTo>
                  <a:pt x="0" y="123445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3" name="object 2143"/>
          <p:cNvSpPr/>
          <p:nvPr/>
        </p:nvSpPr>
        <p:spPr>
          <a:xfrm>
            <a:off x="8822957" y="7053592"/>
            <a:ext cx="79248" cy="85344"/>
          </a:xfrm>
          <a:custGeom>
            <a:avLst/>
            <a:gdLst/>
            <a:ahLst/>
            <a:cxnLst/>
            <a:rect l="l" t="t" r="r" b="b"/>
            <a:pathLst>
              <a:path w="79248" h="85344">
                <a:moveTo>
                  <a:pt x="59436" y="1524"/>
                </a:moveTo>
                <a:lnTo>
                  <a:pt x="62484" y="3048"/>
                </a:lnTo>
                <a:lnTo>
                  <a:pt x="67055" y="3048"/>
                </a:lnTo>
                <a:lnTo>
                  <a:pt x="70104" y="4572"/>
                </a:lnTo>
                <a:lnTo>
                  <a:pt x="79248" y="13717"/>
                </a:lnTo>
                <a:lnTo>
                  <a:pt x="79248" y="22860"/>
                </a:lnTo>
                <a:lnTo>
                  <a:pt x="76200" y="32005"/>
                </a:lnTo>
                <a:lnTo>
                  <a:pt x="74676" y="36577"/>
                </a:lnTo>
                <a:lnTo>
                  <a:pt x="76200" y="38100"/>
                </a:lnTo>
                <a:lnTo>
                  <a:pt x="76200" y="53341"/>
                </a:lnTo>
                <a:lnTo>
                  <a:pt x="74676" y="64008"/>
                </a:lnTo>
                <a:lnTo>
                  <a:pt x="70104" y="76200"/>
                </a:lnTo>
                <a:lnTo>
                  <a:pt x="64008" y="82296"/>
                </a:lnTo>
                <a:lnTo>
                  <a:pt x="60960" y="83820"/>
                </a:lnTo>
                <a:lnTo>
                  <a:pt x="59436" y="83820"/>
                </a:lnTo>
                <a:lnTo>
                  <a:pt x="56388" y="85344"/>
                </a:lnTo>
                <a:lnTo>
                  <a:pt x="50292" y="85344"/>
                </a:lnTo>
                <a:lnTo>
                  <a:pt x="47243" y="83820"/>
                </a:lnTo>
                <a:lnTo>
                  <a:pt x="44196" y="83820"/>
                </a:lnTo>
                <a:lnTo>
                  <a:pt x="39624" y="82296"/>
                </a:lnTo>
                <a:lnTo>
                  <a:pt x="36576" y="79248"/>
                </a:lnTo>
                <a:lnTo>
                  <a:pt x="35052" y="79248"/>
                </a:lnTo>
                <a:lnTo>
                  <a:pt x="33528" y="80772"/>
                </a:lnTo>
                <a:lnTo>
                  <a:pt x="30479" y="80772"/>
                </a:lnTo>
                <a:lnTo>
                  <a:pt x="27431" y="79248"/>
                </a:lnTo>
                <a:lnTo>
                  <a:pt x="22860" y="74677"/>
                </a:lnTo>
                <a:lnTo>
                  <a:pt x="22860" y="73153"/>
                </a:lnTo>
                <a:lnTo>
                  <a:pt x="18288" y="73153"/>
                </a:lnTo>
                <a:lnTo>
                  <a:pt x="15240" y="71629"/>
                </a:lnTo>
                <a:lnTo>
                  <a:pt x="13716" y="70105"/>
                </a:lnTo>
                <a:lnTo>
                  <a:pt x="10667" y="70105"/>
                </a:lnTo>
                <a:lnTo>
                  <a:pt x="9143" y="68581"/>
                </a:lnTo>
                <a:lnTo>
                  <a:pt x="9143" y="65532"/>
                </a:lnTo>
                <a:lnTo>
                  <a:pt x="4572" y="64008"/>
                </a:lnTo>
                <a:lnTo>
                  <a:pt x="1524" y="62484"/>
                </a:lnTo>
                <a:lnTo>
                  <a:pt x="0" y="59436"/>
                </a:lnTo>
                <a:lnTo>
                  <a:pt x="0" y="56388"/>
                </a:lnTo>
                <a:lnTo>
                  <a:pt x="3048" y="50293"/>
                </a:lnTo>
                <a:lnTo>
                  <a:pt x="7619" y="44196"/>
                </a:lnTo>
                <a:lnTo>
                  <a:pt x="10667" y="39624"/>
                </a:lnTo>
                <a:lnTo>
                  <a:pt x="15240" y="36577"/>
                </a:lnTo>
                <a:lnTo>
                  <a:pt x="18288" y="33529"/>
                </a:lnTo>
                <a:lnTo>
                  <a:pt x="22860" y="27432"/>
                </a:lnTo>
                <a:lnTo>
                  <a:pt x="28955" y="22860"/>
                </a:lnTo>
                <a:lnTo>
                  <a:pt x="33528" y="16765"/>
                </a:lnTo>
                <a:lnTo>
                  <a:pt x="33528" y="13717"/>
                </a:lnTo>
                <a:lnTo>
                  <a:pt x="35052" y="12193"/>
                </a:lnTo>
                <a:lnTo>
                  <a:pt x="38100" y="7620"/>
                </a:lnTo>
                <a:lnTo>
                  <a:pt x="42672" y="3048"/>
                </a:lnTo>
                <a:lnTo>
                  <a:pt x="47243" y="0"/>
                </a:lnTo>
                <a:lnTo>
                  <a:pt x="51816" y="0"/>
                </a:lnTo>
                <a:lnTo>
                  <a:pt x="59436" y="1524"/>
                </a:lnTo>
              </a:path>
            </a:pathLst>
          </a:custGeom>
          <a:solidFill>
            <a:srgbClr val="B5595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4" name="object 2144"/>
          <p:cNvSpPr/>
          <p:nvPr/>
        </p:nvSpPr>
        <p:spPr>
          <a:xfrm>
            <a:off x="8865629" y="7055116"/>
            <a:ext cx="36576" cy="83820"/>
          </a:xfrm>
          <a:custGeom>
            <a:avLst/>
            <a:gdLst/>
            <a:ahLst/>
            <a:cxnLst/>
            <a:rect l="l" t="t" r="r" b="b"/>
            <a:pathLst>
              <a:path w="36576" h="83820">
                <a:moveTo>
                  <a:pt x="0" y="82296"/>
                </a:moveTo>
                <a:lnTo>
                  <a:pt x="4571" y="82296"/>
                </a:lnTo>
                <a:lnTo>
                  <a:pt x="7620" y="83820"/>
                </a:lnTo>
                <a:lnTo>
                  <a:pt x="13716" y="83820"/>
                </a:lnTo>
                <a:lnTo>
                  <a:pt x="15240" y="82296"/>
                </a:lnTo>
                <a:lnTo>
                  <a:pt x="18288" y="82296"/>
                </a:lnTo>
                <a:lnTo>
                  <a:pt x="21336" y="80772"/>
                </a:lnTo>
                <a:lnTo>
                  <a:pt x="27432" y="74676"/>
                </a:lnTo>
                <a:lnTo>
                  <a:pt x="30480" y="64008"/>
                </a:lnTo>
                <a:lnTo>
                  <a:pt x="33528" y="51817"/>
                </a:lnTo>
                <a:lnTo>
                  <a:pt x="33528" y="42672"/>
                </a:lnTo>
                <a:lnTo>
                  <a:pt x="32004" y="38100"/>
                </a:lnTo>
                <a:lnTo>
                  <a:pt x="32004" y="35053"/>
                </a:lnTo>
                <a:lnTo>
                  <a:pt x="33528" y="30481"/>
                </a:lnTo>
                <a:lnTo>
                  <a:pt x="35052" y="21336"/>
                </a:lnTo>
                <a:lnTo>
                  <a:pt x="36576" y="16764"/>
                </a:lnTo>
                <a:lnTo>
                  <a:pt x="35052" y="13717"/>
                </a:lnTo>
                <a:lnTo>
                  <a:pt x="33528" y="9145"/>
                </a:lnTo>
                <a:lnTo>
                  <a:pt x="30480" y="6096"/>
                </a:lnTo>
                <a:lnTo>
                  <a:pt x="27432" y="4572"/>
                </a:lnTo>
                <a:lnTo>
                  <a:pt x="22859" y="3048"/>
                </a:lnTo>
                <a:lnTo>
                  <a:pt x="19812" y="1524"/>
                </a:lnTo>
                <a:lnTo>
                  <a:pt x="15240" y="0"/>
                </a:lnTo>
                <a:lnTo>
                  <a:pt x="19812" y="3048"/>
                </a:lnTo>
                <a:lnTo>
                  <a:pt x="22859" y="9145"/>
                </a:lnTo>
                <a:lnTo>
                  <a:pt x="25907" y="16764"/>
                </a:lnTo>
                <a:lnTo>
                  <a:pt x="27432" y="24384"/>
                </a:lnTo>
                <a:lnTo>
                  <a:pt x="25907" y="32005"/>
                </a:lnTo>
                <a:lnTo>
                  <a:pt x="21336" y="38100"/>
                </a:lnTo>
                <a:lnTo>
                  <a:pt x="15240" y="41148"/>
                </a:lnTo>
                <a:lnTo>
                  <a:pt x="3047" y="39624"/>
                </a:lnTo>
                <a:lnTo>
                  <a:pt x="4571" y="42672"/>
                </a:lnTo>
                <a:lnTo>
                  <a:pt x="7620" y="44196"/>
                </a:lnTo>
                <a:lnTo>
                  <a:pt x="9144" y="45720"/>
                </a:lnTo>
                <a:lnTo>
                  <a:pt x="12192" y="45720"/>
                </a:lnTo>
                <a:lnTo>
                  <a:pt x="13716" y="47245"/>
                </a:lnTo>
                <a:lnTo>
                  <a:pt x="16764" y="48769"/>
                </a:lnTo>
                <a:lnTo>
                  <a:pt x="22859" y="48769"/>
                </a:lnTo>
                <a:lnTo>
                  <a:pt x="19812" y="51817"/>
                </a:lnTo>
                <a:lnTo>
                  <a:pt x="15240" y="54864"/>
                </a:lnTo>
                <a:lnTo>
                  <a:pt x="9144" y="54864"/>
                </a:lnTo>
                <a:lnTo>
                  <a:pt x="10668" y="56388"/>
                </a:lnTo>
                <a:lnTo>
                  <a:pt x="13716" y="60960"/>
                </a:lnTo>
                <a:lnTo>
                  <a:pt x="15240" y="64008"/>
                </a:lnTo>
                <a:lnTo>
                  <a:pt x="16764" y="68581"/>
                </a:lnTo>
                <a:lnTo>
                  <a:pt x="15240" y="73153"/>
                </a:lnTo>
                <a:lnTo>
                  <a:pt x="12192" y="77724"/>
                </a:lnTo>
                <a:lnTo>
                  <a:pt x="7620" y="80772"/>
                </a:lnTo>
                <a:lnTo>
                  <a:pt x="0" y="82296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5" name="object 2145"/>
          <p:cNvSpPr/>
          <p:nvPr/>
        </p:nvSpPr>
        <p:spPr>
          <a:xfrm>
            <a:off x="8844293" y="7114552"/>
            <a:ext cx="16764" cy="19812"/>
          </a:xfrm>
          <a:custGeom>
            <a:avLst/>
            <a:gdLst/>
            <a:ahLst/>
            <a:cxnLst/>
            <a:rect l="l" t="t" r="r" b="b"/>
            <a:pathLst>
              <a:path w="16764" h="19812">
                <a:moveTo>
                  <a:pt x="0" y="12193"/>
                </a:moveTo>
                <a:lnTo>
                  <a:pt x="0" y="13717"/>
                </a:lnTo>
                <a:lnTo>
                  <a:pt x="1524" y="16764"/>
                </a:lnTo>
                <a:lnTo>
                  <a:pt x="3048" y="18288"/>
                </a:lnTo>
                <a:lnTo>
                  <a:pt x="6095" y="18288"/>
                </a:lnTo>
                <a:lnTo>
                  <a:pt x="7619" y="19812"/>
                </a:lnTo>
                <a:lnTo>
                  <a:pt x="15240" y="19812"/>
                </a:lnTo>
                <a:lnTo>
                  <a:pt x="15240" y="15240"/>
                </a:lnTo>
                <a:lnTo>
                  <a:pt x="16764" y="10669"/>
                </a:lnTo>
                <a:lnTo>
                  <a:pt x="16764" y="1524"/>
                </a:lnTo>
                <a:lnTo>
                  <a:pt x="13716" y="0"/>
                </a:lnTo>
                <a:lnTo>
                  <a:pt x="12192" y="0"/>
                </a:lnTo>
                <a:lnTo>
                  <a:pt x="0" y="12193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6" name="object 2146"/>
          <p:cNvSpPr/>
          <p:nvPr/>
        </p:nvSpPr>
        <p:spPr>
          <a:xfrm>
            <a:off x="8822957" y="7100836"/>
            <a:ext cx="12192" cy="18288"/>
          </a:xfrm>
          <a:custGeom>
            <a:avLst/>
            <a:gdLst/>
            <a:ahLst/>
            <a:cxnLst/>
            <a:rect l="l" t="t" r="r" b="b"/>
            <a:pathLst>
              <a:path w="12192" h="18288">
                <a:moveTo>
                  <a:pt x="0" y="9144"/>
                </a:moveTo>
                <a:lnTo>
                  <a:pt x="0" y="12192"/>
                </a:lnTo>
                <a:lnTo>
                  <a:pt x="1524" y="16764"/>
                </a:lnTo>
                <a:lnTo>
                  <a:pt x="4572" y="18288"/>
                </a:lnTo>
                <a:lnTo>
                  <a:pt x="7619" y="18288"/>
                </a:lnTo>
                <a:lnTo>
                  <a:pt x="10667" y="13716"/>
                </a:lnTo>
                <a:lnTo>
                  <a:pt x="12192" y="9144"/>
                </a:lnTo>
                <a:lnTo>
                  <a:pt x="12192" y="1525"/>
                </a:lnTo>
                <a:lnTo>
                  <a:pt x="10667" y="0"/>
                </a:lnTo>
                <a:lnTo>
                  <a:pt x="9143" y="0"/>
                </a:lnTo>
                <a:lnTo>
                  <a:pt x="4572" y="3049"/>
                </a:lnTo>
                <a:lnTo>
                  <a:pt x="0" y="9144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7" name="object 2147"/>
          <p:cNvSpPr/>
          <p:nvPr/>
        </p:nvSpPr>
        <p:spPr>
          <a:xfrm>
            <a:off x="8832100" y="7106933"/>
            <a:ext cx="16765" cy="19812"/>
          </a:xfrm>
          <a:custGeom>
            <a:avLst/>
            <a:gdLst/>
            <a:ahLst/>
            <a:cxnLst/>
            <a:rect l="l" t="t" r="r" b="b"/>
            <a:pathLst>
              <a:path w="16765" h="19812">
                <a:moveTo>
                  <a:pt x="0" y="12191"/>
                </a:moveTo>
                <a:lnTo>
                  <a:pt x="0" y="15240"/>
                </a:lnTo>
                <a:lnTo>
                  <a:pt x="3049" y="16764"/>
                </a:lnTo>
                <a:lnTo>
                  <a:pt x="4573" y="18288"/>
                </a:lnTo>
                <a:lnTo>
                  <a:pt x="6097" y="19812"/>
                </a:lnTo>
                <a:lnTo>
                  <a:pt x="13717" y="19812"/>
                </a:lnTo>
                <a:lnTo>
                  <a:pt x="16765" y="10667"/>
                </a:lnTo>
                <a:lnTo>
                  <a:pt x="16765" y="6095"/>
                </a:lnTo>
                <a:lnTo>
                  <a:pt x="15241" y="1524"/>
                </a:lnTo>
                <a:lnTo>
                  <a:pt x="13717" y="0"/>
                </a:lnTo>
                <a:lnTo>
                  <a:pt x="10669" y="1524"/>
                </a:lnTo>
                <a:lnTo>
                  <a:pt x="6097" y="4571"/>
                </a:lnTo>
                <a:lnTo>
                  <a:pt x="0" y="12191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8" name="object 2148"/>
          <p:cNvSpPr/>
          <p:nvPr/>
        </p:nvSpPr>
        <p:spPr>
          <a:xfrm>
            <a:off x="8856485" y="6911861"/>
            <a:ext cx="111251" cy="179831"/>
          </a:xfrm>
          <a:custGeom>
            <a:avLst/>
            <a:gdLst/>
            <a:ahLst/>
            <a:cxnLst/>
            <a:rect l="l" t="t" r="r" b="b"/>
            <a:pathLst>
              <a:path w="111251" h="179831">
                <a:moveTo>
                  <a:pt x="53339" y="7619"/>
                </a:moveTo>
                <a:lnTo>
                  <a:pt x="56388" y="4572"/>
                </a:lnTo>
                <a:lnTo>
                  <a:pt x="60960" y="3048"/>
                </a:lnTo>
                <a:lnTo>
                  <a:pt x="64008" y="1524"/>
                </a:lnTo>
                <a:lnTo>
                  <a:pt x="70103" y="0"/>
                </a:lnTo>
                <a:lnTo>
                  <a:pt x="74676" y="0"/>
                </a:lnTo>
                <a:lnTo>
                  <a:pt x="80772" y="1524"/>
                </a:lnTo>
                <a:lnTo>
                  <a:pt x="88391" y="4572"/>
                </a:lnTo>
                <a:lnTo>
                  <a:pt x="94488" y="7619"/>
                </a:lnTo>
                <a:lnTo>
                  <a:pt x="99060" y="12191"/>
                </a:lnTo>
                <a:lnTo>
                  <a:pt x="103632" y="18288"/>
                </a:lnTo>
                <a:lnTo>
                  <a:pt x="108203" y="27431"/>
                </a:lnTo>
                <a:lnTo>
                  <a:pt x="111251" y="38100"/>
                </a:lnTo>
                <a:lnTo>
                  <a:pt x="111251" y="59436"/>
                </a:lnTo>
                <a:lnTo>
                  <a:pt x="106680" y="71627"/>
                </a:lnTo>
                <a:lnTo>
                  <a:pt x="99060" y="83819"/>
                </a:lnTo>
                <a:lnTo>
                  <a:pt x="88391" y="99060"/>
                </a:lnTo>
                <a:lnTo>
                  <a:pt x="77724" y="112775"/>
                </a:lnTo>
                <a:lnTo>
                  <a:pt x="68580" y="124967"/>
                </a:lnTo>
                <a:lnTo>
                  <a:pt x="62484" y="135636"/>
                </a:lnTo>
                <a:lnTo>
                  <a:pt x="56388" y="144779"/>
                </a:lnTo>
                <a:lnTo>
                  <a:pt x="51815" y="153924"/>
                </a:lnTo>
                <a:lnTo>
                  <a:pt x="48768" y="161543"/>
                </a:lnTo>
                <a:lnTo>
                  <a:pt x="44196" y="170688"/>
                </a:lnTo>
                <a:lnTo>
                  <a:pt x="41148" y="175260"/>
                </a:lnTo>
                <a:lnTo>
                  <a:pt x="39624" y="176784"/>
                </a:lnTo>
                <a:lnTo>
                  <a:pt x="36576" y="178308"/>
                </a:lnTo>
                <a:lnTo>
                  <a:pt x="32003" y="179831"/>
                </a:lnTo>
                <a:lnTo>
                  <a:pt x="27432" y="179831"/>
                </a:lnTo>
                <a:lnTo>
                  <a:pt x="15239" y="176784"/>
                </a:lnTo>
                <a:lnTo>
                  <a:pt x="7620" y="172212"/>
                </a:lnTo>
                <a:lnTo>
                  <a:pt x="3048" y="167639"/>
                </a:lnTo>
                <a:lnTo>
                  <a:pt x="0" y="160019"/>
                </a:lnTo>
                <a:lnTo>
                  <a:pt x="1524" y="152400"/>
                </a:lnTo>
                <a:lnTo>
                  <a:pt x="1524" y="144779"/>
                </a:lnTo>
                <a:lnTo>
                  <a:pt x="4572" y="137160"/>
                </a:lnTo>
                <a:lnTo>
                  <a:pt x="6096" y="128015"/>
                </a:lnTo>
                <a:lnTo>
                  <a:pt x="9144" y="120396"/>
                </a:lnTo>
                <a:lnTo>
                  <a:pt x="16764" y="99060"/>
                </a:lnTo>
                <a:lnTo>
                  <a:pt x="25908" y="73151"/>
                </a:lnTo>
                <a:lnTo>
                  <a:pt x="33527" y="48767"/>
                </a:lnTo>
                <a:lnTo>
                  <a:pt x="39624" y="30479"/>
                </a:lnTo>
                <a:lnTo>
                  <a:pt x="41148" y="22860"/>
                </a:lnTo>
                <a:lnTo>
                  <a:pt x="45720" y="15239"/>
                </a:lnTo>
                <a:lnTo>
                  <a:pt x="53339" y="7619"/>
                </a:lnTo>
              </a:path>
            </a:pathLst>
          </a:custGeom>
          <a:solidFill>
            <a:srgbClr val="B5595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9" name="object 2149"/>
          <p:cNvSpPr/>
          <p:nvPr/>
        </p:nvSpPr>
        <p:spPr>
          <a:xfrm>
            <a:off x="8871724" y="6921004"/>
            <a:ext cx="96012" cy="170688"/>
          </a:xfrm>
          <a:custGeom>
            <a:avLst/>
            <a:gdLst/>
            <a:ahLst/>
            <a:cxnLst/>
            <a:rect l="l" t="t" r="r" b="b"/>
            <a:pathLst>
              <a:path w="96012" h="170688">
                <a:moveTo>
                  <a:pt x="30481" y="158496"/>
                </a:moveTo>
                <a:lnTo>
                  <a:pt x="33529" y="152400"/>
                </a:lnTo>
                <a:lnTo>
                  <a:pt x="36576" y="144781"/>
                </a:lnTo>
                <a:lnTo>
                  <a:pt x="41149" y="135636"/>
                </a:lnTo>
                <a:lnTo>
                  <a:pt x="47245" y="126493"/>
                </a:lnTo>
                <a:lnTo>
                  <a:pt x="53341" y="115824"/>
                </a:lnTo>
                <a:lnTo>
                  <a:pt x="60961" y="103632"/>
                </a:lnTo>
                <a:lnTo>
                  <a:pt x="71629" y="89917"/>
                </a:lnTo>
                <a:lnTo>
                  <a:pt x="83821" y="74676"/>
                </a:lnTo>
                <a:lnTo>
                  <a:pt x="91441" y="62484"/>
                </a:lnTo>
                <a:lnTo>
                  <a:pt x="94488" y="51817"/>
                </a:lnTo>
                <a:lnTo>
                  <a:pt x="96012" y="39624"/>
                </a:lnTo>
                <a:lnTo>
                  <a:pt x="94488" y="28957"/>
                </a:lnTo>
                <a:lnTo>
                  <a:pt x="92964" y="18288"/>
                </a:lnTo>
                <a:lnTo>
                  <a:pt x="83821" y="3048"/>
                </a:lnTo>
                <a:lnTo>
                  <a:pt x="79249" y="0"/>
                </a:lnTo>
                <a:lnTo>
                  <a:pt x="85345" y="12193"/>
                </a:lnTo>
                <a:lnTo>
                  <a:pt x="86869" y="18288"/>
                </a:lnTo>
                <a:lnTo>
                  <a:pt x="88393" y="24384"/>
                </a:lnTo>
                <a:lnTo>
                  <a:pt x="89917" y="30481"/>
                </a:lnTo>
                <a:lnTo>
                  <a:pt x="89917" y="36576"/>
                </a:lnTo>
                <a:lnTo>
                  <a:pt x="86869" y="42672"/>
                </a:lnTo>
                <a:lnTo>
                  <a:pt x="80773" y="54865"/>
                </a:lnTo>
                <a:lnTo>
                  <a:pt x="76200" y="60960"/>
                </a:lnTo>
                <a:lnTo>
                  <a:pt x="73152" y="67057"/>
                </a:lnTo>
                <a:lnTo>
                  <a:pt x="68581" y="74676"/>
                </a:lnTo>
                <a:lnTo>
                  <a:pt x="64009" y="79248"/>
                </a:lnTo>
                <a:lnTo>
                  <a:pt x="60961" y="85345"/>
                </a:lnTo>
                <a:lnTo>
                  <a:pt x="56388" y="89917"/>
                </a:lnTo>
                <a:lnTo>
                  <a:pt x="54864" y="94488"/>
                </a:lnTo>
                <a:lnTo>
                  <a:pt x="48769" y="103632"/>
                </a:lnTo>
                <a:lnTo>
                  <a:pt x="41149" y="117348"/>
                </a:lnTo>
                <a:lnTo>
                  <a:pt x="35052" y="132588"/>
                </a:lnTo>
                <a:lnTo>
                  <a:pt x="28957" y="143257"/>
                </a:lnTo>
                <a:lnTo>
                  <a:pt x="25909" y="147829"/>
                </a:lnTo>
                <a:lnTo>
                  <a:pt x="22861" y="153924"/>
                </a:lnTo>
                <a:lnTo>
                  <a:pt x="19812" y="156972"/>
                </a:lnTo>
                <a:lnTo>
                  <a:pt x="16764" y="161545"/>
                </a:lnTo>
                <a:lnTo>
                  <a:pt x="13717" y="164593"/>
                </a:lnTo>
                <a:lnTo>
                  <a:pt x="4573" y="167641"/>
                </a:lnTo>
                <a:lnTo>
                  <a:pt x="0" y="167641"/>
                </a:lnTo>
                <a:lnTo>
                  <a:pt x="7621" y="170688"/>
                </a:lnTo>
                <a:lnTo>
                  <a:pt x="18288" y="170688"/>
                </a:lnTo>
                <a:lnTo>
                  <a:pt x="24385" y="167641"/>
                </a:lnTo>
                <a:lnTo>
                  <a:pt x="25909" y="166117"/>
                </a:lnTo>
                <a:lnTo>
                  <a:pt x="28957" y="161545"/>
                </a:lnTo>
                <a:lnTo>
                  <a:pt x="30481" y="158496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0" name="object 2150"/>
          <p:cNvSpPr/>
          <p:nvPr/>
        </p:nvSpPr>
        <p:spPr>
          <a:xfrm>
            <a:off x="8623312" y="6652780"/>
            <a:ext cx="499873" cy="368808"/>
          </a:xfrm>
          <a:custGeom>
            <a:avLst/>
            <a:gdLst/>
            <a:ahLst/>
            <a:cxnLst/>
            <a:rect l="l" t="t" r="r" b="b"/>
            <a:pathLst>
              <a:path w="499873" h="368808">
                <a:moveTo>
                  <a:pt x="170688" y="312420"/>
                </a:moveTo>
                <a:lnTo>
                  <a:pt x="172212" y="315469"/>
                </a:lnTo>
                <a:lnTo>
                  <a:pt x="178309" y="318517"/>
                </a:lnTo>
                <a:lnTo>
                  <a:pt x="192024" y="327660"/>
                </a:lnTo>
                <a:lnTo>
                  <a:pt x="204217" y="333756"/>
                </a:lnTo>
                <a:lnTo>
                  <a:pt x="211837" y="336805"/>
                </a:lnTo>
                <a:lnTo>
                  <a:pt x="219457" y="341377"/>
                </a:lnTo>
                <a:lnTo>
                  <a:pt x="228600" y="344424"/>
                </a:lnTo>
                <a:lnTo>
                  <a:pt x="239269" y="348996"/>
                </a:lnTo>
                <a:lnTo>
                  <a:pt x="249937" y="352044"/>
                </a:lnTo>
                <a:lnTo>
                  <a:pt x="262129" y="356617"/>
                </a:lnTo>
                <a:lnTo>
                  <a:pt x="275845" y="359665"/>
                </a:lnTo>
                <a:lnTo>
                  <a:pt x="289561" y="364236"/>
                </a:lnTo>
                <a:lnTo>
                  <a:pt x="309373" y="367284"/>
                </a:lnTo>
                <a:lnTo>
                  <a:pt x="327661" y="368808"/>
                </a:lnTo>
                <a:lnTo>
                  <a:pt x="344424" y="368808"/>
                </a:lnTo>
                <a:lnTo>
                  <a:pt x="359664" y="367284"/>
                </a:lnTo>
                <a:lnTo>
                  <a:pt x="371857" y="364236"/>
                </a:lnTo>
                <a:lnTo>
                  <a:pt x="384049" y="359665"/>
                </a:lnTo>
                <a:lnTo>
                  <a:pt x="396241" y="353569"/>
                </a:lnTo>
                <a:lnTo>
                  <a:pt x="405385" y="347472"/>
                </a:lnTo>
                <a:lnTo>
                  <a:pt x="414529" y="339853"/>
                </a:lnTo>
                <a:lnTo>
                  <a:pt x="429769" y="324612"/>
                </a:lnTo>
                <a:lnTo>
                  <a:pt x="434341" y="318517"/>
                </a:lnTo>
                <a:lnTo>
                  <a:pt x="438912" y="310896"/>
                </a:lnTo>
                <a:lnTo>
                  <a:pt x="443485" y="304800"/>
                </a:lnTo>
                <a:lnTo>
                  <a:pt x="449581" y="295656"/>
                </a:lnTo>
                <a:lnTo>
                  <a:pt x="455676" y="288036"/>
                </a:lnTo>
                <a:lnTo>
                  <a:pt x="463297" y="275844"/>
                </a:lnTo>
                <a:lnTo>
                  <a:pt x="478537" y="242317"/>
                </a:lnTo>
                <a:lnTo>
                  <a:pt x="486157" y="220981"/>
                </a:lnTo>
                <a:lnTo>
                  <a:pt x="492253" y="199644"/>
                </a:lnTo>
                <a:lnTo>
                  <a:pt x="496824" y="178308"/>
                </a:lnTo>
                <a:lnTo>
                  <a:pt x="499873" y="156972"/>
                </a:lnTo>
                <a:lnTo>
                  <a:pt x="499873" y="140208"/>
                </a:lnTo>
                <a:lnTo>
                  <a:pt x="498349" y="124969"/>
                </a:lnTo>
                <a:lnTo>
                  <a:pt x="496824" y="112777"/>
                </a:lnTo>
                <a:lnTo>
                  <a:pt x="492253" y="99060"/>
                </a:lnTo>
                <a:lnTo>
                  <a:pt x="487681" y="86869"/>
                </a:lnTo>
                <a:lnTo>
                  <a:pt x="483109" y="76200"/>
                </a:lnTo>
                <a:lnTo>
                  <a:pt x="477012" y="67056"/>
                </a:lnTo>
                <a:lnTo>
                  <a:pt x="469393" y="57912"/>
                </a:lnTo>
                <a:lnTo>
                  <a:pt x="446533" y="35053"/>
                </a:lnTo>
                <a:lnTo>
                  <a:pt x="437388" y="28956"/>
                </a:lnTo>
                <a:lnTo>
                  <a:pt x="428245" y="24384"/>
                </a:lnTo>
                <a:lnTo>
                  <a:pt x="417576" y="19812"/>
                </a:lnTo>
                <a:lnTo>
                  <a:pt x="408433" y="15241"/>
                </a:lnTo>
                <a:lnTo>
                  <a:pt x="399288" y="12193"/>
                </a:lnTo>
                <a:lnTo>
                  <a:pt x="388621" y="9144"/>
                </a:lnTo>
                <a:lnTo>
                  <a:pt x="379476" y="6096"/>
                </a:lnTo>
                <a:lnTo>
                  <a:pt x="368809" y="4572"/>
                </a:lnTo>
                <a:lnTo>
                  <a:pt x="359664" y="3048"/>
                </a:lnTo>
                <a:lnTo>
                  <a:pt x="348997" y="1524"/>
                </a:lnTo>
                <a:lnTo>
                  <a:pt x="339853" y="1524"/>
                </a:lnTo>
                <a:lnTo>
                  <a:pt x="330709" y="0"/>
                </a:lnTo>
                <a:lnTo>
                  <a:pt x="304800" y="0"/>
                </a:lnTo>
                <a:lnTo>
                  <a:pt x="297181" y="1524"/>
                </a:lnTo>
                <a:lnTo>
                  <a:pt x="283464" y="1524"/>
                </a:lnTo>
                <a:lnTo>
                  <a:pt x="278893" y="3048"/>
                </a:lnTo>
                <a:lnTo>
                  <a:pt x="274321" y="3048"/>
                </a:lnTo>
                <a:lnTo>
                  <a:pt x="269749" y="4572"/>
                </a:lnTo>
                <a:lnTo>
                  <a:pt x="263653" y="4572"/>
                </a:lnTo>
                <a:lnTo>
                  <a:pt x="259081" y="6096"/>
                </a:lnTo>
                <a:lnTo>
                  <a:pt x="252985" y="6096"/>
                </a:lnTo>
                <a:lnTo>
                  <a:pt x="240793" y="9144"/>
                </a:lnTo>
                <a:lnTo>
                  <a:pt x="233173" y="10669"/>
                </a:lnTo>
                <a:lnTo>
                  <a:pt x="227076" y="12193"/>
                </a:lnTo>
                <a:lnTo>
                  <a:pt x="217933" y="15241"/>
                </a:lnTo>
                <a:lnTo>
                  <a:pt x="207264" y="18289"/>
                </a:lnTo>
                <a:lnTo>
                  <a:pt x="196597" y="22860"/>
                </a:lnTo>
                <a:lnTo>
                  <a:pt x="184405" y="25908"/>
                </a:lnTo>
                <a:lnTo>
                  <a:pt x="163069" y="32005"/>
                </a:lnTo>
                <a:lnTo>
                  <a:pt x="153924" y="35053"/>
                </a:lnTo>
                <a:lnTo>
                  <a:pt x="147829" y="36577"/>
                </a:lnTo>
                <a:lnTo>
                  <a:pt x="96012" y="36577"/>
                </a:lnTo>
                <a:lnTo>
                  <a:pt x="91441" y="38100"/>
                </a:lnTo>
                <a:lnTo>
                  <a:pt x="83821" y="39624"/>
                </a:lnTo>
                <a:lnTo>
                  <a:pt x="79249" y="41148"/>
                </a:lnTo>
                <a:lnTo>
                  <a:pt x="71629" y="45720"/>
                </a:lnTo>
                <a:lnTo>
                  <a:pt x="67057" y="48769"/>
                </a:lnTo>
                <a:lnTo>
                  <a:pt x="60961" y="53341"/>
                </a:lnTo>
                <a:lnTo>
                  <a:pt x="54864" y="60960"/>
                </a:lnTo>
                <a:lnTo>
                  <a:pt x="48769" y="67056"/>
                </a:lnTo>
                <a:lnTo>
                  <a:pt x="42673" y="74677"/>
                </a:lnTo>
                <a:lnTo>
                  <a:pt x="35053" y="85344"/>
                </a:lnTo>
                <a:lnTo>
                  <a:pt x="27433" y="97536"/>
                </a:lnTo>
                <a:lnTo>
                  <a:pt x="21337" y="109729"/>
                </a:lnTo>
                <a:lnTo>
                  <a:pt x="13717" y="123444"/>
                </a:lnTo>
                <a:lnTo>
                  <a:pt x="9145" y="137160"/>
                </a:lnTo>
                <a:lnTo>
                  <a:pt x="4573" y="152400"/>
                </a:lnTo>
                <a:lnTo>
                  <a:pt x="1524" y="167641"/>
                </a:lnTo>
                <a:lnTo>
                  <a:pt x="0" y="175260"/>
                </a:lnTo>
                <a:lnTo>
                  <a:pt x="1524" y="181356"/>
                </a:lnTo>
                <a:lnTo>
                  <a:pt x="3049" y="188977"/>
                </a:lnTo>
                <a:lnTo>
                  <a:pt x="4573" y="195072"/>
                </a:lnTo>
                <a:lnTo>
                  <a:pt x="7621" y="201169"/>
                </a:lnTo>
                <a:lnTo>
                  <a:pt x="12193" y="207265"/>
                </a:lnTo>
                <a:lnTo>
                  <a:pt x="22861" y="219456"/>
                </a:lnTo>
                <a:lnTo>
                  <a:pt x="32005" y="230124"/>
                </a:lnTo>
                <a:lnTo>
                  <a:pt x="36576" y="237744"/>
                </a:lnTo>
                <a:lnTo>
                  <a:pt x="41149" y="243841"/>
                </a:lnTo>
                <a:lnTo>
                  <a:pt x="44197" y="246889"/>
                </a:lnTo>
                <a:lnTo>
                  <a:pt x="45721" y="251460"/>
                </a:lnTo>
                <a:lnTo>
                  <a:pt x="48769" y="254508"/>
                </a:lnTo>
                <a:lnTo>
                  <a:pt x="50293" y="257556"/>
                </a:lnTo>
                <a:lnTo>
                  <a:pt x="56388" y="263653"/>
                </a:lnTo>
                <a:lnTo>
                  <a:pt x="59437" y="268224"/>
                </a:lnTo>
                <a:lnTo>
                  <a:pt x="62485" y="271272"/>
                </a:lnTo>
                <a:lnTo>
                  <a:pt x="67057" y="272796"/>
                </a:lnTo>
                <a:lnTo>
                  <a:pt x="73153" y="275844"/>
                </a:lnTo>
                <a:lnTo>
                  <a:pt x="79249" y="277369"/>
                </a:lnTo>
                <a:lnTo>
                  <a:pt x="86869" y="278893"/>
                </a:lnTo>
                <a:lnTo>
                  <a:pt x="91441" y="278893"/>
                </a:lnTo>
                <a:lnTo>
                  <a:pt x="96012" y="280417"/>
                </a:lnTo>
                <a:lnTo>
                  <a:pt x="102109" y="281941"/>
                </a:lnTo>
                <a:lnTo>
                  <a:pt x="106681" y="283465"/>
                </a:lnTo>
                <a:lnTo>
                  <a:pt x="118873" y="286512"/>
                </a:lnTo>
                <a:lnTo>
                  <a:pt x="123445" y="288036"/>
                </a:lnTo>
                <a:lnTo>
                  <a:pt x="131064" y="291084"/>
                </a:lnTo>
                <a:lnTo>
                  <a:pt x="135637" y="294132"/>
                </a:lnTo>
                <a:lnTo>
                  <a:pt x="141733" y="297181"/>
                </a:lnTo>
                <a:lnTo>
                  <a:pt x="146305" y="298705"/>
                </a:lnTo>
                <a:lnTo>
                  <a:pt x="152400" y="301753"/>
                </a:lnTo>
                <a:lnTo>
                  <a:pt x="166117" y="310896"/>
                </a:lnTo>
                <a:lnTo>
                  <a:pt x="170688" y="312420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1" name="object 2151"/>
          <p:cNvSpPr/>
          <p:nvPr/>
        </p:nvSpPr>
        <p:spPr>
          <a:xfrm>
            <a:off x="8422145" y="6364745"/>
            <a:ext cx="315467" cy="498347"/>
          </a:xfrm>
          <a:custGeom>
            <a:avLst/>
            <a:gdLst/>
            <a:ahLst/>
            <a:cxnLst/>
            <a:rect l="l" t="t" r="r" b="b"/>
            <a:pathLst>
              <a:path w="315467" h="498347">
                <a:moveTo>
                  <a:pt x="22860" y="64007"/>
                </a:moveTo>
                <a:lnTo>
                  <a:pt x="13716" y="60959"/>
                </a:lnTo>
                <a:lnTo>
                  <a:pt x="9143" y="57912"/>
                </a:lnTo>
                <a:lnTo>
                  <a:pt x="6096" y="54863"/>
                </a:lnTo>
                <a:lnTo>
                  <a:pt x="3048" y="50291"/>
                </a:lnTo>
                <a:lnTo>
                  <a:pt x="1524" y="44195"/>
                </a:lnTo>
                <a:lnTo>
                  <a:pt x="0" y="39624"/>
                </a:lnTo>
                <a:lnTo>
                  <a:pt x="0" y="33527"/>
                </a:lnTo>
                <a:lnTo>
                  <a:pt x="1524" y="25907"/>
                </a:lnTo>
                <a:lnTo>
                  <a:pt x="3048" y="21335"/>
                </a:lnTo>
                <a:lnTo>
                  <a:pt x="6096" y="15239"/>
                </a:lnTo>
                <a:lnTo>
                  <a:pt x="9143" y="10668"/>
                </a:lnTo>
                <a:lnTo>
                  <a:pt x="13716" y="6095"/>
                </a:lnTo>
                <a:lnTo>
                  <a:pt x="18288" y="3047"/>
                </a:lnTo>
                <a:lnTo>
                  <a:pt x="22860" y="1524"/>
                </a:lnTo>
                <a:lnTo>
                  <a:pt x="28955" y="0"/>
                </a:lnTo>
                <a:lnTo>
                  <a:pt x="38100" y="0"/>
                </a:lnTo>
                <a:lnTo>
                  <a:pt x="45720" y="1524"/>
                </a:lnTo>
                <a:lnTo>
                  <a:pt x="51816" y="3047"/>
                </a:lnTo>
                <a:lnTo>
                  <a:pt x="59436" y="4571"/>
                </a:lnTo>
                <a:lnTo>
                  <a:pt x="68579" y="7619"/>
                </a:lnTo>
                <a:lnTo>
                  <a:pt x="76200" y="10668"/>
                </a:lnTo>
                <a:lnTo>
                  <a:pt x="85343" y="15239"/>
                </a:lnTo>
                <a:lnTo>
                  <a:pt x="94488" y="21335"/>
                </a:lnTo>
                <a:lnTo>
                  <a:pt x="100584" y="25907"/>
                </a:lnTo>
                <a:lnTo>
                  <a:pt x="105155" y="28956"/>
                </a:lnTo>
                <a:lnTo>
                  <a:pt x="123443" y="47244"/>
                </a:lnTo>
                <a:lnTo>
                  <a:pt x="128016" y="54863"/>
                </a:lnTo>
                <a:lnTo>
                  <a:pt x="146304" y="82295"/>
                </a:lnTo>
                <a:lnTo>
                  <a:pt x="152400" y="92963"/>
                </a:lnTo>
                <a:lnTo>
                  <a:pt x="156972" y="105156"/>
                </a:lnTo>
                <a:lnTo>
                  <a:pt x="169164" y="129539"/>
                </a:lnTo>
                <a:lnTo>
                  <a:pt x="173736" y="143255"/>
                </a:lnTo>
                <a:lnTo>
                  <a:pt x="178308" y="158495"/>
                </a:lnTo>
                <a:lnTo>
                  <a:pt x="182879" y="172212"/>
                </a:lnTo>
                <a:lnTo>
                  <a:pt x="185928" y="185928"/>
                </a:lnTo>
                <a:lnTo>
                  <a:pt x="190500" y="199643"/>
                </a:lnTo>
                <a:lnTo>
                  <a:pt x="193548" y="211835"/>
                </a:lnTo>
                <a:lnTo>
                  <a:pt x="196596" y="224028"/>
                </a:lnTo>
                <a:lnTo>
                  <a:pt x="201167" y="236219"/>
                </a:lnTo>
                <a:lnTo>
                  <a:pt x="204216" y="246888"/>
                </a:lnTo>
                <a:lnTo>
                  <a:pt x="213360" y="268224"/>
                </a:lnTo>
                <a:lnTo>
                  <a:pt x="216408" y="277367"/>
                </a:lnTo>
                <a:lnTo>
                  <a:pt x="222504" y="286512"/>
                </a:lnTo>
                <a:lnTo>
                  <a:pt x="227076" y="294131"/>
                </a:lnTo>
                <a:lnTo>
                  <a:pt x="239267" y="309371"/>
                </a:lnTo>
                <a:lnTo>
                  <a:pt x="245364" y="315467"/>
                </a:lnTo>
                <a:lnTo>
                  <a:pt x="259079" y="324612"/>
                </a:lnTo>
                <a:lnTo>
                  <a:pt x="266700" y="330707"/>
                </a:lnTo>
                <a:lnTo>
                  <a:pt x="272796" y="335279"/>
                </a:lnTo>
                <a:lnTo>
                  <a:pt x="277367" y="336804"/>
                </a:lnTo>
                <a:lnTo>
                  <a:pt x="284988" y="336804"/>
                </a:lnTo>
                <a:lnTo>
                  <a:pt x="300228" y="344424"/>
                </a:lnTo>
                <a:lnTo>
                  <a:pt x="306324" y="352043"/>
                </a:lnTo>
                <a:lnTo>
                  <a:pt x="310896" y="361188"/>
                </a:lnTo>
                <a:lnTo>
                  <a:pt x="313943" y="371855"/>
                </a:lnTo>
                <a:lnTo>
                  <a:pt x="315467" y="385571"/>
                </a:lnTo>
                <a:lnTo>
                  <a:pt x="315467" y="399288"/>
                </a:lnTo>
                <a:lnTo>
                  <a:pt x="310896" y="416052"/>
                </a:lnTo>
                <a:lnTo>
                  <a:pt x="303276" y="434340"/>
                </a:lnTo>
                <a:lnTo>
                  <a:pt x="301752" y="438912"/>
                </a:lnTo>
                <a:lnTo>
                  <a:pt x="292608" y="452628"/>
                </a:lnTo>
                <a:lnTo>
                  <a:pt x="284988" y="463295"/>
                </a:lnTo>
                <a:lnTo>
                  <a:pt x="278891" y="472440"/>
                </a:lnTo>
                <a:lnTo>
                  <a:pt x="271272" y="480059"/>
                </a:lnTo>
                <a:lnTo>
                  <a:pt x="265176" y="484631"/>
                </a:lnTo>
                <a:lnTo>
                  <a:pt x="257555" y="490728"/>
                </a:lnTo>
                <a:lnTo>
                  <a:pt x="251460" y="493776"/>
                </a:lnTo>
                <a:lnTo>
                  <a:pt x="245364" y="495300"/>
                </a:lnTo>
                <a:lnTo>
                  <a:pt x="240791" y="496824"/>
                </a:lnTo>
                <a:lnTo>
                  <a:pt x="234696" y="498347"/>
                </a:lnTo>
                <a:lnTo>
                  <a:pt x="230124" y="498347"/>
                </a:lnTo>
                <a:lnTo>
                  <a:pt x="224028" y="496824"/>
                </a:lnTo>
                <a:lnTo>
                  <a:pt x="220979" y="495300"/>
                </a:lnTo>
                <a:lnTo>
                  <a:pt x="216408" y="493776"/>
                </a:lnTo>
                <a:lnTo>
                  <a:pt x="213360" y="490728"/>
                </a:lnTo>
                <a:lnTo>
                  <a:pt x="210312" y="489204"/>
                </a:lnTo>
                <a:lnTo>
                  <a:pt x="207264" y="486155"/>
                </a:lnTo>
                <a:lnTo>
                  <a:pt x="202691" y="480059"/>
                </a:lnTo>
                <a:lnTo>
                  <a:pt x="196596" y="470916"/>
                </a:lnTo>
                <a:lnTo>
                  <a:pt x="190500" y="460247"/>
                </a:lnTo>
                <a:lnTo>
                  <a:pt x="185928" y="449579"/>
                </a:lnTo>
                <a:lnTo>
                  <a:pt x="181355" y="437388"/>
                </a:lnTo>
                <a:lnTo>
                  <a:pt x="176784" y="425195"/>
                </a:lnTo>
                <a:lnTo>
                  <a:pt x="172212" y="414528"/>
                </a:lnTo>
                <a:lnTo>
                  <a:pt x="169164" y="405383"/>
                </a:lnTo>
                <a:lnTo>
                  <a:pt x="164591" y="396240"/>
                </a:lnTo>
                <a:lnTo>
                  <a:pt x="161543" y="385571"/>
                </a:lnTo>
                <a:lnTo>
                  <a:pt x="158496" y="373379"/>
                </a:lnTo>
                <a:lnTo>
                  <a:pt x="155448" y="361188"/>
                </a:lnTo>
                <a:lnTo>
                  <a:pt x="153924" y="347471"/>
                </a:lnTo>
                <a:lnTo>
                  <a:pt x="152400" y="335279"/>
                </a:lnTo>
                <a:lnTo>
                  <a:pt x="150876" y="321564"/>
                </a:lnTo>
                <a:lnTo>
                  <a:pt x="149352" y="307847"/>
                </a:lnTo>
                <a:lnTo>
                  <a:pt x="149352" y="301752"/>
                </a:lnTo>
                <a:lnTo>
                  <a:pt x="147828" y="295655"/>
                </a:lnTo>
                <a:lnTo>
                  <a:pt x="147828" y="288035"/>
                </a:lnTo>
                <a:lnTo>
                  <a:pt x="146304" y="277367"/>
                </a:lnTo>
                <a:lnTo>
                  <a:pt x="143255" y="266700"/>
                </a:lnTo>
                <a:lnTo>
                  <a:pt x="141731" y="256031"/>
                </a:lnTo>
                <a:lnTo>
                  <a:pt x="138684" y="243840"/>
                </a:lnTo>
                <a:lnTo>
                  <a:pt x="135636" y="230124"/>
                </a:lnTo>
                <a:lnTo>
                  <a:pt x="132588" y="217931"/>
                </a:lnTo>
                <a:lnTo>
                  <a:pt x="129540" y="204216"/>
                </a:lnTo>
                <a:lnTo>
                  <a:pt x="120396" y="176783"/>
                </a:lnTo>
                <a:lnTo>
                  <a:pt x="115824" y="164591"/>
                </a:lnTo>
                <a:lnTo>
                  <a:pt x="111252" y="150876"/>
                </a:lnTo>
                <a:lnTo>
                  <a:pt x="105155" y="140207"/>
                </a:lnTo>
                <a:lnTo>
                  <a:pt x="100584" y="128015"/>
                </a:lnTo>
                <a:lnTo>
                  <a:pt x="96012" y="121919"/>
                </a:lnTo>
                <a:lnTo>
                  <a:pt x="92964" y="114300"/>
                </a:lnTo>
                <a:lnTo>
                  <a:pt x="88391" y="108203"/>
                </a:lnTo>
                <a:lnTo>
                  <a:pt x="85343" y="102107"/>
                </a:lnTo>
                <a:lnTo>
                  <a:pt x="79248" y="92963"/>
                </a:lnTo>
                <a:lnTo>
                  <a:pt x="67055" y="80771"/>
                </a:lnTo>
                <a:lnTo>
                  <a:pt x="57912" y="74675"/>
                </a:lnTo>
                <a:lnTo>
                  <a:pt x="51816" y="73151"/>
                </a:lnTo>
                <a:lnTo>
                  <a:pt x="45720" y="70103"/>
                </a:lnTo>
                <a:lnTo>
                  <a:pt x="39624" y="68580"/>
                </a:lnTo>
                <a:lnTo>
                  <a:pt x="32004" y="67056"/>
                </a:lnTo>
                <a:lnTo>
                  <a:pt x="22860" y="64007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2" name="object 2152"/>
          <p:cNvSpPr/>
          <p:nvPr/>
        </p:nvSpPr>
        <p:spPr>
          <a:xfrm>
            <a:off x="8384045" y="6361696"/>
            <a:ext cx="79248" cy="67056"/>
          </a:xfrm>
          <a:custGeom>
            <a:avLst/>
            <a:gdLst/>
            <a:ahLst/>
            <a:cxnLst/>
            <a:rect l="l" t="t" r="r" b="b"/>
            <a:pathLst>
              <a:path w="79248" h="67056">
                <a:moveTo>
                  <a:pt x="62484" y="3049"/>
                </a:moveTo>
                <a:lnTo>
                  <a:pt x="65531" y="3049"/>
                </a:lnTo>
                <a:lnTo>
                  <a:pt x="67055" y="1524"/>
                </a:lnTo>
                <a:lnTo>
                  <a:pt x="70104" y="1524"/>
                </a:lnTo>
                <a:lnTo>
                  <a:pt x="73152" y="3049"/>
                </a:lnTo>
                <a:lnTo>
                  <a:pt x="74676" y="3049"/>
                </a:lnTo>
                <a:lnTo>
                  <a:pt x="76200" y="6096"/>
                </a:lnTo>
                <a:lnTo>
                  <a:pt x="76200" y="22861"/>
                </a:lnTo>
                <a:lnTo>
                  <a:pt x="77724" y="27432"/>
                </a:lnTo>
                <a:lnTo>
                  <a:pt x="77724" y="32005"/>
                </a:lnTo>
                <a:lnTo>
                  <a:pt x="79248" y="41149"/>
                </a:lnTo>
                <a:lnTo>
                  <a:pt x="76200" y="48768"/>
                </a:lnTo>
                <a:lnTo>
                  <a:pt x="71628" y="53340"/>
                </a:lnTo>
                <a:lnTo>
                  <a:pt x="70104" y="57912"/>
                </a:lnTo>
                <a:lnTo>
                  <a:pt x="67055" y="62484"/>
                </a:lnTo>
                <a:lnTo>
                  <a:pt x="64008" y="65532"/>
                </a:lnTo>
                <a:lnTo>
                  <a:pt x="57912" y="67056"/>
                </a:lnTo>
                <a:lnTo>
                  <a:pt x="54864" y="67056"/>
                </a:lnTo>
                <a:lnTo>
                  <a:pt x="51816" y="65532"/>
                </a:lnTo>
                <a:lnTo>
                  <a:pt x="48767" y="65532"/>
                </a:lnTo>
                <a:lnTo>
                  <a:pt x="47243" y="64008"/>
                </a:lnTo>
                <a:lnTo>
                  <a:pt x="44196" y="62484"/>
                </a:lnTo>
                <a:lnTo>
                  <a:pt x="42672" y="62484"/>
                </a:lnTo>
                <a:lnTo>
                  <a:pt x="41148" y="60961"/>
                </a:lnTo>
                <a:lnTo>
                  <a:pt x="39624" y="60961"/>
                </a:lnTo>
                <a:lnTo>
                  <a:pt x="38100" y="59437"/>
                </a:lnTo>
                <a:lnTo>
                  <a:pt x="33528" y="59437"/>
                </a:lnTo>
                <a:lnTo>
                  <a:pt x="30479" y="57912"/>
                </a:lnTo>
                <a:lnTo>
                  <a:pt x="25908" y="57912"/>
                </a:lnTo>
                <a:lnTo>
                  <a:pt x="24384" y="59437"/>
                </a:lnTo>
                <a:lnTo>
                  <a:pt x="22860" y="57912"/>
                </a:lnTo>
                <a:lnTo>
                  <a:pt x="16764" y="57912"/>
                </a:lnTo>
                <a:lnTo>
                  <a:pt x="13716" y="56388"/>
                </a:lnTo>
                <a:lnTo>
                  <a:pt x="10667" y="56388"/>
                </a:lnTo>
                <a:lnTo>
                  <a:pt x="4572" y="53340"/>
                </a:lnTo>
                <a:lnTo>
                  <a:pt x="3047" y="50293"/>
                </a:lnTo>
                <a:lnTo>
                  <a:pt x="4572" y="47244"/>
                </a:lnTo>
                <a:lnTo>
                  <a:pt x="1524" y="47244"/>
                </a:lnTo>
                <a:lnTo>
                  <a:pt x="1524" y="45720"/>
                </a:lnTo>
                <a:lnTo>
                  <a:pt x="0" y="44196"/>
                </a:lnTo>
                <a:lnTo>
                  <a:pt x="0" y="38100"/>
                </a:lnTo>
                <a:lnTo>
                  <a:pt x="3047" y="32005"/>
                </a:lnTo>
                <a:lnTo>
                  <a:pt x="4572" y="28956"/>
                </a:lnTo>
                <a:lnTo>
                  <a:pt x="6096" y="25908"/>
                </a:lnTo>
                <a:lnTo>
                  <a:pt x="9143" y="21337"/>
                </a:lnTo>
                <a:lnTo>
                  <a:pt x="10667" y="16764"/>
                </a:lnTo>
                <a:lnTo>
                  <a:pt x="12191" y="13717"/>
                </a:lnTo>
                <a:lnTo>
                  <a:pt x="15240" y="10668"/>
                </a:lnTo>
                <a:lnTo>
                  <a:pt x="16764" y="10668"/>
                </a:lnTo>
                <a:lnTo>
                  <a:pt x="19812" y="9144"/>
                </a:lnTo>
                <a:lnTo>
                  <a:pt x="21336" y="9144"/>
                </a:lnTo>
                <a:lnTo>
                  <a:pt x="24384" y="7620"/>
                </a:lnTo>
                <a:lnTo>
                  <a:pt x="33528" y="7620"/>
                </a:lnTo>
                <a:lnTo>
                  <a:pt x="36576" y="6096"/>
                </a:lnTo>
                <a:lnTo>
                  <a:pt x="39624" y="6096"/>
                </a:lnTo>
                <a:lnTo>
                  <a:pt x="51816" y="0"/>
                </a:lnTo>
                <a:lnTo>
                  <a:pt x="53340" y="1524"/>
                </a:lnTo>
                <a:lnTo>
                  <a:pt x="56388" y="1524"/>
                </a:lnTo>
                <a:lnTo>
                  <a:pt x="59436" y="4573"/>
                </a:lnTo>
                <a:lnTo>
                  <a:pt x="62484" y="3049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3" name="object 2153"/>
          <p:cNvSpPr/>
          <p:nvPr/>
        </p:nvSpPr>
        <p:spPr>
          <a:xfrm>
            <a:off x="8387092" y="6369316"/>
            <a:ext cx="74676" cy="59436"/>
          </a:xfrm>
          <a:custGeom>
            <a:avLst/>
            <a:gdLst/>
            <a:ahLst/>
            <a:cxnLst/>
            <a:rect l="l" t="t" r="r" b="b"/>
            <a:pathLst>
              <a:path w="74676" h="59436">
                <a:moveTo>
                  <a:pt x="73153" y="0"/>
                </a:moveTo>
                <a:lnTo>
                  <a:pt x="71629" y="4573"/>
                </a:lnTo>
                <a:lnTo>
                  <a:pt x="70105" y="7620"/>
                </a:lnTo>
                <a:lnTo>
                  <a:pt x="70105" y="30480"/>
                </a:lnTo>
                <a:lnTo>
                  <a:pt x="67057" y="33529"/>
                </a:lnTo>
                <a:lnTo>
                  <a:pt x="64008" y="33529"/>
                </a:lnTo>
                <a:lnTo>
                  <a:pt x="62484" y="30480"/>
                </a:lnTo>
                <a:lnTo>
                  <a:pt x="62484" y="25909"/>
                </a:lnTo>
                <a:lnTo>
                  <a:pt x="64008" y="24385"/>
                </a:lnTo>
                <a:lnTo>
                  <a:pt x="67057" y="12192"/>
                </a:lnTo>
                <a:lnTo>
                  <a:pt x="64008" y="7620"/>
                </a:lnTo>
                <a:lnTo>
                  <a:pt x="64008" y="12192"/>
                </a:lnTo>
                <a:lnTo>
                  <a:pt x="60961" y="16764"/>
                </a:lnTo>
                <a:lnTo>
                  <a:pt x="59437" y="19812"/>
                </a:lnTo>
                <a:lnTo>
                  <a:pt x="54865" y="21336"/>
                </a:lnTo>
                <a:lnTo>
                  <a:pt x="56389" y="25909"/>
                </a:lnTo>
                <a:lnTo>
                  <a:pt x="56389" y="32004"/>
                </a:lnTo>
                <a:lnTo>
                  <a:pt x="53341" y="33529"/>
                </a:lnTo>
                <a:lnTo>
                  <a:pt x="50293" y="32004"/>
                </a:lnTo>
                <a:lnTo>
                  <a:pt x="47244" y="28956"/>
                </a:lnTo>
                <a:lnTo>
                  <a:pt x="41149" y="25909"/>
                </a:lnTo>
                <a:lnTo>
                  <a:pt x="38101" y="22861"/>
                </a:lnTo>
                <a:lnTo>
                  <a:pt x="35053" y="21336"/>
                </a:lnTo>
                <a:lnTo>
                  <a:pt x="30481" y="21336"/>
                </a:lnTo>
                <a:lnTo>
                  <a:pt x="32005" y="22861"/>
                </a:lnTo>
                <a:lnTo>
                  <a:pt x="36577" y="24385"/>
                </a:lnTo>
                <a:lnTo>
                  <a:pt x="50293" y="33529"/>
                </a:lnTo>
                <a:lnTo>
                  <a:pt x="53341" y="42673"/>
                </a:lnTo>
                <a:lnTo>
                  <a:pt x="53341" y="48768"/>
                </a:lnTo>
                <a:lnTo>
                  <a:pt x="50293" y="51817"/>
                </a:lnTo>
                <a:lnTo>
                  <a:pt x="47244" y="50292"/>
                </a:lnTo>
                <a:lnTo>
                  <a:pt x="44196" y="50292"/>
                </a:lnTo>
                <a:lnTo>
                  <a:pt x="38101" y="47244"/>
                </a:lnTo>
                <a:lnTo>
                  <a:pt x="35053" y="47244"/>
                </a:lnTo>
                <a:lnTo>
                  <a:pt x="32005" y="44197"/>
                </a:lnTo>
                <a:lnTo>
                  <a:pt x="30481" y="44197"/>
                </a:lnTo>
                <a:lnTo>
                  <a:pt x="27432" y="42673"/>
                </a:lnTo>
                <a:lnTo>
                  <a:pt x="18289" y="42673"/>
                </a:lnTo>
                <a:lnTo>
                  <a:pt x="15241" y="44197"/>
                </a:lnTo>
                <a:lnTo>
                  <a:pt x="9144" y="44197"/>
                </a:lnTo>
                <a:lnTo>
                  <a:pt x="6096" y="42673"/>
                </a:lnTo>
                <a:lnTo>
                  <a:pt x="3049" y="42673"/>
                </a:lnTo>
                <a:lnTo>
                  <a:pt x="1525" y="41148"/>
                </a:lnTo>
                <a:lnTo>
                  <a:pt x="0" y="41148"/>
                </a:lnTo>
                <a:lnTo>
                  <a:pt x="0" y="39624"/>
                </a:lnTo>
                <a:lnTo>
                  <a:pt x="0" y="45720"/>
                </a:lnTo>
                <a:lnTo>
                  <a:pt x="3049" y="47244"/>
                </a:lnTo>
                <a:lnTo>
                  <a:pt x="6096" y="47244"/>
                </a:lnTo>
                <a:lnTo>
                  <a:pt x="7620" y="48768"/>
                </a:lnTo>
                <a:lnTo>
                  <a:pt x="15241" y="48768"/>
                </a:lnTo>
                <a:lnTo>
                  <a:pt x="16765" y="50292"/>
                </a:lnTo>
                <a:lnTo>
                  <a:pt x="32005" y="50292"/>
                </a:lnTo>
                <a:lnTo>
                  <a:pt x="33529" y="51817"/>
                </a:lnTo>
                <a:lnTo>
                  <a:pt x="36577" y="51817"/>
                </a:lnTo>
                <a:lnTo>
                  <a:pt x="39625" y="53341"/>
                </a:lnTo>
                <a:lnTo>
                  <a:pt x="41149" y="54864"/>
                </a:lnTo>
                <a:lnTo>
                  <a:pt x="42673" y="54864"/>
                </a:lnTo>
                <a:lnTo>
                  <a:pt x="48769" y="57912"/>
                </a:lnTo>
                <a:lnTo>
                  <a:pt x="51817" y="57912"/>
                </a:lnTo>
                <a:lnTo>
                  <a:pt x="54865" y="59436"/>
                </a:lnTo>
                <a:lnTo>
                  <a:pt x="59437" y="57912"/>
                </a:lnTo>
                <a:lnTo>
                  <a:pt x="64008" y="53341"/>
                </a:lnTo>
                <a:lnTo>
                  <a:pt x="67057" y="44197"/>
                </a:lnTo>
                <a:lnTo>
                  <a:pt x="73153" y="39624"/>
                </a:lnTo>
                <a:lnTo>
                  <a:pt x="74677" y="32004"/>
                </a:lnTo>
                <a:lnTo>
                  <a:pt x="74677" y="24385"/>
                </a:lnTo>
                <a:lnTo>
                  <a:pt x="73153" y="18288"/>
                </a:lnTo>
                <a:lnTo>
                  <a:pt x="73153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4" name="object 2154"/>
          <p:cNvSpPr/>
          <p:nvPr/>
        </p:nvSpPr>
        <p:spPr>
          <a:xfrm>
            <a:off x="8400809" y="6383033"/>
            <a:ext cx="7620" cy="6095"/>
          </a:xfrm>
          <a:custGeom>
            <a:avLst/>
            <a:gdLst/>
            <a:ahLst/>
            <a:cxnLst/>
            <a:rect l="l" t="t" r="r" b="b"/>
            <a:pathLst>
              <a:path w="7620" h="6095">
                <a:moveTo>
                  <a:pt x="0" y="6095"/>
                </a:moveTo>
                <a:lnTo>
                  <a:pt x="0" y="4571"/>
                </a:lnTo>
                <a:lnTo>
                  <a:pt x="1524" y="1524"/>
                </a:lnTo>
                <a:lnTo>
                  <a:pt x="3048" y="0"/>
                </a:lnTo>
                <a:lnTo>
                  <a:pt x="7620" y="0"/>
                </a:lnTo>
                <a:lnTo>
                  <a:pt x="7620" y="1524"/>
                </a:lnTo>
                <a:lnTo>
                  <a:pt x="4572" y="4571"/>
                </a:lnTo>
                <a:lnTo>
                  <a:pt x="3048" y="4571"/>
                </a:lnTo>
                <a:lnTo>
                  <a:pt x="1524" y="6095"/>
                </a:lnTo>
                <a:lnTo>
                  <a:pt x="0" y="6095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5" name="object 2155"/>
          <p:cNvSpPr/>
          <p:nvPr/>
        </p:nvSpPr>
        <p:spPr>
          <a:xfrm>
            <a:off x="8425193" y="6379984"/>
            <a:ext cx="12192" cy="7620"/>
          </a:xfrm>
          <a:custGeom>
            <a:avLst/>
            <a:gdLst/>
            <a:ahLst/>
            <a:cxnLst/>
            <a:rect l="l" t="t" r="r" b="b"/>
            <a:pathLst>
              <a:path w="12192" h="7620">
                <a:moveTo>
                  <a:pt x="10668" y="6096"/>
                </a:moveTo>
                <a:lnTo>
                  <a:pt x="12192" y="4573"/>
                </a:lnTo>
                <a:lnTo>
                  <a:pt x="9143" y="1524"/>
                </a:lnTo>
                <a:lnTo>
                  <a:pt x="7619" y="1524"/>
                </a:lnTo>
                <a:lnTo>
                  <a:pt x="4572" y="0"/>
                </a:lnTo>
                <a:lnTo>
                  <a:pt x="3048" y="1524"/>
                </a:lnTo>
                <a:lnTo>
                  <a:pt x="3048" y="3049"/>
                </a:lnTo>
                <a:lnTo>
                  <a:pt x="1524" y="3049"/>
                </a:lnTo>
                <a:lnTo>
                  <a:pt x="0" y="4573"/>
                </a:lnTo>
                <a:lnTo>
                  <a:pt x="0" y="6096"/>
                </a:lnTo>
                <a:lnTo>
                  <a:pt x="1524" y="7620"/>
                </a:lnTo>
                <a:lnTo>
                  <a:pt x="9143" y="7620"/>
                </a:lnTo>
                <a:lnTo>
                  <a:pt x="10668" y="6096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6" name="object 2156"/>
          <p:cNvSpPr/>
          <p:nvPr/>
        </p:nvSpPr>
        <p:spPr>
          <a:xfrm>
            <a:off x="8388617" y="6401320"/>
            <a:ext cx="35052" cy="9144"/>
          </a:xfrm>
          <a:custGeom>
            <a:avLst/>
            <a:gdLst/>
            <a:ahLst/>
            <a:cxnLst/>
            <a:rect l="l" t="t" r="r" b="b"/>
            <a:pathLst>
              <a:path w="35052" h="9144">
                <a:moveTo>
                  <a:pt x="0" y="9144"/>
                </a:moveTo>
                <a:lnTo>
                  <a:pt x="1524" y="7620"/>
                </a:lnTo>
                <a:lnTo>
                  <a:pt x="13716" y="7620"/>
                </a:lnTo>
                <a:lnTo>
                  <a:pt x="18288" y="6096"/>
                </a:lnTo>
                <a:lnTo>
                  <a:pt x="27432" y="6096"/>
                </a:lnTo>
                <a:lnTo>
                  <a:pt x="30480" y="9144"/>
                </a:lnTo>
                <a:lnTo>
                  <a:pt x="33528" y="9144"/>
                </a:lnTo>
                <a:lnTo>
                  <a:pt x="35052" y="7620"/>
                </a:lnTo>
                <a:lnTo>
                  <a:pt x="35052" y="6096"/>
                </a:lnTo>
                <a:lnTo>
                  <a:pt x="30480" y="1525"/>
                </a:lnTo>
                <a:lnTo>
                  <a:pt x="28956" y="1525"/>
                </a:lnTo>
                <a:lnTo>
                  <a:pt x="27432" y="0"/>
                </a:lnTo>
                <a:lnTo>
                  <a:pt x="25907" y="1525"/>
                </a:lnTo>
                <a:lnTo>
                  <a:pt x="22859" y="1525"/>
                </a:lnTo>
                <a:lnTo>
                  <a:pt x="21336" y="3049"/>
                </a:lnTo>
                <a:lnTo>
                  <a:pt x="18288" y="3049"/>
                </a:lnTo>
                <a:lnTo>
                  <a:pt x="15240" y="4572"/>
                </a:lnTo>
                <a:lnTo>
                  <a:pt x="3048" y="4572"/>
                </a:lnTo>
                <a:lnTo>
                  <a:pt x="1524" y="6096"/>
                </a:lnTo>
                <a:lnTo>
                  <a:pt x="0" y="9144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7" name="object 2157"/>
          <p:cNvSpPr/>
          <p:nvPr/>
        </p:nvSpPr>
        <p:spPr>
          <a:xfrm>
            <a:off x="8402333" y="6366269"/>
            <a:ext cx="42672" cy="12191"/>
          </a:xfrm>
          <a:custGeom>
            <a:avLst/>
            <a:gdLst/>
            <a:ahLst/>
            <a:cxnLst/>
            <a:rect l="l" t="t" r="r" b="b"/>
            <a:pathLst>
              <a:path w="42672" h="12191">
                <a:moveTo>
                  <a:pt x="42672" y="12191"/>
                </a:moveTo>
                <a:lnTo>
                  <a:pt x="42672" y="10667"/>
                </a:lnTo>
                <a:lnTo>
                  <a:pt x="39624" y="7620"/>
                </a:lnTo>
                <a:lnTo>
                  <a:pt x="35052" y="4571"/>
                </a:lnTo>
                <a:lnTo>
                  <a:pt x="32003" y="4571"/>
                </a:lnTo>
                <a:lnTo>
                  <a:pt x="28955" y="3047"/>
                </a:lnTo>
                <a:lnTo>
                  <a:pt x="25908" y="3047"/>
                </a:lnTo>
                <a:lnTo>
                  <a:pt x="22860" y="4571"/>
                </a:lnTo>
                <a:lnTo>
                  <a:pt x="19812" y="9144"/>
                </a:lnTo>
                <a:lnTo>
                  <a:pt x="16764" y="10667"/>
                </a:lnTo>
                <a:lnTo>
                  <a:pt x="12191" y="10667"/>
                </a:lnTo>
                <a:lnTo>
                  <a:pt x="9143" y="9144"/>
                </a:lnTo>
                <a:lnTo>
                  <a:pt x="6096" y="9144"/>
                </a:lnTo>
                <a:lnTo>
                  <a:pt x="4572" y="7620"/>
                </a:lnTo>
                <a:lnTo>
                  <a:pt x="1524" y="7620"/>
                </a:lnTo>
                <a:lnTo>
                  <a:pt x="0" y="9144"/>
                </a:lnTo>
                <a:lnTo>
                  <a:pt x="1524" y="7620"/>
                </a:lnTo>
                <a:lnTo>
                  <a:pt x="7620" y="4571"/>
                </a:lnTo>
                <a:lnTo>
                  <a:pt x="10667" y="6095"/>
                </a:lnTo>
                <a:lnTo>
                  <a:pt x="12191" y="6095"/>
                </a:lnTo>
                <a:lnTo>
                  <a:pt x="13716" y="4571"/>
                </a:lnTo>
                <a:lnTo>
                  <a:pt x="18288" y="4571"/>
                </a:lnTo>
                <a:lnTo>
                  <a:pt x="19812" y="3047"/>
                </a:lnTo>
                <a:lnTo>
                  <a:pt x="22860" y="3047"/>
                </a:lnTo>
                <a:lnTo>
                  <a:pt x="24384" y="1523"/>
                </a:lnTo>
                <a:lnTo>
                  <a:pt x="25908" y="0"/>
                </a:lnTo>
                <a:lnTo>
                  <a:pt x="36576" y="0"/>
                </a:lnTo>
                <a:lnTo>
                  <a:pt x="41148" y="4571"/>
                </a:lnTo>
                <a:lnTo>
                  <a:pt x="42672" y="7620"/>
                </a:lnTo>
                <a:lnTo>
                  <a:pt x="42672" y="12191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8" name="object 2158"/>
          <p:cNvSpPr/>
          <p:nvPr/>
        </p:nvSpPr>
        <p:spPr>
          <a:xfrm>
            <a:off x="9085085" y="7126745"/>
            <a:ext cx="207264" cy="35052"/>
          </a:xfrm>
          <a:custGeom>
            <a:avLst/>
            <a:gdLst/>
            <a:ahLst/>
            <a:cxnLst/>
            <a:rect l="l" t="t" r="r" b="b"/>
            <a:pathLst>
              <a:path w="207264" h="35052">
                <a:moveTo>
                  <a:pt x="188976" y="0"/>
                </a:moveTo>
                <a:lnTo>
                  <a:pt x="179832" y="4571"/>
                </a:lnTo>
                <a:lnTo>
                  <a:pt x="172212" y="6095"/>
                </a:lnTo>
                <a:lnTo>
                  <a:pt x="163068" y="7619"/>
                </a:lnTo>
                <a:lnTo>
                  <a:pt x="152400" y="12191"/>
                </a:lnTo>
                <a:lnTo>
                  <a:pt x="140208" y="13716"/>
                </a:lnTo>
                <a:lnTo>
                  <a:pt x="126491" y="15240"/>
                </a:lnTo>
                <a:lnTo>
                  <a:pt x="99060" y="21335"/>
                </a:lnTo>
                <a:lnTo>
                  <a:pt x="83820" y="24383"/>
                </a:lnTo>
                <a:lnTo>
                  <a:pt x="70103" y="25907"/>
                </a:lnTo>
                <a:lnTo>
                  <a:pt x="39624" y="28955"/>
                </a:lnTo>
                <a:lnTo>
                  <a:pt x="25908" y="30479"/>
                </a:lnTo>
                <a:lnTo>
                  <a:pt x="13715" y="30479"/>
                </a:lnTo>
                <a:lnTo>
                  <a:pt x="0" y="28955"/>
                </a:lnTo>
                <a:lnTo>
                  <a:pt x="12191" y="32004"/>
                </a:lnTo>
                <a:lnTo>
                  <a:pt x="25908" y="33528"/>
                </a:lnTo>
                <a:lnTo>
                  <a:pt x="41148" y="35052"/>
                </a:lnTo>
                <a:lnTo>
                  <a:pt x="88391" y="35052"/>
                </a:lnTo>
                <a:lnTo>
                  <a:pt x="103632" y="33528"/>
                </a:lnTo>
                <a:lnTo>
                  <a:pt x="120396" y="32004"/>
                </a:lnTo>
                <a:lnTo>
                  <a:pt x="135636" y="30479"/>
                </a:lnTo>
                <a:lnTo>
                  <a:pt x="163068" y="27431"/>
                </a:lnTo>
                <a:lnTo>
                  <a:pt x="175260" y="25907"/>
                </a:lnTo>
                <a:lnTo>
                  <a:pt x="185927" y="25907"/>
                </a:lnTo>
                <a:lnTo>
                  <a:pt x="195072" y="24383"/>
                </a:lnTo>
                <a:lnTo>
                  <a:pt x="202691" y="22859"/>
                </a:lnTo>
                <a:lnTo>
                  <a:pt x="207264" y="21335"/>
                </a:lnTo>
                <a:lnTo>
                  <a:pt x="188976" y="0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9" name="object 2159"/>
          <p:cNvSpPr/>
          <p:nvPr/>
        </p:nvSpPr>
        <p:spPr>
          <a:xfrm>
            <a:off x="9368549" y="7099312"/>
            <a:ext cx="103632" cy="88392"/>
          </a:xfrm>
          <a:custGeom>
            <a:avLst/>
            <a:gdLst/>
            <a:ahLst/>
            <a:cxnLst/>
            <a:rect l="l" t="t" r="r" b="b"/>
            <a:pathLst>
              <a:path w="103632" h="88392">
                <a:moveTo>
                  <a:pt x="7620" y="18288"/>
                </a:moveTo>
                <a:lnTo>
                  <a:pt x="6096" y="15240"/>
                </a:lnTo>
                <a:lnTo>
                  <a:pt x="3048" y="12192"/>
                </a:lnTo>
                <a:lnTo>
                  <a:pt x="1524" y="9145"/>
                </a:lnTo>
                <a:lnTo>
                  <a:pt x="0" y="4573"/>
                </a:lnTo>
                <a:lnTo>
                  <a:pt x="7620" y="1524"/>
                </a:lnTo>
                <a:lnTo>
                  <a:pt x="16763" y="1524"/>
                </a:lnTo>
                <a:lnTo>
                  <a:pt x="27432" y="0"/>
                </a:lnTo>
                <a:lnTo>
                  <a:pt x="38100" y="1524"/>
                </a:lnTo>
                <a:lnTo>
                  <a:pt x="48768" y="4573"/>
                </a:lnTo>
                <a:lnTo>
                  <a:pt x="59436" y="6097"/>
                </a:lnTo>
                <a:lnTo>
                  <a:pt x="70104" y="10668"/>
                </a:lnTo>
                <a:lnTo>
                  <a:pt x="79248" y="15240"/>
                </a:lnTo>
                <a:lnTo>
                  <a:pt x="88392" y="21337"/>
                </a:lnTo>
                <a:lnTo>
                  <a:pt x="94487" y="28957"/>
                </a:lnTo>
                <a:lnTo>
                  <a:pt x="99060" y="36576"/>
                </a:lnTo>
                <a:lnTo>
                  <a:pt x="102108" y="44197"/>
                </a:lnTo>
                <a:lnTo>
                  <a:pt x="103632" y="54864"/>
                </a:lnTo>
                <a:lnTo>
                  <a:pt x="100584" y="65533"/>
                </a:lnTo>
                <a:lnTo>
                  <a:pt x="96012" y="76200"/>
                </a:lnTo>
                <a:lnTo>
                  <a:pt x="86868" y="88392"/>
                </a:lnTo>
                <a:lnTo>
                  <a:pt x="91439" y="82297"/>
                </a:lnTo>
                <a:lnTo>
                  <a:pt x="92963" y="76200"/>
                </a:lnTo>
                <a:lnTo>
                  <a:pt x="91439" y="68580"/>
                </a:lnTo>
                <a:lnTo>
                  <a:pt x="91439" y="62485"/>
                </a:lnTo>
                <a:lnTo>
                  <a:pt x="88392" y="54864"/>
                </a:lnTo>
                <a:lnTo>
                  <a:pt x="86868" y="48768"/>
                </a:lnTo>
                <a:lnTo>
                  <a:pt x="70104" y="32004"/>
                </a:lnTo>
                <a:lnTo>
                  <a:pt x="62484" y="27433"/>
                </a:lnTo>
                <a:lnTo>
                  <a:pt x="54863" y="24385"/>
                </a:lnTo>
                <a:lnTo>
                  <a:pt x="36575" y="18288"/>
                </a:lnTo>
                <a:lnTo>
                  <a:pt x="7620" y="18288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0" name="object 2160"/>
          <p:cNvSpPr/>
          <p:nvPr/>
        </p:nvSpPr>
        <p:spPr>
          <a:xfrm>
            <a:off x="8879345" y="6829564"/>
            <a:ext cx="652272" cy="434340"/>
          </a:xfrm>
          <a:custGeom>
            <a:avLst/>
            <a:gdLst/>
            <a:ahLst/>
            <a:cxnLst/>
            <a:rect l="l" t="t" r="r" b="b"/>
            <a:pathLst>
              <a:path w="652272" h="434340">
                <a:moveTo>
                  <a:pt x="591312" y="413005"/>
                </a:moveTo>
                <a:lnTo>
                  <a:pt x="582167" y="414528"/>
                </a:lnTo>
                <a:lnTo>
                  <a:pt x="571500" y="416052"/>
                </a:lnTo>
                <a:lnTo>
                  <a:pt x="562355" y="416052"/>
                </a:lnTo>
                <a:lnTo>
                  <a:pt x="553212" y="414528"/>
                </a:lnTo>
                <a:lnTo>
                  <a:pt x="542543" y="411481"/>
                </a:lnTo>
                <a:lnTo>
                  <a:pt x="533400" y="409957"/>
                </a:lnTo>
                <a:lnTo>
                  <a:pt x="515112" y="400812"/>
                </a:lnTo>
                <a:lnTo>
                  <a:pt x="507491" y="397764"/>
                </a:lnTo>
                <a:lnTo>
                  <a:pt x="499872" y="391669"/>
                </a:lnTo>
                <a:lnTo>
                  <a:pt x="490728" y="387097"/>
                </a:lnTo>
                <a:lnTo>
                  <a:pt x="472440" y="368809"/>
                </a:lnTo>
                <a:lnTo>
                  <a:pt x="467867" y="362712"/>
                </a:lnTo>
                <a:lnTo>
                  <a:pt x="463296" y="358140"/>
                </a:lnTo>
                <a:lnTo>
                  <a:pt x="458724" y="352045"/>
                </a:lnTo>
                <a:lnTo>
                  <a:pt x="454152" y="344424"/>
                </a:lnTo>
                <a:lnTo>
                  <a:pt x="449579" y="338328"/>
                </a:lnTo>
                <a:lnTo>
                  <a:pt x="438912" y="327660"/>
                </a:lnTo>
                <a:lnTo>
                  <a:pt x="434340" y="321564"/>
                </a:lnTo>
                <a:lnTo>
                  <a:pt x="428243" y="315469"/>
                </a:lnTo>
                <a:lnTo>
                  <a:pt x="423672" y="309372"/>
                </a:lnTo>
                <a:lnTo>
                  <a:pt x="417576" y="303276"/>
                </a:lnTo>
                <a:lnTo>
                  <a:pt x="413004" y="297181"/>
                </a:lnTo>
                <a:lnTo>
                  <a:pt x="406908" y="291085"/>
                </a:lnTo>
                <a:lnTo>
                  <a:pt x="384048" y="260605"/>
                </a:lnTo>
                <a:lnTo>
                  <a:pt x="381000" y="256033"/>
                </a:lnTo>
                <a:lnTo>
                  <a:pt x="376428" y="248412"/>
                </a:lnTo>
                <a:lnTo>
                  <a:pt x="373379" y="243840"/>
                </a:lnTo>
                <a:lnTo>
                  <a:pt x="364236" y="231648"/>
                </a:lnTo>
                <a:lnTo>
                  <a:pt x="361188" y="227076"/>
                </a:lnTo>
                <a:lnTo>
                  <a:pt x="347472" y="213360"/>
                </a:lnTo>
                <a:lnTo>
                  <a:pt x="342900" y="210312"/>
                </a:lnTo>
                <a:lnTo>
                  <a:pt x="339852" y="205740"/>
                </a:lnTo>
                <a:lnTo>
                  <a:pt x="335279" y="202693"/>
                </a:lnTo>
                <a:lnTo>
                  <a:pt x="332231" y="201169"/>
                </a:lnTo>
                <a:lnTo>
                  <a:pt x="327660" y="199645"/>
                </a:lnTo>
                <a:lnTo>
                  <a:pt x="324612" y="198121"/>
                </a:lnTo>
                <a:lnTo>
                  <a:pt x="313943" y="198121"/>
                </a:lnTo>
                <a:lnTo>
                  <a:pt x="310896" y="196597"/>
                </a:lnTo>
                <a:lnTo>
                  <a:pt x="309372" y="195072"/>
                </a:lnTo>
                <a:lnTo>
                  <a:pt x="306324" y="193548"/>
                </a:lnTo>
                <a:lnTo>
                  <a:pt x="300228" y="187452"/>
                </a:lnTo>
                <a:lnTo>
                  <a:pt x="295655" y="184405"/>
                </a:lnTo>
                <a:lnTo>
                  <a:pt x="289560" y="178309"/>
                </a:lnTo>
                <a:lnTo>
                  <a:pt x="291084" y="178309"/>
                </a:lnTo>
                <a:lnTo>
                  <a:pt x="297179" y="175260"/>
                </a:lnTo>
                <a:lnTo>
                  <a:pt x="301752" y="173736"/>
                </a:lnTo>
                <a:lnTo>
                  <a:pt x="304800" y="172212"/>
                </a:lnTo>
                <a:lnTo>
                  <a:pt x="306324" y="169164"/>
                </a:lnTo>
                <a:lnTo>
                  <a:pt x="303276" y="166116"/>
                </a:lnTo>
                <a:lnTo>
                  <a:pt x="300228" y="166116"/>
                </a:lnTo>
                <a:lnTo>
                  <a:pt x="297179" y="164593"/>
                </a:lnTo>
                <a:lnTo>
                  <a:pt x="292608" y="166116"/>
                </a:lnTo>
                <a:lnTo>
                  <a:pt x="289560" y="166116"/>
                </a:lnTo>
                <a:lnTo>
                  <a:pt x="288036" y="167640"/>
                </a:lnTo>
                <a:lnTo>
                  <a:pt x="284988" y="169164"/>
                </a:lnTo>
                <a:lnTo>
                  <a:pt x="281940" y="169164"/>
                </a:lnTo>
                <a:lnTo>
                  <a:pt x="275843" y="172212"/>
                </a:lnTo>
                <a:lnTo>
                  <a:pt x="271272" y="172212"/>
                </a:lnTo>
                <a:lnTo>
                  <a:pt x="266700" y="173736"/>
                </a:lnTo>
                <a:lnTo>
                  <a:pt x="260604" y="173736"/>
                </a:lnTo>
                <a:lnTo>
                  <a:pt x="254508" y="175260"/>
                </a:lnTo>
                <a:lnTo>
                  <a:pt x="249936" y="175260"/>
                </a:lnTo>
                <a:lnTo>
                  <a:pt x="246888" y="176785"/>
                </a:lnTo>
                <a:lnTo>
                  <a:pt x="240791" y="176785"/>
                </a:lnTo>
                <a:lnTo>
                  <a:pt x="237743" y="175260"/>
                </a:lnTo>
                <a:lnTo>
                  <a:pt x="234696" y="175260"/>
                </a:lnTo>
                <a:lnTo>
                  <a:pt x="230124" y="173736"/>
                </a:lnTo>
                <a:lnTo>
                  <a:pt x="228600" y="172212"/>
                </a:lnTo>
                <a:lnTo>
                  <a:pt x="230124" y="169164"/>
                </a:lnTo>
                <a:lnTo>
                  <a:pt x="231648" y="167640"/>
                </a:lnTo>
                <a:lnTo>
                  <a:pt x="237743" y="164593"/>
                </a:lnTo>
                <a:lnTo>
                  <a:pt x="242316" y="161545"/>
                </a:lnTo>
                <a:lnTo>
                  <a:pt x="256031" y="147828"/>
                </a:lnTo>
                <a:lnTo>
                  <a:pt x="262128" y="140209"/>
                </a:lnTo>
                <a:lnTo>
                  <a:pt x="266700" y="132588"/>
                </a:lnTo>
                <a:lnTo>
                  <a:pt x="272796" y="126493"/>
                </a:lnTo>
                <a:lnTo>
                  <a:pt x="277367" y="120397"/>
                </a:lnTo>
                <a:lnTo>
                  <a:pt x="280416" y="111252"/>
                </a:lnTo>
                <a:lnTo>
                  <a:pt x="281940" y="108205"/>
                </a:lnTo>
                <a:lnTo>
                  <a:pt x="281940" y="106681"/>
                </a:lnTo>
                <a:lnTo>
                  <a:pt x="280416" y="105157"/>
                </a:lnTo>
                <a:lnTo>
                  <a:pt x="277367" y="105157"/>
                </a:lnTo>
                <a:lnTo>
                  <a:pt x="274320" y="106681"/>
                </a:lnTo>
                <a:lnTo>
                  <a:pt x="271272" y="109728"/>
                </a:lnTo>
                <a:lnTo>
                  <a:pt x="268224" y="114300"/>
                </a:lnTo>
                <a:lnTo>
                  <a:pt x="259079" y="126493"/>
                </a:lnTo>
                <a:lnTo>
                  <a:pt x="252984" y="134112"/>
                </a:lnTo>
                <a:lnTo>
                  <a:pt x="245364" y="140209"/>
                </a:lnTo>
                <a:lnTo>
                  <a:pt x="230124" y="155448"/>
                </a:lnTo>
                <a:lnTo>
                  <a:pt x="222504" y="161545"/>
                </a:lnTo>
                <a:lnTo>
                  <a:pt x="216408" y="164593"/>
                </a:lnTo>
                <a:lnTo>
                  <a:pt x="210312" y="169164"/>
                </a:lnTo>
                <a:lnTo>
                  <a:pt x="201167" y="172212"/>
                </a:lnTo>
                <a:lnTo>
                  <a:pt x="192024" y="173736"/>
                </a:lnTo>
                <a:lnTo>
                  <a:pt x="184404" y="175260"/>
                </a:lnTo>
                <a:lnTo>
                  <a:pt x="179831" y="173736"/>
                </a:lnTo>
                <a:lnTo>
                  <a:pt x="176784" y="172212"/>
                </a:lnTo>
                <a:lnTo>
                  <a:pt x="181355" y="167640"/>
                </a:lnTo>
                <a:lnTo>
                  <a:pt x="190500" y="160021"/>
                </a:lnTo>
                <a:lnTo>
                  <a:pt x="202691" y="150876"/>
                </a:lnTo>
                <a:lnTo>
                  <a:pt x="213360" y="141733"/>
                </a:lnTo>
                <a:lnTo>
                  <a:pt x="222504" y="131064"/>
                </a:lnTo>
                <a:lnTo>
                  <a:pt x="228600" y="121921"/>
                </a:lnTo>
                <a:lnTo>
                  <a:pt x="233172" y="114300"/>
                </a:lnTo>
                <a:lnTo>
                  <a:pt x="236220" y="105157"/>
                </a:lnTo>
                <a:lnTo>
                  <a:pt x="240791" y="99060"/>
                </a:lnTo>
                <a:lnTo>
                  <a:pt x="243840" y="92964"/>
                </a:lnTo>
                <a:lnTo>
                  <a:pt x="246888" y="85345"/>
                </a:lnTo>
                <a:lnTo>
                  <a:pt x="249936" y="74676"/>
                </a:lnTo>
                <a:lnTo>
                  <a:pt x="252984" y="60960"/>
                </a:lnTo>
                <a:lnTo>
                  <a:pt x="254508" y="47245"/>
                </a:lnTo>
                <a:lnTo>
                  <a:pt x="256031" y="38100"/>
                </a:lnTo>
                <a:lnTo>
                  <a:pt x="254508" y="35052"/>
                </a:lnTo>
                <a:lnTo>
                  <a:pt x="251460" y="41148"/>
                </a:lnTo>
                <a:lnTo>
                  <a:pt x="245364" y="59436"/>
                </a:lnTo>
                <a:lnTo>
                  <a:pt x="240791" y="74676"/>
                </a:lnTo>
                <a:lnTo>
                  <a:pt x="234696" y="89916"/>
                </a:lnTo>
                <a:lnTo>
                  <a:pt x="227076" y="103633"/>
                </a:lnTo>
                <a:lnTo>
                  <a:pt x="217931" y="117348"/>
                </a:lnTo>
                <a:lnTo>
                  <a:pt x="199643" y="135636"/>
                </a:lnTo>
                <a:lnTo>
                  <a:pt x="188976" y="143257"/>
                </a:lnTo>
                <a:lnTo>
                  <a:pt x="178308" y="149352"/>
                </a:lnTo>
                <a:lnTo>
                  <a:pt x="166116" y="153924"/>
                </a:lnTo>
                <a:lnTo>
                  <a:pt x="141731" y="160021"/>
                </a:lnTo>
                <a:lnTo>
                  <a:pt x="115824" y="160021"/>
                </a:lnTo>
                <a:lnTo>
                  <a:pt x="103631" y="158497"/>
                </a:lnTo>
                <a:lnTo>
                  <a:pt x="89916" y="155448"/>
                </a:lnTo>
                <a:lnTo>
                  <a:pt x="76200" y="150876"/>
                </a:lnTo>
                <a:lnTo>
                  <a:pt x="64008" y="144781"/>
                </a:lnTo>
                <a:lnTo>
                  <a:pt x="53340" y="138685"/>
                </a:lnTo>
                <a:lnTo>
                  <a:pt x="35052" y="120397"/>
                </a:lnTo>
                <a:lnTo>
                  <a:pt x="22860" y="99060"/>
                </a:lnTo>
                <a:lnTo>
                  <a:pt x="13716" y="77724"/>
                </a:lnTo>
                <a:lnTo>
                  <a:pt x="10667" y="65533"/>
                </a:lnTo>
                <a:lnTo>
                  <a:pt x="9143" y="54864"/>
                </a:lnTo>
                <a:lnTo>
                  <a:pt x="7620" y="42672"/>
                </a:lnTo>
                <a:lnTo>
                  <a:pt x="6096" y="32005"/>
                </a:lnTo>
                <a:lnTo>
                  <a:pt x="4572" y="22860"/>
                </a:lnTo>
                <a:lnTo>
                  <a:pt x="4572" y="0"/>
                </a:lnTo>
                <a:lnTo>
                  <a:pt x="3048" y="6097"/>
                </a:lnTo>
                <a:lnTo>
                  <a:pt x="1524" y="13716"/>
                </a:lnTo>
                <a:lnTo>
                  <a:pt x="0" y="22860"/>
                </a:lnTo>
                <a:lnTo>
                  <a:pt x="0" y="47245"/>
                </a:lnTo>
                <a:lnTo>
                  <a:pt x="1524" y="62485"/>
                </a:lnTo>
                <a:lnTo>
                  <a:pt x="3048" y="76200"/>
                </a:lnTo>
                <a:lnTo>
                  <a:pt x="6096" y="91440"/>
                </a:lnTo>
                <a:lnTo>
                  <a:pt x="9143" y="106681"/>
                </a:lnTo>
                <a:lnTo>
                  <a:pt x="15240" y="120397"/>
                </a:lnTo>
                <a:lnTo>
                  <a:pt x="22860" y="134112"/>
                </a:lnTo>
                <a:lnTo>
                  <a:pt x="32004" y="146305"/>
                </a:lnTo>
                <a:lnTo>
                  <a:pt x="42672" y="156972"/>
                </a:lnTo>
                <a:lnTo>
                  <a:pt x="56388" y="164593"/>
                </a:lnTo>
                <a:lnTo>
                  <a:pt x="71628" y="170688"/>
                </a:lnTo>
                <a:lnTo>
                  <a:pt x="89916" y="173736"/>
                </a:lnTo>
                <a:lnTo>
                  <a:pt x="109728" y="175260"/>
                </a:lnTo>
                <a:lnTo>
                  <a:pt x="128016" y="176785"/>
                </a:lnTo>
                <a:lnTo>
                  <a:pt x="144779" y="178309"/>
                </a:lnTo>
                <a:lnTo>
                  <a:pt x="163067" y="179833"/>
                </a:lnTo>
                <a:lnTo>
                  <a:pt x="193548" y="182881"/>
                </a:lnTo>
                <a:lnTo>
                  <a:pt x="234696" y="187452"/>
                </a:lnTo>
                <a:lnTo>
                  <a:pt x="245364" y="188976"/>
                </a:lnTo>
                <a:lnTo>
                  <a:pt x="272796" y="193548"/>
                </a:lnTo>
                <a:lnTo>
                  <a:pt x="278891" y="195072"/>
                </a:lnTo>
                <a:lnTo>
                  <a:pt x="288036" y="198121"/>
                </a:lnTo>
                <a:lnTo>
                  <a:pt x="281940" y="198121"/>
                </a:lnTo>
                <a:lnTo>
                  <a:pt x="280416" y="199645"/>
                </a:lnTo>
                <a:lnTo>
                  <a:pt x="277367" y="201169"/>
                </a:lnTo>
                <a:lnTo>
                  <a:pt x="275843" y="201169"/>
                </a:lnTo>
                <a:lnTo>
                  <a:pt x="272796" y="204216"/>
                </a:lnTo>
                <a:lnTo>
                  <a:pt x="284988" y="210312"/>
                </a:lnTo>
                <a:lnTo>
                  <a:pt x="300228" y="219457"/>
                </a:lnTo>
                <a:lnTo>
                  <a:pt x="309372" y="224028"/>
                </a:lnTo>
                <a:lnTo>
                  <a:pt x="318516" y="230124"/>
                </a:lnTo>
                <a:lnTo>
                  <a:pt x="326136" y="236221"/>
                </a:lnTo>
                <a:lnTo>
                  <a:pt x="335279" y="243840"/>
                </a:lnTo>
                <a:lnTo>
                  <a:pt x="344424" y="249936"/>
                </a:lnTo>
                <a:lnTo>
                  <a:pt x="362712" y="265176"/>
                </a:lnTo>
                <a:lnTo>
                  <a:pt x="388620" y="291085"/>
                </a:lnTo>
                <a:lnTo>
                  <a:pt x="394716" y="300228"/>
                </a:lnTo>
                <a:lnTo>
                  <a:pt x="402336" y="307848"/>
                </a:lnTo>
                <a:lnTo>
                  <a:pt x="409955" y="318516"/>
                </a:lnTo>
                <a:lnTo>
                  <a:pt x="419100" y="330709"/>
                </a:lnTo>
                <a:lnTo>
                  <a:pt x="428243" y="341376"/>
                </a:lnTo>
                <a:lnTo>
                  <a:pt x="435864" y="352045"/>
                </a:lnTo>
                <a:lnTo>
                  <a:pt x="445008" y="362712"/>
                </a:lnTo>
                <a:lnTo>
                  <a:pt x="452628" y="373381"/>
                </a:lnTo>
                <a:lnTo>
                  <a:pt x="461772" y="382524"/>
                </a:lnTo>
                <a:lnTo>
                  <a:pt x="470916" y="390145"/>
                </a:lnTo>
                <a:lnTo>
                  <a:pt x="480060" y="399288"/>
                </a:lnTo>
                <a:lnTo>
                  <a:pt x="489204" y="406909"/>
                </a:lnTo>
                <a:lnTo>
                  <a:pt x="498348" y="413005"/>
                </a:lnTo>
                <a:lnTo>
                  <a:pt x="509016" y="419100"/>
                </a:lnTo>
                <a:lnTo>
                  <a:pt x="518160" y="423672"/>
                </a:lnTo>
                <a:lnTo>
                  <a:pt x="539496" y="432816"/>
                </a:lnTo>
                <a:lnTo>
                  <a:pt x="550164" y="434340"/>
                </a:lnTo>
                <a:lnTo>
                  <a:pt x="571500" y="434340"/>
                </a:lnTo>
                <a:lnTo>
                  <a:pt x="577596" y="432816"/>
                </a:lnTo>
                <a:lnTo>
                  <a:pt x="585216" y="432816"/>
                </a:lnTo>
                <a:lnTo>
                  <a:pt x="591312" y="431293"/>
                </a:lnTo>
                <a:lnTo>
                  <a:pt x="598931" y="428245"/>
                </a:lnTo>
                <a:lnTo>
                  <a:pt x="617220" y="419100"/>
                </a:lnTo>
                <a:lnTo>
                  <a:pt x="621791" y="414528"/>
                </a:lnTo>
                <a:lnTo>
                  <a:pt x="627888" y="411481"/>
                </a:lnTo>
                <a:lnTo>
                  <a:pt x="630936" y="406909"/>
                </a:lnTo>
                <a:lnTo>
                  <a:pt x="635508" y="402336"/>
                </a:lnTo>
                <a:lnTo>
                  <a:pt x="638555" y="396240"/>
                </a:lnTo>
                <a:lnTo>
                  <a:pt x="641604" y="391669"/>
                </a:lnTo>
                <a:lnTo>
                  <a:pt x="647700" y="371857"/>
                </a:lnTo>
                <a:lnTo>
                  <a:pt x="650748" y="353569"/>
                </a:lnTo>
                <a:lnTo>
                  <a:pt x="652272" y="336805"/>
                </a:lnTo>
                <a:lnTo>
                  <a:pt x="650748" y="323088"/>
                </a:lnTo>
                <a:lnTo>
                  <a:pt x="650748" y="332233"/>
                </a:lnTo>
                <a:lnTo>
                  <a:pt x="649224" y="344424"/>
                </a:lnTo>
                <a:lnTo>
                  <a:pt x="646176" y="356616"/>
                </a:lnTo>
                <a:lnTo>
                  <a:pt x="640079" y="370333"/>
                </a:lnTo>
                <a:lnTo>
                  <a:pt x="632460" y="384048"/>
                </a:lnTo>
                <a:lnTo>
                  <a:pt x="623316" y="396240"/>
                </a:lnTo>
                <a:lnTo>
                  <a:pt x="609600" y="405385"/>
                </a:lnTo>
                <a:lnTo>
                  <a:pt x="591312" y="413005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1" name="object 2161"/>
          <p:cNvSpPr/>
          <p:nvPr/>
        </p:nvSpPr>
        <p:spPr>
          <a:xfrm>
            <a:off x="9374645" y="7116076"/>
            <a:ext cx="85343" cy="71628"/>
          </a:xfrm>
          <a:custGeom>
            <a:avLst/>
            <a:gdLst/>
            <a:ahLst/>
            <a:cxnLst/>
            <a:rect l="l" t="t" r="r" b="b"/>
            <a:pathLst>
              <a:path w="85343" h="71628">
                <a:moveTo>
                  <a:pt x="0" y="1524"/>
                </a:moveTo>
                <a:lnTo>
                  <a:pt x="3048" y="4573"/>
                </a:lnTo>
                <a:lnTo>
                  <a:pt x="4572" y="7621"/>
                </a:lnTo>
                <a:lnTo>
                  <a:pt x="6096" y="10669"/>
                </a:lnTo>
                <a:lnTo>
                  <a:pt x="9143" y="15240"/>
                </a:lnTo>
                <a:lnTo>
                  <a:pt x="9143" y="16764"/>
                </a:lnTo>
                <a:lnTo>
                  <a:pt x="12191" y="19812"/>
                </a:lnTo>
                <a:lnTo>
                  <a:pt x="12191" y="21336"/>
                </a:lnTo>
                <a:lnTo>
                  <a:pt x="16764" y="19812"/>
                </a:lnTo>
                <a:lnTo>
                  <a:pt x="33528" y="19812"/>
                </a:lnTo>
                <a:lnTo>
                  <a:pt x="39624" y="21336"/>
                </a:lnTo>
                <a:lnTo>
                  <a:pt x="47243" y="22860"/>
                </a:lnTo>
                <a:lnTo>
                  <a:pt x="59436" y="25909"/>
                </a:lnTo>
                <a:lnTo>
                  <a:pt x="64008" y="28957"/>
                </a:lnTo>
                <a:lnTo>
                  <a:pt x="70104" y="33528"/>
                </a:lnTo>
                <a:lnTo>
                  <a:pt x="74676" y="36576"/>
                </a:lnTo>
                <a:lnTo>
                  <a:pt x="79248" y="42673"/>
                </a:lnTo>
                <a:lnTo>
                  <a:pt x="80772" y="48769"/>
                </a:lnTo>
                <a:lnTo>
                  <a:pt x="82296" y="54864"/>
                </a:lnTo>
                <a:lnTo>
                  <a:pt x="82296" y="62485"/>
                </a:lnTo>
                <a:lnTo>
                  <a:pt x="80772" y="71628"/>
                </a:lnTo>
                <a:lnTo>
                  <a:pt x="83820" y="64009"/>
                </a:lnTo>
                <a:lnTo>
                  <a:pt x="85343" y="57912"/>
                </a:lnTo>
                <a:lnTo>
                  <a:pt x="85343" y="44197"/>
                </a:lnTo>
                <a:lnTo>
                  <a:pt x="82296" y="38100"/>
                </a:lnTo>
                <a:lnTo>
                  <a:pt x="79248" y="32004"/>
                </a:lnTo>
                <a:lnTo>
                  <a:pt x="70104" y="19812"/>
                </a:lnTo>
                <a:lnTo>
                  <a:pt x="54864" y="10669"/>
                </a:lnTo>
                <a:lnTo>
                  <a:pt x="48767" y="6097"/>
                </a:lnTo>
                <a:lnTo>
                  <a:pt x="39624" y="3048"/>
                </a:lnTo>
                <a:lnTo>
                  <a:pt x="21336" y="0"/>
                </a:lnTo>
                <a:lnTo>
                  <a:pt x="10667" y="0"/>
                </a:lnTo>
                <a:lnTo>
                  <a:pt x="0" y="1524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2" name="object 2162"/>
          <p:cNvSpPr/>
          <p:nvPr/>
        </p:nvSpPr>
        <p:spPr>
          <a:xfrm>
            <a:off x="9086609" y="7148080"/>
            <a:ext cx="214884" cy="19812"/>
          </a:xfrm>
          <a:custGeom>
            <a:avLst/>
            <a:gdLst/>
            <a:ahLst/>
            <a:cxnLst/>
            <a:rect l="l" t="t" r="r" b="b"/>
            <a:pathLst>
              <a:path w="214884" h="19812">
                <a:moveTo>
                  <a:pt x="0" y="9144"/>
                </a:moveTo>
                <a:lnTo>
                  <a:pt x="9144" y="10669"/>
                </a:lnTo>
                <a:lnTo>
                  <a:pt x="77724" y="10669"/>
                </a:lnTo>
                <a:lnTo>
                  <a:pt x="91440" y="9144"/>
                </a:lnTo>
                <a:lnTo>
                  <a:pt x="106679" y="9144"/>
                </a:lnTo>
                <a:lnTo>
                  <a:pt x="121920" y="7620"/>
                </a:lnTo>
                <a:lnTo>
                  <a:pt x="150876" y="7620"/>
                </a:lnTo>
                <a:lnTo>
                  <a:pt x="164591" y="6096"/>
                </a:lnTo>
                <a:lnTo>
                  <a:pt x="176784" y="4572"/>
                </a:lnTo>
                <a:lnTo>
                  <a:pt x="187452" y="3048"/>
                </a:lnTo>
                <a:lnTo>
                  <a:pt x="196596" y="1524"/>
                </a:lnTo>
                <a:lnTo>
                  <a:pt x="204215" y="0"/>
                </a:lnTo>
                <a:lnTo>
                  <a:pt x="205740" y="1524"/>
                </a:lnTo>
                <a:lnTo>
                  <a:pt x="207264" y="4572"/>
                </a:lnTo>
                <a:lnTo>
                  <a:pt x="210312" y="7620"/>
                </a:lnTo>
                <a:lnTo>
                  <a:pt x="211836" y="10669"/>
                </a:lnTo>
                <a:lnTo>
                  <a:pt x="214884" y="13717"/>
                </a:lnTo>
                <a:lnTo>
                  <a:pt x="214884" y="15241"/>
                </a:lnTo>
                <a:lnTo>
                  <a:pt x="210312" y="16765"/>
                </a:lnTo>
                <a:lnTo>
                  <a:pt x="204215" y="16765"/>
                </a:lnTo>
                <a:lnTo>
                  <a:pt x="195072" y="18289"/>
                </a:lnTo>
                <a:lnTo>
                  <a:pt x="170688" y="18289"/>
                </a:lnTo>
                <a:lnTo>
                  <a:pt x="156972" y="19812"/>
                </a:lnTo>
                <a:lnTo>
                  <a:pt x="74676" y="19812"/>
                </a:lnTo>
                <a:lnTo>
                  <a:pt x="59436" y="18289"/>
                </a:lnTo>
                <a:lnTo>
                  <a:pt x="42672" y="16765"/>
                </a:lnTo>
                <a:lnTo>
                  <a:pt x="27432" y="15241"/>
                </a:lnTo>
                <a:lnTo>
                  <a:pt x="12191" y="12193"/>
                </a:lnTo>
                <a:lnTo>
                  <a:pt x="0" y="9144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3" name="object 2163"/>
          <p:cNvSpPr/>
          <p:nvPr/>
        </p:nvSpPr>
        <p:spPr>
          <a:xfrm>
            <a:off x="8623312" y="6735076"/>
            <a:ext cx="490729" cy="291084"/>
          </a:xfrm>
          <a:custGeom>
            <a:avLst/>
            <a:gdLst/>
            <a:ahLst/>
            <a:cxnLst/>
            <a:rect l="l" t="t" r="r" b="b"/>
            <a:pathLst>
              <a:path w="490729" h="291084">
                <a:moveTo>
                  <a:pt x="440437" y="237745"/>
                </a:moveTo>
                <a:lnTo>
                  <a:pt x="438912" y="240793"/>
                </a:lnTo>
                <a:lnTo>
                  <a:pt x="435864" y="245364"/>
                </a:lnTo>
                <a:lnTo>
                  <a:pt x="431293" y="249936"/>
                </a:lnTo>
                <a:lnTo>
                  <a:pt x="426721" y="256033"/>
                </a:lnTo>
                <a:lnTo>
                  <a:pt x="420624" y="262128"/>
                </a:lnTo>
                <a:lnTo>
                  <a:pt x="413005" y="268224"/>
                </a:lnTo>
                <a:lnTo>
                  <a:pt x="403861" y="274321"/>
                </a:lnTo>
                <a:lnTo>
                  <a:pt x="393193" y="280416"/>
                </a:lnTo>
                <a:lnTo>
                  <a:pt x="381000" y="284988"/>
                </a:lnTo>
                <a:lnTo>
                  <a:pt x="367285" y="288036"/>
                </a:lnTo>
                <a:lnTo>
                  <a:pt x="350521" y="291085"/>
                </a:lnTo>
                <a:lnTo>
                  <a:pt x="332233" y="291085"/>
                </a:lnTo>
                <a:lnTo>
                  <a:pt x="310897" y="289560"/>
                </a:lnTo>
                <a:lnTo>
                  <a:pt x="288037" y="286512"/>
                </a:lnTo>
                <a:lnTo>
                  <a:pt x="262129" y="280416"/>
                </a:lnTo>
                <a:lnTo>
                  <a:pt x="233173" y="269748"/>
                </a:lnTo>
                <a:lnTo>
                  <a:pt x="224029" y="265176"/>
                </a:lnTo>
                <a:lnTo>
                  <a:pt x="213361" y="262128"/>
                </a:lnTo>
                <a:lnTo>
                  <a:pt x="202693" y="257557"/>
                </a:lnTo>
                <a:lnTo>
                  <a:pt x="179833" y="243840"/>
                </a:lnTo>
                <a:lnTo>
                  <a:pt x="173737" y="239269"/>
                </a:lnTo>
                <a:lnTo>
                  <a:pt x="169164" y="234697"/>
                </a:lnTo>
                <a:lnTo>
                  <a:pt x="160021" y="228600"/>
                </a:lnTo>
                <a:lnTo>
                  <a:pt x="158497" y="225552"/>
                </a:lnTo>
                <a:lnTo>
                  <a:pt x="155449" y="222504"/>
                </a:lnTo>
                <a:lnTo>
                  <a:pt x="155449" y="220981"/>
                </a:lnTo>
                <a:lnTo>
                  <a:pt x="153924" y="219457"/>
                </a:lnTo>
                <a:lnTo>
                  <a:pt x="153924" y="217933"/>
                </a:lnTo>
                <a:lnTo>
                  <a:pt x="164593" y="217933"/>
                </a:lnTo>
                <a:lnTo>
                  <a:pt x="167641" y="216409"/>
                </a:lnTo>
                <a:lnTo>
                  <a:pt x="169164" y="214885"/>
                </a:lnTo>
                <a:lnTo>
                  <a:pt x="170688" y="211836"/>
                </a:lnTo>
                <a:lnTo>
                  <a:pt x="172212" y="207264"/>
                </a:lnTo>
                <a:lnTo>
                  <a:pt x="172212" y="199645"/>
                </a:lnTo>
                <a:lnTo>
                  <a:pt x="170688" y="201169"/>
                </a:lnTo>
                <a:lnTo>
                  <a:pt x="169164" y="204216"/>
                </a:lnTo>
                <a:lnTo>
                  <a:pt x="166117" y="208788"/>
                </a:lnTo>
                <a:lnTo>
                  <a:pt x="161545" y="211836"/>
                </a:lnTo>
                <a:lnTo>
                  <a:pt x="155449" y="214885"/>
                </a:lnTo>
                <a:lnTo>
                  <a:pt x="146305" y="213360"/>
                </a:lnTo>
                <a:lnTo>
                  <a:pt x="135637" y="210312"/>
                </a:lnTo>
                <a:lnTo>
                  <a:pt x="131064" y="207264"/>
                </a:lnTo>
                <a:lnTo>
                  <a:pt x="128017" y="205740"/>
                </a:lnTo>
                <a:lnTo>
                  <a:pt x="118873" y="199645"/>
                </a:lnTo>
                <a:lnTo>
                  <a:pt x="115824" y="198121"/>
                </a:lnTo>
                <a:lnTo>
                  <a:pt x="111253" y="198121"/>
                </a:lnTo>
                <a:lnTo>
                  <a:pt x="106681" y="196597"/>
                </a:lnTo>
                <a:lnTo>
                  <a:pt x="102109" y="198121"/>
                </a:lnTo>
                <a:lnTo>
                  <a:pt x="96012" y="199645"/>
                </a:lnTo>
                <a:lnTo>
                  <a:pt x="89917" y="199645"/>
                </a:lnTo>
                <a:lnTo>
                  <a:pt x="82297" y="198121"/>
                </a:lnTo>
                <a:lnTo>
                  <a:pt x="76200" y="198121"/>
                </a:lnTo>
                <a:lnTo>
                  <a:pt x="70105" y="196597"/>
                </a:lnTo>
                <a:lnTo>
                  <a:pt x="64009" y="193548"/>
                </a:lnTo>
                <a:lnTo>
                  <a:pt x="59437" y="193548"/>
                </a:lnTo>
                <a:lnTo>
                  <a:pt x="56388" y="192024"/>
                </a:lnTo>
                <a:lnTo>
                  <a:pt x="53341" y="188976"/>
                </a:lnTo>
                <a:lnTo>
                  <a:pt x="50293" y="187452"/>
                </a:lnTo>
                <a:lnTo>
                  <a:pt x="47245" y="184404"/>
                </a:lnTo>
                <a:lnTo>
                  <a:pt x="42673" y="181357"/>
                </a:lnTo>
                <a:lnTo>
                  <a:pt x="36576" y="175260"/>
                </a:lnTo>
                <a:lnTo>
                  <a:pt x="32005" y="172212"/>
                </a:lnTo>
                <a:lnTo>
                  <a:pt x="28957" y="169164"/>
                </a:lnTo>
                <a:lnTo>
                  <a:pt x="13717" y="150876"/>
                </a:lnTo>
                <a:lnTo>
                  <a:pt x="4573" y="132588"/>
                </a:lnTo>
                <a:lnTo>
                  <a:pt x="3049" y="126493"/>
                </a:lnTo>
                <a:lnTo>
                  <a:pt x="1524" y="120397"/>
                </a:lnTo>
                <a:lnTo>
                  <a:pt x="1524" y="117348"/>
                </a:lnTo>
                <a:lnTo>
                  <a:pt x="0" y="114300"/>
                </a:lnTo>
                <a:lnTo>
                  <a:pt x="10669" y="83821"/>
                </a:lnTo>
                <a:lnTo>
                  <a:pt x="21337" y="48769"/>
                </a:lnTo>
                <a:lnTo>
                  <a:pt x="33529" y="19812"/>
                </a:lnTo>
                <a:lnTo>
                  <a:pt x="44197" y="0"/>
                </a:lnTo>
                <a:lnTo>
                  <a:pt x="42673" y="7621"/>
                </a:lnTo>
                <a:lnTo>
                  <a:pt x="39624" y="15240"/>
                </a:lnTo>
                <a:lnTo>
                  <a:pt x="35053" y="25909"/>
                </a:lnTo>
                <a:lnTo>
                  <a:pt x="32005" y="38100"/>
                </a:lnTo>
                <a:lnTo>
                  <a:pt x="30481" y="51816"/>
                </a:lnTo>
                <a:lnTo>
                  <a:pt x="27433" y="67057"/>
                </a:lnTo>
                <a:lnTo>
                  <a:pt x="25909" y="82297"/>
                </a:lnTo>
                <a:lnTo>
                  <a:pt x="25909" y="112776"/>
                </a:lnTo>
                <a:lnTo>
                  <a:pt x="27433" y="126493"/>
                </a:lnTo>
                <a:lnTo>
                  <a:pt x="30481" y="138685"/>
                </a:lnTo>
                <a:lnTo>
                  <a:pt x="35053" y="150876"/>
                </a:lnTo>
                <a:lnTo>
                  <a:pt x="39624" y="158497"/>
                </a:lnTo>
                <a:lnTo>
                  <a:pt x="48769" y="166116"/>
                </a:lnTo>
                <a:lnTo>
                  <a:pt x="59437" y="169164"/>
                </a:lnTo>
                <a:lnTo>
                  <a:pt x="71629" y="169164"/>
                </a:lnTo>
                <a:lnTo>
                  <a:pt x="77724" y="166116"/>
                </a:lnTo>
                <a:lnTo>
                  <a:pt x="88393" y="156973"/>
                </a:lnTo>
                <a:lnTo>
                  <a:pt x="102109" y="144781"/>
                </a:lnTo>
                <a:lnTo>
                  <a:pt x="115824" y="131064"/>
                </a:lnTo>
                <a:lnTo>
                  <a:pt x="129541" y="115824"/>
                </a:lnTo>
                <a:lnTo>
                  <a:pt x="140209" y="100585"/>
                </a:lnTo>
                <a:lnTo>
                  <a:pt x="150876" y="86869"/>
                </a:lnTo>
                <a:lnTo>
                  <a:pt x="155449" y="77724"/>
                </a:lnTo>
                <a:lnTo>
                  <a:pt x="155449" y="85345"/>
                </a:lnTo>
                <a:lnTo>
                  <a:pt x="152400" y="94488"/>
                </a:lnTo>
                <a:lnTo>
                  <a:pt x="147829" y="102109"/>
                </a:lnTo>
                <a:lnTo>
                  <a:pt x="143257" y="111252"/>
                </a:lnTo>
                <a:lnTo>
                  <a:pt x="137161" y="120397"/>
                </a:lnTo>
                <a:lnTo>
                  <a:pt x="132588" y="128016"/>
                </a:lnTo>
                <a:lnTo>
                  <a:pt x="128017" y="134112"/>
                </a:lnTo>
                <a:lnTo>
                  <a:pt x="126493" y="140209"/>
                </a:lnTo>
                <a:lnTo>
                  <a:pt x="123445" y="147828"/>
                </a:lnTo>
                <a:lnTo>
                  <a:pt x="120397" y="150876"/>
                </a:lnTo>
                <a:lnTo>
                  <a:pt x="121921" y="152400"/>
                </a:lnTo>
                <a:lnTo>
                  <a:pt x="126493" y="153924"/>
                </a:lnTo>
                <a:lnTo>
                  <a:pt x="138685" y="153924"/>
                </a:lnTo>
                <a:lnTo>
                  <a:pt x="163069" y="147828"/>
                </a:lnTo>
                <a:lnTo>
                  <a:pt x="172212" y="141733"/>
                </a:lnTo>
                <a:lnTo>
                  <a:pt x="182881" y="137160"/>
                </a:lnTo>
                <a:lnTo>
                  <a:pt x="190500" y="129540"/>
                </a:lnTo>
                <a:lnTo>
                  <a:pt x="198121" y="123445"/>
                </a:lnTo>
                <a:lnTo>
                  <a:pt x="205741" y="115824"/>
                </a:lnTo>
                <a:lnTo>
                  <a:pt x="211837" y="108204"/>
                </a:lnTo>
                <a:lnTo>
                  <a:pt x="217933" y="102109"/>
                </a:lnTo>
                <a:lnTo>
                  <a:pt x="227076" y="89916"/>
                </a:lnTo>
                <a:lnTo>
                  <a:pt x="230124" y="85345"/>
                </a:lnTo>
                <a:lnTo>
                  <a:pt x="233173" y="82297"/>
                </a:lnTo>
                <a:lnTo>
                  <a:pt x="234697" y="79248"/>
                </a:lnTo>
                <a:lnTo>
                  <a:pt x="236221" y="80773"/>
                </a:lnTo>
                <a:lnTo>
                  <a:pt x="237745" y="85345"/>
                </a:lnTo>
                <a:lnTo>
                  <a:pt x="236221" y="89916"/>
                </a:lnTo>
                <a:lnTo>
                  <a:pt x="233173" y="97536"/>
                </a:lnTo>
                <a:lnTo>
                  <a:pt x="230124" y="106681"/>
                </a:lnTo>
                <a:lnTo>
                  <a:pt x="225553" y="115824"/>
                </a:lnTo>
                <a:lnTo>
                  <a:pt x="219457" y="124969"/>
                </a:lnTo>
                <a:lnTo>
                  <a:pt x="214885" y="131064"/>
                </a:lnTo>
                <a:lnTo>
                  <a:pt x="208788" y="135636"/>
                </a:lnTo>
                <a:lnTo>
                  <a:pt x="188976" y="147828"/>
                </a:lnTo>
                <a:lnTo>
                  <a:pt x="173737" y="160021"/>
                </a:lnTo>
                <a:lnTo>
                  <a:pt x="164593" y="173736"/>
                </a:lnTo>
                <a:lnTo>
                  <a:pt x="158497" y="185928"/>
                </a:lnTo>
                <a:lnTo>
                  <a:pt x="155449" y="198121"/>
                </a:lnTo>
                <a:lnTo>
                  <a:pt x="152400" y="207264"/>
                </a:lnTo>
                <a:lnTo>
                  <a:pt x="152400" y="214885"/>
                </a:lnTo>
                <a:lnTo>
                  <a:pt x="150876" y="216409"/>
                </a:lnTo>
                <a:lnTo>
                  <a:pt x="153924" y="217933"/>
                </a:lnTo>
                <a:lnTo>
                  <a:pt x="163069" y="220981"/>
                </a:lnTo>
                <a:lnTo>
                  <a:pt x="175261" y="224028"/>
                </a:lnTo>
                <a:lnTo>
                  <a:pt x="179833" y="225552"/>
                </a:lnTo>
                <a:lnTo>
                  <a:pt x="184405" y="225552"/>
                </a:lnTo>
                <a:lnTo>
                  <a:pt x="190500" y="222504"/>
                </a:lnTo>
                <a:lnTo>
                  <a:pt x="193549" y="222504"/>
                </a:lnTo>
                <a:lnTo>
                  <a:pt x="196597" y="220981"/>
                </a:lnTo>
                <a:lnTo>
                  <a:pt x="202693" y="220981"/>
                </a:lnTo>
                <a:lnTo>
                  <a:pt x="208788" y="224028"/>
                </a:lnTo>
                <a:lnTo>
                  <a:pt x="210312" y="227076"/>
                </a:lnTo>
                <a:lnTo>
                  <a:pt x="214885" y="230124"/>
                </a:lnTo>
                <a:lnTo>
                  <a:pt x="219457" y="230124"/>
                </a:lnTo>
                <a:lnTo>
                  <a:pt x="220981" y="227076"/>
                </a:lnTo>
                <a:lnTo>
                  <a:pt x="220981" y="214885"/>
                </a:lnTo>
                <a:lnTo>
                  <a:pt x="222505" y="211836"/>
                </a:lnTo>
                <a:lnTo>
                  <a:pt x="224029" y="210312"/>
                </a:lnTo>
                <a:lnTo>
                  <a:pt x="227076" y="208788"/>
                </a:lnTo>
                <a:lnTo>
                  <a:pt x="228600" y="210312"/>
                </a:lnTo>
                <a:lnTo>
                  <a:pt x="231649" y="214885"/>
                </a:lnTo>
                <a:lnTo>
                  <a:pt x="236221" y="220981"/>
                </a:lnTo>
                <a:lnTo>
                  <a:pt x="245364" y="236221"/>
                </a:lnTo>
                <a:lnTo>
                  <a:pt x="257557" y="245364"/>
                </a:lnTo>
                <a:lnTo>
                  <a:pt x="263653" y="248412"/>
                </a:lnTo>
                <a:lnTo>
                  <a:pt x="268224" y="251460"/>
                </a:lnTo>
                <a:lnTo>
                  <a:pt x="272797" y="252985"/>
                </a:lnTo>
                <a:lnTo>
                  <a:pt x="275845" y="254509"/>
                </a:lnTo>
                <a:lnTo>
                  <a:pt x="281941" y="259081"/>
                </a:lnTo>
                <a:lnTo>
                  <a:pt x="286512" y="263652"/>
                </a:lnTo>
                <a:lnTo>
                  <a:pt x="292609" y="266700"/>
                </a:lnTo>
                <a:lnTo>
                  <a:pt x="298705" y="268224"/>
                </a:lnTo>
                <a:lnTo>
                  <a:pt x="303276" y="271273"/>
                </a:lnTo>
                <a:lnTo>
                  <a:pt x="307849" y="272797"/>
                </a:lnTo>
                <a:lnTo>
                  <a:pt x="316993" y="272797"/>
                </a:lnTo>
                <a:lnTo>
                  <a:pt x="321564" y="274321"/>
                </a:lnTo>
                <a:lnTo>
                  <a:pt x="324612" y="272797"/>
                </a:lnTo>
                <a:lnTo>
                  <a:pt x="329185" y="272797"/>
                </a:lnTo>
                <a:lnTo>
                  <a:pt x="332233" y="271273"/>
                </a:lnTo>
                <a:lnTo>
                  <a:pt x="341376" y="271273"/>
                </a:lnTo>
                <a:lnTo>
                  <a:pt x="344424" y="269748"/>
                </a:lnTo>
                <a:lnTo>
                  <a:pt x="361188" y="269748"/>
                </a:lnTo>
                <a:lnTo>
                  <a:pt x="362712" y="268224"/>
                </a:lnTo>
                <a:lnTo>
                  <a:pt x="368809" y="263652"/>
                </a:lnTo>
                <a:lnTo>
                  <a:pt x="377953" y="257557"/>
                </a:lnTo>
                <a:lnTo>
                  <a:pt x="394717" y="246888"/>
                </a:lnTo>
                <a:lnTo>
                  <a:pt x="423673" y="228600"/>
                </a:lnTo>
                <a:lnTo>
                  <a:pt x="445009" y="205740"/>
                </a:lnTo>
                <a:lnTo>
                  <a:pt x="460249" y="182881"/>
                </a:lnTo>
                <a:lnTo>
                  <a:pt x="472441" y="160021"/>
                </a:lnTo>
                <a:lnTo>
                  <a:pt x="481585" y="138685"/>
                </a:lnTo>
                <a:lnTo>
                  <a:pt x="486157" y="120397"/>
                </a:lnTo>
                <a:lnTo>
                  <a:pt x="489205" y="106681"/>
                </a:lnTo>
                <a:lnTo>
                  <a:pt x="490729" y="97536"/>
                </a:lnTo>
                <a:lnTo>
                  <a:pt x="487681" y="120397"/>
                </a:lnTo>
                <a:lnTo>
                  <a:pt x="483109" y="141733"/>
                </a:lnTo>
                <a:lnTo>
                  <a:pt x="477012" y="163069"/>
                </a:lnTo>
                <a:lnTo>
                  <a:pt x="469393" y="182881"/>
                </a:lnTo>
                <a:lnTo>
                  <a:pt x="461773" y="201169"/>
                </a:lnTo>
                <a:lnTo>
                  <a:pt x="454153" y="216409"/>
                </a:lnTo>
                <a:lnTo>
                  <a:pt x="446533" y="228600"/>
                </a:lnTo>
                <a:lnTo>
                  <a:pt x="440437" y="237745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4" name="object 2164"/>
          <p:cNvSpPr/>
          <p:nvPr/>
        </p:nvSpPr>
        <p:spPr>
          <a:xfrm>
            <a:off x="8416049" y="6393701"/>
            <a:ext cx="233172" cy="472439"/>
          </a:xfrm>
          <a:custGeom>
            <a:avLst/>
            <a:gdLst/>
            <a:ahLst/>
            <a:cxnLst/>
            <a:rect l="l" t="t" r="r" b="b"/>
            <a:pathLst>
              <a:path w="233172" h="472439">
                <a:moveTo>
                  <a:pt x="231648" y="458723"/>
                </a:moveTo>
                <a:lnTo>
                  <a:pt x="230124" y="455675"/>
                </a:lnTo>
                <a:lnTo>
                  <a:pt x="228600" y="454151"/>
                </a:lnTo>
                <a:lnTo>
                  <a:pt x="225551" y="452627"/>
                </a:lnTo>
                <a:lnTo>
                  <a:pt x="219456" y="446532"/>
                </a:lnTo>
                <a:lnTo>
                  <a:pt x="216408" y="445008"/>
                </a:lnTo>
                <a:lnTo>
                  <a:pt x="214884" y="443484"/>
                </a:lnTo>
                <a:lnTo>
                  <a:pt x="213360" y="441960"/>
                </a:lnTo>
                <a:lnTo>
                  <a:pt x="213360" y="440435"/>
                </a:lnTo>
                <a:lnTo>
                  <a:pt x="208787" y="431291"/>
                </a:lnTo>
                <a:lnTo>
                  <a:pt x="204216" y="425196"/>
                </a:lnTo>
                <a:lnTo>
                  <a:pt x="201168" y="417575"/>
                </a:lnTo>
                <a:lnTo>
                  <a:pt x="196596" y="409956"/>
                </a:lnTo>
                <a:lnTo>
                  <a:pt x="192024" y="400811"/>
                </a:lnTo>
                <a:lnTo>
                  <a:pt x="190500" y="391668"/>
                </a:lnTo>
                <a:lnTo>
                  <a:pt x="188975" y="388620"/>
                </a:lnTo>
                <a:lnTo>
                  <a:pt x="188975" y="385572"/>
                </a:lnTo>
                <a:lnTo>
                  <a:pt x="185927" y="379475"/>
                </a:lnTo>
                <a:lnTo>
                  <a:pt x="185927" y="377951"/>
                </a:lnTo>
                <a:lnTo>
                  <a:pt x="188975" y="374903"/>
                </a:lnTo>
                <a:lnTo>
                  <a:pt x="193548" y="374903"/>
                </a:lnTo>
                <a:lnTo>
                  <a:pt x="201168" y="370332"/>
                </a:lnTo>
                <a:lnTo>
                  <a:pt x="205739" y="359663"/>
                </a:lnTo>
                <a:lnTo>
                  <a:pt x="205739" y="348996"/>
                </a:lnTo>
                <a:lnTo>
                  <a:pt x="202692" y="345948"/>
                </a:lnTo>
                <a:lnTo>
                  <a:pt x="198120" y="345948"/>
                </a:lnTo>
                <a:lnTo>
                  <a:pt x="192024" y="348996"/>
                </a:lnTo>
                <a:lnTo>
                  <a:pt x="184404" y="348996"/>
                </a:lnTo>
                <a:lnTo>
                  <a:pt x="178308" y="345948"/>
                </a:lnTo>
                <a:lnTo>
                  <a:pt x="175260" y="342899"/>
                </a:lnTo>
                <a:lnTo>
                  <a:pt x="172212" y="336803"/>
                </a:lnTo>
                <a:lnTo>
                  <a:pt x="170687" y="326135"/>
                </a:lnTo>
                <a:lnTo>
                  <a:pt x="169163" y="313944"/>
                </a:lnTo>
                <a:lnTo>
                  <a:pt x="167639" y="301751"/>
                </a:lnTo>
                <a:lnTo>
                  <a:pt x="167639" y="289560"/>
                </a:lnTo>
                <a:lnTo>
                  <a:pt x="169163" y="277368"/>
                </a:lnTo>
                <a:lnTo>
                  <a:pt x="169163" y="268223"/>
                </a:lnTo>
                <a:lnTo>
                  <a:pt x="170687" y="262127"/>
                </a:lnTo>
                <a:lnTo>
                  <a:pt x="173736" y="256032"/>
                </a:lnTo>
                <a:lnTo>
                  <a:pt x="173736" y="242315"/>
                </a:lnTo>
                <a:lnTo>
                  <a:pt x="172212" y="236220"/>
                </a:lnTo>
                <a:lnTo>
                  <a:pt x="169163" y="231648"/>
                </a:lnTo>
                <a:lnTo>
                  <a:pt x="164592" y="227075"/>
                </a:lnTo>
                <a:lnTo>
                  <a:pt x="158496" y="217932"/>
                </a:lnTo>
                <a:lnTo>
                  <a:pt x="156972" y="214884"/>
                </a:lnTo>
                <a:lnTo>
                  <a:pt x="156972" y="210311"/>
                </a:lnTo>
                <a:lnTo>
                  <a:pt x="155448" y="204215"/>
                </a:lnTo>
                <a:lnTo>
                  <a:pt x="153924" y="198120"/>
                </a:lnTo>
                <a:lnTo>
                  <a:pt x="152400" y="192023"/>
                </a:lnTo>
                <a:lnTo>
                  <a:pt x="150875" y="184403"/>
                </a:lnTo>
                <a:lnTo>
                  <a:pt x="147827" y="175260"/>
                </a:lnTo>
                <a:lnTo>
                  <a:pt x="144780" y="164591"/>
                </a:lnTo>
                <a:lnTo>
                  <a:pt x="140208" y="155448"/>
                </a:lnTo>
                <a:lnTo>
                  <a:pt x="137160" y="144779"/>
                </a:lnTo>
                <a:lnTo>
                  <a:pt x="126492" y="123444"/>
                </a:lnTo>
                <a:lnTo>
                  <a:pt x="121920" y="112775"/>
                </a:lnTo>
                <a:lnTo>
                  <a:pt x="117348" y="99059"/>
                </a:lnTo>
                <a:lnTo>
                  <a:pt x="111251" y="88391"/>
                </a:lnTo>
                <a:lnTo>
                  <a:pt x="106680" y="77724"/>
                </a:lnTo>
                <a:lnTo>
                  <a:pt x="100584" y="68579"/>
                </a:lnTo>
                <a:lnTo>
                  <a:pt x="96012" y="60959"/>
                </a:lnTo>
                <a:lnTo>
                  <a:pt x="89916" y="56388"/>
                </a:lnTo>
                <a:lnTo>
                  <a:pt x="83820" y="50291"/>
                </a:lnTo>
                <a:lnTo>
                  <a:pt x="79248" y="47244"/>
                </a:lnTo>
                <a:lnTo>
                  <a:pt x="76200" y="44195"/>
                </a:lnTo>
                <a:lnTo>
                  <a:pt x="70104" y="36576"/>
                </a:lnTo>
                <a:lnTo>
                  <a:pt x="70104" y="22859"/>
                </a:lnTo>
                <a:lnTo>
                  <a:pt x="71627" y="16763"/>
                </a:lnTo>
                <a:lnTo>
                  <a:pt x="71627" y="12191"/>
                </a:lnTo>
                <a:lnTo>
                  <a:pt x="68580" y="6095"/>
                </a:lnTo>
                <a:lnTo>
                  <a:pt x="64008" y="1524"/>
                </a:lnTo>
                <a:lnTo>
                  <a:pt x="65532" y="12191"/>
                </a:lnTo>
                <a:lnTo>
                  <a:pt x="64008" y="21335"/>
                </a:lnTo>
                <a:lnTo>
                  <a:pt x="60960" y="28956"/>
                </a:lnTo>
                <a:lnTo>
                  <a:pt x="54863" y="35051"/>
                </a:lnTo>
                <a:lnTo>
                  <a:pt x="53339" y="32003"/>
                </a:lnTo>
                <a:lnTo>
                  <a:pt x="53339" y="25907"/>
                </a:lnTo>
                <a:lnTo>
                  <a:pt x="54863" y="16763"/>
                </a:lnTo>
                <a:lnTo>
                  <a:pt x="56387" y="10668"/>
                </a:lnTo>
                <a:lnTo>
                  <a:pt x="56387" y="6095"/>
                </a:lnTo>
                <a:lnTo>
                  <a:pt x="53339" y="1524"/>
                </a:lnTo>
                <a:lnTo>
                  <a:pt x="51816" y="0"/>
                </a:lnTo>
                <a:lnTo>
                  <a:pt x="51816" y="7619"/>
                </a:lnTo>
                <a:lnTo>
                  <a:pt x="48768" y="18288"/>
                </a:lnTo>
                <a:lnTo>
                  <a:pt x="44196" y="25907"/>
                </a:lnTo>
                <a:lnTo>
                  <a:pt x="39624" y="30479"/>
                </a:lnTo>
                <a:lnTo>
                  <a:pt x="32004" y="32003"/>
                </a:lnTo>
                <a:lnTo>
                  <a:pt x="25908" y="30479"/>
                </a:lnTo>
                <a:lnTo>
                  <a:pt x="19812" y="27432"/>
                </a:lnTo>
                <a:lnTo>
                  <a:pt x="15239" y="25907"/>
                </a:lnTo>
                <a:lnTo>
                  <a:pt x="10668" y="21335"/>
                </a:lnTo>
                <a:lnTo>
                  <a:pt x="6096" y="18288"/>
                </a:lnTo>
                <a:lnTo>
                  <a:pt x="3048" y="13715"/>
                </a:lnTo>
                <a:lnTo>
                  <a:pt x="0" y="10668"/>
                </a:lnTo>
                <a:lnTo>
                  <a:pt x="1524" y="16763"/>
                </a:lnTo>
                <a:lnTo>
                  <a:pt x="3048" y="19812"/>
                </a:lnTo>
                <a:lnTo>
                  <a:pt x="4572" y="24383"/>
                </a:lnTo>
                <a:lnTo>
                  <a:pt x="6096" y="27432"/>
                </a:lnTo>
                <a:lnTo>
                  <a:pt x="10668" y="30479"/>
                </a:lnTo>
                <a:lnTo>
                  <a:pt x="19812" y="33527"/>
                </a:lnTo>
                <a:lnTo>
                  <a:pt x="27432" y="36576"/>
                </a:lnTo>
                <a:lnTo>
                  <a:pt x="32004" y="36576"/>
                </a:lnTo>
                <a:lnTo>
                  <a:pt x="36575" y="38100"/>
                </a:lnTo>
                <a:lnTo>
                  <a:pt x="39624" y="38100"/>
                </a:lnTo>
                <a:lnTo>
                  <a:pt x="45720" y="39624"/>
                </a:lnTo>
                <a:lnTo>
                  <a:pt x="54863" y="42671"/>
                </a:lnTo>
                <a:lnTo>
                  <a:pt x="59436" y="45719"/>
                </a:lnTo>
                <a:lnTo>
                  <a:pt x="65532" y="48768"/>
                </a:lnTo>
                <a:lnTo>
                  <a:pt x="70104" y="53339"/>
                </a:lnTo>
                <a:lnTo>
                  <a:pt x="76200" y="57912"/>
                </a:lnTo>
                <a:lnTo>
                  <a:pt x="86868" y="68579"/>
                </a:lnTo>
                <a:lnTo>
                  <a:pt x="96012" y="83819"/>
                </a:lnTo>
                <a:lnTo>
                  <a:pt x="102108" y="92963"/>
                </a:lnTo>
                <a:lnTo>
                  <a:pt x="111251" y="114299"/>
                </a:lnTo>
                <a:lnTo>
                  <a:pt x="114300" y="123444"/>
                </a:lnTo>
                <a:lnTo>
                  <a:pt x="118872" y="134111"/>
                </a:lnTo>
                <a:lnTo>
                  <a:pt x="123444" y="143256"/>
                </a:lnTo>
                <a:lnTo>
                  <a:pt x="126492" y="152399"/>
                </a:lnTo>
                <a:lnTo>
                  <a:pt x="132587" y="170687"/>
                </a:lnTo>
                <a:lnTo>
                  <a:pt x="141732" y="202691"/>
                </a:lnTo>
                <a:lnTo>
                  <a:pt x="143256" y="213360"/>
                </a:lnTo>
                <a:lnTo>
                  <a:pt x="146304" y="225551"/>
                </a:lnTo>
                <a:lnTo>
                  <a:pt x="149351" y="239268"/>
                </a:lnTo>
                <a:lnTo>
                  <a:pt x="150875" y="252984"/>
                </a:lnTo>
                <a:lnTo>
                  <a:pt x="152400" y="268223"/>
                </a:lnTo>
                <a:lnTo>
                  <a:pt x="153924" y="284987"/>
                </a:lnTo>
                <a:lnTo>
                  <a:pt x="158496" y="313944"/>
                </a:lnTo>
                <a:lnTo>
                  <a:pt x="161544" y="336803"/>
                </a:lnTo>
                <a:lnTo>
                  <a:pt x="164592" y="352044"/>
                </a:lnTo>
                <a:lnTo>
                  <a:pt x="167639" y="364235"/>
                </a:lnTo>
                <a:lnTo>
                  <a:pt x="173736" y="379475"/>
                </a:lnTo>
                <a:lnTo>
                  <a:pt x="176784" y="384048"/>
                </a:lnTo>
                <a:lnTo>
                  <a:pt x="179832" y="390144"/>
                </a:lnTo>
                <a:lnTo>
                  <a:pt x="179832" y="393191"/>
                </a:lnTo>
                <a:lnTo>
                  <a:pt x="182880" y="397763"/>
                </a:lnTo>
                <a:lnTo>
                  <a:pt x="184404" y="403860"/>
                </a:lnTo>
                <a:lnTo>
                  <a:pt x="185927" y="409956"/>
                </a:lnTo>
                <a:lnTo>
                  <a:pt x="188975" y="417575"/>
                </a:lnTo>
                <a:lnTo>
                  <a:pt x="190500" y="425196"/>
                </a:lnTo>
                <a:lnTo>
                  <a:pt x="193548" y="432815"/>
                </a:lnTo>
                <a:lnTo>
                  <a:pt x="196596" y="441960"/>
                </a:lnTo>
                <a:lnTo>
                  <a:pt x="201168" y="449579"/>
                </a:lnTo>
                <a:lnTo>
                  <a:pt x="204216" y="455675"/>
                </a:lnTo>
                <a:lnTo>
                  <a:pt x="208787" y="461772"/>
                </a:lnTo>
                <a:lnTo>
                  <a:pt x="211836" y="466344"/>
                </a:lnTo>
                <a:lnTo>
                  <a:pt x="216408" y="470915"/>
                </a:lnTo>
                <a:lnTo>
                  <a:pt x="222504" y="472439"/>
                </a:lnTo>
                <a:lnTo>
                  <a:pt x="227075" y="472439"/>
                </a:lnTo>
                <a:lnTo>
                  <a:pt x="231648" y="470915"/>
                </a:lnTo>
                <a:lnTo>
                  <a:pt x="233172" y="469391"/>
                </a:lnTo>
                <a:lnTo>
                  <a:pt x="231648" y="464820"/>
                </a:lnTo>
                <a:lnTo>
                  <a:pt x="231648" y="458723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5" name="object 2165"/>
          <p:cNvSpPr/>
          <p:nvPr/>
        </p:nvSpPr>
        <p:spPr>
          <a:xfrm>
            <a:off x="8704085" y="6989585"/>
            <a:ext cx="67056" cy="117348"/>
          </a:xfrm>
          <a:custGeom>
            <a:avLst/>
            <a:gdLst/>
            <a:ahLst/>
            <a:cxnLst/>
            <a:rect l="l" t="t" r="r" b="b"/>
            <a:pathLst>
              <a:path w="67056" h="117348">
                <a:moveTo>
                  <a:pt x="19812" y="3048"/>
                </a:moveTo>
                <a:lnTo>
                  <a:pt x="24384" y="0"/>
                </a:lnTo>
                <a:lnTo>
                  <a:pt x="32003" y="0"/>
                </a:lnTo>
                <a:lnTo>
                  <a:pt x="35051" y="1524"/>
                </a:lnTo>
                <a:lnTo>
                  <a:pt x="44196" y="10667"/>
                </a:lnTo>
                <a:lnTo>
                  <a:pt x="47244" y="16764"/>
                </a:lnTo>
                <a:lnTo>
                  <a:pt x="48768" y="21336"/>
                </a:lnTo>
                <a:lnTo>
                  <a:pt x="51815" y="27431"/>
                </a:lnTo>
                <a:lnTo>
                  <a:pt x="53339" y="33527"/>
                </a:lnTo>
                <a:lnTo>
                  <a:pt x="54864" y="39624"/>
                </a:lnTo>
                <a:lnTo>
                  <a:pt x="56388" y="45719"/>
                </a:lnTo>
                <a:lnTo>
                  <a:pt x="59436" y="51815"/>
                </a:lnTo>
                <a:lnTo>
                  <a:pt x="60960" y="56388"/>
                </a:lnTo>
                <a:lnTo>
                  <a:pt x="60960" y="59436"/>
                </a:lnTo>
                <a:lnTo>
                  <a:pt x="62484" y="62484"/>
                </a:lnTo>
                <a:lnTo>
                  <a:pt x="64008" y="65531"/>
                </a:lnTo>
                <a:lnTo>
                  <a:pt x="65532" y="68579"/>
                </a:lnTo>
                <a:lnTo>
                  <a:pt x="67056" y="71627"/>
                </a:lnTo>
                <a:lnTo>
                  <a:pt x="67056" y="79248"/>
                </a:lnTo>
                <a:lnTo>
                  <a:pt x="65532" y="83819"/>
                </a:lnTo>
                <a:lnTo>
                  <a:pt x="62484" y="86867"/>
                </a:lnTo>
                <a:lnTo>
                  <a:pt x="59436" y="91439"/>
                </a:lnTo>
                <a:lnTo>
                  <a:pt x="53339" y="97536"/>
                </a:lnTo>
                <a:lnTo>
                  <a:pt x="50291" y="102107"/>
                </a:lnTo>
                <a:lnTo>
                  <a:pt x="45720" y="105155"/>
                </a:lnTo>
                <a:lnTo>
                  <a:pt x="42672" y="106679"/>
                </a:lnTo>
                <a:lnTo>
                  <a:pt x="38100" y="109727"/>
                </a:lnTo>
                <a:lnTo>
                  <a:pt x="32003" y="112776"/>
                </a:lnTo>
                <a:lnTo>
                  <a:pt x="27432" y="117348"/>
                </a:lnTo>
                <a:lnTo>
                  <a:pt x="21336" y="117348"/>
                </a:lnTo>
                <a:lnTo>
                  <a:pt x="19812" y="115824"/>
                </a:lnTo>
                <a:lnTo>
                  <a:pt x="19812" y="111251"/>
                </a:lnTo>
                <a:lnTo>
                  <a:pt x="16764" y="114300"/>
                </a:lnTo>
                <a:lnTo>
                  <a:pt x="15239" y="115824"/>
                </a:lnTo>
                <a:lnTo>
                  <a:pt x="10668" y="115824"/>
                </a:lnTo>
                <a:lnTo>
                  <a:pt x="7620" y="114300"/>
                </a:lnTo>
                <a:lnTo>
                  <a:pt x="7620" y="112776"/>
                </a:lnTo>
                <a:lnTo>
                  <a:pt x="6096" y="111251"/>
                </a:lnTo>
                <a:lnTo>
                  <a:pt x="7620" y="106679"/>
                </a:lnTo>
                <a:lnTo>
                  <a:pt x="4572" y="109727"/>
                </a:lnTo>
                <a:lnTo>
                  <a:pt x="1524" y="108203"/>
                </a:lnTo>
                <a:lnTo>
                  <a:pt x="1524" y="100584"/>
                </a:lnTo>
                <a:lnTo>
                  <a:pt x="0" y="99060"/>
                </a:lnTo>
                <a:lnTo>
                  <a:pt x="0" y="91439"/>
                </a:lnTo>
                <a:lnTo>
                  <a:pt x="3048" y="80772"/>
                </a:lnTo>
                <a:lnTo>
                  <a:pt x="6096" y="73151"/>
                </a:lnTo>
                <a:lnTo>
                  <a:pt x="6096" y="45719"/>
                </a:lnTo>
                <a:lnTo>
                  <a:pt x="4572" y="39624"/>
                </a:lnTo>
                <a:lnTo>
                  <a:pt x="4572" y="33527"/>
                </a:lnTo>
                <a:lnTo>
                  <a:pt x="3048" y="28955"/>
                </a:lnTo>
                <a:lnTo>
                  <a:pt x="4572" y="24384"/>
                </a:lnTo>
                <a:lnTo>
                  <a:pt x="6096" y="18288"/>
                </a:lnTo>
                <a:lnTo>
                  <a:pt x="9144" y="13715"/>
                </a:lnTo>
                <a:lnTo>
                  <a:pt x="13715" y="7619"/>
                </a:lnTo>
                <a:lnTo>
                  <a:pt x="19812" y="3048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6" name="object 2166"/>
          <p:cNvSpPr/>
          <p:nvPr/>
        </p:nvSpPr>
        <p:spPr>
          <a:xfrm>
            <a:off x="8722373" y="7004824"/>
            <a:ext cx="48768" cy="70104"/>
          </a:xfrm>
          <a:custGeom>
            <a:avLst/>
            <a:gdLst/>
            <a:ahLst/>
            <a:cxnLst/>
            <a:rect l="l" t="t" r="r" b="b"/>
            <a:pathLst>
              <a:path w="48768" h="70104">
                <a:moveTo>
                  <a:pt x="30480" y="0"/>
                </a:moveTo>
                <a:lnTo>
                  <a:pt x="32003" y="4573"/>
                </a:lnTo>
                <a:lnTo>
                  <a:pt x="33527" y="10668"/>
                </a:lnTo>
                <a:lnTo>
                  <a:pt x="36576" y="16764"/>
                </a:lnTo>
                <a:lnTo>
                  <a:pt x="38100" y="22861"/>
                </a:lnTo>
                <a:lnTo>
                  <a:pt x="39624" y="28956"/>
                </a:lnTo>
                <a:lnTo>
                  <a:pt x="41148" y="35052"/>
                </a:lnTo>
                <a:lnTo>
                  <a:pt x="42672" y="39625"/>
                </a:lnTo>
                <a:lnTo>
                  <a:pt x="45720" y="45721"/>
                </a:lnTo>
                <a:lnTo>
                  <a:pt x="47244" y="48768"/>
                </a:lnTo>
                <a:lnTo>
                  <a:pt x="47244" y="51816"/>
                </a:lnTo>
                <a:lnTo>
                  <a:pt x="48768" y="54864"/>
                </a:lnTo>
                <a:lnTo>
                  <a:pt x="48768" y="62485"/>
                </a:lnTo>
                <a:lnTo>
                  <a:pt x="47244" y="67056"/>
                </a:lnTo>
                <a:lnTo>
                  <a:pt x="45720" y="70104"/>
                </a:lnTo>
                <a:lnTo>
                  <a:pt x="45720" y="65533"/>
                </a:lnTo>
                <a:lnTo>
                  <a:pt x="44196" y="62485"/>
                </a:lnTo>
                <a:lnTo>
                  <a:pt x="42672" y="57912"/>
                </a:lnTo>
                <a:lnTo>
                  <a:pt x="41148" y="54864"/>
                </a:lnTo>
                <a:lnTo>
                  <a:pt x="39624" y="53340"/>
                </a:lnTo>
                <a:lnTo>
                  <a:pt x="39624" y="51816"/>
                </a:lnTo>
                <a:lnTo>
                  <a:pt x="38100" y="51816"/>
                </a:lnTo>
                <a:lnTo>
                  <a:pt x="36576" y="50292"/>
                </a:lnTo>
                <a:lnTo>
                  <a:pt x="33527" y="50292"/>
                </a:lnTo>
                <a:lnTo>
                  <a:pt x="30480" y="51816"/>
                </a:lnTo>
                <a:lnTo>
                  <a:pt x="27432" y="54864"/>
                </a:lnTo>
                <a:lnTo>
                  <a:pt x="30480" y="50292"/>
                </a:lnTo>
                <a:lnTo>
                  <a:pt x="32003" y="45721"/>
                </a:lnTo>
                <a:lnTo>
                  <a:pt x="35051" y="36576"/>
                </a:lnTo>
                <a:lnTo>
                  <a:pt x="33527" y="39625"/>
                </a:lnTo>
                <a:lnTo>
                  <a:pt x="30480" y="41149"/>
                </a:lnTo>
                <a:lnTo>
                  <a:pt x="28956" y="44197"/>
                </a:lnTo>
                <a:lnTo>
                  <a:pt x="25908" y="47245"/>
                </a:lnTo>
                <a:lnTo>
                  <a:pt x="22860" y="48768"/>
                </a:lnTo>
                <a:lnTo>
                  <a:pt x="18288" y="51816"/>
                </a:lnTo>
                <a:lnTo>
                  <a:pt x="15239" y="53340"/>
                </a:lnTo>
                <a:lnTo>
                  <a:pt x="12192" y="53340"/>
                </a:lnTo>
                <a:lnTo>
                  <a:pt x="15239" y="48768"/>
                </a:lnTo>
                <a:lnTo>
                  <a:pt x="21336" y="42673"/>
                </a:lnTo>
                <a:lnTo>
                  <a:pt x="25908" y="35052"/>
                </a:lnTo>
                <a:lnTo>
                  <a:pt x="28956" y="27433"/>
                </a:lnTo>
                <a:lnTo>
                  <a:pt x="30480" y="24385"/>
                </a:lnTo>
                <a:lnTo>
                  <a:pt x="28956" y="22861"/>
                </a:lnTo>
                <a:lnTo>
                  <a:pt x="25908" y="25909"/>
                </a:lnTo>
                <a:lnTo>
                  <a:pt x="22860" y="30480"/>
                </a:lnTo>
                <a:lnTo>
                  <a:pt x="18288" y="35052"/>
                </a:lnTo>
                <a:lnTo>
                  <a:pt x="9144" y="39625"/>
                </a:lnTo>
                <a:lnTo>
                  <a:pt x="3048" y="39625"/>
                </a:lnTo>
                <a:lnTo>
                  <a:pt x="0" y="38100"/>
                </a:lnTo>
                <a:lnTo>
                  <a:pt x="3048" y="36576"/>
                </a:lnTo>
                <a:lnTo>
                  <a:pt x="7620" y="33528"/>
                </a:lnTo>
                <a:lnTo>
                  <a:pt x="13715" y="30480"/>
                </a:lnTo>
                <a:lnTo>
                  <a:pt x="24384" y="19812"/>
                </a:lnTo>
                <a:lnTo>
                  <a:pt x="28956" y="13716"/>
                </a:lnTo>
                <a:lnTo>
                  <a:pt x="30480" y="6097"/>
                </a:lnTo>
                <a:lnTo>
                  <a:pt x="3048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7" name="object 2167"/>
          <p:cNvSpPr/>
          <p:nvPr/>
        </p:nvSpPr>
        <p:spPr>
          <a:xfrm>
            <a:off x="8723897" y="7082549"/>
            <a:ext cx="18288" cy="25908"/>
          </a:xfrm>
          <a:custGeom>
            <a:avLst/>
            <a:gdLst/>
            <a:ahLst/>
            <a:cxnLst/>
            <a:rect l="l" t="t" r="r" b="b"/>
            <a:pathLst>
              <a:path w="18288" h="25908">
                <a:moveTo>
                  <a:pt x="1524" y="18287"/>
                </a:moveTo>
                <a:lnTo>
                  <a:pt x="0" y="21336"/>
                </a:lnTo>
                <a:lnTo>
                  <a:pt x="1524" y="24384"/>
                </a:lnTo>
                <a:lnTo>
                  <a:pt x="3048" y="24384"/>
                </a:lnTo>
                <a:lnTo>
                  <a:pt x="6096" y="25908"/>
                </a:lnTo>
                <a:lnTo>
                  <a:pt x="7620" y="24384"/>
                </a:lnTo>
                <a:lnTo>
                  <a:pt x="13715" y="21336"/>
                </a:lnTo>
                <a:lnTo>
                  <a:pt x="18288" y="12191"/>
                </a:lnTo>
                <a:lnTo>
                  <a:pt x="18288" y="6096"/>
                </a:lnTo>
                <a:lnTo>
                  <a:pt x="15239" y="1524"/>
                </a:lnTo>
                <a:lnTo>
                  <a:pt x="12191" y="0"/>
                </a:lnTo>
                <a:lnTo>
                  <a:pt x="9144" y="0"/>
                </a:lnTo>
                <a:lnTo>
                  <a:pt x="6096" y="4572"/>
                </a:lnTo>
                <a:lnTo>
                  <a:pt x="4572" y="12191"/>
                </a:lnTo>
                <a:lnTo>
                  <a:pt x="1524" y="18287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8" name="object 2168"/>
          <p:cNvSpPr/>
          <p:nvPr/>
        </p:nvSpPr>
        <p:spPr>
          <a:xfrm>
            <a:off x="8707133" y="7074928"/>
            <a:ext cx="12191" cy="24384"/>
          </a:xfrm>
          <a:custGeom>
            <a:avLst/>
            <a:gdLst/>
            <a:ahLst/>
            <a:cxnLst/>
            <a:rect l="l" t="t" r="r" b="b"/>
            <a:pathLst>
              <a:path w="12191" h="24384">
                <a:moveTo>
                  <a:pt x="1524" y="15241"/>
                </a:moveTo>
                <a:lnTo>
                  <a:pt x="0" y="19812"/>
                </a:lnTo>
                <a:lnTo>
                  <a:pt x="0" y="22860"/>
                </a:lnTo>
                <a:lnTo>
                  <a:pt x="3048" y="24384"/>
                </a:lnTo>
                <a:lnTo>
                  <a:pt x="6096" y="21336"/>
                </a:lnTo>
                <a:lnTo>
                  <a:pt x="9143" y="15241"/>
                </a:lnTo>
                <a:lnTo>
                  <a:pt x="10667" y="9145"/>
                </a:lnTo>
                <a:lnTo>
                  <a:pt x="12191" y="3048"/>
                </a:lnTo>
                <a:lnTo>
                  <a:pt x="10667" y="0"/>
                </a:lnTo>
                <a:lnTo>
                  <a:pt x="7620" y="1524"/>
                </a:lnTo>
                <a:lnTo>
                  <a:pt x="4572" y="4572"/>
                </a:lnTo>
                <a:lnTo>
                  <a:pt x="1524" y="10669"/>
                </a:lnTo>
                <a:lnTo>
                  <a:pt x="1524" y="15241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9" name="object 2169"/>
          <p:cNvSpPr/>
          <p:nvPr/>
        </p:nvSpPr>
        <p:spPr>
          <a:xfrm>
            <a:off x="8711705" y="7082549"/>
            <a:ext cx="15240" cy="22860"/>
          </a:xfrm>
          <a:custGeom>
            <a:avLst/>
            <a:gdLst/>
            <a:ahLst/>
            <a:cxnLst/>
            <a:rect l="l" t="t" r="r" b="b"/>
            <a:pathLst>
              <a:path w="15240" h="22860">
                <a:moveTo>
                  <a:pt x="1524" y="13715"/>
                </a:moveTo>
                <a:lnTo>
                  <a:pt x="0" y="16763"/>
                </a:lnTo>
                <a:lnTo>
                  <a:pt x="0" y="19812"/>
                </a:lnTo>
                <a:lnTo>
                  <a:pt x="1524" y="21336"/>
                </a:lnTo>
                <a:lnTo>
                  <a:pt x="3048" y="22860"/>
                </a:lnTo>
                <a:lnTo>
                  <a:pt x="7619" y="22860"/>
                </a:lnTo>
                <a:lnTo>
                  <a:pt x="10668" y="21336"/>
                </a:lnTo>
                <a:lnTo>
                  <a:pt x="13716" y="18287"/>
                </a:lnTo>
                <a:lnTo>
                  <a:pt x="15240" y="9143"/>
                </a:lnTo>
                <a:lnTo>
                  <a:pt x="15240" y="1524"/>
                </a:lnTo>
                <a:lnTo>
                  <a:pt x="10668" y="0"/>
                </a:lnTo>
                <a:lnTo>
                  <a:pt x="1524" y="13715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0" name="object 2170"/>
          <p:cNvSpPr/>
          <p:nvPr/>
        </p:nvSpPr>
        <p:spPr>
          <a:xfrm>
            <a:off x="8708657" y="6913385"/>
            <a:ext cx="74676" cy="115824"/>
          </a:xfrm>
          <a:custGeom>
            <a:avLst/>
            <a:gdLst/>
            <a:ahLst/>
            <a:cxnLst/>
            <a:rect l="l" t="t" r="r" b="b"/>
            <a:pathLst>
              <a:path w="74676" h="115824">
                <a:moveTo>
                  <a:pt x="54864" y="1524"/>
                </a:moveTo>
                <a:lnTo>
                  <a:pt x="64008" y="4572"/>
                </a:lnTo>
                <a:lnTo>
                  <a:pt x="68579" y="7619"/>
                </a:lnTo>
                <a:lnTo>
                  <a:pt x="71628" y="12191"/>
                </a:lnTo>
                <a:lnTo>
                  <a:pt x="74676" y="21336"/>
                </a:lnTo>
                <a:lnTo>
                  <a:pt x="74676" y="27431"/>
                </a:lnTo>
                <a:lnTo>
                  <a:pt x="73152" y="33527"/>
                </a:lnTo>
                <a:lnTo>
                  <a:pt x="60960" y="60960"/>
                </a:lnTo>
                <a:lnTo>
                  <a:pt x="54864" y="73151"/>
                </a:lnTo>
                <a:lnTo>
                  <a:pt x="50292" y="80772"/>
                </a:lnTo>
                <a:lnTo>
                  <a:pt x="48767" y="85343"/>
                </a:lnTo>
                <a:lnTo>
                  <a:pt x="47243" y="91439"/>
                </a:lnTo>
                <a:lnTo>
                  <a:pt x="44196" y="97536"/>
                </a:lnTo>
                <a:lnTo>
                  <a:pt x="39624" y="103631"/>
                </a:lnTo>
                <a:lnTo>
                  <a:pt x="36576" y="108203"/>
                </a:lnTo>
                <a:lnTo>
                  <a:pt x="30479" y="112776"/>
                </a:lnTo>
                <a:lnTo>
                  <a:pt x="22860" y="115824"/>
                </a:lnTo>
                <a:lnTo>
                  <a:pt x="15240" y="115824"/>
                </a:lnTo>
                <a:lnTo>
                  <a:pt x="3048" y="109727"/>
                </a:lnTo>
                <a:lnTo>
                  <a:pt x="1524" y="106679"/>
                </a:lnTo>
                <a:lnTo>
                  <a:pt x="0" y="102107"/>
                </a:lnTo>
                <a:lnTo>
                  <a:pt x="0" y="96012"/>
                </a:lnTo>
                <a:lnTo>
                  <a:pt x="3048" y="83819"/>
                </a:lnTo>
                <a:lnTo>
                  <a:pt x="6096" y="79248"/>
                </a:lnTo>
                <a:lnTo>
                  <a:pt x="9143" y="65531"/>
                </a:lnTo>
                <a:lnTo>
                  <a:pt x="13716" y="50291"/>
                </a:lnTo>
                <a:lnTo>
                  <a:pt x="18288" y="36576"/>
                </a:lnTo>
                <a:lnTo>
                  <a:pt x="21336" y="25907"/>
                </a:lnTo>
                <a:lnTo>
                  <a:pt x="22860" y="21336"/>
                </a:lnTo>
                <a:lnTo>
                  <a:pt x="24384" y="16764"/>
                </a:lnTo>
                <a:lnTo>
                  <a:pt x="38100" y="3048"/>
                </a:lnTo>
                <a:lnTo>
                  <a:pt x="44196" y="1524"/>
                </a:lnTo>
                <a:lnTo>
                  <a:pt x="48767" y="0"/>
                </a:lnTo>
                <a:lnTo>
                  <a:pt x="54864" y="1524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1" name="object 2171"/>
          <p:cNvSpPr/>
          <p:nvPr/>
        </p:nvSpPr>
        <p:spPr>
          <a:xfrm>
            <a:off x="8725421" y="6914909"/>
            <a:ext cx="59436" cy="114300"/>
          </a:xfrm>
          <a:custGeom>
            <a:avLst/>
            <a:gdLst/>
            <a:ahLst/>
            <a:cxnLst/>
            <a:rect l="l" t="t" r="r" b="b"/>
            <a:pathLst>
              <a:path w="59436" h="114300">
                <a:moveTo>
                  <a:pt x="0" y="114300"/>
                </a:moveTo>
                <a:lnTo>
                  <a:pt x="7620" y="114300"/>
                </a:lnTo>
                <a:lnTo>
                  <a:pt x="13715" y="111252"/>
                </a:lnTo>
                <a:lnTo>
                  <a:pt x="19812" y="106679"/>
                </a:lnTo>
                <a:lnTo>
                  <a:pt x="24384" y="102107"/>
                </a:lnTo>
                <a:lnTo>
                  <a:pt x="28955" y="96012"/>
                </a:lnTo>
                <a:lnTo>
                  <a:pt x="30479" y="89915"/>
                </a:lnTo>
                <a:lnTo>
                  <a:pt x="33528" y="83819"/>
                </a:lnTo>
                <a:lnTo>
                  <a:pt x="35052" y="79248"/>
                </a:lnTo>
                <a:lnTo>
                  <a:pt x="38100" y="70103"/>
                </a:lnTo>
                <a:lnTo>
                  <a:pt x="44196" y="59436"/>
                </a:lnTo>
                <a:lnTo>
                  <a:pt x="51815" y="45719"/>
                </a:lnTo>
                <a:lnTo>
                  <a:pt x="56388" y="32003"/>
                </a:lnTo>
                <a:lnTo>
                  <a:pt x="57912" y="24383"/>
                </a:lnTo>
                <a:lnTo>
                  <a:pt x="59436" y="19812"/>
                </a:lnTo>
                <a:lnTo>
                  <a:pt x="57912" y="15240"/>
                </a:lnTo>
                <a:lnTo>
                  <a:pt x="51815" y="6095"/>
                </a:lnTo>
                <a:lnTo>
                  <a:pt x="47244" y="3048"/>
                </a:lnTo>
                <a:lnTo>
                  <a:pt x="42672" y="1524"/>
                </a:lnTo>
                <a:lnTo>
                  <a:pt x="39624" y="0"/>
                </a:lnTo>
                <a:lnTo>
                  <a:pt x="42672" y="3048"/>
                </a:lnTo>
                <a:lnTo>
                  <a:pt x="44196" y="6095"/>
                </a:lnTo>
                <a:lnTo>
                  <a:pt x="47244" y="9143"/>
                </a:lnTo>
                <a:lnTo>
                  <a:pt x="48767" y="12191"/>
                </a:lnTo>
                <a:lnTo>
                  <a:pt x="50291" y="16764"/>
                </a:lnTo>
                <a:lnTo>
                  <a:pt x="50291" y="21336"/>
                </a:lnTo>
                <a:lnTo>
                  <a:pt x="48767" y="25907"/>
                </a:lnTo>
                <a:lnTo>
                  <a:pt x="45720" y="30479"/>
                </a:lnTo>
                <a:lnTo>
                  <a:pt x="41148" y="38100"/>
                </a:lnTo>
                <a:lnTo>
                  <a:pt x="41148" y="47243"/>
                </a:lnTo>
                <a:lnTo>
                  <a:pt x="38100" y="54864"/>
                </a:lnTo>
                <a:lnTo>
                  <a:pt x="35052" y="59436"/>
                </a:lnTo>
                <a:lnTo>
                  <a:pt x="32003" y="67055"/>
                </a:lnTo>
                <a:lnTo>
                  <a:pt x="30479" y="76200"/>
                </a:lnTo>
                <a:lnTo>
                  <a:pt x="27432" y="83819"/>
                </a:lnTo>
                <a:lnTo>
                  <a:pt x="24384" y="92964"/>
                </a:lnTo>
                <a:lnTo>
                  <a:pt x="18288" y="102107"/>
                </a:lnTo>
                <a:lnTo>
                  <a:pt x="10667" y="108203"/>
                </a:lnTo>
                <a:lnTo>
                  <a:pt x="0" y="11430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2" name="object 2172"/>
          <p:cNvSpPr/>
          <p:nvPr/>
        </p:nvSpPr>
        <p:spPr>
          <a:xfrm>
            <a:off x="8716276" y="6800609"/>
            <a:ext cx="73153" cy="149352"/>
          </a:xfrm>
          <a:custGeom>
            <a:avLst/>
            <a:gdLst/>
            <a:ahLst/>
            <a:cxnLst/>
            <a:rect l="l" t="t" r="r" b="b"/>
            <a:pathLst>
              <a:path w="73153" h="149352">
                <a:moveTo>
                  <a:pt x="56389" y="149352"/>
                </a:moveTo>
                <a:lnTo>
                  <a:pt x="62485" y="146303"/>
                </a:lnTo>
                <a:lnTo>
                  <a:pt x="67057" y="141731"/>
                </a:lnTo>
                <a:lnTo>
                  <a:pt x="70105" y="135636"/>
                </a:lnTo>
                <a:lnTo>
                  <a:pt x="71629" y="129540"/>
                </a:lnTo>
                <a:lnTo>
                  <a:pt x="73153" y="124967"/>
                </a:lnTo>
                <a:lnTo>
                  <a:pt x="73153" y="112776"/>
                </a:lnTo>
                <a:lnTo>
                  <a:pt x="71629" y="108203"/>
                </a:lnTo>
                <a:lnTo>
                  <a:pt x="70105" y="100583"/>
                </a:lnTo>
                <a:lnTo>
                  <a:pt x="68581" y="92964"/>
                </a:lnTo>
                <a:lnTo>
                  <a:pt x="53341" y="39624"/>
                </a:lnTo>
                <a:lnTo>
                  <a:pt x="48769" y="32003"/>
                </a:lnTo>
                <a:lnTo>
                  <a:pt x="45721" y="25907"/>
                </a:lnTo>
                <a:lnTo>
                  <a:pt x="44197" y="18288"/>
                </a:lnTo>
                <a:lnTo>
                  <a:pt x="39624" y="13715"/>
                </a:lnTo>
                <a:lnTo>
                  <a:pt x="36577" y="7619"/>
                </a:lnTo>
                <a:lnTo>
                  <a:pt x="33529" y="4571"/>
                </a:lnTo>
                <a:lnTo>
                  <a:pt x="28957" y="1524"/>
                </a:lnTo>
                <a:lnTo>
                  <a:pt x="24385" y="0"/>
                </a:lnTo>
                <a:lnTo>
                  <a:pt x="18289" y="1524"/>
                </a:lnTo>
                <a:lnTo>
                  <a:pt x="13717" y="1524"/>
                </a:lnTo>
                <a:lnTo>
                  <a:pt x="10669" y="4571"/>
                </a:lnTo>
                <a:lnTo>
                  <a:pt x="9145" y="4571"/>
                </a:lnTo>
                <a:lnTo>
                  <a:pt x="4573" y="9143"/>
                </a:lnTo>
                <a:lnTo>
                  <a:pt x="0" y="12191"/>
                </a:lnTo>
                <a:lnTo>
                  <a:pt x="4573" y="9143"/>
                </a:lnTo>
                <a:lnTo>
                  <a:pt x="9145" y="7619"/>
                </a:lnTo>
                <a:lnTo>
                  <a:pt x="16765" y="7619"/>
                </a:lnTo>
                <a:lnTo>
                  <a:pt x="21336" y="9143"/>
                </a:lnTo>
                <a:lnTo>
                  <a:pt x="24385" y="10667"/>
                </a:lnTo>
                <a:lnTo>
                  <a:pt x="28957" y="13715"/>
                </a:lnTo>
                <a:lnTo>
                  <a:pt x="32005" y="19812"/>
                </a:lnTo>
                <a:lnTo>
                  <a:pt x="35053" y="24383"/>
                </a:lnTo>
                <a:lnTo>
                  <a:pt x="39624" y="28955"/>
                </a:lnTo>
                <a:lnTo>
                  <a:pt x="41148" y="33527"/>
                </a:lnTo>
                <a:lnTo>
                  <a:pt x="44197" y="36576"/>
                </a:lnTo>
                <a:lnTo>
                  <a:pt x="45721" y="41148"/>
                </a:lnTo>
                <a:lnTo>
                  <a:pt x="47245" y="45719"/>
                </a:lnTo>
                <a:lnTo>
                  <a:pt x="47245" y="62483"/>
                </a:lnTo>
                <a:lnTo>
                  <a:pt x="48769" y="65531"/>
                </a:lnTo>
                <a:lnTo>
                  <a:pt x="48769" y="71627"/>
                </a:lnTo>
                <a:lnTo>
                  <a:pt x="50293" y="73152"/>
                </a:lnTo>
                <a:lnTo>
                  <a:pt x="51817" y="76200"/>
                </a:lnTo>
                <a:lnTo>
                  <a:pt x="54865" y="77724"/>
                </a:lnTo>
                <a:lnTo>
                  <a:pt x="56389" y="80771"/>
                </a:lnTo>
                <a:lnTo>
                  <a:pt x="59436" y="85343"/>
                </a:lnTo>
                <a:lnTo>
                  <a:pt x="64009" y="92964"/>
                </a:lnTo>
                <a:lnTo>
                  <a:pt x="65533" y="102107"/>
                </a:lnTo>
                <a:lnTo>
                  <a:pt x="67057" y="112776"/>
                </a:lnTo>
                <a:lnTo>
                  <a:pt x="65533" y="124967"/>
                </a:lnTo>
                <a:lnTo>
                  <a:pt x="62485" y="135636"/>
                </a:lnTo>
                <a:lnTo>
                  <a:pt x="56389" y="149352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3" name="object 2173"/>
          <p:cNvSpPr/>
          <p:nvPr/>
        </p:nvSpPr>
        <p:spPr>
          <a:xfrm>
            <a:off x="8696465" y="6809752"/>
            <a:ext cx="83820" cy="150876"/>
          </a:xfrm>
          <a:custGeom>
            <a:avLst/>
            <a:gdLst/>
            <a:ahLst/>
            <a:cxnLst/>
            <a:rect l="l" t="t" r="r" b="b"/>
            <a:pathLst>
              <a:path w="83820" h="150876">
                <a:moveTo>
                  <a:pt x="30480" y="0"/>
                </a:moveTo>
                <a:lnTo>
                  <a:pt x="41147" y="0"/>
                </a:lnTo>
                <a:lnTo>
                  <a:pt x="48768" y="7621"/>
                </a:lnTo>
                <a:lnTo>
                  <a:pt x="54864" y="16764"/>
                </a:lnTo>
                <a:lnTo>
                  <a:pt x="57911" y="24384"/>
                </a:lnTo>
                <a:lnTo>
                  <a:pt x="60959" y="30481"/>
                </a:lnTo>
                <a:lnTo>
                  <a:pt x="64008" y="38100"/>
                </a:lnTo>
                <a:lnTo>
                  <a:pt x="70104" y="59436"/>
                </a:lnTo>
                <a:lnTo>
                  <a:pt x="74676" y="70105"/>
                </a:lnTo>
                <a:lnTo>
                  <a:pt x="76200" y="80772"/>
                </a:lnTo>
                <a:lnTo>
                  <a:pt x="79247" y="91440"/>
                </a:lnTo>
                <a:lnTo>
                  <a:pt x="82296" y="100584"/>
                </a:lnTo>
                <a:lnTo>
                  <a:pt x="82296" y="106681"/>
                </a:lnTo>
                <a:lnTo>
                  <a:pt x="83820" y="112776"/>
                </a:lnTo>
                <a:lnTo>
                  <a:pt x="83820" y="123445"/>
                </a:lnTo>
                <a:lnTo>
                  <a:pt x="82296" y="129540"/>
                </a:lnTo>
                <a:lnTo>
                  <a:pt x="80771" y="134112"/>
                </a:lnTo>
                <a:lnTo>
                  <a:pt x="77723" y="140209"/>
                </a:lnTo>
                <a:lnTo>
                  <a:pt x="73152" y="144781"/>
                </a:lnTo>
                <a:lnTo>
                  <a:pt x="67056" y="149352"/>
                </a:lnTo>
                <a:lnTo>
                  <a:pt x="59435" y="150876"/>
                </a:lnTo>
                <a:lnTo>
                  <a:pt x="53340" y="150876"/>
                </a:lnTo>
                <a:lnTo>
                  <a:pt x="48768" y="149352"/>
                </a:lnTo>
                <a:lnTo>
                  <a:pt x="42671" y="144781"/>
                </a:lnTo>
                <a:lnTo>
                  <a:pt x="38100" y="138684"/>
                </a:lnTo>
                <a:lnTo>
                  <a:pt x="33528" y="134112"/>
                </a:lnTo>
                <a:lnTo>
                  <a:pt x="30480" y="126493"/>
                </a:lnTo>
                <a:lnTo>
                  <a:pt x="28956" y="120397"/>
                </a:lnTo>
                <a:lnTo>
                  <a:pt x="25908" y="114300"/>
                </a:lnTo>
                <a:lnTo>
                  <a:pt x="22859" y="108205"/>
                </a:lnTo>
                <a:lnTo>
                  <a:pt x="19811" y="103633"/>
                </a:lnTo>
                <a:lnTo>
                  <a:pt x="16764" y="97536"/>
                </a:lnTo>
                <a:lnTo>
                  <a:pt x="12192" y="92964"/>
                </a:lnTo>
                <a:lnTo>
                  <a:pt x="6096" y="83821"/>
                </a:lnTo>
                <a:lnTo>
                  <a:pt x="4571" y="79248"/>
                </a:lnTo>
                <a:lnTo>
                  <a:pt x="0" y="70105"/>
                </a:lnTo>
                <a:lnTo>
                  <a:pt x="0" y="57912"/>
                </a:lnTo>
                <a:lnTo>
                  <a:pt x="3047" y="44197"/>
                </a:lnTo>
                <a:lnTo>
                  <a:pt x="7620" y="32005"/>
                </a:lnTo>
                <a:lnTo>
                  <a:pt x="13716" y="19812"/>
                </a:lnTo>
                <a:lnTo>
                  <a:pt x="21335" y="10669"/>
                </a:lnTo>
                <a:lnTo>
                  <a:pt x="25908" y="3048"/>
                </a:lnTo>
                <a:lnTo>
                  <a:pt x="30480" y="0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4" name="object 2174"/>
          <p:cNvSpPr/>
          <p:nvPr/>
        </p:nvSpPr>
        <p:spPr>
          <a:xfrm>
            <a:off x="8932685" y="6745745"/>
            <a:ext cx="172212" cy="262128"/>
          </a:xfrm>
          <a:custGeom>
            <a:avLst/>
            <a:gdLst/>
            <a:ahLst/>
            <a:cxnLst/>
            <a:rect l="l" t="t" r="r" b="b"/>
            <a:pathLst>
              <a:path w="172212" h="262128">
                <a:moveTo>
                  <a:pt x="131064" y="9143"/>
                </a:moveTo>
                <a:lnTo>
                  <a:pt x="135636" y="12191"/>
                </a:lnTo>
                <a:lnTo>
                  <a:pt x="140208" y="13716"/>
                </a:lnTo>
                <a:lnTo>
                  <a:pt x="144780" y="16764"/>
                </a:lnTo>
                <a:lnTo>
                  <a:pt x="153924" y="25907"/>
                </a:lnTo>
                <a:lnTo>
                  <a:pt x="158496" y="32004"/>
                </a:lnTo>
                <a:lnTo>
                  <a:pt x="163068" y="39624"/>
                </a:lnTo>
                <a:lnTo>
                  <a:pt x="166115" y="45719"/>
                </a:lnTo>
                <a:lnTo>
                  <a:pt x="169164" y="53340"/>
                </a:lnTo>
                <a:lnTo>
                  <a:pt x="172212" y="62483"/>
                </a:lnTo>
                <a:lnTo>
                  <a:pt x="172212" y="82295"/>
                </a:lnTo>
                <a:lnTo>
                  <a:pt x="170688" y="92964"/>
                </a:lnTo>
                <a:lnTo>
                  <a:pt x="169164" y="103631"/>
                </a:lnTo>
                <a:lnTo>
                  <a:pt x="164591" y="115824"/>
                </a:lnTo>
                <a:lnTo>
                  <a:pt x="158496" y="129540"/>
                </a:lnTo>
                <a:lnTo>
                  <a:pt x="146303" y="152400"/>
                </a:lnTo>
                <a:lnTo>
                  <a:pt x="135636" y="169164"/>
                </a:lnTo>
                <a:lnTo>
                  <a:pt x="124968" y="182879"/>
                </a:lnTo>
                <a:lnTo>
                  <a:pt x="117348" y="195071"/>
                </a:lnTo>
                <a:lnTo>
                  <a:pt x="108203" y="204216"/>
                </a:lnTo>
                <a:lnTo>
                  <a:pt x="102108" y="213359"/>
                </a:lnTo>
                <a:lnTo>
                  <a:pt x="94488" y="224028"/>
                </a:lnTo>
                <a:lnTo>
                  <a:pt x="88391" y="236219"/>
                </a:lnTo>
                <a:lnTo>
                  <a:pt x="80772" y="248412"/>
                </a:lnTo>
                <a:lnTo>
                  <a:pt x="73151" y="256031"/>
                </a:lnTo>
                <a:lnTo>
                  <a:pt x="64008" y="260604"/>
                </a:lnTo>
                <a:lnTo>
                  <a:pt x="54864" y="262128"/>
                </a:lnTo>
                <a:lnTo>
                  <a:pt x="38100" y="262128"/>
                </a:lnTo>
                <a:lnTo>
                  <a:pt x="32003" y="260604"/>
                </a:lnTo>
                <a:lnTo>
                  <a:pt x="27432" y="257555"/>
                </a:lnTo>
                <a:lnTo>
                  <a:pt x="22860" y="256031"/>
                </a:lnTo>
                <a:lnTo>
                  <a:pt x="18288" y="251459"/>
                </a:lnTo>
                <a:lnTo>
                  <a:pt x="12191" y="246888"/>
                </a:lnTo>
                <a:lnTo>
                  <a:pt x="3048" y="234695"/>
                </a:lnTo>
                <a:lnTo>
                  <a:pt x="0" y="227076"/>
                </a:lnTo>
                <a:lnTo>
                  <a:pt x="0" y="210312"/>
                </a:lnTo>
                <a:lnTo>
                  <a:pt x="3048" y="198119"/>
                </a:lnTo>
                <a:lnTo>
                  <a:pt x="4572" y="184404"/>
                </a:lnTo>
                <a:lnTo>
                  <a:pt x="6096" y="169164"/>
                </a:lnTo>
                <a:lnTo>
                  <a:pt x="7620" y="150876"/>
                </a:lnTo>
                <a:lnTo>
                  <a:pt x="9144" y="134112"/>
                </a:lnTo>
                <a:lnTo>
                  <a:pt x="9144" y="88391"/>
                </a:lnTo>
                <a:lnTo>
                  <a:pt x="7620" y="83819"/>
                </a:lnTo>
                <a:lnTo>
                  <a:pt x="7620" y="76200"/>
                </a:lnTo>
                <a:lnTo>
                  <a:pt x="9144" y="68579"/>
                </a:lnTo>
                <a:lnTo>
                  <a:pt x="10668" y="59435"/>
                </a:lnTo>
                <a:lnTo>
                  <a:pt x="12191" y="50291"/>
                </a:lnTo>
                <a:lnTo>
                  <a:pt x="15239" y="41147"/>
                </a:lnTo>
                <a:lnTo>
                  <a:pt x="19812" y="32004"/>
                </a:lnTo>
                <a:lnTo>
                  <a:pt x="25908" y="24383"/>
                </a:lnTo>
                <a:lnTo>
                  <a:pt x="33527" y="16764"/>
                </a:lnTo>
                <a:lnTo>
                  <a:pt x="41148" y="10667"/>
                </a:lnTo>
                <a:lnTo>
                  <a:pt x="51815" y="6095"/>
                </a:lnTo>
                <a:lnTo>
                  <a:pt x="64008" y="1524"/>
                </a:lnTo>
                <a:lnTo>
                  <a:pt x="77724" y="0"/>
                </a:lnTo>
                <a:lnTo>
                  <a:pt x="92964" y="1524"/>
                </a:lnTo>
                <a:lnTo>
                  <a:pt x="111251" y="4571"/>
                </a:lnTo>
                <a:lnTo>
                  <a:pt x="131064" y="9143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5" name="object 2175"/>
          <p:cNvSpPr/>
          <p:nvPr/>
        </p:nvSpPr>
        <p:spPr>
          <a:xfrm>
            <a:off x="8932685" y="6767080"/>
            <a:ext cx="27432" cy="219456"/>
          </a:xfrm>
          <a:custGeom>
            <a:avLst/>
            <a:gdLst/>
            <a:ahLst/>
            <a:cxnLst/>
            <a:rect l="l" t="t" r="r" b="b"/>
            <a:pathLst>
              <a:path w="27432" h="219456">
                <a:moveTo>
                  <a:pt x="7620" y="219456"/>
                </a:moveTo>
                <a:lnTo>
                  <a:pt x="4572" y="216408"/>
                </a:lnTo>
                <a:lnTo>
                  <a:pt x="3048" y="213360"/>
                </a:lnTo>
                <a:lnTo>
                  <a:pt x="1524" y="208789"/>
                </a:lnTo>
                <a:lnTo>
                  <a:pt x="0" y="205741"/>
                </a:lnTo>
                <a:lnTo>
                  <a:pt x="0" y="187453"/>
                </a:lnTo>
                <a:lnTo>
                  <a:pt x="1524" y="176784"/>
                </a:lnTo>
                <a:lnTo>
                  <a:pt x="4572" y="163069"/>
                </a:lnTo>
                <a:lnTo>
                  <a:pt x="6096" y="147829"/>
                </a:lnTo>
                <a:lnTo>
                  <a:pt x="6096" y="129541"/>
                </a:lnTo>
                <a:lnTo>
                  <a:pt x="7620" y="112777"/>
                </a:lnTo>
                <a:lnTo>
                  <a:pt x="7620" y="68581"/>
                </a:lnTo>
                <a:lnTo>
                  <a:pt x="6096" y="62484"/>
                </a:lnTo>
                <a:lnTo>
                  <a:pt x="6096" y="53341"/>
                </a:lnTo>
                <a:lnTo>
                  <a:pt x="7620" y="45720"/>
                </a:lnTo>
                <a:lnTo>
                  <a:pt x="9144" y="36577"/>
                </a:lnTo>
                <a:lnTo>
                  <a:pt x="12191" y="27432"/>
                </a:lnTo>
                <a:lnTo>
                  <a:pt x="15239" y="16765"/>
                </a:lnTo>
                <a:lnTo>
                  <a:pt x="21336" y="7620"/>
                </a:lnTo>
                <a:lnTo>
                  <a:pt x="27432" y="0"/>
                </a:lnTo>
                <a:lnTo>
                  <a:pt x="22860" y="15241"/>
                </a:lnTo>
                <a:lnTo>
                  <a:pt x="16764" y="33529"/>
                </a:lnTo>
                <a:lnTo>
                  <a:pt x="13715" y="50293"/>
                </a:lnTo>
                <a:lnTo>
                  <a:pt x="12191" y="64008"/>
                </a:lnTo>
                <a:lnTo>
                  <a:pt x="12191" y="120396"/>
                </a:lnTo>
                <a:lnTo>
                  <a:pt x="10668" y="138684"/>
                </a:lnTo>
                <a:lnTo>
                  <a:pt x="9144" y="155448"/>
                </a:lnTo>
                <a:lnTo>
                  <a:pt x="7620" y="169165"/>
                </a:lnTo>
                <a:lnTo>
                  <a:pt x="6096" y="176784"/>
                </a:lnTo>
                <a:lnTo>
                  <a:pt x="3048" y="182881"/>
                </a:lnTo>
                <a:lnTo>
                  <a:pt x="3048" y="187453"/>
                </a:lnTo>
                <a:lnTo>
                  <a:pt x="1524" y="192024"/>
                </a:lnTo>
                <a:lnTo>
                  <a:pt x="3048" y="196596"/>
                </a:lnTo>
                <a:lnTo>
                  <a:pt x="3048" y="207265"/>
                </a:lnTo>
                <a:lnTo>
                  <a:pt x="6096" y="213360"/>
                </a:lnTo>
                <a:lnTo>
                  <a:pt x="7620" y="219456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6" name="object 2176"/>
          <p:cNvSpPr/>
          <p:nvPr/>
        </p:nvSpPr>
        <p:spPr>
          <a:xfrm>
            <a:off x="8957069" y="6771652"/>
            <a:ext cx="137160" cy="234696"/>
          </a:xfrm>
          <a:custGeom>
            <a:avLst/>
            <a:gdLst/>
            <a:ahLst/>
            <a:cxnLst/>
            <a:rect l="l" t="t" r="r" b="b"/>
            <a:pathLst>
              <a:path w="137160" h="234696">
                <a:moveTo>
                  <a:pt x="0" y="233172"/>
                </a:moveTo>
                <a:lnTo>
                  <a:pt x="6096" y="234697"/>
                </a:lnTo>
                <a:lnTo>
                  <a:pt x="12192" y="233172"/>
                </a:lnTo>
                <a:lnTo>
                  <a:pt x="21336" y="233172"/>
                </a:lnTo>
                <a:lnTo>
                  <a:pt x="39624" y="224028"/>
                </a:lnTo>
                <a:lnTo>
                  <a:pt x="48767" y="216409"/>
                </a:lnTo>
                <a:lnTo>
                  <a:pt x="57912" y="207264"/>
                </a:lnTo>
                <a:lnTo>
                  <a:pt x="65531" y="195072"/>
                </a:lnTo>
                <a:lnTo>
                  <a:pt x="71628" y="184405"/>
                </a:lnTo>
                <a:lnTo>
                  <a:pt x="76200" y="175260"/>
                </a:lnTo>
                <a:lnTo>
                  <a:pt x="80772" y="169164"/>
                </a:lnTo>
                <a:lnTo>
                  <a:pt x="92964" y="153924"/>
                </a:lnTo>
                <a:lnTo>
                  <a:pt x="100584" y="143257"/>
                </a:lnTo>
                <a:lnTo>
                  <a:pt x="109728" y="126493"/>
                </a:lnTo>
                <a:lnTo>
                  <a:pt x="121919" y="103633"/>
                </a:lnTo>
                <a:lnTo>
                  <a:pt x="132588" y="79248"/>
                </a:lnTo>
                <a:lnTo>
                  <a:pt x="137160" y="59436"/>
                </a:lnTo>
                <a:lnTo>
                  <a:pt x="137160" y="41148"/>
                </a:lnTo>
                <a:lnTo>
                  <a:pt x="135636" y="27433"/>
                </a:lnTo>
                <a:lnTo>
                  <a:pt x="129540" y="16764"/>
                </a:lnTo>
                <a:lnTo>
                  <a:pt x="123443" y="7621"/>
                </a:lnTo>
                <a:lnTo>
                  <a:pt x="115824" y="3048"/>
                </a:lnTo>
                <a:lnTo>
                  <a:pt x="111252" y="0"/>
                </a:lnTo>
                <a:lnTo>
                  <a:pt x="115824" y="7621"/>
                </a:lnTo>
                <a:lnTo>
                  <a:pt x="118872" y="15240"/>
                </a:lnTo>
                <a:lnTo>
                  <a:pt x="120396" y="24384"/>
                </a:lnTo>
                <a:lnTo>
                  <a:pt x="121919" y="35052"/>
                </a:lnTo>
                <a:lnTo>
                  <a:pt x="120396" y="47245"/>
                </a:lnTo>
                <a:lnTo>
                  <a:pt x="118872" y="60960"/>
                </a:lnTo>
                <a:lnTo>
                  <a:pt x="109728" y="88393"/>
                </a:lnTo>
                <a:lnTo>
                  <a:pt x="102107" y="102109"/>
                </a:lnTo>
                <a:lnTo>
                  <a:pt x="96012" y="112776"/>
                </a:lnTo>
                <a:lnTo>
                  <a:pt x="91440" y="121921"/>
                </a:lnTo>
                <a:lnTo>
                  <a:pt x="82296" y="134112"/>
                </a:lnTo>
                <a:lnTo>
                  <a:pt x="74676" y="141733"/>
                </a:lnTo>
                <a:lnTo>
                  <a:pt x="71628" y="143257"/>
                </a:lnTo>
                <a:lnTo>
                  <a:pt x="65531" y="149352"/>
                </a:lnTo>
                <a:lnTo>
                  <a:pt x="59436" y="160021"/>
                </a:lnTo>
                <a:lnTo>
                  <a:pt x="56388" y="172212"/>
                </a:lnTo>
                <a:lnTo>
                  <a:pt x="59436" y="182881"/>
                </a:lnTo>
                <a:lnTo>
                  <a:pt x="59436" y="188976"/>
                </a:lnTo>
                <a:lnTo>
                  <a:pt x="57912" y="196597"/>
                </a:lnTo>
                <a:lnTo>
                  <a:pt x="53340" y="205740"/>
                </a:lnTo>
                <a:lnTo>
                  <a:pt x="36576" y="222505"/>
                </a:lnTo>
                <a:lnTo>
                  <a:pt x="25907" y="227076"/>
                </a:lnTo>
                <a:lnTo>
                  <a:pt x="13716" y="231648"/>
                </a:lnTo>
                <a:lnTo>
                  <a:pt x="0" y="233172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7" name="object 2177"/>
          <p:cNvSpPr/>
          <p:nvPr/>
        </p:nvSpPr>
        <p:spPr>
          <a:xfrm>
            <a:off x="8952497" y="7096264"/>
            <a:ext cx="76200" cy="83820"/>
          </a:xfrm>
          <a:custGeom>
            <a:avLst/>
            <a:gdLst/>
            <a:ahLst/>
            <a:cxnLst/>
            <a:rect l="l" t="t" r="r" b="b"/>
            <a:pathLst>
              <a:path w="76200" h="83820">
                <a:moveTo>
                  <a:pt x="45720" y="0"/>
                </a:moveTo>
                <a:lnTo>
                  <a:pt x="56388" y="0"/>
                </a:lnTo>
                <a:lnTo>
                  <a:pt x="62484" y="3048"/>
                </a:lnTo>
                <a:lnTo>
                  <a:pt x="65532" y="7621"/>
                </a:lnTo>
                <a:lnTo>
                  <a:pt x="67056" y="12193"/>
                </a:lnTo>
                <a:lnTo>
                  <a:pt x="68579" y="16764"/>
                </a:lnTo>
                <a:lnTo>
                  <a:pt x="70103" y="27433"/>
                </a:lnTo>
                <a:lnTo>
                  <a:pt x="71627" y="32005"/>
                </a:lnTo>
                <a:lnTo>
                  <a:pt x="71627" y="35052"/>
                </a:lnTo>
                <a:lnTo>
                  <a:pt x="73152" y="39624"/>
                </a:lnTo>
                <a:lnTo>
                  <a:pt x="74676" y="44197"/>
                </a:lnTo>
                <a:lnTo>
                  <a:pt x="76200" y="47245"/>
                </a:lnTo>
                <a:lnTo>
                  <a:pt x="76200" y="67057"/>
                </a:lnTo>
                <a:lnTo>
                  <a:pt x="74676" y="70105"/>
                </a:lnTo>
                <a:lnTo>
                  <a:pt x="73152" y="74676"/>
                </a:lnTo>
                <a:lnTo>
                  <a:pt x="70103" y="76200"/>
                </a:lnTo>
                <a:lnTo>
                  <a:pt x="65532" y="80772"/>
                </a:lnTo>
                <a:lnTo>
                  <a:pt x="62484" y="82297"/>
                </a:lnTo>
                <a:lnTo>
                  <a:pt x="60960" y="83821"/>
                </a:lnTo>
                <a:lnTo>
                  <a:pt x="45720" y="83821"/>
                </a:lnTo>
                <a:lnTo>
                  <a:pt x="44196" y="82297"/>
                </a:lnTo>
                <a:lnTo>
                  <a:pt x="32003" y="82297"/>
                </a:lnTo>
                <a:lnTo>
                  <a:pt x="30479" y="80772"/>
                </a:lnTo>
                <a:lnTo>
                  <a:pt x="27432" y="80772"/>
                </a:lnTo>
                <a:lnTo>
                  <a:pt x="27432" y="79248"/>
                </a:lnTo>
                <a:lnTo>
                  <a:pt x="25908" y="76200"/>
                </a:lnTo>
                <a:lnTo>
                  <a:pt x="22860" y="77724"/>
                </a:lnTo>
                <a:lnTo>
                  <a:pt x="21336" y="77724"/>
                </a:lnTo>
                <a:lnTo>
                  <a:pt x="18288" y="76200"/>
                </a:lnTo>
                <a:lnTo>
                  <a:pt x="16764" y="76200"/>
                </a:lnTo>
                <a:lnTo>
                  <a:pt x="13715" y="74676"/>
                </a:lnTo>
                <a:lnTo>
                  <a:pt x="12191" y="73152"/>
                </a:lnTo>
                <a:lnTo>
                  <a:pt x="10668" y="71628"/>
                </a:lnTo>
                <a:lnTo>
                  <a:pt x="6096" y="70105"/>
                </a:lnTo>
                <a:lnTo>
                  <a:pt x="3048" y="70105"/>
                </a:lnTo>
                <a:lnTo>
                  <a:pt x="0" y="64009"/>
                </a:lnTo>
                <a:lnTo>
                  <a:pt x="6096" y="51816"/>
                </a:lnTo>
                <a:lnTo>
                  <a:pt x="9144" y="47245"/>
                </a:lnTo>
                <a:lnTo>
                  <a:pt x="13715" y="42672"/>
                </a:lnTo>
                <a:lnTo>
                  <a:pt x="18288" y="39624"/>
                </a:lnTo>
                <a:lnTo>
                  <a:pt x="21336" y="35052"/>
                </a:lnTo>
                <a:lnTo>
                  <a:pt x="24384" y="28957"/>
                </a:lnTo>
                <a:lnTo>
                  <a:pt x="25908" y="24385"/>
                </a:lnTo>
                <a:lnTo>
                  <a:pt x="25908" y="18288"/>
                </a:lnTo>
                <a:lnTo>
                  <a:pt x="28956" y="9145"/>
                </a:lnTo>
                <a:lnTo>
                  <a:pt x="32003" y="6097"/>
                </a:lnTo>
                <a:lnTo>
                  <a:pt x="36576" y="3048"/>
                </a:lnTo>
                <a:lnTo>
                  <a:pt x="39624" y="0"/>
                </a:lnTo>
                <a:lnTo>
                  <a:pt x="45720" y="0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8" name="object 2178"/>
          <p:cNvSpPr/>
          <p:nvPr/>
        </p:nvSpPr>
        <p:spPr>
          <a:xfrm>
            <a:off x="8990597" y="7094740"/>
            <a:ext cx="38100" cy="85344"/>
          </a:xfrm>
          <a:custGeom>
            <a:avLst/>
            <a:gdLst/>
            <a:ahLst/>
            <a:cxnLst/>
            <a:rect l="l" t="t" r="r" b="b"/>
            <a:pathLst>
              <a:path w="38100" h="85344">
                <a:moveTo>
                  <a:pt x="12191" y="85345"/>
                </a:moveTo>
                <a:lnTo>
                  <a:pt x="22860" y="85345"/>
                </a:lnTo>
                <a:lnTo>
                  <a:pt x="24384" y="83821"/>
                </a:lnTo>
                <a:lnTo>
                  <a:pt x="27432" y="82296"/>
                </a:lnTo>
                <a:lnTo>
                  <a:pt x="35052" y="74676"/>
                </a:lnTo>
                <a:lnTo>
                  <a:pt x="36576" y="71629"/>
                </a:lnTo>
                <a:lnTo>
                  <a:pt x="38100" y="67057"/>
                </a:lnTo>
                <a:lnTo>
                  <a:pt x="38100" y="48769"/>
                </a:lnTo>
                <a:lnTo>
                  <a:pt x="36576" y="44196"/>
                </a:lnTo>
                <a:lnTo>
                  <a:pt x="35052" y="41148"/>
                </a:lnTo>
                <a:lnTo>
                  <a:pt x="33527" y="36576"/>
                </a:lnTo>
                <a:lnTo>
                  <a:pt x="33527" y="33529"/>
                </a:lnTo>
                <a:lnTo>
                  <a:pt x="32003" y="28957"/>
                </a:lnTo>
                <a:lnTo>
                  <a:pt x="30479" y="18288"/>
                </a:lnTo>
                <a:lnTo>
                  <a:pt x="28956" y="12193"/>
                </a:lnTo>
                <a:lnTo>
                  <a:pt x="27432" y="7621"/>
                </a:lnTo>
                <a:lnTo>
                  <a:pt x="24384" y="4572"/>
                </a:lnTo>
                <a:lnTo>
                  <a:pt x="15239" y="0"/>
                </a:lnTo>
                <a:lnTo>
                  <a:pt x="7620" y="0"/>
                </a:lnTo>
                <a:lnTo>
                  <a:pt x="12191" y="1524"/>
                </a:lnTo>
                <a:lnTo>
                  <a:pt x="18288" y="7621"/>
                </a:lnTo>
                <a:lnTo>
                  <a:pt x="19812" y="10669"/>
                </a:lnTo>
                <a:lnTo>
                  <a:pt x="19812" y="15240"/>
                </a:lnTo>
                <a:lnTo>
                  <a:pt x="16764" y="19812"/>
                </a:lnTo>
                <a:lnTo>
                  <a:pt x="10668" y="22860"/>
                </a:lnTo>
                <a:lnTo>
                  <a:pt x="3048" y="24384"/>
                </a:lnTo>
                <a:lnTo>
                  <a:pt x="16764" y="24384"/>
                </a:lnTo>
                <a:lnTo>
                  <a:pt x="19812" y="25909"/>
                </a:lnTo>
                <a:lnTo>
                  <a:pt x="19812" y="27433"/>
                </a:lnTo>
                <a:lnTo>
                  <a:pt x="18288" y="30481"/>
                </a:lnTo>
                <a:lnTo>
                  <a:pt x="10668" y="35052"/>
                </a:lnTo>
                <a:lnTo>
                  <a:pt x="0" y="41148"/>
                </a:lnTo>
                <a:lnTo>
                  <a:pt x="9144" y="41148"/>
                </a:lnTo>
                <a:lnTo>
                  <a:pt x="15239" y="38100"/>
                </a:lnTo>
                <a:lnTo>
                  <a:pt x="18288" y="38100"/>
                </a:lnTo>
                <a:lnTo>
                  <a:pt x="21336" y="35052"/>
                </a:lnTo>
                <a:lnTo>
                  <a:pt x="24384" y="35052"/>
                </a:lnTo>
                <a:lnTo>
                  <a:pt x="25908" y="33529"/>
                </a:lnTo>
                <a:lnTo>
                  <a:pt x="24384" y="38100"/>
                </a:lnTo>
                <a:lnTo>
                  <a:pt x="13715" y="48769"/>
                </a:lnTo>
                <a:lnTo>
                  <a:pt x="16764" y="47245"/>
                </a:lnTo>
                <a:lnTo>
                  <a:pt x="18288" y="48769"/>
                </a:lnTo>
                <a:lnTo>
                  <a:pt x="21336" y="47245"/>
                </a:lnTo>
                <a:lnTo>
                  <a:pt x="24384" y="48769"/>
                </a:lnTo>
                <a:lnTo>
                  <a:pt x="25908" y="48769"/>
                </a:lnTo>
                <a:lnTo>
                  <a:pt x="25908" y="50293"/>
                </a:lnTo>
                <a:lnTo>
                  <a:pt x="22860" y="51817"/>
                </a:lnTo>
                <a:lnTo>
                  <a:pt x="18288" y="56388"/>
                </a:lnTo>
                <a:lnTo>
                  <a:pt x="21336" y="57912"/>
                </a:lnTo>
                <a:lnTo>
                  <a:pt x="22860" y="60960"/>
                </a:lnTo>
                <a:lnTo>
                  <a:pt x="22860" y="70105"/>
                </a:lnTo>
                <a:lnTo>
                  <a:pt x="21336" y="74676"/>
                </a:lnTo>
                <a:lnTo>
                  <a:pt x="19812" y="79248"/>
                </a:lnTo>
                <a:lnTo>
                  <a:pt x="16764" y="82296"/>
                </a:lnTo>
                <a:lnTo>
                  <a:pt x="12191" y="85345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9" name="object 2179"/>
          <p:cNvSpPr/>
          <p:nvPr/>
        </p:nvSpPr>
        <p:spPr>
          <a:xfrm>
            <a:off x="8978405" y="7160273"/>
            <a:ext cx="16764" cy="18288"/>
          </a:xfrm>
          <a:custGeom>
            <a:avLst/>
            <a:gdLst/>
            <a:ahLst/>
            <a:cxnLst/>
            <a:rect l="l" t="t" r="r" b="b"/>
            <a:pathLst>
              <a:path w="16764" h="18288">
                <a:moveTo>
                  <a:pt x="0" y="12191"/>
                </a:moveTo>
                <a:lnTo>
                  <a:pt x="0" y="15239"/>
                </a:lnTo>
                <a:lnTo>
                  <a:pt x="1524" y="16763"/>
                </a:lnTo>
                <a:lnTo>
                  <a:pt x="3048" y="16763"/>
                </a:lnTo>
                <a:lnTo>
                  <a:pt x="6095" y="18288"/>
                </a:lnTo>
                <a:lnTo>
                  <a:pt x="15240" y="18288"/>
                </a:lnTo>
                <a:lnTo>
                  <a:pt x="16764" y="13715"/>
                </a:lnTo>
                <a:lnTo>
                  <a:pt x="16764" y="4572"/>
                </a:lnTo>
                <a:lnTo>
                  <a:pt x="15240" y="1524"/>
                </a:lnTo>
                <a:lnTo>
                  <a:pt x="12192" y="0"/>
                </a:lnTo>
                <a:lnTo>
                  <a:pt x="9144" y="0"/>
                </a:lnTo>
                <a:lnTo>
                  <a:pt x="4571" y="4572"/>
                </a:lnTo>
                <a:lnTo>
                  <a:pt x="0" y="12191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0" name="object 2180"/>
          <p:cNvSpPr/>
          <p:nvPr/>
        </p:nvSpPr>
        <p:spPr>
          <a:xfrm>
            <a:off x="8952497" y="7151128"/>
            <a:ext cx="13715" cy="16764"/>
          </a:xfrm>
          <a:custGeom>
            <a:avLst/>
            <a:gdLst/>
            <a:ahLst/>
            <a:cxnLst/>
            <a:rect l="l" t="t" r="r" b="b"/>
            <a:pathLst>
              <a:path w="13715" h="16764">
                <a:moveTo>
                  <a:pt x="0" y="9145"/>
                </a:moveTo>
                <a:lnTo>
                  <a:pt x="3048" y="15241"/>
                </a:lnTo>
                <a:lnTo>
                  <a:pt x="6096" y="16764"/>
                </a:lnTo>
                <a:lnTo>
                  <a:pt x="10668" y="16764"/>
                </a:lnTo>
                <a:lnTo>
                  <a:pt x="13715" y="7621"/>
                </a:lnTo>
                <a:lnTo>
                  <a:pt x="13715" y="1524"/>
                </a:lnTo>
                <a:lnTo>
                  <a:pt x="10668" y="0"/>
                </a:lnTo>
                <a:lnTo>
                  <a:pt x="9144" y="0"/>
                </a:lnTo>
                <a:lnTo>
                  <a:pt x="4572" y="3048"/>
                </a:lnTo>
                <a:lnTo>
                  <a:pt x="0" y="9145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1" name="object 2181"/>
          <p:cNvSpPr/>
          <p:nvPr/>
        </p:nvSpPr>
        <p:spPr>
          <a:xfrm>
            <a:off x="8963165" y="7154176"/>
            <a:ext cx="16764" cy="19812"/>
          </a:xfrm>
          <a:custGeom>
            <a:avLst/>
            <a:gdLst/>
            <a:ahLst/>
            <a:cxnLst/>
            <a:rect l="l" t="t" r="r" b="b"/>
            <a:pathLst>
              <a:path w="16764" h="19812">
                <a:moveTo>
                  <a:pt x="0" y="13716"/>
                </a:moveTo>
                <a:lnTo>
                  <a:pt x="1523" y="15240"/>
                </a:lnTo>
                <a:lnTo>
                  <a:pt x="3047" y="16764"/>
                </a:lnTo>
                <a:lnTo>
                  <a:pt x="6096" y="18288"/>
                </a:lnTo>
                <a:lnTo>
                  <a:pt x="10668" y="18288"/>
                </a:lnTo>
                <a:lnTo>
                  <a:pt x="12192" y="19812"/>
                </a:lnTo>
                <a:lnTo>
                  <a:pt x="15240" y="18288"/>
                </a:lnTo>
                <a:lnTo>
                  <a:pt x="16764" y="13716"/>
                </a:lnTo>
                <a:lnTo>
                  <a:pt x="16764" y="4573"/>
                </a:lnTo>
                <a:lnTo>
                  <a:pt x="15240" y="1524"/>
                </a:lnTo>
                <a:lnTo>
                  <a:pt x="13716" y="0"/>
                </a:lnTo>
                <a:lnTo>
                  <a:pt x="9144" y="1524"/>
                </a:lnTo>
                <a:lnTo>
                  <a:pt x="4571" y="6097"/>
                </a:lnTo>
                <a:lnTo>
                  <a:pt x="0" y="13716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2" name="object 2182"/>
          <p:cNvSpPr/>
          <p:nvPr/>
        </p:nvSpPr>
        <p:spPr>
          <a:xfrm>
            <a:off x="8931161" y="6948436"/>
            <a:ext cx="86868" cy="176784"/>
          </a:xfrm>
          <a:custGeom>
            <a:avLst/>
            <a:gdLst/>
            <a:ahLst/>
            <a:cxnLst/>
            <a:rect l="l" t="t" r="r" b="b"/>
            <a:pathLst>
              <a:path w="86868" h="176784">
                <a:moveTo>
                  <a:pt x="0" y="36576"/>
                </a:moveTo>
                <a:lnTo>
                  <a:pt x="1524" y="30480"/>
                </a:lnTo>
                <a:lnTo>
                  <a:pt x="3048" y="25909"/>
                </a:lnTo>
                <a:lnTo>
                  <a:pt x="9144" y="16764"/>
                </a:lnTo>
                <a:lnTo>
                  <a:pt x="15239" y="12192"/>
                </a:lnTo>
                <a:lnTo>
                  <a:pt x="19812" y="7621"/>
                </a:lnTo>
                <a:lnTo>
                  <a:pt x="25908" y="3049"/>
                </a:lnTo>
                <a:lnTo>
                  <a:pt x="33527" y="0"/>
                </a:lnTo>
                <a:lnTo>
                  <a:pt x="45720" y="0"/>
                </a:lnTo>
                <a:lnTo>
                  <a:pt x="53339" y="1525"/>
                </a:lnTo>
                <a:lnTo>
                  <a:pt x="60960" y="4573"/>
                </a:lnTo>
                <a:lnTo>
                  <a:pt x="68580" y="10668"/>
                </a:lnTo>
                <a:lnTo>
                  <a:pt x="74675" y="18288"/>
                </a:lnTo>
                <a:lnTo>
                  <a:pt x="79248" y="28956"/>
                </a:lnTo>
                <a:lnTo>
                  <a:pt x="82296" y="41149"/>
                </a:lnTo>
                <a:lnTo>
                  <a:pt x="83820" y="56388"/>
                </a:lnTo>
                <a:lnTo>
                  <a:pt x="85344" y="73152"/>
                </a:lnTo>
                <a:lnTo>
                  <a:pt x="85344" y="89916"/>
                </a:lnTo>
                <a:lnTo>
                  <a:pt x="86868" y="108204"/>
                </a:lnTo>
                <a:lnTo>
                  <a:pt x="86868" y="158497"/>
                </a:lnTo>
                <a:lnTo>
                  <a:pt x="85344" y="163068"/>
                </a:lnTo>
                <a:lnTo>
                  <a:pt x="83820" y="166116"/>
                </a:lnTo>
                <a:lnTo>
                  <a:pt x="82296" y="170688"/>
                </a:lnTo>
                <a:lnTo>
                  <a:pt x="77724" y="173737"/>
                </a:lnTo>
                <a:lnTo>
                  <a:pt x="73151" y="175261"/>
                </a:lnTo>
                <a:lnTo>
                  <a:pt x="67056" y="176785"/>
                </a:lnTo>
                <a:lnTo>
                  <a:pt x="59436" y="176785"/>
                </a:lnTo>
                <a:lnTo>
                  <a:pt x="53339" y="173737"/>
                </a:lnTo>
                <a:lnTo>
                  <a:pt x="48768" y="170688"/>
                </a:lnTo>
                <a:lnTo>
                  <a:pt x="45720" y="166116"/>
                </a:lnTo>
                <a:lnTo>
                  <a:pt x="44196" y="161544"/>
                </a:lnTo>
                <a:lnTo>
                  <a:pt x="42672" y="155449"/>
                </a:lnTo>
                <a:lnTo>
                  <a:pt x="42672" y="149352"/>
                </a:lnTo>
                <a:lnTo>
                  <a:pt x="39624" y="141733"/>
                </a:lnTo>
                <a:lnTo>
                  <a:pt x="38100" y="135637"/>
                </a:lnTo>
                <a:lnTo>
                  <a:pt x="33527" y="128016"/>
                </a:lnTo>
                <a:lnTo>
                  <a:pt x="28956" y="118873"/>
                </a:lnTo>
                <a:lnTo>
                  <a:pt x="15239" y="86868"/>
                </a:lnTo>
                <a:lnTo>
                  <a:pt x="10668" y="77725"/>
                </a:lnTo>
                <a:lnTo>
                  <a:pt x="7620" y="70104"/>
                </a:lnTo>
                <a:lnTo>
                  <a:pt x="6096" y="65533"/>
                </a:lnTo>
                <a:lnTo>
                  <a:pt x="4572" y="64009"/>
                </a:lnTo>
                <a:lnTo>
                  <a:pt x="3048" y="62485"/>
                </a:lnTo>
                <a:lnTo>
                  <a:pt x="3048" y="59437"/>
                </a:lnTo>
                <a:lnTo>
                  <a:pt x="0" y="50292"/>
                </a:lnTo>
                <a:lnTo>
                  <a:pt x="0" y="36576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3" name="object 2183"/>
          <p:cNvSpPr/>
          <p:nvPr/>
        </p:nvSpPr>
        <p:spPr>
          <a:xfrm>
            <a:off x="8970785" y="6959104"/>
            <a:ext cx="47244" cy="166116"/>
          </a:xfrm>
          <a:custGeom>
            <a:avLst/>
            <a:gdLst/>
            <a:ahLst/>
            <a:cxnLst/>
            <a:rect l="l" t="t" r="r" b="b"/>
            <a:pathLst>
              <a:path w="47244" h="166116">
                <a:moveTo>
                  <a:pt x="19812" y="166117"/>
                </a:moveTo>
                <a:lnTo>
                  <a:pt x="27432" y="166117"/>
                </a:lnTo>
                <a:lnTo>
                  <a:pt x="33527" y="164593"/>
                </a:lnTo>
                <a:lnTo>
                  <a:pt x="38100" y="163069"/>
                </a:lnTo>
                <a:lnTo>
                  <a:pt x="41148" y="160020"/>
                </a:lnTo>
                <a:lnTo>
                  <a:pt x="44196" y="155448"/>
                </a:lnTo>
                <a:lnTo>
                  <a:pt x="45720" y="152400"/>
                </a:lnTo>
                <a:lnTo>
                  <a:pt x="47244" y="147829"/>
                </a:lnTo>
                <a:lnTo>
                  <a:pt x="47244" y="112776"/>
                </a:lnTo>
                <a:lnTo>
                  <a:pt x="45720" y="97536"/>
                </a:lnTo>
                <a:lnTo>
                  <a:pt x="45720" y="80772"/>
                </a:lnTo>
                <a:lnTo>
                  <a:pt x="44196" y="62484"/>
                </a:lnTo>
                <a:lnTo>
                  <a:pt x="44196" y="45720"/>
                </a:lnTo>
                <a:lnTo>
                  <a:pt x="41148" y="30481"/>
                </a:lnTo>
                <a:lnTo>
                  <a:pt x="41148" y="25908"/>
                </a:lnTo>
                <a:lnTo>
                  <a:pt x="38100" y="16765"/>
                </a:lnTo>
                <a:lnTo>
                  <a:pt x="36576" y="13717"/>
                </a:lnTo>
                <a:lnTo>
                  <a:pt x="35051" y="9145"/>
                </a:lnTo>
                <a:lnTo>
                  <a:pt x="32003" y="6096"/>
                </a:lnTo>
                <a:lnTo>
                  <a:pt x="30480" y="3048"/>
                </a:lnTo>
                <a:lnTo>
                  <a:pt x="27432" y="0"/>
                </a:lnTo>
                <a:lnTo>
                  <a:pt x="28956" y="4572"/>
                </a:lnTo>
                <a:lnTo>
                  <a:pt x="27432" y="7620"/>
                </a:lnTo>
                <a:lnTo>
                  <a:pt x="24384" y="9145"/>
                </a:lnTo>
                <a:lnTo>
                  <a:pt x="18288" y="7620"/>
                </a:lnTo>
                <a:lnTo>
                  <a:pt x="15239" y="6096"/>
                </a:lnTo>
                <a:lnTo>
                  <a:pt x="12191" y="6096"/>
                </a:lnTo>
                <a:lnTo>
                  <a:pt x="9144" y="4572"/>
                </a:lnTo>
                <a:lnTo>
                  <a:pt x="7620" y="4572"/>
                </a:lnTo>
                <a:lnTo>
                  <a:pt x="6096" y="6096"/>
                </a:lnTo>
                <a:lnTo>
                  <a:pt x="4572" y="6096"/>
                </a:lnTo>
                <a:lnTo>
                  <a:pt x="0" y="10669"/>
                </a:lnTo>
                <a:lnTo>
                  <a:pt x="4572" y="10669"/>
                </a:lnTo>
                <a:lnTo>
                  <a:pt x="9144" y="12193"/>
                </a:lnTo>
                <a:lnTo>
                  <a:pt x="13715" y="12193"/>
                </a:lnTo>
                <a:lnTo>
                  <a:pt x="18288" y="13717"/>
                </a:lnTo>
                <a:lnTo>
                  <a:pt x="22860" y="16765"/>
                </a:lnTo>
                <a:lnTo>
                  <a:pt x="25908" y="19812"/>
                </a:lnTo>
                <a:lnTo>
                  <a:pt x="27432" y="22860"/>
                </a:lnTo>
                <a:lnTo>
                  <a:pt x="27432" y="25908"/>
                </a:lnTo>
                <a:lnTo>
                  <a:pt x="25908" y="27432"/>
                </a:lnTo>
                <a:lnTo>
                  <a:pt x="24384" y="28957"/>
                </a:lnTo>
                <a:lnTo>
                  <a:pt x="15239" y="28957"/>
                </a:lnTo>
                <a:lnTo>
                  <a:pt x="10668" y="30481"/>
                </a:lnTo>
                <a:lnTo>
                  <a:pt x="9144" y="32005"/>
                </a:lnTo>
                <a:lnTo>
                  <a:pt x="10668" y="33529"/>
                </a:lnTo>
                <a:lnTo>
                  <a:pt x="16764" y="35053"/>
                </a:lnTo>
                <a:lnTo>
                  <a:pt x="21336" y="36576"/>
                </a:lnTo>
                <a:lnTo>
                  <a:pt x="24384" y="38100"/>
                </a:lnTo>
                <a:lnTo>
                  <a:pt x="25908" y="39624"/>
                </a:lnTo>
                <a:lnTo>
                  <a:pt x="27432" y="42672"/>
                </a:lnTo>
                <a:lnTo>
                  <a:pt x="27432" y="45720"/>
                </a:lnTo>
                <a:lnTo>
                  <a:pt x="25908" y="48769"/>
                </a:lnTo>
                <a:lnTo>
                  <a:pt x="24384" y="48769"/>
                </a:lnTo>
                <a:lnTo>
                  <a:pt x="19812" y="50293"/>
                </a:lnTo>
                <a:lnTo>
                  <a:pt x="18288" y="53341"/>
                </a:lnTo>
                <a:lnTo>
                  <a:pt x="18288" y="56388"/>
                </a:lnTo>
                <a:lnTo>
                  <a:pt x="22860" y="59436"/>
                </a:lnTo>
                <a:lnTo>
                  <a:pt x="25908" y="62484"/>
                </a:lnTo>
                <a:lnTo>
                  <a:pt x="28956" y="67057"/>
                </a:lnTo>
                <a:lnTo>
                  <a:pt x="30480" y="70105"/>
                </a:lnTo>
                <a:lnTo>
                  <a:pt x="33527" y="76200"/>
                </a:lnTo>
                <a:lnTo>
                  <a:pt x="35051" y="80772"/>
                </a:lnTo>
                <a:lnTo>
                  <a:pt x="36576" y="86869"/>
                </a:lnTo>
                <a:lnTo>
                  <a:pt x="38100" y="91441"/>
                </a:lnTo>
                <a:lnTo>
                  <a:pt x="38100" y="106681"/>
                </a:lnTo>
                <a:lnTo>
                  <a:pt x="39624" y="112776"/>
                </a:lnTo>
                <a:lnTo>
                  <a:pt x="39624" y="118872"/>
                </a:lnTo>
                <a:lnTo>
                  <a:pt x="38100" y="124969"/>
                </a:lnTo>
                <a:lnTo>
                  <a:pt x="39624" y="129541"/>
                </a:lnTo>
                <a:lnTo>
                  <a:pt x="39624" y="144781"/>
                </a:lnTo>
                <a:lnTo>
                  <a:pt x="38100" y="149353"/>
                </a:lnTo>
                <a:lnTo>
                  <a:pt x="35051" y="158496"/>
                </a:lnTo>
                <a:lnTo>
                  <a:pt x="32003" y="163069"/>
                </a:lnTo>
                <a:lnTo>
                  <a:pt x="27432" y="164593"/>
                </a:lnTo>
                <a:lnTo>
                  <a:pt x="19812" y="166117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4" name="object 2184"/>
          <p:cNvSpPr/>
          <p:nvPr/>
        </p:nvSpPr>
        <p:spPr>
          <a:xfrm>
            <a:off x="8926588" y="6980440"/>
            <a:ext cx="25909" cy="33528"/>
          </a:xfrm>
          <a:custGeom>
            <a:avLst/>
            <a:gdLst/>
            <a:ahLst/>
            <a:cxnLst/>
            <a:rect l="l" t="t" r="r" b="b"/>
            <a:pathLst>
              <a:path w="25909" h="33528">
                <a:moveTo>
                  <a:pt x="4573" y="32005"/>
                </a:moveTo>
                <a:lnTo>
                  <a:pt x="4573" y="30481"/>
                </a:lnTo>
                <a:lnTo>
                  <a:pt x="1524" y="24384"/>
                </a:lnTo>
                <a:lnTo>
                  <a:pt x="0" y="19812"/>
                </a:lnTo>
                <a:lnTo>
                  <a:pt x="0" y="0"/>
                </a:lnTo>
                <a:lnTo>
                  <a:pt x="1524" y="4572"/>
                </a:lnTo>
                <a:lnTo>
                  <a:pt x="3048" y="7621"/>
                </a:lnTo>
                <a:lnTo>
                  <a:pt x="6097" y="12193"/>
                </a:lnTo>
                <a:lnTo>
                  <a:pt x="12193" y="18288"/>
                </a:lnTo>
                <a:lnTo>
                  <a:pt x="15241" y="22860"/>
                </a:lnTo>
                <a:lnTo>
                  <a:pt x="19812" y="24384"/>
                </a:lnTo>
                <a:lnTo>
                  <a:pt x="25909" y="27433"/>
                </a:lnTo>
                <a:lnTo>
                  <a:pt x="25909" y="30481"/>
                </a:lnTo>
                <a:lnTo>
                  <a:pt x="22861" y="32005"/>
                </a:lnTo>
                <a:lnTo>
                  <a:pt x="18288" y="33529"/>
                </a:lnTo>
                <a:lnTo>
                  <a:pt x="9145" y="33529"/>
                </a:lnTo>
                <a:lnTo>
                  <a:pt x="4573" y="32005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5" name="object 2185"/>
          <p:cNvSpPr/>
          <p:nvPr/>
        </p:nvSpPr>
        <p:spPr>
          <a:xfrm>
            <a:off x="9139949" y="6759461"/>
            <a:ext cx="280416" cy="419100"/>
          </a:xfrm>
          <a:custGeom>
            <a:avLst/>
            <a:gdLst/>
            <a:ahLst/>
            <a:cxnLst/>
            <a:rect l="l" t="t" r="r" b="b"/>
            <a:pathLst>
              <a:path w="280416" h="419100">
                <a:moveTo>
                  <a:pt x="237744" y="358139"/>
                </a:moveTo>
                <a:lnTo>
                  <a:pt x="237744" y="356615"/>
                </a:lnTo>
                <a:lnTo>
                  <a:pt x="233172" y="347472"/>
                </a:lnTo>
                <a:lnTo>
                  <a:pt x="230124" y="339851"/>
                </a:lnTo>
                <a:lnTo>
                  <a:pt x="225551" y="330708"/>
                </a:lnTo>
                <a:lnTo>
                  <a:pt x="220980" y="321563"/>
                </a:lnTo>
                <a:lnTo>
                  <a:pt x="216408" y="309372"/>
                </a:lnTo>
                <a:lnTo>
                  <a:pt x="210312" y="297179"/>
                </a:lnTo>
                <a:lnTo>
                  <a:pt x="205739" y="284988"/>
                </a:lnTo>
                <a:lnTo>
                  <a:pt x="193548" y="260603"/>
                </a:lnTo>
                <a:lnTo>
                  <a:pt x="187451" y="246888"/>
                </a:lnTo>
                <a:lnTo>
                  <a:pt x="181356" y="236219"/>
                </a:lnTo>
                <a:lnTo>
                  <a:pt x="172212" y="214884"/>
                </a:lnTo>
                <a:lnTo>
                  <a:pt x="166116" y="207263"/>
                </a:lnTo>
                <a:lnTo>
                  <a:pt x="153924" y="185927"/>
                </a:lnTo>
                <a:lnTo>
                  <a:pt x="126492" y="143255"/>
                </a:lnTo>
                <a:lnTo>
                  <a:pt x="111251" y="124967"/>
                </a:lnTo>
                <a:lnTo>
                  <a:pt x="97536" y="106679"/>
                </a:lnTo>
                <a:lnTo>
                  <a:pt x="70104" y="73151"/>
                </a:lnTo>
                <a:lnTo>
                  <a:pt x="45720" y="45719"/>
                </a:lnTo>
                <a:lnTo>
                  <a:pt x="9144" y="9143"/>
                </a:lnTo>
                <a:lnTo>
                  <a:pt x="3048" y="4572"/>
                </a:lnTo>
                <a:lnTo>
                  <a:pt x="0" y="1524"/>
                </a:lnTo>
                <a:lnTo>
                  <a:pt x="0" y="0"/>
                </a:lnTo>
                <a:lnTo>
                  <a:pt x="0" y="1524"/>
                </a:lnTo>
                <a:lnTo>
                  <a:pt x="3048" y="6096"/>
                </a:lnTo>
                <a:lnTo>
                  <a:pt x="9144" y="10667"/>
                </a:lnTo>
                <a:lnTo>
                  <a:pt x="15239" y="18288"/>
                </a:lnTo>
                <a:lnTo>
                  <a:pt x="22860" y="28955"/>
                </a:lnTo>
                <a:lnTo>
                  <a:pt x="32004" y="38100"/>
                </a:lnTo>
                <a:lnTo>
                  <a:pt x="41148" y="50291"/>
                </a:lnTo>
                <a:lnTo>
                  <a:pt x="51816" y="62484"/>
                </a:lnTo>
                <a:lnTo>
                  <a:pt x="60960" y="76200"/>
                </a:lnTo>
                <a:lnTo>
                  <a:pt x="82296" y="100584"/>
                </a:lnTo>
                <a:lnTo>
                  <a:pt x="100584" y="124967"/>
                </a:lnTo>
                <a:lnTo>
                  <a:pt x="115824" y="143255"/>
                </a:lnTo>
                <a:lnTo>
                  <a:pt x="120396" y="150875"/>
                </a:lnTo>
                <a:lnTo>
                  <a:pt x="128016" y="160019"/>
                </a:lnTo>
                <a:lnTo>
                  <a:pt x="135636" y="172212"/>
                </a:lnTo>
                <a:lnTo>
                  <a:pt x="150875" y="199643"/>
                </a:lnTo>
                <a:lnTo>
                  <a:pt x="158496" y="214884"/>
                </a:lnTo>
                <a:lnTo>
                  <a:pt x="167639" y="228600"/>
                </a:lnTo>
                <a:lnTo>
                  <a:pt x="190500" y="274319"/>
                </a:lnTo>
                <a:lnTo>
                  <a:pt x="202692" y="301751"/>
                </a:lnTo>
                <a:lnTo>
                  <a:pt x="208787" y="313943"/>
                </a:lnTo>
                <a:lnTo>
                  <a:pt x="213360" y="326136"/>
                </a:lnTo>
                <a:lnTo>
                  <a:pt x="217932" y="335279"/>
                </a:lnTo>
                <a:lnTo>
                  <a:pt x="220980" y="344424"/>
                </a:lnTo>
                <a:lnTo>
                  <a:pt x="224027" y="348996"/>
                </a:lnTo>
                <a:lnTo>
                  <a:pt x="225551" y="355091"/>
                </a:lnTo>
                <a:lnTo>
                  <a:pt x="227075" y="359663"/>
                </a:lnTo>
                <a:lnTo>
                  <a:pt x="230124" y="364236"/>
                </a:lnTo>
                <a:lnTo>
                  <a:pt x="231648" y="368808"/>
                </a:lnTo>
                <a:lnTo>
                  <a:pt x="234696" y="371855"/>
                </a:lnTo>
                <a:lnTo>
                  <a:pt x="237744" y="376427"/>
                </a:lnTo>
                <a:lnTo>
                  <a:pt x="240792" y="379475"/>
                </a:lnTo>
                <a:lnTo>
                  <a:pt x="243839" y="384048"/>
                </a:lnTo>
                <a:lnTo>
                  <a:pt x="248412" y="388619"/>
                </a:lnTo>
                <a:lnTo>
                  <a:pt x="251460" y="393191"/>
                </a:lnTo>
                <a:lnTo>
                  <a:pt x="256032" y="397763"/>
                </a:lnTo>
                <a:lnTo>
                  <a:pt x="260604" y="400812"/>
                </a:lnTo>
                <a:lnTo>
                  <a:pt x="269748" y="409955"/>
                </a:lnTo>
                <a:lnTo>
                  <a:pt x="275844" y="414527"/>
                </a:lnTo>
                <a:lnTo>
                  <a:pt x="280416" y="419100"/>
                </a:lnTo>
                <a:lnTo>
                  <a:pt x="278892" y="417575"/>
                </a:lnTo>
                <a:lnTo>
                  <a:pt x="277368" y="414527"/>
                </a:lnTo>
                <a:lnTo>
                  <a:pt x="274320" y="413003"/>
                </a:lnTo>
                <a:lnTo>
                  <a:pt x="271272" y="408431"/>
                </a:lnTo>
                <a:lnTo>
                  <a:pt x="269748" y="406908"/>
                </a:lnTo>
                <a:lnTo>
                  <a:pt x="268224" y="403860"/>
                </a:lnTo>
                <a:lnTo>
                  <a:pt x="266700" y="403860"/>
                </a:lnTo>
                <a:lnTo>
                  <a:pt x="260604" y="394715"/>
                </a:lnTo>
                <a:lnTo>
                  <a:pt x="254508" y="387096"/>
                </a:lnTo>
                <a:lnTo>
                  <a:pt x="249936" y="379475"/>
                </a:lnTo>
                <a:lnTo>
                  <a:pt x="245363" y="373379"/>
                </a:lnTo>
                <a:lnTo>
                  <a:pt x="242316" y="367284"/>
                </a:lnTo>
                <a:lnTo>
                  <a:pt x="239268" y="362712"/>
                </a:lnTo>
                <a:lnTo>
                  <a:pt x="237744" y="359663"/>
                </a:lnTo>
                <a:lnTo>
                  <a:pt x="237744" y="358139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18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3816" y="468388"/>
            <a:ext cx="1650492" cy="903732"/>
          </a:xfrm>
          <a:prstGeom prst="rect">
            <a:avLst/>
          </a:prstGeom>
        </p:spPr>
      </p:pic>
      <p:sp>
        <p:nvSpPr>
          <p:cNvPr id="2186" name="object 2186"/>
          <p:cNvSpPr/>
          <p:nvPr/>
        </p:nvSpPr>
        <p:spPr>
          <a:xfrm>
            <a:off x="1393456" y="2317000"/>
            <a:ext cx="35052" cy="16764"/>
          </a:xfrm>
          <a:custGeom>
            <a:avLst/>
            <a:gdLst/>
            <a:ahLst/>
            <a:cxnLst/>
            <a:rect l="l" t="t" r="r" b="b"/>
            <a:pathLst>
              <a:path w="35052" h="16764">
                <a:moveTo>
                  <a:pt x="10668" y="13716"/>
                </a:moveTo>
                <a:lnTo>
                  <a:pt x="12192" y="15240"/>
                </a:lnTo>
                <a:lnTo>
                  <a:pt x="19812" y="15240"/>
                </a:lnTo>
                <a:lnTo>
                  <a:pt x="22860" y="16764"/>
                </a:lnTo>
                <a:lnTo>
                  <a:pt x="32004" y="16764"/>
                </a:lnTo>
                <a:lnTo>
                  <a:pt x="35052" y="13716"/>
                </a:lnTo>
                <a:lnTo>
                  <a:pt x="35052" y="9144"/>
                </a:lnTo>
                <a:lnTo>
                  <a:pt x="33528" y="7620"/>
                </a:lnTo>
                <a:lnTo>
                  <a:pt x="24384" y="4572"/>
                </a:lnTo>
                <a:lnTo>
                  <a:pt x="18288" y="1524"/>
                </a:lnTo>
                <a:lnTo>
                  <a:pt x="13716" y="0"/>
                </a:lnTo>
                <a:lnTo>
                  <a:pt x="7620" y="0"/>
                </a:lnTo>
                <a:lnTo>
                  <a:pt x="4572" y="4572"/>
                </a:lnTo>
                <a:lnTo>
                  <a:pt x="1524" y="7620"/>
                </a:lnTo>
                <a:lnTo>
                  <a:pt x="0" y="10668"/>
                </a:lnTo>
                <a:lnTo>
                  <a:pt x="3048" y="13716"/>
                </a:lnTo>
                <a:lnTo>
                  <a:pt x="10668" y="13716"/>
                </a:lnTo>
              </a:path>
            </a:pathLst>
          </a:custGeom>
          <a:solidFill>
            <a:srgbClr val="284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7" name="object 2187"/>
          <p:cNvSpPr/>
          <p:nvPr/>
        </p:nvSpPr>
        <p:spPr>
          <a:xfrm>
            <a:off x="1393456" y="2317000"/>
            <a:ext cx="28956" cy="16764"/>
          </a:xfrm>
          <a:custGeom>
            <a:avLst/>
            <a:gdLst/>
            <a:ahLst/>
            <a:cxnLst/>
            <a:rect l="l" t="t" r="r" b="b"/>
            <a:pathLst>
              <a:path w="28956" h="16764">
                <a:moveTo>
                  <a:pt x="21336" y="3048"/>
                </a:moveTo>
                <a:lnTo>
                  <a:pt x="18288" y="1524"/>
                </a:lnTo>
                <a:lnTo>
                  <a:pt x="13716" y="0"/>
                </a:lnTo>
                <a:lnTo>
                  <a:pt x="7620" y="0"/>
                </a:lnTo>
                <a:lnTo>
                  <a:pt x="4572" y="4572"/>
                </a:lnTo>
                <a:lnTo>
                  <a:pt x="1524" y="7620"/>
                </a:lnTo>
                <a:lnTo>
                  <a:pt x="0" y="10668"/>
                </a:lnTo>
                <a:lnTo>
                  <a:pt x="1524" y="13716"/>
                </a:lnTo>
                <a:lnTo>
                  <a:pt x="6096" y="13716"/>
                </a:lnTo>
                <a:lnTo>
                  <a:pt x="7620" y="15240"/>
                </a:lnTo>
                <a:lnTo>
                  <a:pt x="12192" y="15240"/>
                </a:lnTo>
                <a:lnTo>
                  <a:pt x="15240" y="16764"/>
                </a:lnTo>
                <a:lnTo>
                  <a:pt x="28956" y="16764"/>
                </a:lnTo>
                <a:lnTo>
                  <a:pt x="28956" y="10668"/>
                </a:lnTo>
                <a:lnTo>
                  <a:pt x="25908" y="6096"/>
                </a:lnTo>
                <a:lnTo>
                  <a:pt x="21336" y="3048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8" name="object 2188"/>
          <p:cNvSpPr/>
          <p:nvPr/>
        </p:nvSpPr>
        <p:spPr>
          <a:xfrm>
            <a:off x="1949716" y="2281948"/>
            <a:ext cx="44196" cy="28956"/>
          </a:xfrm>
          <a:custGeom>
            <a:avLst/>
            <a:gdLst/>
            <a:ahLst/>
            <a:cxnLst/>
            <a:rect l="l" t="t" r="r" b="b"/>
            <a:pathLst>
              <a:path w="44196" h="28956">
                <a:moveTo>
                  <a:pt x="35052" y="28956"/>
                </a:moveTo>
                <a:lnTo>
                  <a:pt x="27432" y="28956"/>
                </a:lnTo>
                <a:lnTo>
                  <a:pt x="22860" y="27432"/>
                </a:lnTo>
                <a:lnTo>
                  <a:pt x="18288" y="27432"/>
                </a:lnTo>
                <a:lnTo>
                  <a:pt x="9144" y="22860"/>
                </a:lnTo>
                <a:lnTo>
                  <a:pt x="6096" y="19812"/>
                </a:lnTo>
                <a:lnTo>
                  <a:pt x="0" y="19812"/>
                </a:lnTo>
                <a:lnTo>
                  <a:pt x="1524" y="18288"/>
                </a:lnTo>
                <a:lnTo>
                  <a:pt x="4572" y="16764"/>
                </a:lnTo>
                <a:lnTo>
                  <a:pt x="6096" y="15240"/>
                </a:lnTo>
                <a:lnTo>
                  <a:pt x="7620" y="12192"/>
                </a:lnTo>
                <a:lnTo>
                  <a:pt x="12192" y="7620"/>
                </a:lnTo>
                <a:lnTo>
                  <a:pt x="13716" y="4572"/>
                </a:lnTo>
                <a:lnTo>
                  <a:pt x="16764" y="3048"/>
                </a:lnTo>
                <a:lnTo>
                  <a:pt x="18288" y="0"/>
                </a:lnTo>
                <a:lnTo>
                  <a:pt x="24384" y="0"/>
                </a:lnTo>
                <a:lnTo>
                  <a:pt x="30480" y="3048"/>
                </a:lnTo>
                <a:lnTo>
                  <a:pt x="32004" y="3048"/>
                </a:lnTo>
                <a:lnTo>
                  <a:pt x="42672" y="13716"/>
                </a:lnTo>
                <a:lnTo>
                  <a:pt x="44196" y="16764"/>
                </a:lnTo>
                <a:lnTo>
                  <a:pt x="42672" y="16764"/>
                </a:lnTo>
                <a:lnTo>
                  <a:pt x="38100" y="18288"/>
                </a:lnTo>
                <a:lnTo>
                  <a:pt x="36576" y="19812"/>
                </a:lnTo>
                <a:lnTo>
                  <a:pt x="35052" y="22860"/>
                </a:lnTo>
                <a:lnTo>
                  <a:pt x="35052" y="28956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19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2104" y="511060"/>
            <a:ext cx="1347216" cy="897636"/>
          </a:xfrm>
          <a:prstGeom prst="rect">
            <a:avLst/>
          </a:prstGeom>
        </p:spPr>
      </p:pic>
      <p:sp>
        <p:nvSpPr>
          <p:cNvPr id="6" name="text 1"/>
          <p:cNvSpPr txBox="1"/>
          <p:nvPr/>
        </p:nvSpPr>
        <p:spPr>
          <a:xfrm>
            <a:off x="3141479" y="743156"/>
            <a:ext cx="4871020" cy="48421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b="1" spc="10" dirty="0">
                <a:solidFill>
                  <a:srgbClr val="006500"/>
                </a:solidFill>
                <a:latin typeface="Arial"/>
                <a:cs typeface="Arial"/>
              </a:rPr>
              <a:t>Process Creation (Cont.)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620527" y="1942239"/>
            <a:ext cx="2092395" cy="40287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650065"/>
                </a:solidFill>
                <a:latin typeface="Arial"/>
                <a:cs typeface="Arial"/>
              </a:rPr>
              <a:t>Address space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2077727" y="2294593"/>
            <a:ext cx="2877966" cy="3593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CC65FF"/>
                </a:solidFill>
                <a:latin typeface="Arial"/>
                <a:cs typeface="Arial"/>
              </a:rPr>
              <a:t>✦ </a:t>
            </a:r>
            <a:r>
              <a:rPr sz="1800" spc="10" dirty="0">
                <a:solidFill>
                  <a:srgbClr val="650065"/>
                </a:solidFill>
                <a:latin typeface="Arial"/>
                <a:cs typeface="Arial"/>
              </a:rPr>
              <a:t>Child duplicate of parent.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2077727" y="2625301"/>
            <a:ext cx="3829559" cy="3593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CC65FF"/>
                </a:solidFill>
                <a:latin typeface="Arial"/>
                <a:cs typeface="Arial"/>
              </a:rPr>
              <a:t>✦ </a:t>
            </a:r>
            <a:r>
              <a:rPr sz="1800" spc="10" dirty="0">
                <a:solidFill>
                  <a:srgbClr val="650065"/>
                </a:solidFill>
                <a:latin typeface="Arial"/>
                <a:cs typeface="Arial"/>
              </a:rPr>
              <a:t>Child has a program loaded into it.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620535" y="2967891"/>
            <a:ext cx="2178460" cy="40287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650065"/>
                </a:solidFill>
                <a:latin typeface="Arial"/>
                <a:cs typeface="Arial"/>
              </a:rPr>
              <a:t>UNIX examples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2077727" y="3320244"/>
            <a:ext cx="4133598" cy="3593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CC65FF"/>
                </a:solidFill>
                <a:latin typeface="Arial"/>
                <a:cs typeface="Arial"/>
              </a:rPr>
              <a:t>✦ </a:t>
            </a:r>
            <a:r>
              <a:rPr sz="1800" b="1" spc="10" dirty="0">
                <a:solidFill>
                  <a:srgbClr val="650065"/>
                </a:solidFill>
                <a:latin typeface="Arial"/>
                <a:cs typeface="Arial"/>
              </a:rPr>
              <a:t>fork</a:t>
            </a:r>
            <a:r>
              <a:rPr sz="1800" spc="10" dirty="0">
                <a:solidFill>
                  <a:srgbClr val="650065"/>
                </a:solidFill>
                <a:latin typeface="Arial"/>
                <a:cs typeface="Arial"/>
              </a:rPr>
              <a:t> system call creates new process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2077727" y="3650952"/>
            <a:ext cx="6179820" cy="3593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CC65FF"/>
                </a:solidFill>
                <a:latin typeface="Arial"/>
                <a:cs typeface="Arial"/>
              </a:rPr>
              <a:t>✦ </a:t>
            </a:r>
            <a:r>
              <a:rPr sz="1800" b="1" spc="10" dirty="0">
                <a:solidFill>
                  <a:srgbClr val="650065"/>
                </a:solidFill>
                <a:latin typeface="Arial"/>
                <a:cs typeface="Arial"/>
              </a:rPr>
              <a:t>exec</a:t>
            </a:r>
            <a:r>
              <a:rPr sz="1800" spc="10" dirty="0">
                <a:solidFill>
                  <a:srgbClr val="650065"/>
                </a:solidFill>
                <a:latin typeface="Arial"/>
                <a:cs typeface="Arial"/>
              </a:rPr>
              <a:t> system call used after a </a:t>
            </a:r>
            <a:r>
              <a:rPr sz="1800" b="1" spc="10" dirty="0">
                <a:solidFill>
                  <a:srgbClr val="650065"/>
                </a:solidFill>
                <a:latin typeface="Arial"/>
                <a:cs typeface="Arial"/>
              </a:rPr>
              <a:t>fork</a:t>
            </a:r>
            <a:r>
              <a:rPr sz="1800" spc="10" dirty="0">
                <a:solidFill>
                  <a:srgbClr val="650065"/>
                </a:solidFill>
                <a:latin typeface="Arial"/>
                <a:cs typeface="Arial"/>
              </a:rPr>
              <a:t> to replace the process’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2364239" y="3925272"/>
            <a:ext cx="3679499" cy="26426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650065"/>
                </a:solidFill>
                <a:latin typeface="Arial"/>
                <a:cs typeface="Arial"/>
              </a:rPr>
              <a:t>memory space with a new program.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9" name="object 2189"/>
          <p:cNvSpPr/>
          <p:nvPr/>
        </p:nvSpPr>
        <p:spPr>
          <a:xfrm>
            <a:off x="540016" y="540016"/>
            <a:ext cx="9067800" cy="6781800"/>
          </a:xfrm>
          <a:custGeom>
            <a:avLst/>
            <a:gdLst/>
            <a:ahLst/>
            <a:cxnLst/>
            <a:rect l="l" t="t" r="r" b="b"/>
            <a:pathLst>
              <a:path w="9067800" h="6781800">
                <a:moveTo>
                  <a:pt x="0" y="0"/>
                </a:moveTo>
                <a:lnTo>
                  <a:pt x="9067801" y="0"/>
                </a:lnTo>
                <a:lnTo>
                  <a:pt x="9067801" y="6781800"/>
                </a:lnTo>
                <a:lnTo>
                  <a:pt x="0" y="67818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0" name="object 2190"/>
          <p:cNvSpPr/>
          <p:nvPr/>
        </p:nvSpPr>
        <p:spPr>
          <a:xfrm>
            <a:off x="463816" y="463816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0"/>
                </a:moveTo>
                <a:lnTo>
                  <a:pt x="9144001" y="0"/>
                </a:lnTo>
                <a:lnTo>
                  <a:pt x="9144001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1" name="object 2191"/>
          <p:cNvSpPr/>
          <p:nvPr/>
        </p:nvSpPr>
        <p:spPr>
          <a:xfrm>
            <a:off x="463816" y="463816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9A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2" name="object 2192"/>
          <p:cNvSpPr/>
          <p:nvPr/>
        </p:nvSpPr>
        <p:spPr>
          <a:xfrm>
            <a:off x="463816" y="570496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9A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3" name="object 2193"/>
          <p:cNvSpPr/>
          <p:nvPr/>
        </p:nvSpPr>
        <p:spPr>
          <a:xfrm>
            <a:off x="463816" y="678700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9A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4" name="object 2194"/>
          <p:cNvSpPr/>
          <p:nvPr/>
        </p:nvSpPr>
        <p:spPr>
          <a:xfrm>
            <a:off x="463816" y="785380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9ACC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5" name="object 2195"/>
          <p:cNvSpPr/>
          <p:nvPr/>
        </p:nvSpPr>
        <p:spPr>
          <a:xfrm>
            <a:off x="463816" y="892060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9BCC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6" name="object 2196"/>
          <p:cNvSpPr/>
          <p:nvPr/>
        </p:nvSpPr>
        <p:spPr>
          <a:xfrm>
            <a:off x="463816" y="1000264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9CCCF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7" name="object 2197"/>
          <p:cNvSpPr/>
          <p:nvPr/>
        </p:nvSpPr>
        <p:spPr>
          <a:xfrm>
            <a:off x="463816" y="1106944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9DCCF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8" name="object 2198"/>
          <p:cNvSpPr/>
          <p:nvPr/>
        </p:nvSpPr>
        <p:spPr>
          <a:xfrm>
            <a:off x="463816" y="1213624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9ECCF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9" name="object 2199"/>
          <p:cNvSpPr/>
          <p:nvPr/>
        </p:nvSpPr>
        <p:spPr>
          <a:xfrm>
            <a:off x="463816" y="1320304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9FCCF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0" name="object 2200"/>
          <p:cNvSpPr/>
          <p:nvPr/>
        </p:nvSpPr>
        <p:spPr>
          <a:xfrm>
            <a:off x="463816" y="1428508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A0CCF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1" name="object 2201"/>
          <p:cNvSpPr/>
          <p:nvPr/>
        </p:nvSpPr>
        <p:spPr>
          <a:xfrm>
            <a:off x="463816" y="1535188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A1CCF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2" name="object 2202"/>
          <p:cNvSpPr/>
          <p:nvPr/>
        </p:nvSpPr>
        <p:spPr>
          <a:xfrm>
            <a:off x="463816" y="1641868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A3CC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3" name="object 2203"/>
          <p:cNvSpPr/>
          <p:nvPr/>
        </p:nvSpPr>
        <p:spPr>
          <a:xfrm>
            <a:off x="463816" y="1750072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A5CCF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4" name="object 2204"/>
          <p:cNvSpPr/>
          <p:nvPr/>
        </p:nvSpPr>
        <p:spPr>
          <a:xfrm>
            <a:off x="463816" y="1856752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A6CC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5" name="object 2205"/>
          <p:cNvSpPr/>
          <p:nvPr/>
        </p:nvSpPr>
        <p:spPr>
          <a:xfrm>
            <a:off x="463816" y="1963432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A8CC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6" name="object 2206"/>
          <p:cNvSpPr/>
          <p:nvPr/>
        </p:nvSpPr>
        <p:spPr>
          <a:xfrm>
            <a:off x="463816" y="2071636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AACCF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7" name="object 2207"/>
          <p:cNvSpPr/>
          <p:nvPr/>
        </p:nvSpPr>
        <p:spPr>
          <a:xfrm>
            <a:off x="463816" y="2178316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ABCCF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8" name="object 2208"/>
          <p:cNvSpPr/>
          <p:nvPr/>
        </p:nvSpPr>
        <p:spPr>
          <a:xfrm>
            <a:off x="463816" y="2284996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AECCF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9" name="object 2209"/>
          <p:cNvSpPr/>
          <p:nvPr/>
        </p:nvSpPr>
        <p:spPr>
          <a:xfrm>
            <a:off x="463816" y="2393200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B0CC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0" name="object 2210"/>
          <p:cNvSpPr/>
          <p:nvPr/>
        </p:nvSpPr>
        <p:spPr>
          <a:xfrm>
            <a:off x="463816" y="2499880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B2CC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1" name="object 2211"/>
          <p:cNvSpPr/>
          <p:nvPr/>
        </p:nvSpPr>
        <p:spPr>
          <a:xfrm>
            <a:off x="463816" y="2606560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B5CC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2" name="object 2212"/>
          <p:cNvSpPr/>
          <p:nvPr/>
        </p:nvSpPr>
        <p:spPr>
          <a:xfrm>
            <a:off x="463816" y="2714764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B7CCE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3" name="object 2213"/>
          <p:cNvSpPr/>
          <p:nvPr/>
        </p:nvSpPr>
        <p:spPr>
          <a:xfrm>
            <a:off x="463816" y="2821444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B9CCE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4" name="object 2214"/>
          <p:cNvSpPr/>
          <p:nvPr/>
        </p:nvSpPr>
        <p:spPr>
          <a:xfrm>
            <a:off x="463816" y="2928124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BBCC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5" name="object 2215"/>
          <p:cNvSpPr/>
          <p:nvPr/>
        </p:nvSpPr>
        <p:spPr>
          <a:xfrm>
            <a:off x="463816" y="3034804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BECC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6" name="object 2216"/>
          <p:cNvSpPr/>
          <p:nvPr/>
        </p:nvSpPr>
        <p:spPr>
          <a:xfrm>
            <a:off x="463816" y="3143008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C1CC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7" name="object 2217"/>
          <p:cNvSpPr/>
          <p:nvPr/>
        </p:nvSpPr>
        <p:spPr>
          <a:xfrm>
            <a:off x="463816" y="3249688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C3CC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8" name="object 2218"/>
          <p:cNvSpPr/>
          <p:nvPr/>
        </p:nvSpPr>
        <p:spPr>
          <a:xfrm>
            <a:off x="463816" y="3356368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C6CC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9" name="object 2219"/>
          <p:cNvSpPr/>
          <p:nvPr/>
        </p:nvSpPr>
        <p:spPr>
          <a:xfrm>
            <a:off x="463816" y="3464572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C9CC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0" name="object 2220"/>
          <p:cNvSpPr/>
          <p:nvPr/>
        </p:nvSpPr>
        <p:spPr>
          <a:xfrm>
            <a:off x="463816" y="3571252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CB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1" name="object 2221"/>
          <p:cNvSpPr/>
          <p:nvPr/>
        </p:nvSpPr>
        <p:spPr>
          <a:xfrm>
            <a:off x="463816" y="3677932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CECC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2" name="object 2222"/>
          <p:cNvSpPr/>
          <p:nvPr/>
        </p:nvSpPr>
        <p:spPr>
          <a:xfrm>
            <a:off x="463816" y="3786136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D1CC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3" name="object 2223"/>
          <p:cNvSpPr/>
          <p:nvPr/>
        </p:nvSpPr>
        <p:spPr>
          <a:xfrm>
            <a:off x="463816" y="3892816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D3CC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4" name="object 2224"/>
          <p:cNvSpPr/>
          <p:nvPr/>
        </p:nvSpPr>
        <p:spPr>
          <a:xfrm>
            <a:off x="463816" y="3999496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D6CC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5" name="object 2225"/>
          <p:cNvSpPr/>
          <p:nvPr/>
        </p:nvSpPr>
        <p:spPr>
          <a:xfrm>
            <a:off x="463816" y="4107700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D8CC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6" name="object 2226"/>
          <p:cNvSpPr/>
          <p:nvPr/>
        </p:nvSpPr>
        <p:spPr>
          <a:xfrm>
            <a:off x="463816" y="4214380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DACC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7" name="object 2227"/>
          <p:cNvSpPr/>
          <p:nvPr/>
        </p:nvSpPr>
        <p:spPr>
          <a:xfrm>
            <a:off x="463816" y="4321060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DDCC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8" name="object 2228"/>
          <p:cNvSpPr/>
          <p:nvPr/>
        </p:nvSpPr>
        <p:spPr>
          <a:xfrm>
            <a:off x="463816" y="4429264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E0CC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9" name="object 2229"/>
          <p:cNvSpPr/>
          <p:nvPr/>
        </p:nvSpPr>
        <p:spPr>
          <a:xfrm>
            <a:off x="463816" y="4535945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E2CC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0" name="object 2230"/>
          <p:cNvSpPr/>
          <p:nvPr/>
        </p:nvSpPr>
        <p:spPr>
          <a:xfrm>
            <a:off x="463816" y="4642625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79"/>
                </a:lnTo>
                <a:lnTo>
                  <a:pt x="0" y="106679"/>
                </a:lnTo>
                <a:lnTo>
                  <a:pt x="0" y="0"/>
                </a:lnTo>
                <a:close/>
              </a:path>
            </a:pathLst>
          </a:custGeom>
          <a:solidFill>
            <a:srgbClr val="E4CC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1" name="object 2231"/>
          <p:cNvSpPr/>
          <p:nvPr/>
        </p:nvSpPr>
        <p:spPr>
          <a:xfrm>
            <a:off x="463816" y="4749304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E6C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2" name="object 2232"/>
          <p:cNvSpPr/>
          <p:nvPr/>
        </p:nvSpPr>
        <p:spPr>
          <a:xfrm>
            <a:off x="463816" y="4857508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E8CC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3" name="object 2233"/>
          <p:cNvSpPr/>
          <p:nvPr/>
        </p:nvSpPr>
        <p:spPr>
          <a:xfrm>
            <a:off x="463816" y="4964189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EACC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4" name="object 2234"/>
          <p:cNvSpPr/>
          <p:nvPr/>
        </p:nvSpPr>
        <p:spPr>
          <a:xfrm>
            <a:off x="463816" y="5070869"/>
            <a:ext cx="9144000" cy="108203"/>
          </a:xfrm>
          <a:custGeom>
            <a:avLst/>
            <a:gdLst/>
            <a:ahLst/>
            <a:cxnLst/>
            <a:rect l="l" t="t" r="r" b="b"/>
            <a:pathLst>
              <a:path w="9144000" h="108203">
                <a:moveTo>
                  <a:pt x="0" y="0"/>
                </a:moveTo>
                <a:lnTo>
                  <a:pt x="9144001" y="0"/>
                </a:lnTo>
                <a:lnTo>
                  <a:pt x="9144001" y="108203"/>
                </a:lnTo>
                <a:lnTo>
                  <a:pt x="0" y="108203"/>
                </a:lnTo>
                <a:lnTo>
                  <a:pt x="0" y="0"/>
                </a:lnTo>
                <a:close/>
              </a:path>
            </a:pathLst>
          </a:custGeom>
          <a:solidFill>
            <a:srgbClr val="EBCC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5" name="object 2235"/>
          <p:cNvSpPr/>
          <p:nvPr/>
        </p:nvSpPr>
        <p:spPr>
          <a:xfrm>
            <a:off x="463816" y="5179072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EECC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6" name="object 2236"/>
          <p:cNvSpPr/>
          <p:nvPr/>
        </p:nvSpPr>
        <p:spPr>
          <a:xfrm>
            <a:off x="463816" y="5285752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EFCC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7" name="object 2237"/>
          <p:cNvSpPr/>
          <p:nvPr/>
        </p:nvSpPr>
        <p:spPr>
          <a:xfrm>
            <a:off x="463816" y="5392433"/>
            <a:ext cx="9144000" cy="108203"/>
          </a:xfrm>
          <a:custGeom>
            <a:avLst/>
            <a:gdLst/>
            <a:ahLst/>
            <a:cxnLst/>
            <a:rect l="l" t="t" r="r" b="b"/>
            <a:pathLst>
              <a:path w="9144000" h="108203">
                <a:moveTo>
                  <a:pt x="0" y="0"/>
                </a:moveTo>
                <a:lnTo>
                  <a:pt x="9144001" y="0"/>
                </a:lnTo>
                <a:lnTo>
                  <a:pt x="9144001" y="108203"/>
                </a:lnTo>
                <a:lnTo>
                  <a:pt x="0" y="108203"/>
                </a:lnTo>
                <a:lnTo>
                  <a:pt x="0" y="0"/>
                </a:lnTo>
                <a:close/>
              </a:path>
            </a:pathLst>
          </a:custGeom>
          <a:solidFill>
            <a:srgbClr val="F1CC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8" name="object 2238"/>
          <p:cNvSpPr/>
          <p:nvPr/>
        </p:nvSpPr>
        <p:spPr>
          <a:xfrm>
            <a:off x="463816" y="5500636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2CC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9" name="object 2239"/>
          <p:cNvSpPr/>
          <p:nvPr/>
        </p:nvSpPr>
        <p:spPr>
          <a:xfrm>
            <a:off x="463816" y="5607316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3CC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0" name="object 2240"/>
          <p:cNvSpPr/>
          <p:nvPr/>
        </p:nvSpPr>
        <p:spPr>
          <a:xfrm>
            <a:off x="463816" y="5713996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F5CC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1" name="object 2241"/>
          <p:cNvSpPr/>
          <p:nvPr/>
        </p:nvSpPr>
        <p:spPr>
          <a:xfrm>
            <a:off x="463816" y="5822201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79"/>
                </a:lnTo>
                <a:lnTo>
                  <a:pt x="0" y="106679"/>
                </a:lnTo>
                <a:lnTo>
                  <a:pt x="0" y="0"/>
                </a:lnTo>
                <a:close/>
              </a:path>
            </a:pathLst>
          </a:custGeom>
          <a:solidFill>
            <a:srgbClr val="F6CC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2" name="object 2242"/>
          <p:cNvSpPr/>
          <p:nvPr/>
        </p:nvSpPr>
        <p:spPr>
          <a:xfrm>
            <a:off x="463816" y="5928880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7CC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3" name="object 2243"/>
          <p:cNvSpPr/>
          <p:nvPr/>
        </p:nvSpPr>
        <p:spPr>
          <a:xfrm>
            <a:off x="463816" y="6035560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F8CC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4" name="object 2244"/>
          <p:cNvSpPr/>
          <p:nvPr/>
        </p:nvSpPr>
        <p:spPr>
          <a:xfrm>
            <a:off x="463816" y="6143764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9CC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5" name="object 2245"/>
          <p:cNvSpPr/>
          <p:nvPr/>
        </p:nvSpPr>
        <p:spPr>
          <a:xfrm>
            <a:off x="463816" y="6250445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ACC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6" name="object 2246"/>
          <p:cNvSpPr/>
          <p:nvPr/>
        </p:nvSpPr>
        <p:spPr>
          <a:xfrm>
            <a:off x="463816" y="6357125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79"/>
                </a:lnTo>
                <a:lnTo>
                  <a:pt x="0" y="106679"/>
                </a:lnTo>
                <a:lnTo>
                  <a:pt x="0" y="0"/>
                </a:lnTo>
                <a:close/>
              </a:path>
            </a:pathLst>
          </a:custGeom>
          <a:solidFill>
            <a:srgbClr val="FACC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7" name="object 2247"/>
          <p:cNvSpPr/>
          <p:nvPr/>
        </p:nvSpPr>
        <p:spPr>
          <a:xfrm>
            <a:off x="463816" y="6463804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5"/>
                </a:lnTo>
                <a:lnTo>
                  <a:pt x="0" y="108205"/>
                </a:lnTo>
                <a:lnTo>
                  <a:pt x="0" y="0"/>
                </a:lnTo>
                <a:close/>
              </a:path>
            </a:pathLst>
          </a:custGeom>
          <a:solidFill>
            <a:srgbClr val="FBCC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8" name="object 2248"/>
          <p:cNvSpPr/>
          <p:nvPr/>
        </p:nvSpPr>
        <p:spPr>
          <a:xfrm>
            <a:off x="463816" y="6572009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CCC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9" name="object 2249"/>
          <p:cNvSpPr/>
          <p:nvPr/>
        </p:nvSpPr>
        <p:spPr>
          <a:xfrm>
            <a:off x="463816" y="6678688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1"/>
                </a:lnTo>
                <a:lnTo>
                  <a:pt x="0" y="106681"/>
                </a:lnTo>
                <a:lnTo>
                  <a:pt x="0" y="0"/>
                </a:lnTo>
                <a:close/>
              </a:path>
            </a:pathLst>
          </a:custGeom>
          <a:solidFill>
            <a:srgbClr val="FCC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0" name="object 2250"/>
          <p:cNvSpPr/>
          <p:nvPr/>
        </p:nvSpPr>
        <p:spPr>
          <a:xfrm>
            <a:off x="463816" y="6785369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FDCC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1" name="object 2251"/>
          <p:cNvSpPr/>
          <p:nvPr/>
        </p:nvSpPr>
        <p:spPr>
          <a:xfrm>
            <a:off x="463816" y="6893573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DCC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2" name="object 2252"/>
          <p:cNvSpPr/>
          <p:nvPr/>
        </p:nvSpPr>
        <p:spPr>
          <a:xfrm>
            <a:off x="463816" y="7000252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1"/>
                </a:lnTo>
                <a:lnTo>
                  <a:pt x="0" y="106681"/>
                </a:lnTo>
                <a:lnTo>
                  <a:pt x="0" y="0"/>
                </a:lnTo>
                <a:close/>
              </a:path>
            </a:pathLst>
          </a:custGeom>
          <a:solidFill>
            <a:srgbClr val="FECC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3" name="object 2253"/>
          <p:cNvSpPr/>
          <p:nvPr/>
        </p:nvSpPr>
        <p:spPr>
          <a:xfrm>
            <a:off x="463816" y="7106933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FECC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4" name="object 2254"/>
          <p:cNvSpPr/>
          <p:nvPr/>
        </p:nvSpPr>
        <p:spPr>
          <a:xfrm>
            <a:off x="463816" y="7215136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ECC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20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9244" y="459244"/>
            <a:ext cx="9153143" cy="6867144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6152903" y="7080119"/>
            <a:ext cx="1845627" cy="14621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solidFill>
                  <a:srgbClr val="650065"/>
                </a:solidFill>
                <a:latin typeface="Arial"/>
                <a:cs typeface="Arial"/>
              </a:rPr>
              <a:t>Silberschatz, Galvin and  Gagne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7996943" y="7080119"/>
            <a:ext cx="415912" cy="25563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solidFill>
                  <a:srgbClr val="650065"/>
                </a:solidFill>
                <a:latin typeface="Arial"/>
                <a:cs typeface="Arial"/>
              </a:rPr>
              <a:t>2002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4779783" y="7087733"/>
            <a:ext cx="280292" cy="14621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solidFill>
                  <a:srgbClr val="650065"/>
                </a:solidFill>
                <a:latin typeface="Arial"/>
                <a:cs typeface="Arial"/>
              </a:rPr>
              <a:t>4.17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636037" y="7078588"/>
            <a:ext cx="1612856" cy="14621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70" spc="10" dirty="0">
                <a:solidFill>
                  <a:srgbClr val="650065"/>
                </a:solidFill>
                <a:latin typeface="Arial"/>
                <a:cs typeface="Arial"/>
              </a:rPr>
              <a:t>Operating System Concepts</a:t>
            </a:r>
            <a:endParaRPr sz="900">
              <a:latin typeface="Arial"/>
              <a:cs typeface="Arial"/>
            </a:endParaRPr>
          </a:p>
        </p:txBody>
      </p:sp>
      <p:pic>
        <p:nvPicPr>
          <p:cNvPr id="121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5673" y="6250445"/>
            <a:ext cx="1152144" cy="1037843"/>
          </a:xfrm>
          <a:prstGeom prst="rect">
            <a:avLst/>
          </a:prstGeom>
        </p:spPr>
      </p:pic>
      <p:pic>
        <p:nvPicPr>
          <p:cNvPr id="122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5673" y="6706121"/>
            <a:ext cx="1152144" cy="574548"/>
          </a:xfrm>
          <a:prstGeom prst="rect">
            <a:avLst/>
          </a:prstGeom>
        </p:spPr>
      </p:pic>
      <p:pic>
        <p:nvPicPr>
          <p:cNvPr id="123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359405" y="6186436"/>
            <a:ext cx="248412" cy="550164"/>
          </a:xfrm>
          <a:prstGeom prst="rect">
            <a:avLst/>
          </a:prstGeom>
        </p:spPr>
      </p:pic>
      <p:sp>
        <p:nvSpPr>
          <p:cNvPr id="2255" name="object 2255"/>
          <p:cNvSpPr/>
          <p:nvPr/>
        </p:nvSpPr>
        <p:spPr>
          <a:xfrm>
            <a:off x="9365500" y="7141985"/>
            <a:ext cx="41149" cy="24384"/>
          </a:xfrm>
          <a:custGeom>
            <a:avLst/>
            <a:gdLst/>
            <a:ahLst/>
            <a:cxnLst/>
            <a:rect l="l" t="t" r="r" b="b"/>
            <a:pathLst>
              <a:path w="41149" h="24384">
                <a:moveTo>
                  <a:pt x="30481" y="19812"/>
                </a:moveTo>
                <a:lnTo>
                  <a:pt x="27433" y="21336"/>
                </a:lnTo>
                <a:lnTo>
                  <a:pt x="22861" y="21336"/>
                </a:lnTo>
                <a:lnTo>
                  <a:pt x="18288" y="22860"/>
                </a:lnTo>
                <a:lnTo>
                  <a:pt x="13717" y="22860"/>
                </a:lnTo>
                <a:lnTo>
                  <a:pt x="9145" y="24384"/>
                </a:lnTo>
                <a:lnTo>
                  <a:pt x="3049" y="24384"/>
                </a:lnTo>
                <a:lnTo>
                  <a:pt x="1524" y="22860"/>
                </a:lnTo>
                <a:lnTo>
                  <a:pt x="0" y="19812"/>
                </a:lnTo>
                <a:lnTo>
                  <a:pt x="0" y="12191"/>
                </a:lnTo>
                <a:lnTo>
                  <a:pt x="1524" y="10667"/>
                </a:lnTo>
                <a:lnTo>
                  <a:pt x="6097" y="9143"/>
                </a:lnTo>
                <a:lnTo>
                  <a:pt x="12193" y="7619"/>
                </a:lnTo>
                <a:lnTo>
                  <a:pt x="16765" y="6095"/>
                </a:lnTo>
                <a:lnTo>
                  <a:pt x="19812" y="3048"/>
                </a:lnTo>
                <a:lnTo>
                  <a:pt x="24385" y="1524"/>
                </a:lnTo>
                <a:lnTo>
                  <a:pt x="30481" y="0"/>
                </a:lnTo>
                <a:lnTo>
                  <a:pt x="33529" y="1524"/>
                </a:lnTo>
                <a:lnTo>
                  <a:pt x="36576" y="7619"/>
                </a:lnTo>
                <a:lnTo>
                  <a:pt x="39624" y="10667"/>
                </a:lnTo>
                <a:lnTo>
                  <a:pt x="41149" y="15239"/>
                </a:lnTo>
                <a:lnTo>
                  <a:pt x="39624" y="18288"/>
                </a:lnTo>
                <a:lnTo>
                  <a:pt x="38100" y="19812"/>
                </a:lnTo>
                <a:lnTo>
                  <a:pt x="30481" y="19812"/>
                </a:lnTo>
              </a:path>
            </a:pathLst>
          </a:custGeom>
          <a:solidFill>
            <a:srgbClr val="284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6" name="object 2256"/>
          <p:cNvSpPr/>
          <p:nvPr/>
        </p:nvSpPr>
        <p:spPr>
          <a:xfrm>
            <a:off x="9310636" y="7167892"/>
            <a:ext cx="60961" cy="41148"/>
          </a:xfrm>
          <a:custGeom>
            <a:avLst/>
            <a:gdLst/>
            <a:ahLst/>
            <a:cxnLst/>
            <a:rect l="l" t="t" r="r" b="b"/>
            <a:pathLst>
              <a:path w="60961" h="41148">
                <a:moveTo>
                  <a:pt x="28957" y="0"/>
                </a:moveTo>
                <a:lnTo>
                  <a:pt x="33529" y="0"/>
                </a:lnTo>
                <a:lnTo>
                  <a:pt x="38100" y="1524"/>
                </a:lnTo>
                <a:lnTo>
                  <a:pt x="41149" y="3048"/>
                </a:lnTo>
                <a:lnTo>
                  <a:pt x="45721" y="4572"/>
                </a:lnTo>
                <a:lnTo>
                  <a:pt x="53340" y="12193"/>
                </a:lnTo>
                <a:lnTo>
                  <a:pt x="54864" y="18288"/>
                </a:lnTo>
                <a:lnTo>
                  <a:pt x="56388" y="21336"/>
                </a:lnTo>
                <a:lnTo>
                  <a:pt x="57913" y="22860"/>
                </a:lnTo>
                <a:lnTo>
                  <a:pt x="59437" y="24384"/>
                </a:lnTo>
                <a:lnTo>
                  <a:pt x="60961" y="27432"/>
                </a:lnTo>
                <a:lnTo>
                  <a:pt x="60961" y="32005"/>
                </a:lnTo>
                <a:lnTo>
                  <a:pt x="59437" y="36577"/>
                </a:lnTo>
                <a:lnTo>
                  <a:pt x="56388" y="38100"/>
                </a:lnTo>
                <a:lnTo>
                  <a:pt x="51817" y="38100"/>
                </a:lnTo>
                <a:lnTo>
                  <a:pt x="45721" y="36577"/>
                </a:lnTo>
                <a:lnTo>
                  <a:pt x="38100" y="36577"/>
                </a:lnTo>
                <a:lnTo>
                  <a:pt x="38100" y="38100"/>
                </a:lnTo>
                <a:lnTo>
                  <a:pt x="36576" y="39624"/>
                </a:lnTo>
                <a:lnTo>
                  <a:pt x="35052" y="41148"/>
                </a:lnTo>
                <a:lnTo>
                  <a:pt x="10669" y="41148"/>
                </a:lnTo>
                <a:lnTo>
                  <a:pt x="6097" y="39624"/>
                </a:lnTo>
                <a:lnTo>
                  <a:pt x="4573" y="36577"/>
                </a:lnTo>
                <a:lnTo>
                  <a:pt x="1525" y="35053"/>
                </a:lnTo>
                <a:lnTo>
                  <a:pt x="0" y="28957"/>
                </a:lnTo>
                <a:lnTo>
                  <a:pt x="3049" y="16765"/>
                </a:lnTo>
                <a:lnTo>
                  <a:pt x="6097" y="10669"/>
                </a:lnTo>
                <a:lnTo>
                  <a:pt x="10669" y="6096"/>
                </a:lnTo>
                <a:lnTo>
                  <a:pt x="16764" y="3048"/>
                </a:lnTo>
                <a:lnTo>
                  <a:pt x="21337" y="1524"/>
                </a:lnTo>
                <a:lnTo>
                  <a:pt x="28957" y="0"/>
                </a:lnTo>
              </a:path>
            </a:pathLst>
          </a:custGeom>
          <a:solidFill>
            <a:srgbClr val="284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7" name="object 2257"/>
          <p:cNvSpPr/>
          <p:nvPr/>
        </p:nvSpPr>
        <p:spPr>
          <a:xfrm>
            <a:off x="9371597" y="7141985"/>
            <a:ext cx="35052" cy="22860"/>
          </a:xfrm>
          <a:custGeom>
            <a:avLst/>
            <a:gdLst/>
            <a:ahLst/>
            <a:cxnLst/>
            <a:rect l="l" t="t" r="r" b="b"/>
            <a:pathLst>
              <a:path w="35052" h="22860">
                <a:moveTo>
                  <a:pt x="9144" y="6095"/>
                </a:moveTo>
                <a:lnTo>
                  <a:pt x="12191" y="3048"/>
                </a:lnTo>
                <a:lnTo>
                  <a:pt x="18288" y="1524"/>
                </a:lnTo>
                <a:lnTo>
                  <a:pt x="22860" y="0"/>
                </a:lnTo>
                <a:lnTo>
                  <a:pt x="25908" y="1524"/>
                </a:lnTo>
                <a:lnTo>
                  <a:pt x="28956" y="7619"/>
                </a:lnTo>
                <a:lnTo>
                  <a:pt x="33527" y="10667"/>
                </a:lnTo>
                <a:lnTo>
                  <a:pt x="35052" y="15239"/>
                </a:lnTo>
                <a:lnTo>
                  <a:pt x="33527" y="18288"/>
                </a:lnTo>
                <a:lnTo>
                  <a:pt x="32003" y="19812"/>
                </a:lnTo>
                <a:lnTo>
                  <a:pt x="22860" y="19812"/>
                </a:lnTo>
                <a:lnTo>
                  <a:pt x="19812" y="21336"/>
                </a:lnTo>
                <a:lnTo>
                  <a:pt x="13715" y="21336"/>
                </a:lnTo>
                <a:lnTo>
                  <a:pt x="9144" y="22860"/>
                </a:lnTo>
                <a:lnTo>
                  <a:pt x="6096" y="22860"/>
                </a:lnTo>
                <a:lnTo>
                  <a:pt x="3048" y="21336"/>
                </a:lnTo>
                <a:lnTo>
                  <a:pt x="1524" y="21336"/>
                </a:lnTo>
                <a:lnTo>
                  <a:pt x="0" y="19812"/>
                </a:lnTo>
                <a:lnTo>
                  <a:pt x="0" y="13715"/>
                </a:lnTo>
                <a:lnTo>
                  <a:pt x="3048" y="9143"/>
                </a:lnTo>
                <a:lnTo>
                  <a:pt x="9144" y="6095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8" name="object 2258"/>
          <p:cNvSpPr/>
          <p:nvPr/>
        </p:nvSpPr>
        <p:spPr>
          <a:xfrm>
            <a:off x="8690369" y="7096264"/>
            <a:ext cx="53340" cy="39624"/>
          </a:xfrm>
          <a:custGeom>
            <a:avLst/>
            <a:gdLst/>
            <a:ahLst/>
            <a:cxnLst/>
            <a:rect l="l" t="t" r="r" b="b"/>
            <a:pathLst>
              <a:path w="53340" h="39624">
                <a:moveTo>
                  <a:pt x="10667" y="39624"/>
                </a:moveTo>
                <a:lnTo>
                  <a:pt x="15240" y="39624"/>
                </a:lnTo>
                <a:lnTo>
                  <a:pt x="19812" y="38100"/>
                </a:lnTo>
                <a:lnTo>
                  <a:pt x="25907" y="38100"/>
                </a:lnTo>
                <a:lnTo>
                  <a:pt x="32004" y="36576"/>
                </a:lnTo>
                <a:lnTo>
                  <a:pt x="36576" y="33528"/>
                </a:lnTo>
                <a:lnTo>
                  <a:pt x="42672" y="30481"/>
                </a:lnTo>
                <a:lnTo>
                  <a:pt x="44196" y="28957"/>
                </a:lnTo>
                <a:lnTo>
                  <a:pt x="47243" y="27433"/>
                </a:lnTo>
                <a:lnTo>
                  <a:pt x="53340" y="27433"/>
                </a:lnTo>
                <a:lnTo>
                  <a:pt x="47243" y="21336"/>
                </a:lnTo>
                <a:lnTo>
                  <a:pt x="44196" y="16764"/>
                </a:lnTo>
                <a:lnTo>
                  <a:pt x="42672" y="13716"/>
                </a:lnTo>
                <a:lnTo>
                  <a:pt x="39624" y="10669"/>
                </a:lnTo>
                <a:lnTo>
                  <a:pt x="30480" y="1524"/>
                </a:lnTo>
                <a:lnTo>
                  <a:pt x="27431" y="0"/>
                </a:lnTo>
                <a:lnTo>
                  <a:pt x="24384" y="0"/>
                </a:lnTo>
                <a:lnTo>
                  <a:pt x="19812" y="3048"/>
                </a:lnTo>
                <a:lnTo>
                  <a:pt x="16764" y="4572"/>
                </a:lnTo>
                <a:lnTo>
                  <a:pt x="15240" y="6097"/>
                </a:lnTo>
                <a:lnTo>
                  <a:pt x="10667" y="7621"/>
                </a:lnTo>
                <a:lnTo>
                  <a:pt x="9143" y="10669"/>
                </a:lnTo>
                <a:lnTo>
                  <a:pt x="4572" y="15240"/>
                </a:lnTo>
                <a:lnTo>
                  <a:pt x="1524" y="19812"/>
                </a:lnTo>
                <a:lnTo>
                  <a:pt x="0" y="22860"/>
                </a:lnTo>
                <a:lnTo>
                  <a:pt x="3048" y="22860"/>
                </a:lnTo>
                <a:lnTo>
                  <a:pt x="9143" y="25909"/>
                </a:lnTo>
                <a:lnTo>
                  <a:pt x="10667" y="32005"/>
                </a:lnTo>
                <a:lnTo>
                  <a:pt x="10667" y="39624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9" name="object 2259"/>
          <p:cNvSpPr/>
          <p:nvPr/>
        </p:nvSpPr>
        <p:spPr>
          <a:xfrm>
            <a:off x="9467609" y="6948436"/>
            <a:ext cx="129540" cy="195072"/>
          </a:xfrm>
          <a:custGeom>
            <a:avLst/>
            <a:gdLst/>
            <a:ahLst/>
            <a:cxnLst/>
            <a:rect l="l" t="t" r="r" b="b"/>
            <a:pathLst>
              <a:path w="129540" h="195072">
                <a:moveTo>
                  <a:pt x="129540" y="12192"/>
                </a:moveTo>
                <a:lnTo>
                  <a:pt x="128015" y="10668"/>
                </a:lnTo>
                <a:lnTo>
                  <a:pt x="123444" y="4573"/>
                </a:lnTo>
                <a:lnTo>
                  <a:pt x="117348" y="0"/>
                </a:lnTo>
                <a:lnTo>
                  <a:pt x="114300" y="0"/>
                </a:lnTo>
                <a:lnTo>
                  <a:pt x="105156" y="4573"/>
                </a:lnTo>
                <a:lnTo>
                  <a:pt x="91440" y="4573"/>
                </a:lnTo>
                <a:lnTo>
                  <a:pt x="85344" y="7621"/>
                </a:lnTo>
                <a:lnTo>
                  <a:pt x="83820" y="10668"/>
                </a:lnTo>
                <a:lnTo>
                  <a:pt x="79248" y="15240"/>
                </a:lnTo>
                <a:lnTo>
                  <a:pt x="74676" y="21337"/>
                </a:lnTo>
                <a:lnTo>
                  <a:pt x="68579" y="25909"/>
                </a:lnTo>
                <a:lnTo>
                  <a:pt x="64008" y="32004"/>
                </a:lnTo>
                <a:lnTo>
                  <a:pt x="57912" y="38100"/>
                </a:lnTo>
                <a:lnTo>
                  <a:pt x="53340" y="41149"/>
                </a:lnTo>
                <a:lnTo>
                  <a:pt x="51815" y="42673"/>
                </a:lnTo>
                <a:lnTo>
                  <a:pt x="47244" y="44197"/>
                </a:lnTo>
                <a:lnTo>
                  <a:pt x="45720" y="44197"/>
                </a:lnTo>
                <a:lnTo>
                  <a:pt x="38100" y="51816"/>
                </a:lnTo>
                <a:lnTo>
                  <a:pt x="33527" y="57913"/>
                </a:lnTo>
                <a:lnTo>
                  <a:pt x="28956" y="62485"/>
                </a:lnTo>
                <a:lnTo>
                  <a:pt x="24384" y="68580"/>
                </a:lnTo>
                <a:lnTo>
                  <a:pt x="21336" y="73152"/>
                </a:lnTo>
                <a:lnTo>
                  <a:pt x="16764" y="76200"/>
                </a:lnTo>
                <a:lnTo>
                  <a:pt x="13715" y="77725"/>
                </a:lnTo>
                <a:lnTo>
                  <a:pt x="13715" y="88392"/>
                </a:lnTo>
                <a:lnTo>
                  <a:pt x="15240" y="99061"/>
                </a:lnTo>
                <a:lnTo>
                  <a:pt x="16764" y="108204"/>
                </a:lnTo>
                <a:lnTo>
                  <a:pt x="19812" y="111252"/>
                </a:lnTo>
                <a:lnTo>
                  <a:pt x="22860" y="112776"/>
                </a:lnTo>
                <a:lnTo>
                  <a:pt x="25908" y="115825"/>
                </a:lnTo>
                <a:lnTo>
                  <a:pt x="35052" y="120397"/>
                </a:lnTo>
                <a:lnTo>
                  <a:pt x="36576" y="121921"/>
                </a:lnTo>
                <a:lnTo>
                  <a:pt x="38100" y="124968"/>
                </a:lnTo>
                <a:lnTo>
                  <a:pt x="38100" y="126492"/>
                </a:lnTo>
                <a:lnTo>
                  <a:pt x="35052" y="129540"/>
                </a:lnTo>
                <a:lnTo>
                  <a:pt x="32003" y="134113"/>
                </a:lnTo>
                <a:lnTo>
                  <a:pt x="27432" y="137161"/>
                </a:lnTo>
                <a:lnTo>
                  <a:pt x="21336" y="140209"/>
                </a:lnTo>
                <a:lnTo>
                  <a:pt x="18288" y="138685"/>
                </a:lnTo>
                <a:lnTo>
                  <a:pt x="13715" y="138685"/>
                </a:lnTo>
                <a:lnTo>
                  <a:pt x="10667" y="141733"/>
                </a:lnTo>
                <a:lnTo>
                  <a:pt x="4572" y="149352"/>
                </a:lnTo>
                <a:lnTo>
                  <a:pt x="1524" y="158497"/>
                </a:lnTo>
                <a:lnTo>
                  <a:pt x="0" y="167640"/>
                </a:lnTo>
                <a:lnTo>
                  <a:pt x="7620" y="170688"/>
                </a:lnTo>
                <a:lnTo>
                  <a:pt x="10667" y="175261"/>
                </a:lnTo>
                <a:lnTo>
                  <a:pt x="12191" y="179833"/>
                </a:lnTo>
                <a:lnTo>
                  <a:pt x="13715" y="181356"/>
                </a:lnTo>
                <a:lnTo>
                  <a:pt x="19812" y="181356"/>
                </a:lnTo>
                <a:lnTo>
                  <a:pt x="27432" y="182880"/>
                </a:lnTo>
                <a:lnTo>
                  <a:pt x="35052" y="185928"/>
                </a:lnTo>
                <a:lnTo>
                  <a:pt x="42672" y="187452"/>
                </a:lnTo>
                <a:lnTo>
                  <a:pt x="48767" y="190500"/>
                </a:lnTo>
                <a:lnTo>
                  <a:pt x="60960" y="193549"/>
                </a:lnTo>
                <a:lnTo>
                  <a:pt x="64008" y="195073"/>
                </a:lnTo>
                <a:lnTo>
                  <a:pt x="105156" y="195073"/>
                </a:lnTo>
                <a:lnTo>
                  <a:pt x="114300" y="193549"/>
                </a:lnTo>
                <a:lnTo>
                  <a:pt x="129540" y="187452"/>
                </a:lnTo>
                <a:lnTo>
                  <a:pt x="129540" y="12192"/>
                </a:lnTo>
              </a:path>
            </a:pathLst>
          </a:custGeom>
          <a:solidFill>
            <a:srgbClr val="284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0" name="object 2260"/>
          <p:cNvSpPr/>
          <p:nvPr/>
        </p:nvSpPr>
        <p:spPr>
          <a:xfrm>
            <a:off x="9386836" y="7058164"/>
            <a:ext cx="73152" cy="80772"/>
          </a:xfrm>
          <a:custGeom>
            <a:avLst/>
            <a:gdLst/>
            <a:ahLst/>
            <a:cxnLst/>
            <a:rect l="l" t="t" r="r" b="b"/>
            <a:pathLst>
              <a:path w="73152" h="80772">
                <a:moveTo>
                  <a:pt x="71629" y="16764"/>
                </a:moveTo>
                <a:lnTo>
                  <a:pt x="71629" y="24385"/>
                </a:lnTo>
                <a:lnTo>
                  <a:pt x="73152" y="36576"/>
                </a:lnTo>
                <a:lnTo>
                  <a:pt x="73152" y="54864"/>
                </a:lnTo>
                <a:lnTo>
                  <a:pt x="70105" y="54864"/>
                </a:lnTo>
                <a:lnTo>
                  <a:pt x="67057" y="56388"/>
                </a:lnTo>
                <a:lnTo>
                  <a:pt x="53340" y="56388"/>
                </a:lnTo>
                <a:lnTo>
                  <a:pt x="50293" y="57912"/>
                </a:lnTo>
                <a:lnTo>
                  <a:pt x="48769" y="59436"/>
                </a:lnTo>
                <a:lnTo>
                  <a:pt x="47245" y="59436"/>
                </a:lnTo>
                <a:lnTo>
                  <a:pt x="45721" y="60960"/>
                </a:lnTo>
                <a:lnTo>
                  <a:pt x="44197" y="64009"/>
                </a:lnTo>
                <a:lnTo>
                  <a:pt x="41149" y="67057"/>
                </a:lnTo>
                <a:lnTo>
                  <a:pt x="38100" y="71628"/>
                </a:lnTo>
                <a:lnTo>
                  <a:pt x="32005" y="77724"/>
                </a:lnTo>
                <a:lnTo>
                  <a:pt x="28957" y="79248"/>
                </a:lnTo>
                <a:lnTo>
                  <a:pt x="28957" y="80772"/>
                </a:lnTo>
                <a:lnTo>
                  <a:pt x="25909" y="79248"/>
                </a:lnTo>
                <a:lnTo>
                  <a:pt x="13717" y="67057"/>
                </a:lnTo>
                <a:lnTo>
                  <a:pt x="10669" y="62485"/>
                </a:lnTo>
                <a:lnTo>
                  <a:pt x="6097" y="56388"/>
                </a:lnTo>
                <a:lnTo>
                  <a:pt x="3049" y="50293"/>
                </a:lnTo>
                <a:lnTo>
                  <a:pt x="3049" y="47245"/>
                </a:lnTo>
                <a:lnTo>
                  <a:pt x="1525" y="41148"/>
                </a:lnTo>
                <a:lnTo>
                  <a:pt x="0" y="36576"/>
                </a:lnTo>
                <a:lnTo>
                  <a:pt x="0" y="32005"/>
                </a:lnTo>
                <a:lnTo>
                  <a:pt x="1525" y="27433"/>
                </a:lnTo>
                <a:lnTo>
                  <a:pt x="6097" y="18288"/>
                </a:lnTo>
                <a:lnTo>
                  <a:pt x="12193" y="9145"/>
                </a:lnTo>
                <a:lnTo>
                  <a:pt x="15240" y="3048"/>
                </a:lnTo>
                <a:lnTo>
                  <a:pt x="16764" y="3048"/>
                </a:lnTo>
                <a:lnTo>
                  <a:pt x="19813" y="1524"/>
                </a:lnTo>
                <a:lnTo>
                  <a:pt x="33529" y="1524"/>
                </a:lnTo>
                <a:lnTo>
                  <a:pt x="38100" y="0"/>
                </a:lnTo>
                <a:lnTo>
                  <a:pt x="42673" y="0"/>
                </a:lnTo>
                <a:lnTo>
                  <a:pt x="44197" y="1524"/>
                </a:lnTo>
                <a:lnTo>
                  <a:pt x="47245" y="1524"/>
                </a:lnTo>
                <a:lnTo>
                  <a:pt x="50293" y="3048"/>
                </a:lnTo>
                <a:lnTo>
                  <a:pt x="64009" y="12193"/>
                </a:lnTo>
                <a:lnTo>
                  <a:pt x="70105" y="15240"/>
                </a:lnTo>
                <a:lnTo>
                  <a:pt x="71629" y="16764"/>
                </a:lnTo>
              </a:path>
            </a:pathLst>
          </a:custGeom>
          <a:solidFill>
            <a:srgbClr val="284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1" name="object 2261"/>
          <p:cNvSpPr/>
          <p:nvPr/>
        </p:nvSpPr>
        <p:spPr>
          <a:xfrm>
            <a:off x="9429509" y="6771652"/>
            <a:ext cx="167640" cy="236220"/>
          </a:xfrm>
          <a:custGeom>
            <a:avLst/>
            <a:gdLst/>
            <a:ahLst/>
            <a:cxnLst/>
            <a:rect l="l" t="t" r="r" b="b"/>
            <a:pathLst>
              <a:path w="167640" h="236220">
                <a:moveTo>
                  <a:pt x="167640" y="44197"/>
                </a:moveTo>
                <a:lnTo>
                  <a:pt x="160020" y="42672"/>
                </a:lnTo>
                <a:lnTo>
                  <a:pt x="152400" y="39624"/>
                </a:lnTo>
                <a:lnTo>
                  <a:pt x="146303" y="36576"/>
                </a:lnTo>
                <a:lnTo>
                  <a:pt x="140208" y="35052"/>
                </a:lnTo>
                <a:lnTo>
                  <a:pt x="135636" y="32005"/>
                </a:lnTo>
                <a:lnTo>
                  <a:pt x="131064" y="30481"/>
                </a:lnTo>
                <a:lnTo>
                  <a:pt x="128015" y="27433"/>
                </a:lnTo>
                <a:lnTo>
                  <a:pt x="126491" y="27433"/>
                </a:lnTo>
                <a:lnTo>
                  <a:pt x="123444" y="25909"/>
                </a:lnTo>
                <a:lnTo>
                  <a:pt x="120396" y="22860"/>
                </a:lnTo>
                <a:lnTo>
                  <a:pt x="117348" y="21336"/>
                </a:lnTo>
                <a:lnTo>
                  <a:pt x="114300" y="18288"/>
                </a:lnTo>
                <a:lnTo>
                  <a:pt x="111252" y="16764"/>
                </a:lnTo>
                <a:lnTo>
                  <a:pt x="108203" y="13717"/>
                </a:lnTo>
                <a:lnTo>
                  <a:pt x="106679" y="13717"/>
                </a:lnTo>
                <a:lnTo>
                  <a:pt x="106679" y="4572"/>
                </a:lnTo>
                <a:lnTo>
                  <a:pt x="105156" y="1524"/>
                </a:lnTo>
                <a:lnTo>
                  <a:pt x="100584" y="1524"/>
                </a:lnTo>
                <a:lnTo>
                  <a:pt x="97536" y="0"/>
                </a:lnTo>
                <a:lnTo>
                  <a:pt x="76200" y="0"/>
                </a:lnTo>
                <a:lnTo>
                  <a:pt x="73152" y="1524"/>
                </a:lnTo>
                <a:lnTo>
                  <a:pt x="68579" y="3048"/>
                </a:lnTo>
                <a:lnTo>
                  <a:pt x="60960" y="7621"/>
                </a:lnTo>
                <a:lnTo>
                  <a:pt x="51815" y="10669"/>
                </a:lnTo>
                <a:lnTo>
                  <a:pt x="44196" y="16764"/>
                </a:lnTo>
                <a:lnTo>
                  <a:pt x="35052" y="21336"/>
                </a:lnTo>
                <a:lnTo>
                  <a:pt x="28956" y="27433"/>
                </a:lnTo>
                <a:lnTo>
                  <a:pt x="22860" y="30481"/>
                </a:lnTo>
                <a:lnTo>
                  <a:pt x="19812" y="33528"/>
                </a:lnTo>
                <a:lnTo>
                  <a:pt x="16764" y="42672"/>
                </a:lnTo>
                <a:lnTo>
                  <a:pt x="12191" y="54864"/>
                </a:lnTo>
                <a:lnTo>
                  <a:pt x="9144" y="68581"/>
                </a:lnTo>
                <a:lnTo>
                  <a:pt x="7620" y="79248"/>
                </a:lnTo>
                <a:lnTo>
                  <a:pt x="6096" y="97536"/>
                </a:lnTo>
                <a:lnTo>
                  <a:pt x="4572" y="126493"/>
                </a:lnTo>
                <a:lnTo>
                  <a:pt x="4572" y="155448"/>
                </a:lnTo>
                <a:lnTo>
                  <a:pt x="3048" y="172212"/>
                </a:lnTo>
                <a:lnTo>
                  <a:pt x="0" y="181357"/>
                </a:lnTo>
                <a:lnTo>
                  <a:pt x="0" y="187452"/>
                </a:lnTo>
                <a:lnTo>
                  <a:pt x="3048" y="192024"/>
                </a:lnTo>
                <a:lnTo>
                  <a:pt x="6096" y="193548"/>
                </a:lnTo>
                <a:lnTo>
                  <a:pt x="12191" y="195072"/>
                </a:lnTo>
                <a:lnTo>
                  <a:pt x="16764" y="196597"/>
                </a:lnTo>
                <a:lnTo>
                  <a:pt x="22860" y="199645"/>
                </a:lnTo>
                <a:lnTo>
                  <a:pt x="27432" y="202693"/>
                </a:lnTo>
                <a:lnTo>
                  <a:pt x="30479" y="204217"/>
                </a:lnTo>
                <a:lnTo>
                  <a:pt x="33527" y="207264"/>
                </a:lnTo>
                <a:lnTo>
                  <a:pt x="39624" y="210312"/>
                </a:lnTo>
                <a:lnTo>
                  <a:pt x="48767" y="216409"/>
                </a:lnTo>
                <a:lnTo>
                  <a:pt x="57912" y="220981"/>
                </a:lnTo>
                <a:lnTo>
                  <a:pt x="67056" y="227076"/>
                </a:lnTo>
                <a:lnTo>
                  <a:pt x="77724" y="231648"/>
                </a:lnTo>
                <a:lnTo>
                  <a:pt x="88391" y="234697"/>
                </a:lnTo>
                <a:lnTo>
                  <a:pt x="99060" y="236221"/>
                </a:lnTo>
                <a:lnTo>
                  <a:pt x="106679" y="233172"/>
                </a:lnTo>
                <a:lnTo>
                  <a:pt x="114300" y="231648"/>
                </a:lnTo>
                <a:lnTo>
                  <a:pt x="123444" y="230124"/>
                </a:lnTo>
                <a:lnTo>
                  <a:pt x="131064" y="227076"/>
                </a:lnTo>
                <a:lnTo>
                  <a:pt x="147827" y="227076"/>
                </a:lnTo>
                <a:lnTo>
                  <a:pt x="163067" y="230124"/>
                </a:lnTo>
                <a:lnTo>
                  <a:pt x="167640" y="231648"/>
                </a:lnTo>
                <a:lnTo>
                  <a:pt x="167640" y="44197"/>
                </a:lnTo>
              </a:path>
            </a:pathLst>
          </a:custGeom>
          <a:solidFill>
            <a:srgbClr val="7E9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2" name="object 2262"/>
          <p:cNvSpPr/>
          <p:nvPr/>
        </p:nvSpPr>
        <p:spPr>
          <a:xfrm>
            <a:off x="9429509" y="6771652"/>
            <a:ext cx="128015" cy="236220"/>
          </a:xfrm>
          <a:custGeom>
            <a:avLst/>
            <a:gdLst/>
            <a:ahLst/>
            <a:cxnLst/>
            <a:rect l="l" t="t" r="r" b="b"/>
            <a:pathLst>
              <a:path w="128015" h="236220">
                <a:moveTo>
                  <a:pt x="106679" y="233172"/>
                </a:moveTo>
                <a:lnTo>
                  <a:pt x="97536" y="236221"/>
                </a:lnTo>
                <a:lnTo>
                  <a:pt x="88391" y="234697"/>
                </a:lnTo>
                <a:lnTo>
                  <a:pt x="77724" y="231648"/>
                </a:lnTo>
                <a:lnTo>
                  <a:pt x="67056" y="227076"/>
                </a:lnTo>
                <a:lnTo>
                  <a:pt x="57912" y="220981"/>
                </a:lnTo>
                <a:lnTo>
                  <a:pt x="42672" y="213360"/>
                </a:lnTo>
                <a:lnTo>
                  <a:pt x="39624" y="210312"/>
                </a:lnTo>
                <a:lnTo>
                  <a:pt x="33527" y="207264"/>
                </a:lnTo>
                <a:lnTo>
                  <a:pt x="30479" y="204217"/>
                </a:lnTo>
                <a:lnTo>
                  <a:pt x="25908" y="202693"/>
                </a:lnTo>
                <a:lnTo>
                  <a:pt x="22860" y="199645"/>
                </a:lnTo>
                <a:lnTo>
                  <a:pt x="16764" y="196597"/>
                </a:lnTo>
                <a:lnTo>
                  <a:pt x="12191" y="195072"/>
                </a:lnTo>
                <a:lnTo>
                  <a:pt x="6096" y="193548"/>
                </a:lnTo>
                <a:lnTo>
                  <a:pt x="3048" y="192024"/>
                </a:lnTo>
                <a:lnTo>
                  <a:pt x="0" y="187452"/>
                </a:lnTo>
                <a:lnTo>
                  <a:pt x="0" y="181357"/>
                </a:lnTo>
                <a:lnTo>
                  <a:pt x="3048" y="172212"/>
                </a:lnTo>
                <a:lnTo>
                  <a:pt x="4572" y="155448"/>
                </a:lnTo>
                <a:lnTo>
                  <a:pt x="4572" y="126493"/>
                </a:lnTo>
                <a:lnTo>
                  <a:pt x="6096" y="97536"/>
                </a:lnTo>
                <a:lnTo>
                  <a:pt x="7620" y="79248"/>
                </a:lnTo>
                <a:lnTo>
                  <a:pt x="9144" y="68581"/>
                </a:lnTo>
                <a:lnTo>
                  <a:pt x="12191" y="54864"/>
                </a:lnTo>
                <a:lnTo>
                  <a:pt x="16764" y="42672"/>
                </a:lnTo>
                <a:lnTo>
                  <a:pt x="19812" y="33528"/>
                </a:lnTo>
                <a:lnTo>
                  <a:pt x="22860" y="30481"/>
                </a:lnTo>
                <a:lnTo>
                  <a:pt x="28956" y="27433"/>
                </a:lnTo>
                <a:lnTo>
                  <a:pt x="35052" y="21336"/>
                </a:lnTo>
                <a:lnTo>
                  <a:pt x="44196" y="16764"/>
                </a:lnTo>
                <a:lnTo>
                  <a:pt x="51815" y="10669"/>
                </a:lnTo>
                <a:lnTo>
                  <a:pt x="60960" y="7621"/>
                </a:lnTo>
                <a:lnTo>
                  <a:pt x="68579" y="3048"/>
                </a:lnTo>
                <a:lnTo>
                  <a:pt x="73152" y="1524"/>
                </a:lnTo>
                <a:lnTo>
                  <a:pt x="76200" y="0"/>
                </a:lnTo>
                <a:lnTo>
                  <a:pt x="96012" y="0"/>
                </a:lnTo>
                <a:lnTo>
                  <a:pt x="100584" y="1524"/>
                </a:lnTo>
                <a:lnTo>
                  <a:pt x="102108" y="1524"/>
                </a:lnTo>
                <a:lnTo>
                  <a:pt x="103632" y="3048"/>
                </a:lnTo>
                <a:lnTo>
                  <a:pt x="103632" y="4572"/>
                </a:lnTo>
                <a:lnTo>
                  <a:pt x="102108" y="4572"/>
                </a:lnTo>
                <a:lnTo>
                  <a:pt x="102108" y="6097"/>
                </a:lnTo>
                <a:lnTo>
                  <a:pt x="99060" y="7621"/>
                </a:lnTo>
                <a:lnTo>
                  <a:pt x="96012" y="7621"/>
                </a:lnTo>
                <a:lnTo>
                  <a:pt x="92964" y="9145"/>
                </a:lnTo>
                <a:lnTo>
                  <a:pt x="91440" y="12193"/>
                </a:lnTo>
                <a:lnTo>
                  <a:pt x="86867" y="15240"/>
                </a:lnTo>
                <a:lnTo>
                  <a:pt x="82296" y="21336"/>
                </a:lnTo>
                <a:lnTo>
                  <a:pt x="76200" y="28957"/>
                </a:lnTo>
                <a:lnTo>
                  <a:pt x="74676" y="33528"/>
                </a:lnTo>
                <a:lnTo>
                  <a:pt x="82296" y="48769"/>
                </a:lnTo>
                <a:lnTo>
                  <a:pt x="88391" y="59436"/>
                </a:lnTo>
                <a:lnTo>
                  <a:pt x="89915" y="67057"/>
                </a:lnTo>
                <a:lnTo>
                  <a:pt x="91440" y="77724"/>
                </a:lnTo>
                <a:lnTo>
                  <a:pt x="91440" y="92964"/>
                </a:lnTo>
                <a:lnTo>
                  <a:pt x="92964" y="105157"/>
                </a:lnTo>
                <a:lnTo>
                  <a:pt x="94488" y="112776"/>
                </a:lnTo>
                <a:lnTo>
                  <a:pt x="97536" y="115824"/>
                </a:lnTo>
                <a:lnTo>
                  <a:pt x="102108" y="117348"/>
                </a:lnTo>
                <a:lnTo>
                  <a:pt x="111252" y="123445"/>
                </a:lnTo>
                <a:lnTo>
                  <a:pt x="117348" y="128017"/>
                </a:lnTo>
                <a:lnTo>
                  <a:pt x="121920" y="131064"/>
                </a:lnTo>
                <a:lnTo>
                  <a:pt x="126491" y="135636"/>
                </a:lnTo>
                <a:lnTo>
                  <a:pt x="126491" y="141733"/>
                </a:lnTo>
                <a:lnTo>
                  <a:pt x="128015" y="150876"/>
                </a:lnTo>
                <a:lnTo>
                  <a:pt x="128015" y="163069"/>
                </a:lnTo>
                <a:lnTo>
                  <a:pt x="126491" y="176784"/>
                </a:lnTo>
                <a:lnTo>
                  <a:pt x="124967" y="192024"/>
                </a:lnTo>
                <a:lnTo>
                  <a:pt x="121920" y="208788"/>
                </a:lnTo>
                <a:lnTo>
                  <a:pt x="114300" y="222505"/>
                </a:lnTo>
                <a:lnTo>
                  <a:pt x="106679" y="233172"/>
                </a:lnTo>
              </a:path>
            </a:pathLst>
          </a:custGeom>
          <a:solidFill>
            <a:srgbClr val="284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3" name="object 2263"/>
          <p:cNvSpPr/>
          <p:nvPr/>
        </p:nvSpPr>
        <p:spPr>
          <a:xfrm>
            <a:off x="8641600" y="7212088"/>
            <a:ext cx="91441" cy="39624"/>
          </a:xfrm>
          <a:custGeom>
            <a:avLst/>
            <a:gdLst/>
            <a:ahLst/>
            <a:cxnLst/>
            <a:rect l="l" t="t" r="r" b="b"/>
            <a:pathLst>
              <a:path w="91441" h="39624">
                <a:moveTo>
                  <a:pt x="0" y="33528"/>
                </a:moveTo>
                <a:lnTo>
                  <a:pt x="1524" y="28957"/>
                </a:lnTo>
                <a:lnTo>
                  <a:pt x="3049" y="25909"/>
                </a:lnTo>
                <a:lnTo>
                  <a:pt x="6097" y="22861"/>
                </a:lnTo>
                <a:lnTo>
                  <a:pt x="9145" y="21336"/>
                </a:lnTo>
                <a:lnTo>
                  <a:pt x="10669" y="19812"/>
                </a:lnTo>
                <a:lnTo>
                  <a:pt x="13717" y="18288"/>
                </a:lnTo>
                <a:lnTo>
                  <a:pt x="28957" y="18288"/>
                </a:lnTo>
                <a:lnTo>
                  <a:pt x="33529" y="16764"/>
                </a:lnTo>
                <a:lnTo>
                  <a:pt x="38100" y="16764"/>
                </a:lnTo>
                <a:lnTo>
                  <a:pt x="44197" y="13716"/>
                </a:lnTo>
                <a:lnTo>
                  <a:pt x="54865" y="3048"/>
                </a:lnTo>
                <a:lnTo>
                  <a:pt x="57912" y="1524"/>
                </a:lnTo>
                <a:lnTo>
                  <a:pt x="62485" y="0"/>
                </a:lnTo>
                <a:lnTo>
                  <a:pt x="65533" y="0"/>
                </a:lnTo>
                <a:lnTo>
                  <a:pt x="68581" y="1524"/>
                </a:lnTo>
                <a:lnTo>
                  <a:pt x="74676" y="7621"/>
                </a:lnTo>
                <a:lnTo>
                  <a:pt x="76200" y="10669"/>
                </a:lnTo>
                <a:lnTo>
                  <a:pt x="80773" y="13716"/>
                </a:lnTo>
                <a:lnTo>
                  <a:pt x="82297" y="16764"/>
                </a:lnTo>
                <a:lnTo>
                  <a:pt x="85345" y="21336"/>
                </a:lnTo>
                <a:lnTo>
                  <a:pt x="86869" y="22861"/>
                </a:lnTo>
                <a:lnTo>
                  <a:pt x="88393" y="25909"/>
                </a:lnTo>
                <a:lnTo>
                  <a:pt x="91441" y="27433"/>
                </a:lnTo>
                <a:lnTo>
                  <a:pt x="83821" y="27433"/>
                </a:lnTo>
                <a:lnTo>
                  <a:pt x="80773" y="30481"/>
                </a:lnTo>
                <a:lnTo>
                  <a:pt x="77724" y="32004"/>
                </a:lnTo>
                <a:lnTo>
                  <a:pt x="73153" y="33528"/>
                </a:lnTo>
                <a:lnTo>
                  <a:pt x="68581" y="36576"/>
                </a:lnTo>
                <a:lnTo>
                  <a:pt x="64009" y="38100"/>
                </a:lnTo>
                <a:lnTo>
                  <a:pt x="57912" y="38100"/>
                </a:lnTo>
                <a:lnTo>
                  <a:pt x="53341" y="39624"/>
                </a:lnTo>
                <a:lnTo>
                  <a:pt x="48769" y="39624"/>
                </a:lnTo>
                <a:lnTo>
                  <a:pt x="48769" y="38100"/>
                </a:lnTo>
                <a:lnTo>
                  <a:pt x="47245" y="35052"/>
                </a:lnTo>
                <a:lnTo>
                  <a:pt x="45721" y="32004"/>
                </a:lnTo>
                <a:lnTo>
                  <a:pt x="28957" y="32004"/>
                </a:lnTo>
                <a:lnTo>
                  <a:pt x="22861" y="33528"/>
                </a:lnTo>
                <a:lnTo>
                  <a:pt x="0" y="33528"/>
                </a:lnTo>
              </a:path>
            </a:pathLst>
          </a:custGeom>
          <a:solidFill>
            <a:srgbClr val="284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4" name="object 2264"/>
          <p:cNvSpPr/>
          <p:nvPr/>
        </p:nvSpPr>
        <p:spPr>
          <a:xfrm>
            <a:off x="9499612" y="6948436"/>
            <a:ext cx="97537" cy="195072"/>
          </a:xfrm>
          <a:custGeom>
            <a:avLst/>
            <a:gdLst/>
            <a:ahLst/>
            <a:cxnLst/>
            <a:rect l="l" t="t" r="r" b="b"/>
            <a:pathLst>
              <a:path w="97537" h="195072">
                <a:moveTo>
                  <a:pt x="33529" y="195073"/>
                </a:moveTo>
                <a:lnTo>
                  <a:pt x="73153" y="195073"/>
                </a:lnTo>
                <a:lnTo>
                  <a:pt x="82297" y="193549"/>
                </a:lnTo>
                <a:lnTo>
                  <a:pt x="97537" y="187452"/>
                </a:lnTo>
                <a:lnTo>
                  <a:pt x="97537" y="12192"/>
                </a:lnTo>
                <a:lnTo>
                  <a:pt x="96012" y="10668"/>
                </a:lnTo>
                <a:lnTo>
                  <a:pt x="91441" y="4573"/>
                </a:lnTo>
                <a:lnTo>
                  <a:pt x="85345" y="0"/>
                </a:lnTo>
                <a:lnTo>
                  <a:pt x="82297" y="0"/>
                </a:lnTo>
                <a:lnTo>
                  <a:pt x="76200" y="6097"/>
                </a:lnTo>
                <a:lnTo>
                  <a:pt x="73153" y="10668"/>
                </a:lnTo>
                <a:lnTo>
                  <a:pt x="70105" y="12192"/>
                </a:lnTo>
                <a:lnTo>
                  <a:pt x="67057" y="16764"/>
                </a:lnTo>
                <a:lnTo>
                  <a:pt x="64009" y="18288"/>
                </a:lnTo>
                <a:lnTo>
                  <a:pt x="62485" y="21337"/>
                </a:lnTo>
                <a:lnTo>
                  <a:pt x="62485" y="28956"/>
                </a:lnTo>
                <a:lnTo>
                  <a:pt x="65533" y="38100"/>
                </a:lnTo>
                <a:lnTo>
                  <a:pt x="65533" y="57913"/>
                </a:lnTo>
                <a:lnTo>
                  <a:pt x="62485" y="74676"/>
                </a:lnTo>
                <a:lnTo>
                  <a:pt x="57912" y="83821"/>
                </a:lnTo>
                <a:lnTo>
                  <a:pt x="54864" y="86868"/>
                </a:lnTo>
                <a:lnTo>
                  <a:pt x="53341" y="91440"/>
                </a:lnTo>
                <a:lnTo>
                  <a:pt x="50293" y="99061"/>
                </a:lnTo>
                <a:lnTo>
                  <a:pt x="45721" y="109728"/>
                </a:lnTo>
                <a:lnTo>
                  <a:pt x="39624" y="118873"/>
                </a:lnTo>
                <a:lnTo>
                  <a:pt x="35053" y="123444"/>
                </a:lnTo>
                <a:lnTo>
                  <a:pt x="32005" y="124968"/>
                </a:lnTo>
                <a:lnTo>
                  <a:pt x="27433" y="126492"/>
                </a:lnTo>
                <a:lnTo>
                  <a:pt x="22861" y="131064"/>
                </a:lnTo>
                <a:lnTo>
                  <a:pt x="10669" y="140209"/>
                </a:lnTo>
                <a:lnTo>
                  <a:pt x="6097" y="146304"/>
                </a:lnTo>
                <a:lnTo>
                  <a:pt x="1524" y="150876"/>
                </a:lnTo>
                <a:lnTo>
                  <a:pt x="0" y="153925"/>
                </a:lnTo>
                <a:lnTo>
                  <a:pt x="0" y="160021"/>
                </a:lnTo>
                <a:lnTo>
                  <a:pt x="1524" y="164592"/>
                </a:lnTo>
                <a:lnTo>
                  <a:pt x="4573" y="167640"/>
                </a:lnTo>
                <a:lnTo>
                  <a:pt x="9145" y="169164"/>
                </a:lnTo>
                <a:lnTo>
                  <a:pt x="12193" y="170688"/>
                </a:lnTo>
                <a:lnTo>
                  <a:pt x="13717" y="175261"/>
                </a:lnTo>
                <a:lnTo>
                  <a:pt x="21337" y="182880"/>
                </a:lnTo>
                <a:lnTo>
                  <a:pt x="27433" y="192025"/>
                </a:lnTo>
                <a:lnTo>
                  <a:pt x="33529" y="195073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5" name="object 2265"/>
          <p:cNvSpPr/>
          <p:nvPr/>
        </p:nvSpPr>
        <p:spPr>
          <a:xfrm>
            <a:off x="9499612" y="7070357"/>
            <a:ext cx="97537" cy="73152"/>
          </a:xfrm>
          <a:custGeom>
            <a:avLst/>
            <a:gdLst/>
            <a:ahLst/>
            <a:cxnLst/>
            <a:rect l="l" t="t" r="r" b="b"/>
            <a:pathLst>
              <a:path w="97537" h="73152">
                <a:moveTo>
                  <a:pt x="35053" y="0"/>
                </a:moveTo>
                <a:lnTo>
                  <a:pt x="32005" y="1523"/>
                </a:lnTo>
                <a:lnTo>
                  <a:pt x="22861" y="7619"/>
                </a:lnTo>
                <a:lnTo>
                  <a:pt x="16764" y="13716"/>
                </a:lnTo>
                <a:lnTo>
                  <a:pt x="10669" y="18288"/>
                </a:lnTo>
                <a:lnTo>
                  <a:pt x="6097" y="22859"/>
                </a:lnTo>
                <a:lnTo>
                  <a:pt x="1524" y="28955"/>
                </a:lnTo>
                <a:lnTo>
                  <a:pt x="0" y="32004"/>
                </a:lnTo>
                <a:lnTo>
                  <a:pt x="0" y="38100"/>
                </a:lnTo>
                <a:lnTo>
                  <a:pt x="1524" y="41147"/>
                </a:lnTo>
                <a:lnTo>
                  <a:pt x="4573" y="44195"/>
                </a:lnTo>
                <a:lnTo>
                  <a:pt x="9145" y="47243"/>
                </a:lnTo>
                <a:lnTo>
                  <a:pt x="12193" y="48767"/>
                </a:lnTo>
                <a:lnTo>
                  <a:pt x="13717" y="51816"/>
                </a:lnTo>
                <a:lnTo>
                  <a:pt x="16764" y="54864"/>
                </a:lnTo>
                <a:lnTo>
                  <a:pt x="21337" y="60959"/>
                </a:lnTo>
                <a:lnTo>
                  <a:pt x="27433" y="70104"/>
                </a:lnTo>
                <a:lnTo>
                  <a:pt x="33529" y="73152"/>
                </a:lnTo>
                <a:lnTo>
                  <a:pt x="73153" y="73152"/>
                </a:lnTo>
                <a:lnTo>
                  <a:pt x="82297" y="71628"/>
                </a:lnTo>
                <a:lnTo>
                  <a:pt x="97537" y="65531"/>
                </a:lnTo>
                <a:lnTo>
                  <a:pt x="97537" y="22859"/>
                </a:lnTo>
                <a:lnTo>
                  <a:pt x="94488" y="21335"/>
                </a:lnTo>
                <a:lnTo>
                  <a:pt x="80773" y="16764"/>
                </a:lnTo>
                <a:lnTo>
                  <a:pt x="77724" y="15240"/>
                </a:lnTo>
                <a:lnTo>
                  <a:pt x="73153" y="13716"/>
                </a:lnTo>
                <a:lnTo>
                  <a:pt x="70105" y="12192"/>
                </a:lnTo>
                <a:lnTo>
                  <a:pt x="67057" y="12192"/>
                </a:lnTo>
                <a:lnTo>
                  <a:pt x="65533" y="10667"/>
                </a:lnTo>
                <a:lnTo>
                  <a:pt x="62485" y="9143"/>
                </a:lnTo>
                <a:lnTo>
                  <a:pt x="57912" y="7619"/>
                </a:lnTo>
                <a:lnTo>
                  <a:pt x="53341" y="4571"/>
                </a:lnTo>
                <a:lnTo>
                  <a:pt x="39624" y="0"/>
                </a:lnTo>
                <a:lnTo>
                  <a:pt x="35053" y="0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6" name="object 2266"/>
          <p:cNvSpPr/>
          <p:nvPr/>
        </p:nvSpPr>
        <p:spPr>
          <a:xfrm>
            <a:off x="9409697" y="7068833"/>
            <a:ext cx="50291" cy="70103"/>
          </a:xfrm>
          <a:custGeom>
            <a:avLst/>
            <a:gdLst/>
            <a:ahLst/>
            <a:cxnLst/>
            <a:rect l="l" t="t" r="r" b="b"/>
            <a:pathLst>
              <a:path w="50291" h="70103">
                <a:moveTo>
                  <a:pt x="6096" y="70103"/>
                </a:moveTo>
                <a:lnTo>
                  <a:pt x="7620" y="68579"/>
                </a:lnTo>
                <a:lnTo>
                  <a:pt x="15239" y="60959"/>
                </a:lnTo>
                <a:lnTo>
                  <a:pt x="18288" y="56388"/>
                </a:lnTo>
                <a:lnTo>
                  <a:pt x="25908" y="48767"/>
                </a:lnTo>
                <a:lnTo>
                  <a:pt x="27432" y="48767"/>
                </a:lnTo>
                <a:lnTo>
                  <a:pt x="30479" y="47243"/>
                </a:lnTo>
                <a:lnTo>
                  <a:pt x="35052" y="47243"/>
                </a:lnTo>
                <a:lnTo>
                  <a:pt x="39624" y="45719"/>
                </a:lnTo>
                <a:lnTo>
                  <a:pt x="50291" y="45719"/>
                </a:lnTo>
                <a:lnTo>
                  <a:pt x="50291" y="25907"/>
                </a:lnTo>
                <a:lnTo>
                  <a:pt x="48768" y="15240"/>
                </a:lnTo>
                <a:lnTo>
                  <a:pt x="48768" y="7619"/>
                </a:lnTo>
                <a:lnTo>
                  <a:pt x="36576" y="1524"/>
                </a:lnTo>
                <a:lnTo>
                  <a:pt x="33527" y="1524"/>
                </a:lnTo>
                <a:lnTo>
                  <a:pt x="32003" y="0"/>
                </a:lnTo>
                <a:lnTo>
                  <a:pt x="30479" y="0"/>
                </a:lnTo>
                <a:lnTo>
                  <a:pt x="27432" y="3047"/>
                </a:lnTo>
                <a:lnTo>
                  <a:pt x="18288" y="6095"/>
                </a:lnTo>
                <a:lnTo>
                  <a:pt x="15239" y="7619"/>
                </a:lnTo>
                <a:lnTo>
                  <a:pt x="12191" y="10667"/>
                </a:lnTo>
                <a:lnTo>
                  <a:pt x="9144" y="15240"/>
                </a:lnTo>
                <a:lnTo>
                  <a:pt x="6096" y="21336"/>
                </a:lnTo>
                <a:lnTo>
                  <a:pt x="4572" y="25907"/>
                </a:lnTo>
                <a:lnTo>
                  <a:pt x="4572" y="32003"/>
                </a:lnTo>
                <a:lnTo>
                  <a:pt x="3048" y="35052"/>
                </a:lnTo>
                <a:lnTo>
                  <a:pt x="3048" y="39624"/>
                </a:lnTo>
                <a:lnTo>
                  <a:pt x="0" y="42671"/>
                </a:lnTo>
                <a:lnTo>
                  <a:pt x="0" y="53340"/>
                </a:lnTo>
                <a:lnTo>
                  <a:pt x="1524" y="62483"/>
                </a:lnTo>
                <a:lnTo>
                  <a:pt x="6096" y="70103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24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321305" y="7283716"/>
            <a:ext cx="38100" cy="38100"/>
          </a:xfrm>
          <a:prstGeom prst="rect">
            <a:avLst/>
          </a:prstGeom>
        </p:spPr>
      </p:pic>
      <p:sp>
        <p:nvSpPr>
          <p:cNvPr id="2267" name="object 2267"/>
          <p:cNvSpPr/>
          <p:nvPr/>
        </p:nvSpPr>
        <p:spPr>
          <a:xfrm>
            <a:off x="8454149" y="7166369"/>
            <a:ext cx="112775" cy="82295"/>
          </a:xfrm>
          <a:custGeom>
            <a:avLst/>
            <a:gdLst/>
            <a:ahLst/>
            <a:cxnLst/>
            <a:rect l="l" t="t" r="r" b="b"/>
            <a:pathLst>
              <a:path w="112775" h="82295">
                <a:moveTo>
                  <a:pt x="0" y="82295"/>
                </a:moveTo>
                <a:lnTo>
                  <a:pt x="4572" y="80771"/>
                </a:lnTo>
                <a:lnTo>
                  <a:pt x="12192" y="77723"/>
                </a:lnTo>
                <a:lnTo>
                  <a:pt x="21336" y="74676"/>
                </a:lnTo>
                <a:lnTo>
                  <a:pt x="42672" y="68580"/>
                </a:lnTo>
                <a:lnTo>
                  <a:pt x="51816" y="67055"/>
                </a:lnTo>
                <a:lnTo>
                  <a:pt x="59436" y="65531"/>
                </a:lnTo>
                <a:lnTo>
                  <a:pt x="64008" y="65531"/>
                </a:lnTo>
                <a:lnTo>
                  <a:pt x="65532" y="67055"/>
                </a:lnTo>
                <a:lnTo>
                  <a:pt x="71627" y="67055"/>
                </a:lnTo>
                <a:lnTo>
                  <a:pt x="79248" y="65531"/>
                </a:lnTo>
                <a:lnTo>
                  <a:pt x="85344" y="65531"/>
                </a:lnTo>
                <a:lnTo>
                  <a:pt x="94487" y="64007"/>
                </a:lnTo>
                <a:lnTo>
                  <a:pt x="100584" y="62483"/>
                </a:lnTo>
                <a:lnTo>
                  <a:pt x="108204" y="60959"/>
                </a:lnTo>
                <a:lnTo>
                  <a:pt x="112775" y="57911"/>
                </a:lnTo>
                <a:lnTo>
                  <a:pt x="105156" y="45719"/>
                </a:lnTo>
                <a:lnTo>
                  <a:pt x="97536" y="39623"/>
                </a:lnTo>
                <a:lnTo>
                  <a:pt x="96012" y="39623"/>
                </a:lnTo>
                <a:lnTo>
                  <a:pt x="96012" y="36576"/>
                </a:lnTo>
                <a:lnTo>
                  <a:pt x="91439" y="22859"/>
                </a:lnTo>
                <a:lnTo>
                  <a:pt x="88392" y="16764"/>
                </a:lnTo>
                <a:lnTo>
                  <a:pt x="85344" y="15240"/>
                </a:lnTo>
                <a:lnTo>
                  <a:pt x="83820" y="15240"/>
                </a:lnTo>
                <a:lnTo>
                  <a:pt x="80772" y="12192"/>
                </a:lnTo>
                <a:lnTo>
                  <a:pt x="77724" y="10667"/>
                </a:lnTo>
                <a:lnTo>
                  <a:pt x="73151" y="6095"/>
                </a:lnTo>
                <a:lnTo>
                  <a:pt x="68580" y="4571"/>
                </a:lnTo>
                <a:lnTo>
                  <a:pt x="64008" y="1523"/>
                </a:lnTo>
                <a:lnTo>
                  <a:pt x="60960" y="0"/>
                </a:lnTo>
                <a:lnTo>
                  <a:pt x="59436" y="0"/>
                </a:lnTo>
                <a:lnTo>
                  <a:pt x="56387" y="1523"/>
                </a:lnTo>
                <a:lnTo>
                  <a:pt x="51816" y="6095"/>
                </a:lnTo>
                <a:lnTo>
                  <a:pt x="47244" y="12192"/>
                </a:lnTo>
                <a:lnTo>
                  <a:pt x="41148" y="18288"/>
                </a:lnTo>
                <a:lnTo>
                  <a:pt x="33527" y="24383"/>
                </a:lnTo>
                <a:lnTo>
                  <a:pt x="21336" y="36576"/>
                </a:lnTo>
                <a:lnTo>
                  <a:pt x="18287" y="38100"/>
                </a:lnTo>
                <a:lnTo>
                  <a:pt x="12192" y="39623"/>
                </a:lnTo>
                <a:lnTo>
                  <a:pt x="6096" y="42671"/>
                </a:lnTo>
                <a:lnTo>
                  <a:pt x="6096" y="62483"/>
                </a:lnTo>
                <a:lnTo>
                  <a:pt x="4572" y="67055"/>
                </a:lnTo>
                <a:lnTo>
                  <a:pt x="3048" y="70104"/>
                </a:lnTo>
                <a:lnTo>
                  <a:pt x="0" y="74676"/>
                </a:lnTo>
                <a:lnTo>
                  <a:pt x="0" y="82295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8" name="object 2268"/>
          <p:cNvSpPr/>
          <p:nvPr/>
        </p:nvSpPr>
        <p:spPr>
          <a:xfrm>
            <a:off x="8470912" y="6966724"/>
            <a:ext cx="272797" cy="208788"/>
          </a:xfrm>
          <a:custGeom>
            <a:avLst/>
            <a:gdLst/>
            <a:ahLst/>
            <a:cxnLst/>
            <a:rect l="l" t="t" r="r" b="b"/>
            <a:pathLst>
              <a:path w="272797" h="208788">
                <a:moveTo>
                  <a:pt x="0" y="32004"/>
                </a:moveTo>
                <a:lnTo>
                  <a:pt x="3049" y="30480"/>
                </a:lnTo>
                <a:lnTo>
                  <a:pt x="7621" y="30480"/>
                </a:lnTo>
                <a:lnTo>
                  <a:pt x="13717" y="27433"/>
                </a:lnTo>
                <a:lnTo>
                  <a:pt x="21337" y="25909"/>
                </a:lnTo>
                <a:lnTo>
                  <a:pt x="39624" y="19812"/>
                </a:lnTo>
                <a:lnTo>
                  <a:pt x="50293" y="16764"/>
                </a:lnTo>
                <a:lnTo>
                  <a:pt x="59437" y="13716"/>
                </a:lnTo>
                <a:lnTo>
                  <a:pt x="70105" y="12192"/>
                </a:lnTo>
                <a:lnTo>
                  <a:pt x="80773" y="7621"/>
                </a:lnTo>
                <a:lnTo>
                  <a:pt x="88393" y="6097"/>
                </a:lnTo>
                <a:lnTo>
                  <a:pt x="97537" y="3049"/>
                </a:lnTo>
                <a:lnTo>
                  <a:pt x="105157" y="1525"/>
                </a:lnTo>
                <a:lnTo>
                  <a:pt x="111253" y="0"/>
                </a:lnTo>
                <a:lnTo>
                  <a:pt x="138685" y="0"/>
                </a:lnTo>
                <a:lnTo>
                  <a:pt x="144781" y="1525"/>
                </a:lnTo>
                <a:lnTo>
                  <a:pt x="149353" y="1525"/>
                </a:lnTo>
                <a:lnTo>
                  <a:pt x="152400" y="3049"/>
                </a:lnTo>
                <a:lnTo>
                  <a:pt x="155449" y="3049"/>
                </a:lnTo>
                <a:lnTo>
                  <a:pt x="156973" y="6097"/>
                </a:lnTo>
                <a:lnTo>
                  <a:pt x="160021" y="7621"/>
                </a:lnTo>
                <a:lnTo>
                  <a:pt x="170688" y="18288"/>
                </a:lnTo>
                <a:lnTo>
                  <a:pt x="173737" y="19812"/>
                </a:lnTo>
                <a:lnTo>
                  <a:pt x="175261" y="22861"/>
                </a:lnTo>
                <a:lnTo>
                  <a:pt x="176785" y="24385"/>
                </a:lnTo>
                <a:lnTo>
                  <a:pt x="179833" y="25909"/>
                </a:lnTo>
                <a:lnTo>
                  <a:pt x="190500" y="36576"/>
                </a:lnTo>
                <a:lnTo>
                  <a:pt x="193549" y="42673"/>
                </a:lnTo>
                <a:lnTo>
                  <a:pt x="199645" y="51816"/>
                </a:lnTo>
                <a:lnTo>
                  <a:pt x="204217" y="57912"/>
                </a:lnTo>
                <a:lnTo>
                  <a:pt x="205741" y="60961"/>
                </a:lnTo>
                <a:lnTo>
                  <a:pt x="208788" y="64009"/>
                </a:lnTo>
                <a:lnTo>
                  <a:pt x="211837" y="65533"/>
                </a:lnTo>
                <a:lnTo>
                  <a:pt x="216409" y="68580"/>
                </a:lnTo>
                <a:lnTo>
                  <a:pt x="228600" y="74676"/>
                </a:lnTo>
                <a:lnTo>
                  <a:pt x="236221" y="77725"/>
                </a:lnTo>
                <a:lnTo>
                  <a:pt x="242317" y="80773"/>
                </a:lnTo>
                <a:lnTo>
                  <a:pt x="246888" y="82297"/>
                </a:lnTo>
                <a:lnTo>
                  <a:pt x="251461" y="86868"/>
                </a:lnTo>
                <a:lnTo>
                  <a:pt x="254509" y="91440"/>
                </a:lnTo>
                <a:lnTo>
                  <a:pt x="257557" y="97537"/>
                </a:lnTo>
                <a:lnTo>
                  <a:pt x="266700" y="109728"/>
                </a:lnTo>
                <a:lnTo>
                  <a:pt x="269749" y="114300"/>
                </a:lnTo>
                <a:lnTo>
                  <a:pt x="272797" y="117349"/>
                </a:lnTo>
                <a:lnTo>
                  <a:pt x="272797" y="120397"/>
                </a:lnTo>
                <a:lnTo>
                  <a:pt x="263653" y="126492"/>
                </a:lnTo>
                <a:lnTo>
                  <a:pt x="242317" y="137161"/>
                </a:lnTo>
                <a:lnTo>
                  <a:pt x="231649" y="141733"/>
                </a:lnTo>
                <a:lnTo>
                  <a:pt x="222505" y="146304"/>
                </a:lnTo>
                <a:lnTo>
                  <a:pt x="214885" y="149352"/>
                </a:lnTo>
                <a:lnTo>
                  <a:pt x="208788" y="152400"/>
                </a:lnTo>
                <a:lnTo>
                  <a:pt x="205741" y="152400"/>
                </a:lnTo>
                <a:lnTo>
                  <a:pt x="196597" y="149352"/>
                </a:lnTo>
                <a:lnTo>
                  <a:pt x="187453" y="149352"/>
                </a:lnTo>
                <a:lnTo>
                  <a:pt x="181357" y="150876"/>
                </a:lnTo>
                <a:lnTo>
                  <a:pt x="175261" y="153925"/>
                </a:lnTo>
                <a:lnTo>
                  <a:pt x="166117" y="156973"/>
                </a:lnTo>
                <a:lnTo>
                  <a:pt x="158497" y="160021"/>
                </a:lnTo>
                <a:lnTo>
                  <a:pt x="150876" y="161545"/>
                </a:lnTo>
                <a:lnTo>
                  <a:pt x="146305" y="163068"/>
                </a:lnTo>
                <a:lnTo>
                  <a:pt x="143257" y="164592"/>
                </a:lnTo>
                <a:lnTo>
                  <a:pt x="141733" y="167640"/>
                </a:lnTo>
                <a:lnTo>
                  <a:pt x="132588" y="172212"/>
                </a:lnTo>
                <a:lnTo>
                  <a:pt x="129541" y="172212"/>
                </a:lnTo>
                <a:lnTo>
                  <a:pt x="123445" y="173737"/>
                </a:lnTo>
                <a:lnTo>
                  <a:pt x="120397" y="173737"/>
                </a:lnTo>
                <a:lnTo>
                  <a:pt x="118873" y="175261"/>
                </a:lnTo>
                <a:lnTo>
                  <a:pt x="123445" y="181356"/>
                </a:lnTo>
                <a:lnTo>
                  <a:pt x="118873" y="184404"/>
                </a:lnTo>
                <a:lnTo>
                  <a:pt x="112776" y="185928"/>
                </a:lnTo>
                <a:lnTo>
                  <a:pt x="105157" y="188976"/>
                </a:lnTo>
                <a:lnTo>
                  <a:pt x="97537" y="190500"/>
                </a:lnTo>
                <a:lnTo>
                  <a:pt x="89917" y="190500"/>
                </a:lnTo>
                <a:lnTo>
                  <a:pt x="83821" y="192025"/>
                </a:lnTo>
                <a:lnTo>
                  <a:pt x="77724" y="192025"/>
                </a:lnTo>
                <a:lnTo>
                  <a:pt x="74676" y="190500"/>
                </a:lnTo>
                <a:lnTo>
                  <a:pt x="70105" y="190500"/>
                </a:lnTo>
                <a:lnTo>
                  <a:pt x="64009" y="192025"/>
                </a:lnTo>
                <a:lnTo>
                  <a:pt x="54864" y="193549"/>
                </a:lnTo>
                <a:lnTo>
                  <a:pt x="22861" y="202692"/>
                </a:lnTo>
                <a:lnTo>
                  <a:pt x="16764" y="205740"/>
                </a:lnTo>
                <a:lnTo>
                  <a:pt x="10669" y="207264"/>
                </a:lnTo>
                <a:lnTo>
                  <a:pt x="7621" y="208788"/>
                </a:lnTo>
                <a:lnTo>
                  <a:pt x="0" y="208788"/>
                </a:lnTo>
                <a:lnTo>
                  <a:pt x="0" y="32004"/>
                </a:lnTo>
              </a:path>
            </a:pathLst>
          </a:custGeom>
          <a:solidFill>
            <a:srgbClr val="284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9" name="object 2269"/>
          <p:cNvSpPr/>
          <p:nvPr/>
        </p:nvSpPr>
        <p:spPr>
          <a:xfrm>
            <a:off x="8542541" y="7029209"/>
            <a:ext cx="201168" cy="108203"/>
          </a:xfrm>
          <a:custGeom>
            <a:avLst/>
            <a:gdLst/>
            <a:ahLst/>
            <a:cxnLst/>
            <a:rect l="l" t="t" r="r" b="b"/>
            <a:pathLst>
              <a:path w="201168" h="108203">
                <a:moveTo>
                  <a:pt x="137159" y="0"/>
                </a:moveTo>
                <a:lnTo>
                  <a:pt x="140208" y="1524"/>
                </a:lnTo>
                <a:lnTo>
                  <a:pt x="144780" y="4571"/>
                </a:lnTo>
                <a:lnTo>
                  <a:pt x="156971" y="10667"/>
                </a:lnTo>
                <a:lnTo>
                  <a:pt x="164592" y="13715"/>
                </a:lnTo>
                <a:lnTo>
                  <a:pt x="170688" y="16764"/>
                </a:lnTo>
                <a:lnTo>
                  <a:pt x="175259" y="19812"/>
                </a:lnTo>
                <a:lnTo>
                  <a:pt x="179832" y="24383"/>
                </a:lnTo>
                <a:lnTo>
                  <a:pt x="182880" y="28955"/>
                </a:lnTo>
                <a:lnTo>
                  <a:pt x="185928" y="35052"/>
                </a:lnTo>
                <a:lnTo>
                  <a:pt x="195071" y="47243"/>
                </a:lnTo>
                <a:lnTo>
                  <a:pt x="198120" y="51815"/>
                </a:lnTo>
                <a:lnTo>
                  <a:pt x="201168" y="54864"/>
                </a:lnTo>
                <a:lnTo>
                  <a:pt x="201168" y="56388"/>
                </a:lnTo>
                <a:lnTo>
                  <a:pt x="192024" y="62483"/>
                </a:lnTo>
                <a:lnTo>
                  <a:pt x="170688" y="73152"/>
                </a:lnTo>
                <a:lnTo>
                  <a:pt x="160020" y="77724"/>
                </a:lnTo>
                <a:lnTo>
                  <a:pt x="150876" y="82295"/>
                </a:lnTo>
                <a:lnTo>
                  <a:pt x="143256" y="86867"/>
                </a:lnTo>
                <a:lnTo>
                  <a:pt x="137159" y="88391"/>
                </a:lnTo>
                <a:lnTo>
                  <a:pt x="134112" y="88391"/>
                </a:lnTo>
                <a:lnTo>
                  <a:pt x="129540" y="86867"/>
                </a:lnTo>
                <a:lnTo>
                  <a:pt x="124968" y="86867"/>
                </a:lnTo>
                <a:lnTo>
                  <a:pt x="120395" y="85343"/>
                </a:lnTo>
                <a:lnTo>
                  <a:pt x="118871" y="85343"/>
                </a:lnTo>
                <a:lnTo>
                  <a:pt x="115824" y="86867"/>
                </a:lnTo>
                <a:lnTo>
                  <a:pt x="109728" y="88391"/>
                </a:lnTo>
                <a:lnTo>
                  <a:pt x="103632" y="91440"/>
                </a:lnTo>
                <a:lnTo>
                  <a:pt x="94488" y="92964"/>
                </a:lnTo>
                <a:lnTo>
                  <a:pt x="86868" y="96012"/>
                </a:lnTo>
                <a:lnTo>
                  <a:pt x="79247" y="97536"/>
                </a:lnTo>
                <a:lnTo>
                  <a:pt x="74676" y="99060"/>
                </a:lnTo>
                <a:lnTo>
                  <a:pt x="71628" y="100583"/>
                </a:lnTo>
                <a:lnTo>
                  <a:pt x="70104" y="103631"/>
                </a:lnTo>
                <a:lnTo>
                  <a:pt x="60959" y="108203"/>
                </a:lnTo>
                <a:lnTo>
                  <a:pt x="56388" y="106679"/>
                </a:lnTo>
                <a:lnTo>
                  <a:pt x="51816" y="106679"/>
                </a:lnTo>
                <a:lnTo>
                  <a:pt x="48768" y="105155"/>
                </a:lnTo>
                <a:lnTo>
                  <a:pt x="47244" y="105155"/>
                </a:lnTo>
                <a:lnTo>
                  <a:pt x="44195" y="103631"/>
                </a:lnTo>
                <a:lnTo>
                  <a:pt x="41147" y="100583"/>
                </a:lnTo>
                <a:lnTo>
                  <a:pt x="39624" y="97536"/>
                </a:lnTo>
                <a:lnTo>
                  <a:pt x="36576" y="92964"/>
                </a:lnTo>
                <a:lnTo>
                  <a:pt x="35052" y="88391"/>
                </a:lnTo>
                <a:lnTo>
                  <a:pt x="32004" y="76200"/>
                </a:lnTo>
                <a:lnTo>
                  <a:pt x="28956" y="71627"/>
                </a:lnTo>
                <a:lnTo>
                  <a:pt x="25908" y="70103"/>
                </a:lnTo>
                <a:lnTo>
                  <a:pt x="22859" y="67055"/>
                </a:lnTo>
                <a:lnTo>
                  <a:pt x="18288" y="64007"/>
                </a:lnTo>
                <a:lnTo>
                  <a:pt x="13716" y="62483"/>
                </a:lnTo>
                <a:lnTo>
                  <a:pt x="9144" y="59436"/>
                </a:lnTo>
                <a:lnTo>
                  <a:pt x="4571" y="57912"/>
                </a:lnTo>
                <a:lnTo>
                  <a:pt x="1524" y="56388"/>
                </a:lnTo>
                <a:lnTo>
                  <a:pt x="0" y="56388"/>
                </a:lnTo>
                <a:lnTo>
                  <a:pt x="1524" y="47243"/>
                </a:lnTo>
                <a:lnTo>
                  <a:pt x="4571" y="42671"/>
                </a:lnTo>
                <a:lnTo>
                  <a:pt x="12192" y="35052"/>
                </a:lnTo>
                <a:lnTo>
                  <a:pt x="15240" y="33527"/>
                </a:lnTo>
                <a:lnTo>
                  <a:pt x="22859" y="25907"/>
                </a:lnTo>
                <a:lnTo>
                  <a:pt x="27432" y="22860"/>
                </a:lnTo>
                <a:lnTo>
                  <a:pt x="35052" y="15240"/>
                </a:lnTo>
                <a:lnTo>
                  <a:pt x="39624" y="13715"/>
                </a:lnTo>
                <a:lnTo>
                  <a:pt x="41147" y="12191"/>
                </a:lnTo>
                <a:lnTo>
                  <a:pt x="42671" y="13715"/>
                </a:lnTo>
                <a:lnTo>
                  <a:pt x="54864" y="19812"/>
                </a:lnTo>
                <a:lnTo>
                  <a:pt x="64008" y="28955"/>
                </a:lnTo>
                <a:lnTo>
                  <a:pt x="64008" y="32003"/>
                </a:lnTo>
                <a:lnTo>
                  <a:pt x="67056" y="35052"/>
                </a:lnTo>
                <a:lnTo>
                  <a:pt x="71628" y="36576"/>
                </a:lnTo>
                <a:lnTo>
                  <a:pt x="74676" y="38100"/>
                </a:lnTo>
                <a:lnTo>
                  <a:pt x="79247" y="41148"/>
                </a:lnTo>
                <a:lnTo>
                  <a:pt x="82295" y="41148"/>
                </a:lnTo>
                <a:lnTo>
                  <a:pt x="85344" y="42671"/>
                </a:lnTo>
                <a:lnTo>
                  <a:pt x="86868" y="42671"/>
                </a:lnTo>
                <a:lnTo>
                  <a:pt x="88392" y="41148"/>
                </a:lnTo>
                <a:lnTo>
                  <a:pt x="88392" y="38100"/>
                </a:lnTo>
                <a:lnTo>
                  <a:pt x="91440" y="32003"/>
                </a:lnTo>
                <a:lnTo>
                  <a:pt x="92964" y="27431"/>
                </a:lnTo>
                <a:lnTo>
                  <a:pt x="94488" y="24383"/>
                </a:lnTo>
                <a:lnTo>
                  <a:pt x="96012" y="24383"/>
                </a:lnTo>
                <a:lnTo>
                  <a:pt x="99059" y="21336"/>
                </a:lnTo>
                <a:lnTo>
                  <a:pt x="105156" y="18288"/>
                </a:lnTo>
                <a:lnTo>
                  <a:pt x="114300" y="9143"/>
                </a:lnTo>
                <a:lnTo>
                  <a:pt x="120395" y="6095"/>
                </a:lnTo>
                <a:lnTo>
                  <a:pt x="123444" y="3048"/>
                </a:lnTo>
                <a:lnTo>
                  <a:pt x="126492" y="1524"/>
                </a:lnTo>
                <a:lnTo>
                  <a:pt x="128016" y="1524"/>
                </a:lnTo>
                <a:lnTo>
                  <a:pt x="131064" y="0"/>
                </a:lnTo>
                <a:lnTo>
                  <a:pt x="137159" y="0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0" name="object 2270"/>
          <p:cNvSpPr/>
          <p:nvPr/>
        </p:nvSpPr>
        <p:spPr>
          <a:xfrm>
            <a:off x="8880869" y="6703073"/>
            <a:ext cx="650748" cy="560831"/>
          </a:xfrm>
          <a:custGeom>
            <a:avLst/>
            <a:gdLst/>
            <a:ahLst/>
            <a:cxnLst/>
            <a:rect l="l" t="t" r="r" b="b"/>
            <a:pathLst>
              <a:path w="650748" h="560831">
                <a:moveTo>
                  <a:pt x="640080" y="518160"/>
                </a:moveTo>
                <a:lnTo>
                  <a:pt x="646176" y="496824"/>
                </a:lnTo>
                <a:lnTo>
                  <a:pt x="650748" y="480060"/>
                </a:lnTo>
                <a:lnTo>
                  <a:pt x="650748" y="449579"/>
                </a:lnTo>
                <a:lnTo>
                  <a:pt x="649224" y="443484"/>
                </a:lnTo>
                <a:lnTo>
                  <a:pt x="647700" y="437388"/>
                </a:lnTo>
                <a:lnTo>
                  <a:pt x="646176" y="431291"/>
                </a:lnTo>
                <a:lnTo>
                  <a:pt x="644652" y="426719"/>
                </a:lnTo>
                <a:lnTo>
                  <a:pt x="641604" y="420624"/>
                </a:lnTo>
                <a:lnTo>
                  <a:pt x="629412" y="402336"/>
                </a:lnTo>
                <a:lnTo>
                  <a:pt x="624840" y="399288"/>
                </a:lnTo>
                <a:lnTo>
                  <a:pt x="621792" y="394715"/>
                </a:lnTo>
                <a:lnTo>
                  <a:pt x="617219" y="391667"/>
                </a:lnTo>
                <a:lnTo>
                  <a:pt x="609600" y="384048"/>
                </a:lnTo>
                <a:lnTo>
                  <a:pt x="605028" y="381000"/>
                </a:lnTo>
                <a:lnTo>
                  <a:pt x="600455" y="376427"/>
                </a:lnTo>
                <a:lnTo>
                  <a:pt x="592836" y="370331"/>
                </a:lnTo>
                <a:lnTo>
                  <a:pt x="586740" y="365760"/>
                </a:lnTo>
                <a:lnTo>
                  <a:pt x="556260" y="353567"/>
                </a:lnTo>
                <a:lnTo>
                  <a:pt x="548640" y="352043"/>
                </a:lnTo>
                <a:lnTo>
                  <a:pt x="539496" y="350519"/>
                </a:lnTo>
                <a:lnTo>
                  <a:pt x="495300" y="350519"/>
                </a:lnTo>
                <a:lnTo>
                  <a:pt x="477012" y="353567"/>
                </a:lnTo>
                <a:lnTo>
                  <a:pt x="466343" y="355091"/>
                </a:lnTo>
                <a:lnTo>
                  <a:pt x="475488" y="373379"/>
                </a:lnTo>
                <a:lnTo>
                  <a:pt x="480060" y="384048"/>
                </a:lnTo>
                <a:lnTo>
                  <a:pt x="484631" y="391667"/>
                </a:lnTo>
                <a:lnTo>
                  <a:pt x="489204" y="400812"/>
                </a:lnTo>
                <a:lnTo>
                  <a:pt x="492252" y="408431"/>
                </a:lnTo>
                <a:lnTo>
                  <a:pt x="496824" y="414527"/>
                </a:lnTo>
                <a:lnTo>
                  <a:pt x="499872" y="422148"/>
                </a:lnTo>
                <a:lnTo>
                  <a:pt x="504443" y="422148"/>
                </a:lnTo>
                <a:lnTo>
                  <a:pt x="510540" y="420624"/>
                </a:lnTo>
                <a:lnTo>
                  <a:pt x="516636" y="422148"/>
                </a:lnTo>
                <a:lnTo>
                  <a:pt x="522731" y="422148"/>
                </a:lnTo>
                <a:lnTo>
                  <a:pt x="530352" y="423672"/>
                </a:lnTo>
                <a:lnTo>
                  <a:pt x="536448" y="426719"/>
                </a:lnTo>
                <a:lnTo>
                  <a:pt x="551688" y="432815"/>
                </a:lnTo>
                <a:lnTo>
                  <a:pt x="556260" y="437388"/>
                </a:lnTo>
                <a:lnTo>
                  <a:pt x="562355" y="441960"/>
                </a:lnTo>
                <a:lnTo>
                  <a:pt x="571500" y="454151"/>
                </a:lnTo>
                <a:lnTo>
                  <a:pt x="574548" y="458724"/>
                </a:lnTo>
                <a:lnTo>
                  <a:pt x="576072" y="467867"/>
                </a:lnTo>
                <a:lnTo>
                  <a:pt x="577596" y="473963"/>
                </a:lnTo>
                <a:lnTo>
                  <a:pt x="574548" y="483107"/>
                </a:lnTo>
                <a:lnTo>
                  <a:pt x="574548" y="484631"/>
                </a:lnTo>
                <a:lnTo>
                  <a:pt x="573024" y="486155"/>
                </a:lnTo>
                <a:lnTo>
                  <a:pt x="571500" y="487679"/>
                </a:lnTo>
                <a:lnTo>
                  <a:pt x="560831" y="487679"/>
                </a:lnTo>
                <a:lnTo>
                  <a:pt x="556260" y="486155"/>
                </a:lnTo>
                <a:lnTo>
                  <a:pt x="547116" y="480060"/>
                </a:lnTo>
                <a:lnTo>
                  <a:pt x="541019" y="475488"/>
                </a:lnTo>
                <a:lnTo>
                  <a:pt x="528828" y="463296"/>
                </a:lnTo>
                <a:lnTo>
                  <a:pt x="522731" y="454151"/>
                </a:lnTo>
                <a:lnTo>
                  <a:pt x="515112" y="445007"/>
                </a:lnTo>
                <a:lnTo>
                  <a:pt x="507492" y="434339"/>
                </a:lnTo>
                <a:lnTo>
                  <a:pt x="499872" y="422148"/>
                </a:lnTo>
                <a:lnTo>
                  <a:pt x="498348" y="420624"/>
                </a:lnTo>
                <a:lnTo>
                  <a:pt x="498348" y="417576"/>
                </a:lnTo>
                <a:lnTo>
                  <a:pt x="496824" y="416051"/>
                </a:lnTo>
                <a:lnTo>
                  <a:pt x="495300" y="414527"/>
                </a:lnTo>
                <a:lnTo>
                  <a:pt x="493776" y="411479"/>
                </a:lnTo>
                <a:lnTo>
                  <a:pt x="492252" y="406907"/>
                </a:lnTo>
                <a:lnTo>
                  <a:pt x="490728" y="403860"/>
                </a:lnTo>
                <a:lnTo>
                  <a:pt x="487680" y="400812"/>
                </a:lnTo>
                <a:lnTo>
                  <a:pt x="484631" y="394715"/>
                </a:lnTo>
                <a:lnTo>
                  <a:pt x="483107" y="390143"/>
                </a:lnTo>
                <a:lnTo>
                  <a:pt x="480060" y="384048"/>
                </a:lnTo>
                <a:lnTo>
                  <a:pt x="477012" y="379476"/>
                </a:lnTo>
                <a:lnTo>
                  <a:pt x="475488" y="373379"/>
                </a:lnTo>
                <a:lnTo>
                  <a:pt x="466343" y="355091"/>
                </a:lnTo>
                <a:lnTo>
                  <a:pt x="460248" y="339851"/>
                </a:lnTo>
                <a:lnTo>
                  <a:pt x="452628" y="324612"/>
                </a:lnTo>
                <a:lnTo>
                  <a:pt x="446531" y="310896"/>
                </a:lnTo>
                <a:lnTo>
                  <a:pt x="438912" y="297179"/>
                </a:lnTo>
                <a:lnTo>
                  <a:pt x="431292" y="281939"/>
                </a:lnTo>
                <a:lnTo>
                  <a:pt x="422148" y="268224"/>
                </a:lnTo>
                <a:lnTo>
                  <a:pt x="414528" y="254507"/>
                </a:lnTo>
                <a:lnTo>
                  <a:pt x="405384" y="240791"/>
                </a:lnTo>
                <a:lnTo>
                  <a:pt x="396240" y="228600"/>
                </a:lnTo>
                <a:lnTo>
                  <a:pt x="387096" y="214884"/>
                </a:lnTo>
                <a:lnTo>
                  <a:pt x="379476" y="202691"/>
                </a:lnTo>
                <a:lnTo>
                  <a:pt x="370331" y="188976"/>
                </a:lnTo>
                <a:lnTo>
                  <a:pt x="352043" y="164591"/>
                </a:lnTo>
                <a:lnTo>
                  <a:pt x="342900" y="153924"/>
                </a:lnTo>
                <a:lnTo>
                  <a:pt x="333755" y="141731"/>
                </a:lnTo>
                <a:lnTo>
                  <a:pt x="324612" y="131063"/>
                </a:lnTo>
                <a:lnTo>
                  <a:pt x="316992" y="121919"/>
                </a:lnTo>
                <a:lnTo>
                  <a:pt x="307848" y="111251"/>
                </a:lnTo>
                <a:lnTo>
                  <a:pt x="300228" y="102107"/>
                </a:lnTo>
                <a:lnTo>
                  <a:pt x="291084" y="92963"/>
                </a:lnTo>
                <a:lnTo>
                  <a:pt x="283464" y="83819"/>
                </a:lnTo>
                <a:lnTo>
                  <a:pt x="277367" y="76200"/>
                </a:lnTo>
                <a:lnTo>
                  <a:pt x="269748" y="68579"/>
                </a:lnTo>
                <a:lnTo>
                  <a:pt x="262128" y="62484"/>
                </a:lnTo>
                <a:lnTo>
                  <a:pt x="233172" y="33527"/>
                </a:lnTo>
                <a:lnTo>
                  <a:pt x="228600" y="32003"/>
                </a:lnTo>
                <a:lnTo>
                  <a:pt x="205740" y="16763"/>
                </a:lnTo>
                <a:lnTo>
                  <a:pt x="184404" y="7619"/>
                </a:lnTo>
                <a:lnTo>
                  <a:pt x="164592" y="1524"/>
                </a:lnTo>
                <a:lnTo>
                  <a:pt x="144780" y="0"/>
                </a:lnTo>
                <a:lnTo>
                  <a:pt x="124967" y="1524"/>
                </a:lnTo>
                <a:lnTo>
                  <a:pt x="108204" y="6096"/>
                </a:lnTo>
                <a:lnTo>
                  <a:pt x="91440" y="13715"/>
                </a:lnTo>
                <a:lnTo>
                  <a:pt x="77724" y="22860"/>
                </a:lnTo>
                <a:lnTo>
                  <a:pt x="64007" y="33527"/>
                </a:lnTo>
                <a:lnTo>
                  <a:pt x="50292" y="45719"/>
                </a:lnTo>
                <a:lnTo>
                  <a:pt x="39624" y="57912"/>
                </a:lnTo>
                <a:lnTo>
                  <a:pt x="21336" y="85343"/>
                </a:lnTo>
                <a:lnTo>
                  <a:pt x="7619" y="112776"/>
                </a:lnTo>
                <a:lnTo>
                  <a:pt x="4572" y="126491"/>
                </a:lnTo>
                <a:lnTo>
                  <a:pt x="3048" y="131063"/>
                </a:lnTo>
                <a:lnTo>
                  <a:pt x="1524" y="140207"/>
                </a:lnTo>
                <a:lnTo>
                  <a:pt x="0" y="149351"/>
                </a:lnTo>
                <a:lnTo>
                  <a:pt x="0" y="187451"/>
                </a:lnTo>
                <a:lnTo>
                  <a:pt x="1524" y="202691"/>
                </a:lnTo>
                <a:lnTo>
                  <a:pt x="4572" y="217931"/>
                </a:lnTo>
                <a:lnTo>
                  <a:pt x="9143" y="233172"/>
                </a:lnTo>
                <a:lnTo>
                  <a:pt x="21336" y="260603"/>
                </a:lnTo>
                <a:lnTo>
                  <a:pt x="30480" y="271272"/>
                </a:lnTo>
                <a:lnTo>
                  <a:pt x="42672" y="283463"/>
                </a:lnTo>
                <a:lnTo>
                  <a:pt x="54864" y="291084"/>
                </a:lnTo>
                <a:lnTo>
                  <a:pt x="71628" y="297179"/>
                </a:lnTo>
                <a:lnTo>
                  <a:pt x="88392" y="300227"/>
                </a:lnTo>
                <a:lnTo>
                  <a:pt x="108204" y="301751"/>
                </a:lnTo>
                <a:lnTo>
                  <a:pt x="144780" y="304800"/>
                </a:lnTo>
                <a:lnTo>
                  <a:pt x="178307" y="307848"/>
                </a:lnTo>
                <a:lnTo>
                  <a:pt x="192024" y="309372"/>
                </a:lnTo>
                <a:lnTo>
                  <a:pt x="207264" y="309372"/>
                </a:lnTo>
                <a:lnTo>
                  <a:pt x="220980" y="310896"/>
                </a:lnTo>
                <a:lnTo>
                  <a:pt x="233172" y="312419"/>
                </a:lnTo>
                <a:lnTo>
                  <a:pt x="254507" y="315467"/>
                </a:lnTo>
                <a:lnTo>
                  <a:pt x="263652" y="316991"/>
                </a:lnTo>
                <a:lnTo>
                  <a:pt x="271272" y="320039"/>
                </a:lnTo>
                <a:lnTo>
                  <a:pt x="283464" y="323088"/>
                </a:lnTo>
                <a:lnTo>
                  <a:pt x="286512" y="324612"/>
                </a:lnTo>
                <a:lnTo>
                  <a:pt x="281940" y="324612"/>
                </a:lnTo>
                <a:lnTo>
                  <a:pt x="278892" y="326136"/>
                </a:lnTo>
                <a:lnTo>
                  <a:pt x="277367" y="326136"/>
                </a:lnTo>
                <a:lnTo>
                  <a:pt x="274319" y="327660"/>
                </a:lnTo>
                <a:lnTo>
                  <a:pt x="271272" y="330707"/>
                </a:lnTo>
                <a:lnTo>
                  <a:pt x="277367" y="333755"/>
                </a:lnTo>
                <a:lnTo>
                  <a:pt x="284988" y="336803"/>
                </a:lnTo>
                <a:lnTo>
                  <a:pt x="291084" y="341376"/>
                </a:lnTo>
                <a:lnTo>
                  <a:pt x="300228" y="345948"/>
                </a:lnTo>
                <a:lnTo>
                  <a:pt x="307848" y="350519"/>
                </a:lnTo>
                <a:lnTo>
                  <a:pt x="316992" y="356615"/>
                </a:lnTo>
                <a:lnTo>
                  <a:pt x="324612" y="362712"/>
                </a:lnTo>
                <a:lnTo>
                  <a:pt x="333755" y="368807"/>
                </a:lnTo>
                <a:lnTo>
                  <a:pt x="344424" y="376427"/>
                </a:lnTo>
                <a:lnTo>
                  <a:pt x="353567" y="384048"/>
                </a:lnTo>
                <a:lnTo>
                  <a:pt x="387096" y="417576"/>
                </a:lnTo>
                <a:lnTo>
                  <a:pt x="394716" y="426719"/>
                </a:lnTo>
                <a:lnTo>
                  <a:pt x="400812" y="434339"/>
                </a:lnTo>
                <a:lnTo>
                  <a:pt x="409955" y="445007"/>
                </a:lnTo>
                <a:lnTo>
                  <a:pt x="417576" y="457200"/>
                </a:lnTo>
                <a:lnTo>
                  <a:pt x="426719" y="467867"/>
                </a:lnTo>
                <a:lnTo>
                  <a:pt x="434340" y="478536"/>
                </a:lnTo>
                <a:lnTo>
                  <a:pt x="443484" y="489203"/>
                </a:lnTo>
                <a:lnTo>
                  <a:pt x="451104" y="499872"/>
                </a:lnTo>
                <a:lnTo>
                  <a:pt x="460248" y="509015"/>
                </a:lnTo>
                <a:lnTo>
                  <a:pt x="469392" y="516636"/>
                </a:lnTo>
                <a:lnTo>
                  <a:pt x="478536" y="525779"/>
                </a:lnTo>
                <a:lnTo>
                  <a:pt x="487680" y="533400"/>
                </a:lnTo>
                <a:lnTo>
                  <a:pt x="498348" y="539496"/>
                </a:lnTo>
                <a:lnTo>
                  <a:pt x="507492" y="545591"/>
                </a:lnTo>
                <a:lnTo>
                  <a:pt x="518160" y="551688"/>
                </a:lnTo>
                <a:lnTo>
                  <a:pt x="527304" y="556260"/>
                </a:lnTo>
                <a:lnTo>
                  <a:pt x="537972" y="559307"/>
                </a:lnTo>
                <a:lnTo>
                  <a:pt x="548640" y="560831"/>
                </a:lnTo>
                <a:lnTo>
                  <a:pt x="576072" y="560831"/>
                </a:lnTo>
                <a:lnTo>
                  <a:pt x="583692" y="559307"/>
                </a:lnTo>
                <a:lnTo>
                  <a:pt x="589788" y="557784"/>
                </a:lnTo>
                <a:lnTo>
                  <a:pt x="597407" y="554736"/>
                </a:lnTo>
                <a:lnTo>
                  <a:pt x="615696" y="545591"/>
                </a:lnTo>
                <a:lnTo>
                  <a:pt x="621792" y="541019"/>
                </a:lnTo>
                <a:lnTo>
                  <a:pt x="626364" y="537972"/>
                </a:lnTo>
                <a:lnTo>
                  <a:pt x="630936" y="533400"/>
                </a:lnTo>
                <a:lnTo>
                  <a:pt x="633984" y="528827"/>
                </a:lnTo>
                <a:lnTo>
                  <a:pt x="638555" y="522731"/>
                </a:lnTo>
                <a:lnTo>
                  <a:pt x="640080" y="518160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1" name="object 2271"/>
          <p:cNvSpPr/>
          <p:nvPr/>
        </p:nvSpPr>
        <p:spPr>
          <a:xfrm>
            <a:off x="9085085" y="7100836"/>
            <a:ext cx="192024" cy="54864"/>
          </a:xfrm>
          <a:custGeom>
            <a:avLst/>
            <a:gdLst/>
            <a:ahLst/>
            <a:cxnLst/>
            <a:rect l="l" t="t" r="r" b="b"/>
            <a:pathLst>
              <a:path w="192024" h="54864">
                <a:moveTo>
                  <a:pt x="0" y="54864"/>
                </a:moveTo>
                <a:lnTo>
                  <a:pt x="12191" y="54864"/>
                </a:lnTo>
                <a:lnTo>
                  <a:pt x="21336" y="53340"/>
                </a:lnTo>
                <a:lnTo>
                  <a:pt x="32003" y="50292"/>
                </a:lnTo>
                <a:lnTo>
                  <a:pt x="44196" y="47244"/>
                </a:lnTo>
                <a:lnTo>
                  <a:pt x="57912" y="42673"/>
                </a:lnTo>
                <a:lnTo>
                  <a:pt x="71627" y="39625"/>
                </a:lnTo>
                <a:lnTo>
                  <a:pt x="85344" y="35052"/>
                </a:lnTo>
                <a:lnTo>
                  <a:pt x="99060" y="28956"/>
                </a:lnTo>
                <a:lnTo>
                  <a:pt x="126491" y="19813"/>
                </a:lnTo>
                <a:lnTo>
                  <a:pt x="138684" y="15240"/>
                </a:lnTo>
                <a:lnTo>
                  <a:pt x="149351" y="10668"/>
                </a:lnTo>
                <a:lnTo>
                  <a:pt x="158496" y="6097"/>
                </a:lnTo>
                <a:lnTo>
                  <a:pt x="166115" y="3049"/>
                </a:lnTo>
                <a:lnTo>
                  <a:pt x="170688" y="0"/>
                </a:lnTo>
                <a:lnTo>
                  <a:pt x="182880" y="12192"/>
                </a:lnTo>
                <a:lnTo>
                  <a:pt x="184403" y="15240"/>
                </a:lnTo>
                <a:lnTo>
                  <a:pt x="192024" y="22861"/>
                </a:lnTo>
                <a:lnTo>
                  <a:pt x="187451" y="24385"/>
                </a:lnTo>
                <a:lnTo>
                  <a:pt x="182880" y="27433"/>
                </a:lnTo>
                <a:lnTo>
                  <a:pt x="175260" y="28956"/>
                </a:lnTo>
                <a:lnTo>
                  <a:pt x="153924" y="35052"/>
                </a:lnTo>
                <a:lnTo>
                  <a:pt x="141732" y="38100"/>
                </a:lnTo>
                <a:lnTo>
                  <a:pt x="128015" y="39625"/>
                </a:lnTo>
                <a:lnTo>
                  <a:pt x="114300" y="44197"/>
                </a:lnTo>
                <a:lnTo>
                  <a:pt x="100584" y="45721"/>
                </a:lnTo>
                <a:lnTo>
                  <a:pt x="85344" y="48768"/>
                </a:lnTo>
                <a:lnTo>
                  <a:pt x="54864" y="51816"/>
                </a:lnTo>
                <a:lnTo>
                  <a:pt x="41148" y="54864"/>
                </a:lnTo>
                <a:lnTo>
                  <a:pt x="0" y="54864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2" name="object 2272"/>
          <p:cNvSpPr/>
          <p:nvPr/>
        </p:nvSpPr>
        <p:spPr>
          <a:xfrm>
            <a:off x="8605024" y="6980440"/>
            <a:ext cx="80773" cy="99060"/>
          </a:xfrm>
          <a:custGeom>
            <a:avLst/>
            <a:gdLst/>
            <a:ahLst/>
            <a:cxnLst/>
            <a:rect l="l" t="t" r="r" b="b"/>
            <a:pathLst>
              <a:path w="80773" h="99060">
                <a:moveTo>
                  <a:pt x="68581" y="3048"/>
                </a:moveTo>
                <a:lnTo>
                  <a:pt x="74676" y="6096"/>
                </a:lnTo>
                <a:lnTo>
                  <a:pt x="79249" y="10669"/>
                </a:lnTo>
                <a:lnTo>
                  <a:pt x="80773" y="15240"/>
                </a:lnTo>
                <a:lnTo>
                  <a:pt x="80773" y="27433"/>
                </a:lnTo>
                <a:lnTo>
                  <a:pt x="79249" y="33529"/>
                </a:lnTo>
                <a:lnTo>
                  <a:pt x="77725" y="38100"/>
                </a:lnTo>
                <a:lnTo>
                  <a:pt x="74676" y="47245"/>
                </a:lnTo>
                <a:lnTo>
                  <a:pt x="71629" y="57912"/>
                </a:lnTo>
                <a:lnTo>
                  <a:pt x="65533" y="76200"/>
                </a:lnTo>
                <a:lnTo>
                  <a:pt x="64009" y="82296"/>
                </a:lnTo>
                <a:lnTo>
                  <a:pt x="62485" y="88393"/>
                </a:lnTo>
                <a:lnTo>
                  <a:pt x="56388" y="97536"/>
                </a:lnTo>
                <a:lnTo>
                  <a:pt x="50293" y="99060"/>
                </a:lnTo>
                <a:lnTo>
                  <a:pt x="47245" y="99060"/>
                </a:lnTo>
                <a:lnTo>
                  <a:pt x="44197" y="97536"/>
                </a:lnTo>
                <a:lnTo>
                  <a:pt x="36576" y="97536"/>
                </a:lnTo>
                <a:lnTo>
                  <a:pt x="35052" y="96012"/>
                </a:lnTo>
                <a:lnTo>
                  <a:pt x="32005" y="94488"/>
                </a:lnTo>
                <a:lnTo>
                  <a:pt x="28957" y="94488"/>
                </a:lnTo>
                <a:lnTo>
                  <a:pt x="27433" y="96012"/>
                </a:lnTo>
                <a:lnTo>
                  <a:pt x="24385" y="96012"/>
                </a:lnTo>
                <a:lnTo>
                  <a:pt x="22861" y="94488"/>
                </a:lnTo>
                <a:lnTo>
                  <a:pt x="21337" y="94488"/>
                </a:lnTo>
                <a:lnTo>
                  <a:pt x="19812" y="92964"/>
                </a:lnTo>
                <a:lnTo>
                  <a:pt x="19812" y="89917"/>
                </a:lnTo>
                <a:lnTo>
                  <a:pt x="12193" y="89917"/>
                </a:lnTo>
                <a:lnTo>
                  <a:pt x="10669" y="88393"/>
                </a:lnTo>
                <a:lnTo>
                  <a:pt x="9145" y="86869"/>
                </a:lnTo>
                <a:lnTo>
                  <a:pt x="9145" y="82296"/>
                </a:lnTo>
                <a:lnTo>
                  <a:pt x="4573" y="82296"/>
                </a:lnTo>
                <a:lnTo>
                  <a:pt x="1525" y="80772"/>
                </a:lnTo>
                <a:lnTo>
                  <a:pt x="0" y="77724"/>
                </a:lnTo>
                <a:lnTo>
                  <a:pt x="1525" y="73152"/>
                </a:lnTo>
                <a:lnTo>
                  <a:pt x="3049" y="71629"/>
                </a:lnTo>
                <a:lnTo>
                  <a:pt x="6097" y="65533"/>
                </a:lnTo>
                <a:lnTo>
                  <a:pt x="12193" y="59436"/>
                </a:lnTo>
                <a:lnTo>
                  <a:pt x="13717" y="54864"/>
                </a:lnTo>
                <a:lnTo>
                  <a:pt x="16764" y="50293"/>
                </a:lnTo>
                <a:lnTo>
                  <a:pt x="22861" y="44196"/>
                </a:lnTo>
                <a:lnTo>
                  <a:pt x="27433" y="35052"/>
                </a:lnTo>
                <a:lnTo>
                  <a:pt x="28957" y="28957"/>
                </a:lnTo>
                <a:lnTo>
                  <a:pt x="32005" y="24384"/>
                </a:lnTo>
                <a:lnTo>
                  <a:pt x="32005" y="21336"/>
                </a:lnTo>
                <a:lnTo>
                  <a:pt x="33529" y="18288"/>
                </a:lnTo>
                <a:lnTo>
                  <a:pt x="36576" y="13717"/>
                </a:lnTo>
                <a:lnTo>
                  <a:pt x="39625" y="7621"/>
                </a:lnTo>
                <a:lnTo>
                  <a:pt x="45721" y="3048"/>
                </a:lnTo>
                <a:lnTo>
                  <a:pt x="57912" y="0"/>
                </a:lnTo>
                <a:lnTo>
                  <a:pt x="68581" y="3048"/>
                </a:lnTo>
              </a:path>
            </a:pathLst>
          </a:custGeom>
          <a:solidFill>
            <a:srgbClr val="B5595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3" name="object 2273"/>
          <p:cNvSpPr/>
          <p:nvPr/>
        </p:nvSpPr>
        <p:spPr>
          <a:xfrm>
            <a:off x="8649221" y="6983488"/>
            <a:ext cx="36576" cy="96012"/>
          </a:xfrm>
          <a:custGeom>
            <a:avLst/>
            <a:gdLst/>
            <a:ahLst/>
            <a:cxnLst/>
            <a:rect l="l" t="t" r="r" b="b"/>
            <a:pathLst>
              <a:path w="36576" h="96012">
                <a:moveTo>
                  <a:pt x="6096" y="96012"/>
                </a:moveTo>
                <a:lnTo>
                  <a:pt x="12191" y="92964"/>
                </a:lnTo>
                <a:lnTo>
                  <a:pt x="15240" y="89916"/>
                </a:lnTo>
                <a:lnTo>
                  <a:pt x="18288" y="85345"/>
                </a:lnTo>
                <a:lnTo>
                  <a:pt x="19812" y="79248"/>
                </a:lnTo>
                <a:lnTo>
                  <a:pt x="21336" y="73152"/>
                </a:lnTo>
                <a:lnTo>
                  <a:pt x="27432" y="54864"/>
                </a:lnTo>
                <a:lnTo>
                  <a:pt x="30479" y="44197"/>
                </a:lnTo>
                <a:lnTo>
                  <a:pt x="33528" y="35052"/>
                </a:lnTo>
                <a:lnTo>
                  <a:pt x="35052" y="30481"/>
                </a:lnTo>
                <a:lnTo>
                  <a:pt x="36576" y="24385"/>
                </a:lnTo>
                <a:lnTo>
                  <a:pt x="36576" y="10669"/>
                </a:lnTo>
                <a:lnTo>
                  <a:pt x="35052" y="7621"/>
                </a:lnTo>
                <a:lnTo>
                  <a:pt x="30479" y="3048"/>
                </a:lnTo>
                <a:lnTo>
                  <a:pt x="24384" y="0"/>
                </a:lnTo>
                <a:lnTo>
                  <a:pt x="27432" y="3048"/>
                </a:lnTo>
                <a:lnTo>
                  <a:pt x="30479" y="7621"/>
                </a:lnTo>
                <a:lnTo>
                  <a:pt x="32003" y="13716"/>
                </a:lnTo>
                <a:lnTo>
                  <a:pt x="30479" y="21336"/>
                </a:lnTo>
                <a:lnTo>
                  <a:pt x="28955" y="25909"/>
                </a:lnTo>
                <a:lnTo>
                  <a:pt x="24384" y="30481"/>
                </a:lnTo>
                <a:lnTo>
                  <a:pt x="16764" y="32004"/>
                </a:lnTo>
                <a:lnTo>
                  <a:pt x="4572" y="28957"/>
                </a:lnTo>
                <a:lnTo>
                  <a:pt x="7620" y="32004"/>
                </a:lnTo>
                <a:lnTo>
                  <a:pt x="10667" y="33528"/>
                </a:lnTo>
                <a:lnTo>
                  <a:pt x="12191" y="33528"/>
                </a:lnTo>
                <a:lnTo>
                  <a:pt x="13715" y="35052"/>
                </a:lnTo>
                <a:lnTo>
                  <a:pt x="16764" y="36576"/>
                </a:lnTo>
                <a:lnTo>
                  <a:pt x="22860" y="36576"/>
                </a:lnTo>
                <a:lnTo>
                  <a:pt x="22860" y="38100"/>
                </a:lnTo>
                <a:lnTo>
                  <a:pt x="18288" y="38100"/>
                </a:lnTo>
                <a:lnTo>
                  <a:pt x="13715" y="39624"/>
                </a:lnTo>
                <a:lnTo>
                  <a:pt x="6096" y="39624"/>
                </a:lnTo>
                <a:lnTo>
                  <a:pt x="1524" y="38100"/>
                </a:lnTo>
                <a:lnTo>
                  <a:pt x="0" y="38100"/>
                </a:lnTo>
                <a:lnTo>
                  <a:pt x="0" y="39624"/>
                </a:lnTo>
                <a:lnTo>
                  <a:pt x="1524" y="39624"/>
                </a:lnTo>
                <a:lnTo>
                  <a:pt x="4572" y="42673"/>
                </a:lnTo>
                <a:lnTo>
                  <a:pt x="7620" y="44197"/>
                </a:lnTo>
                <a:lnTo>
                  <a:pt x="12191" y="44197"/>
                </a:lnTo>
                <a:lnTo>
                  <a:pt x="16764" y="45721"/>
                </a:lnTo>
                <a:lnTo>
                  <a:pt x="18288" y="50292"/>
                </a:lnTo>
                <a:lnTo>
                  <a:pt x="16764" y="53340"/>
                </a:lnTo>
                <a:lnTo>
                  <a:pt x="12191" y="57912"/>
                </a:lnTo>
                <a:lnTo>
                  <a:pt x="13715" y="59436"/>
                </a:lnTo>
                <a:lnTo>
                  <a:pt x="15240" y="62485"/>
                </a:lnTo>
                <a:lnTo>
                  <a:pt x="16764" y="67057"/>
                </a:lnTo>
                <a:lnTo>
                  <a:pt x="16764" y="79248"/>
                </a:lnTo>
                <a:lnTo>
                  <a:pt x="15240" y="85345"/>
                </a:lnTo>
                <a:lnTo>
                  <a:pt x="12191" y="91440"/>
                </a:lnTo>
                <a:lnTo>
                  <a:pt x="6096" y="96012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4" name="object 2274"/>
          <p:cNvSpPr/>
          <p:nvPr/>
        </p:nvSpPr>
        <p:spPr>
          <a:xfrm>
            <a:off x="8624836" y="7053592"/>
            <a:ext cx="19813" cy="21336"/>
          </a:xfrm>
          <a:custGeom>
            <a:avLst/>
            <a:gdLst/>
            <a:ahLst/>
            <a:cxnLst/>
            <a:rect l="l" t="t" r="r" b="b"/>
            <a:pathLst>
              <a:path w="19813" h="21336">
                <a:moveTo>
                  <a:pt x="12193" y="19812"/>
                </a:moveTo>
                <a:lnTo>
                  <a:pt x="10669" y="21336"/>
                </a:lnTo>
                <a:lnTo>
                  <a:pt x="3049" y="21336"/>
                </a:lnTo>
                <a:lnTo>
                  <a:pt x="1525" y="19812"/>
                </a:lnTo>
                <a:lnTo>
                  <a:pt x="0" y="19812"/>
                </a:lnTo>
                <a:lnTo>
                  <a:pt x="0" y="15241"/>
                </a:lnTo>
                <a:lnTo>
                  <a:pt x="3049" y="10669"/>
                </a:lnTo>
                <a:lnTo>
                  <a:pt x="7621" y="4572"/>
                </a:lnTo>
                <a:lnTo>
                  <a:pt x="13717" y="0"/>
                </a:lnTo>
                <a:lnTo>
                  <a:pt x="16764" y="0"/>
                </a:lnTo>
                <a:lnTo>
                  <a:pt x="19813" y="4572"/>
                </a:lnTo>
                <a:lnTo>
                  <a:pt x="18288" y="10669"/>
                </a:lnTo>
                <a:lnTo>
                  <a:pt x="12193" y="19812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5" name="object 2275"/>
          <p:cNvSpPr/>
          <p:nvPr/>
        </p:nvSpPr>
        <p:spPr>
          <a:xfrm>
            <a:off x="8603500" y="7039876"/>
            <a:ext cx="16765" cy="22860"/>
          </a:xfrm>
          <a:custGeom>
            <a:avLst/>
            <a:gdLst/>
            <a:ahLst/>
            <a:cxnLst/>
            <a:rect l="l" t="t" r="r" b="b"/>
            <a:pathLst>
              <a:path w="16765" h="22860">
                <a:moveTo>
                  <a:pt x="9145" y="22860"/>
                </a:moveTo>
                <a:lnTo>
                  <a:pt x="4573" y="22860"/>
                </a:lnTo>
                <a:lnTo>
                  <a:pt x="1524" y="21336"/>
                </a:lnTo>
                <a:lnTo>
                  <a:pt x="0" y="18288"/>
                </a:lnTo>
                <a:lnTo>
                  <a:pt x="1524" y="13716"/>
                </a:lnTo>
                <a:lnTo>
                  <a:pt x="3049" y="10669"/>
                </a:lnTo>
                <a:lnTo>
                  <a:pt x="6097" y="6097"/>
                </a:lnTo>
                <a:lnTo>
                  <a:pt x="12193" y="0"/>
                </a:lnTo>
                <a:lnTo>
                  <a:pt x="15241" y="1524"/>
                </a:lnTo>
                <a:lnTo>
                  <a:pt x="16765" y="4573"/>
                </a:lnTo>
                <a:lnTo>
                  <a:pt x="15241" y="12193"/>
                </a:lnTo>
                <a:lnTo>
                  <a:pt x="9145" y="2286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6" name="object 2276"/>
          <p:cNvSpPr/>
          <p:nvPr/>
        </p:nvSpPr>
        <p:spPr>
          <a:xfrm>
            <a:off x="8612645" y="7045973"/>
            <a:ext cx="21336" cy="24384"/>
          </a:xfrm>
          <a:custGeom>
            <a:avLst/>
            <a:gdLst/>
            <a:ahLst/>
            <a:cxnLst/>
            <a:rect l="l" t="t" r="r" b="b"/>
            <a:pathLst>
              <a:path w="21336" h="24384">
                <a:moveTo>
                  <a:pt x="12191" y="24384"/>
                </a:moveTo>
                <a:lnTo>
                  <a:pt x="4572" y="24384"/>
                </a:lnTo>
                <a:lnTo>
                  <a:pt x="3048" y="22860"/>
                </a:lnTo>
                <a:lnTo>
                  <a:pt x="1524" y="21336"/>
                </a:lnTo>
                <a:lnTo>
                  <a:pt x="1524" y="19812"/>
                </a:lnTo>
                <a:lnTo>
                  <a:pt x="0" y="18288"/>
                </a:lnTo>
                <a:lnTo>
                  <a:pt x="1524" y="16763"/>
                </a:lnTo>
                <a:lnTo>
                  <a:pt x="10667" y="4572"/>
                </a:lnTo>
                <a:lnTo>
                  <a:pt x="15240" y="1524"/>
                </a:lnTo>
                <a:lnTo>
                  <a:pt x="19812" y="0"/>
                </a:lnTo>
                <a:lnTo>
                  <a:pt x="21336" y="3048"/>
                </a:lnTo>
                <a:lnTo>
                  <a:pt x="19812" y="10667"/>
                </a:lnTo>
                <a:lnTo>
                  <a:pt x="15240" y="18288"/>
                </a:lnTo>
                <a:lnTo>
                  <a:pt x="12191" y="24384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7" name="object 2277"/>
          <p:cNvSpPr/>
          <p:nvPr/>
        </p:nvSpPr>
        <p:spPr>
          <a:xfrm>
            <a:off x="8643124" y="6884428"/>
            <a:ext cx="80773" cy="129540"/>
          </a:xfrm>
          <a:custGeom>
            <a:avLst/>
            <a:gdLst/>
            <a:ahLst/>
            <a:cxnLst/>
            <a:rect l="l" t="t" r="r" b="b"/>
            <a:pathLst>
              <a:path w="80773" h="129540">
                <a:moveTo>
                  <a:pt x="76200" y="44196"/>
                </a:moveTo>
                <a:lnTo>
                  <a:pt x="73152" y="51817"/>
                </a:lnTo>
                <a:lnTo>
                  <a:pt x="70105" y="60960"/>
                </a:lnTo>
                <a:lnTo>
                  <a:pt x="65533" y="68581"/>
                </a:lnTo>
                <a:lnTo>
                  <a:pt x="62485" y="76200"/>
                </a:lnTo>
                <a:lnTo>
                  <a:pt x="57912" y="83821"/>
                </a:lnTo>
                <a:lnTo>
                  <a:pt x="54864" y="92964"/>
                </a:lnTo>
                <a:lnTo>
                  <a:pt x="50293" y="103633"/>
                </a:lnTo>
                <a:lnTo>
                  <a:pt x="47245" y="112776"/>
                </a:lnTo>
                <a:lnTo>
                  <a:pt x="45721" y="115824"/>
                </a:lnTo>
                <a:lnTo>
                  <a:pt x="42673" y="120396"/>
                </a:lnTo>
                <a:lnTo>
                  <a:pt x="36576" y="126493"/>
                </a:lnTo>
                <a:lnTo>
                  <a:pt x="33529" y="128017"/>
                </a:lnTo>
                <a:lnTo>
                  <a:pt x="28957" y="129541"/>
                </a:lnTo>
                <a:lnTo>
                  <a:pt x="22861" y="128017"/>
                </a:lnTo>
                <a:lnTo>
                  <a:pt x="18288" y="126493"/>
                </a:lnTo>
                <a:lnTo>
                  <a:pt x="15241" y="126493"/>
                </a:lnTo>
                <a:lnTo>
                  <a:pt x="12193" y="124969"/>
                </a:lnTo>
                <a:lnTo>
                  <a:pt x="9145" y="121921"/>
                </a:lnTo>
                <a:lnTo>
                  <a:pt x="4573" y="118872"/>
                </a:lnTo>
                <a:lnTo>
                  <a:pt x="3049" y="115824"/>
                </a:lnTo>
                <a:lnTo>
                  <a:pt x="0" y="111252"/>
                </a:lnTo>
                <a:lnTo>
                  <a:pt x="0" y="105157"/>
                </a:lnTo>
                <a:lnTo>
                  <a:pt x="1525" y="97536"/>
                </a:lnTo>
                <a:lnTo>
                  <a:pt x="9145" y="83821"/>
                </a:lnTo>
                <a:lnTo>
                  <a:pt x="13717" y="70105"/>
                </a:lnTo>
                <a:lnTo>
                  <a:pt x="18288" y="59436"/>
                </a:lnTo>
                <a:lnTo>
                  <a:pt x="21337" y="45721"/>
                </a:lnTo>
                <a:lnTo>
                  <a:pt x="22861" y="33529"/>
                </a:lnTo>
                <a:lnTo>
                  <a:pt x="25909" y="25908"/>
                </a:lnTo>
                <a:lnTo>
                  <a:pt x="28957" y="16764"/>
                </a:lnTo>
                <a:lnTo>
                  <a:pt x="32005" y="9145"/>
                </a:lnTo>
                <a:lnTo>
                  <a:pt x="38100" y="3048"/>
                </a:lnTo>
                <a:lnTo>
                  <a:pt x="47245" y="0"/>
                </a:lnTo>
                <a:lnTo>
                  <a:pt x="50293" y="0"/>
                </a:lnTo>
                <a:lnTo>
                  <a:pt x="54864" y="1524"/>
                </a:lnTo>
                <a:lnTo>
                  <a:pt x="59437" y="1524"/>
                </a:lnTo>
                <a:lnTo>
                  <a:pt x="64009" y="3048"/>
                </a:lnTo>
                <a:lnTo>
                  <a:pt x="73152" y="9145"/>
                </a:lnTo>
                <a:lnTo>
                  <a:pt x="76200" y="13717"/>
                </a:lnTo>
                <a:lnTo>
                  <a:pt x="77725" y="19812"/>
                </a:lnTo>
                <a:lnTo>
                  <a:pt x="79249" y="24384"/>
                </a:lnTo>
                <a:lnTo>
                  <a:pt x="80773" y="32005"/>
                </a:lnTo>
                <a:lnTo>
                  <a:pt x="79249" y="38100"/>
                </a:lnTo>
                <a:lnTo>
                  <a:pt x="76200" y="44196"/>
                </a:lnTo>
              </a:path>
            </a:pathLst>
          </a:custGeom>
          <a:solidFill>
            <a:srgbClr val="B5595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8" name="object 2278"/>
          <p:cNvSpPr/>
          <p:nvPr/>
        </p:nvSpPr>
        <p:spPr>
          <a:xfrm>
            <a:off x="8661412" y="6887476"/>
            <a:ext cx="62485" cy="126492"/>
          </a:xfrm>
          <a:custGeom>
            <a:avLst/>
            <a:gdLst/>
            <a:ahLst/>
            <a:cxnLst/>
            <a:rect l="l" t="t" r="r" b="b"/>
            <a:pathLst>
              <a:path w="62485" h="126492">
                <a:moveTo>
                  <a:pt x="0" y="123445"/>
                </a:moveTo>
                <a:lnTo>
                  <a:pt x="12193" y="126493"/>
                </a:lnTo>
                <a:lnTo>
                  <a:pt x="15241" y="124969"/>
                </a:lnTo>
                <a:lnTo>
                  <a:pt x="19812" y="123445"/>
                </a:lnTo>
                <a:lnTo>
                  <a:pt x="25909" y="117348"/>
                </a:lnTo>
                <a:lnTo>
                  <a:pt x="28957" y="108204"/>
                </a:lnTo>
                <a:lnTo>
                  <a:pt x="32005" y="100585"/>
                </a:lnTo>
                <a:lnTo>
                  <a:pt x="36576" y="89916"/>
                </a:lnTo>
                <a:lnTo>
                  <a:pt x="41149" y="80773"/>
                </a:lnTo>
                <a:lnTo>
                  <a:pt x="45721" y="73152"/>
                </a:lnTo>
                <a:lnTo>
                  <a:pt x="51817" y="57912"/>
                </a:lnTo>
                <a:lnTo>
                  <a:pt x="56388" y="48769"/>
                </a:lnTo>
                <a:lnTo>
                  <a:pt x="59437" y="41148"/>
                </a:lnTo>
                <a:lnTo>
                  <a:pt x="60961" y="35052"/>
                </a:lnTo>
                <a:lnTo>
                  <a:pt x="62485" y="27433"/>
                </a:lnTo>
                <a:lnTo>
                  <a:pt x="62485" y="21336"/>
                </a:lnTo>
                <a:lnTo>
                  <a:pt x="60961" y="16764"/>
                </a:lnTo>
                <a:lnTo>
                  <a:pt x="57912" y="10669"/>
                </a:lnTo>
                <a:lnTo>
                  <a:pt x="54864" y="6097"/>
                </a:lnTo>
                <a:lnTo>
                  <a:pt x="51817" y="3048"/>
                </a:lnTo>
                <a:lnTo>
                  <a:pt x="47245" y="0"/>
                </a:lnTo>
                <a:lnTo>
                  <a:pt x="48769" y="3048"/>
                </a:lnTo>
                <a:lnTo>
                  <a:pt x="51817" y="6097"/>
                </a:lnTo>
                <a:lnTo>
                  <a:pt x="53341" y="9145"/>
                </a:lnTo>
                <a:lnTo>
                  <a:pt x="54864" y="13716"/>
                </a:lnTo>
                <a:lnTo>
                  <a:pt x="57912" y="18288"/>
                </a:lnTo>
                <a:lnTo>
                  <a:pt x="57912" y="27433"/>
                </a:lnTo>
                <a:lnTo>
                  <a:pt x="54864" y="32004"/>
                </a:lnTo>
                <a:lnTo>
                  <a:pt x="45721" y="38100"/>
                </a:lnTo>
                <a:lnTo>
                  <a:pt x="42673" y="42673"/>
                </a:lnTo>
                <a:lnTo>
                  <a:pt x="39624" y="54864"/>
                </a:lnTo>
                <a:lnTo>
                  <a:pt x="36576" y="64009"/>
                </a:lnTo>
                <a:lnTo>
                  <a:pt x="33529" y="74676"/>
                </a:lnTo>
                <a:lnTo>
                  <a:pt x="30481" y="85345"/>
                </a:lnTo>
                <a:lnTo>
                  <a:pt x="24385" y="97536"/>
                </a:lnTo>
                <a:lnTo>
                  <a:pt x="12193" y="115824"/>
                </a:lnTo>
                <a:lnTo>
                  <a:pt x="6097" y="120397"/>
                </a:lnTo>
                <a:lnTo>
                  <a:pt x="0" y="123445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9" name="object 2279"/>
          <p:cNvSpPr/>
          <p:nvPr/>
        </p:nvSpPr>
        <p:spPr>
          <a:xfrm>
            <a:off x="8822957" y="7053592"/>
            <a:ext cx="79248" cy="85344"/>
          </a:xfrm>
          <a:custGeom>
            <a:avLst/>
            <a:gdLst/>
            <a:ahLst/>
            <a:cxnLst/>
            <a:rect l="l" t="t" r="r" b="b"/>
            <a:pathLst>
              <a:path w="79248" h="85344">
                <a:moveTo>
                  <a:pt x="59436" y="1524"/>
                </a:moveTo>
                <a:lnTo>
                  <a:pt x="62484" y="3048"/>
                </a:lnTo>
                <a:lnTo>
                  <a:pt x="67055" y="3048"/>
                </a:lnTo>
                <a:lnTo>
                  <a:pt x="70104" y="4572"/>
                </a:lnTo>
                <a:lnTo>
                  <a:pt x="79248" y="13717"/>
                </a:lnTo>
                <a:lnTo>
                  <a:pt x="79248" y="22860"/>
                </a:lnTo>
                <a:lnTo>
                  <a:pt x="76200" y="32005"/>
                </a:lnTo>
                <a:lnTo>
                  <a:pt x="74676" y="36577"/>
                </a:lnTo>
                <a:lnTo>
                  <a:pt x="76200" y="38100"/>
                </a:lnTo>
                <a:lnTo>
                  <a:pt x="76200" y="53341"/>
                </a:lnTo>
                <a:lnTo>
                  <a:pt x="74676" y="64008"/>
                </a:lnTo>
                <a:lnTo>
                  <a:pt x="70104" y="76200"/>
                </a:lnTo>
                <a:lnTo>
                  <a:pt x="64008" y="82296"/>
                </a:lnTo>
                <a:lnTo>
                  <a:pt x="60960" y="83820"/>
                </a:lnTo>
                <a:lnTo>
                  <a:pt x="59436" y="83820"/>
                </a:lnTo>
                <a:lnTo>
                  <a:pt x="56388" y="85344"/>
                </a:lnTo>
                <a:lnTo>
                  <a:pt x="50292" y="85344"/>
                </a:lnTo>
                <a:lnTo>
                  <a:pt x="47243" y="83820"/>
                </a:lnTo>
                <a:lnTo>
                  <a:pt x="44196" y="83820"/>
                </a:lnTo>
                <a:lnTo>
                  <a:pt x="39624" y="82296"/>
                </a:lnTo>
                <a:lnTo>
                  <a:pt x="36576" y="79248"/>
                </a:lnTo>
                <a:lnTo>
                  <a:pt x="35052" y="79248"/>
                </a:lnTo>
                <a:lnTo>
                  <a:pt x="33528" y="80772"/>
                </a:lnTo>
                <a:lnTo>
                  <a:pt x="30479" y="80772"/>
                </a:lnTo>
                <a:lnTo>
                  <a:pt x="27431" y="79248"/>
                </a:lnTo>
                <a:lnTo>
                  <a:pt x="22860" y="74677"/>
                </a:lnTo>
                <a:lnTo>
                  <a:pt x="22860" y="73153"/>
                </a:lnTo>
                <a:lnTo>
                  <a:pt x="18288" y="73153"/>
                </a:lnTo>
                <a:lnTo>
                  <a:pt x="15240" y="71629"/>
                </a:lnTo>
                <a:lnTo>
                  <a:pt x="13716" y="70105"/>
                </a:lnTo>
                <a:lnTo>
                  <a:pt x="10667" y="70105"/>
                </a:lnTo>
                <a:lnTo>
                  <a:pt x="9143" y="68581"/>
                </a:lnTo>
                <a:lnTo>
                  <a:pt x="9143" y="65532"/>
                </a:lnTo>
                <a:lnTo>
                  <a:pt x="4572" y="64008"/>
                </a:lnTo>
                <a:lnTo>
                  <a:pt x="1524" y="62484"/>
                </a:lnTo>
                <a:lnTo>
                  <a:pt x="0" y="59436"/>
                </a:lnTo>
                <a:lnTo>
                  <a:pt x="0" y="56388"/>
                </a:lnTo>
                <a:lnTo>
                  <a:pt x="3048" y="50293"/>
                </a:lnTo>
                <a:lnTo>
                  <a:pt x="7619" y="44196"/>
                </a:lnTo>
                <a:lnTo>
                  <a:pt x="10667" y="39624"/>
                </a:lnTo>
                <a:lnTo>
                  <a:pt x="15240" y="36577"/>
                </a:lnTo>
                <a:lnTo>
                  <a:pt x="18288" y="33529"/>
                </a:lnTo>
                <a:lnTo>
                  <a:pt x="22860" y="27432"/>
                </a:lnTo>
                <a:lnTo>
                  <a:pt x="28955" y="22860"/>
                </a:lnTo>
                <a:lnTo>
                  <a:pt x="33528" y="16765"/>
                </a:lnTo>
                <a:lnTo>
                  <a:pt x="33528" y="13717"/>
                </a:lnTo>
                <a:lnTo>
                  <a:pt x="35052" y="12193"/>
                </a:lnTo>
                <a:lnTo>
                  <a:pt x="38100" y="7620"/>
                </a:lnTo>
                <a:lnTo>
                  <a:pt x="42672" y="3048"/>
                </a:lnTo>
                <a:lnTo>
                  <a:pt x="47243" y="0"/>
                </a:lnTo>
                <a:lnTo>
                  <a:pt x="51816" y="0"/>
                </a:lnTo>
                <a:lnTo>
                  <a:pt x="59436" y="1524"/>
                </a:lnTo>
              </a:path>
            </a:pathLst>
          </a:custGeom>
          <a:solidFill>
            <a:srgbClr val="B5595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0" name="object 2280"/>
          <p:cNvSpPr/>
          <p:nvPr/>
        </p:nvSpPr>
        <p:spPr>
          <a:xfrm>
            <a:off x="8865629" y="7055116"/>
            <a:ext cx="36576" cy="83820"/>
          </a:xfrm>
          <a:custGeom>
            <a:avLst/>
            <a:gdLst/>
            <a:ahLst/>
            <a:cxnLst/>
            <a:rect l="l" t="t" r="r" b="b"/>
            <a:pathLst>
              <a:path w="36576" h="83820">
                <a:moveTo>
                  <a:pt x="0" y="82296"/>
                </a:moveTo>
                <a:lnTo>
                  <a:pt x="4571" y="82296"/>
                </a:lnTo>
                <a:lnTo>
                  <a:pt x="7620" y="83820"/>
                </a:lnTo>
                <a:lnTo>
                  <a:pt x="13716" y="83820"/>
                </a:lnTo>
                <a:lnTo>
                  <a:pt x="15240" y="82296"/>
                </a:lnTo>
                <a:lnTo>
                  <a:pt x="18288" y="82296"/>
                </a:lnTo>
                <a:lnTo>
                  <a:pt x="21336" y="80772"/>
                </a:lnTo>
                <a:lnTo>
                  <a:pt x="27432" y="74676"/>
                </a:lnTo>
                <a:lnTo>
                  <a:pt x="30480" y="64008"/>
                </a:lnTo>
                <a:lnTo>
                  <a:pt x="33528" y="51817"/>
                </a:lnTo>
                <a:lnTo>
                  <a:pt x="33528" y="42672"/>
                </a:lnTo>
                <a:lnTo>
                  <a:pt x="32004" y="38100"/>
                </a:lnTo>
                <a:lnTo>
                  <a:pt x="32004" y="35053"/>
                </a:lnTo>
                <a:lnTo>
                  <a:pt x="33528" y="30481"/>
                </a:lnTo>
                <a:lnTo>
                  <a:pt x="35052" y="21336"/>
                </a:lnTo>
                <a:lnTo>
                  <a:pt x="36576" y="16764"/>
                </a:lnTo>
                <a:lnTo>
                  <a:pt x="35052" y="13717"/>
                </a:lnTo>
                <a:lnTo>
                  <a:pt x="33528" y="9145"/>
                </a:lnTo>
                <a:lnTo>
                  <a:pt x="30480" y="6096"/>
                </a:lnTo>
                <a:lnTo>
                  <a:pt x="27432" y="4572"/>
                </a:lnTo>
                <a:lnTo>
                  <a:pt x="22859" y="3048"/>
                </a:lnTo>
                <a:lnTo>
                  <a:pt x="19812" y="1524"/>
                </a:lnTo>
                <a:lnTo>
                  <a:pt x="15240" y="0"/>
                </a:lnTo>
                <a:lnTo>
                  <a:pt x="19812" y="3048"/>
                </a:lnTo>
                <a:lnTo>
                  <a:pt x="22859" y="9145"/>
                </a:lnTo>
                <a:lnTo>
                  <a:pt x="25907" y="16764"/>
                </a:lnTo>
                <a:lnTo>
                  <a:pt x="27432" y="24384"/>
                </a:lnTo>
                <a:lnTo>
                  <a:pt x="25907" y="32005"/>
                </a:lnTo>
                <a:lnTo>
                  <a:pt x="21336" y="38100"/>
                </a:lnTo>
                <a:lnTo>
                  <a:pt x="15240" y="41148"/>
                </a:lnTo>
                <a:lnTo>
                  <a:pt x="3047" y="39624"/>
                </a:lnTo>
                <a:lnTo>
                  <a:pt x="4571" y="42672"/>
                </a:lnTo>
                <a:lnTo>
                  <a:pt x="7620" y="44196"/>
                </a:lnTo>
                <a:lnTo>
                  <a:pt x="9144" y="45720"/>
                </a:lnTo>
                <a:lnTo>
                  <a:pt x="12192" y="45720"/>
                </a:lnTo>
                <a:lnTo>
                  <a:pt x="13716" y="47245"/>
                </a:lnTo>
                <a:lnTo>
                  <a:pt x="16764" y="48769"/>
                </a:lnTo>
                <a:lnTo>
                  <a:pt x="22859" y="48769"/>
                </a:lnTo>
                <a:lnTo>
                  <a:pt x="19812" y="51817"/>
                </a:lnTo>
                <a:lnTo>
                  <a:pt x="15240" y="54864"/>
                </a:lnTo>
                <a:lnTo>
                  <a:pt x="9144" y="54864"/>
                </a:lnTo>
                <a:lnTo>
                  <a:pt x="10668" y="56388"/>
                </a:lnTo>
                <a:lnTo>
                  <a:pt x="13716" y="60960"/>
                </a:lnTo>
                <a:lnTo>
                  <a:pt x="15240" y="64008"/>
                </a:lnTo>
                <a:lnTo>
                  <a:pt x="16764" y="68581"/>
                </a:lnTo>
                <a:lnTo>
                  <a:pt x="15240" y="73153"/>
                </a:lnTo>
                <a:lnTo>
                  <a:pt x="12192" y="77724"/>
                </a:lnTo>
                <a:lnTo>
                  <a:pt x="7620" y="80772"/>
                </a:lnTo>
                <a:lnTo>
                  <a:pt x="0" y="82296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1" name="object 2281"/>
          <p:cNvSpPr/>
          <p:nvPr/>
        </p:nvSpPr>
        <p:spPr>
          <a:xfrm>
            <a:off x="8844293" y="7114552"/>
            <a:ext cx="16764" cy="19812"/>
          </a:xfrm>
          <a:custGeom>
            <a:avLst/>
            <a:gdLst/>
            <a:ahLst/>
            <a:cxnLst/>
            <a:rect l="l" t="t" r="r" b="b"/>
            <a:pathLst>
              <a:path w="16764" h="19812">
                <a:moveTo>
                  <a:pt x="0" y="12193"/>
                </a:moveTo>
                <a:lnTo>
                  <a:pt x="0" y="13717"/>
                </a:lnTo>
                <a:lnTo>
                  <a:pt x="1524" y="16764"/>
                </a:lnTo>
                <a:lnTo>
                  <a:pt x="3048" y="18288"/>
                </a:lnTo>
                <a:lnTo>
                  <a:pt x="6095" y="18288"/>
                </a:lnTo>
                <a:lnTo>
                  <a:pt x="7619" y="19812"/>
                </a:lnTo>
                <a:lnTo>
                  <a:pt x="15240" y="19812"/>
                </a:lnTo>
                <a:lnTo>
                  <a:pt x="15240" y="15240"/>
                </a:lnTo>
                <a:lnTo>
                  <a:pt x="16764" y="10669"/>
                </a:lnTo>
                <a:lnTo>
                  <a:pt x="16764" y="1524"/>
                </a:lnTo>
                <a:lnTo>
                  <a:pt x="13716" y="0"/>
                </a:lnTo>
                <a:lnTo>
                  <a:pt x="12192" y="0"/>
                </a:lnTo>
                <a:lnTo>
                  <a:pt x="0" y="12193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2" name="object 2282"/>
          <p:cNvSpPr/>
          <p:nvPr/>
        </p:nvSpPr>
        <p:spPr>
          <a:xfrm>
            <a:off x="8822957" y="7100836"/>
            <a:ext cx="12192" cy="18288"/>
          </a:xfrm>
          <a:custGeom>
            <a:avLst/>
            <a:gdLst/>
            <a:ahLst/>
            <a:cxnLst/>
            <a:rect l="l" t="t" r="r" b="b"/>
            <a:pathLst>
              <a:path w="12192" h="18288">
                <a:moveTo>
                  <a:pt x="0" y="9144"/>
                </a:moveTo>
                <a:lnTo>
                  <a:pt x="0" y="12192"/>
                </a:lnTo>
                <a:lnTo>
                  <a:pt x="1524" y="16764"/>
                </a:lnTo>
                <a:lnTo>
                  <a:pt x="4572" y="18288"/>
                </a:lnTo>
                <a:lnTo>
                  <a:pt x="7619" y="18288"/>
                </a:lnTo>
                <a:lnTo>
                  <a:pt x="10667" y="13716"/>
                </a:lnTo>
                <a:lnTo>
                  <a:pt x="12192" y="9144"/>
                </a:lnTo>
                <a:lnTo>
                  <a:pt x="12192" y="1525"/>
                </a:lnTo>
                <a:lnTo>
                  <a:pt x="10667" y="0"/>
                </a:lnTo>
                <a:lnTo>
                  <a:pt x="9143" y="0"/>
                </a:lnTo>
                <a:lnTo>
                  <a:pt x="4572" y="3049"/>
                </a:lnTo>
                <a:lnTo>
                  <a:pt x="0" y="9144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3" name="object 2283"/>
          <p:cNvSpPr/>
          <p:nvPr/>
        </p:nvSpPr>
        <p:spPr>
          <a:xfrm>
            <a:off x="8832100" y="7106933"/>
            <a:ext cx="16765" cy="19812"/>
          </a:xfrm>
          <a:custGeom>
            <a:avLst/>
            <a:gdLst/>
            <a:ahLst/>
            <a:cxnLst/>
            <a:rect l="l" t="t" r="r" b="b"/>
            <a:pathLst>
              <a:path w="16765" h="19812">
                <a:moveTo>
                  <a:pt x="0" y="12191"/>
                </a:moveTo>
                <a:lnTo>
                  <a:pt x="0" y="15240"/>
                </a:lnTo>
                <a:lnTo>
                  <a:pt x="3049" y="16764"/>
                </a:lnTo>
                <a:lnTo>
                  <a:pt x="4573" y="18288"/>
                </a:lnTo>
                <a:lnTo>
                  <a:pt x="6097" y="19812"/>
                </a:lnTo>
                <a:lnTo>
                  <a:pt x="13717" y="19812"/>
                </a:lnTo>
                <a:lnTo>
                  <a:pt x="16765" y="10667"/>
                </a:lnTo>
                <a:lnTo>
                  <a:pt x="16765" y="6095"/>
                </a:lnTo>
                <a:lnTo>
                  <a:pt x="15241" y="1524"/>
                </a:lnTo>
                <a:lnTo>
                  <a:pt x="13717" y="0"/>
                </a:lnTo>
                <a:lnTo>
                  <a:pt x="10669" y="1524"/>
                </a:lnTo>
                <a:lnTo>
                  <a:pt x="6097" y="4571"/>
                </a:lnTo>
                <a:lnTo>
                  <a:pt x="0" y="12191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4" name="object 2284"/>
          <p:cNvSpPr/>
          <p:nvPr/>
        </p:nvSpPr>
        <p:spPr>
          <a:xfrm>
            <a:off x="8856485" y="6911861"/>
            <a:ext cx="111251" cy="179831"/>
          </a:xfrm>
          <a:custGeom>
            <a:avLst/>
            <a:gdLst/>
            <a:ahLst/>
            <a:cxnLst/>
            <a:rect l="l" t="t" r="r" b="b"/>
            <a:pathLst>
              <a:path w="111251" h="179831">
                <a:moveTo>
                  <a:pt x="53339" y="7619"/>
                </a:moveTo>
                <a:lnTo>
                  <a:pt x="56388" y="4572"/>
                </a:lnTo>
                <a:lnTo>
                  <a:pt x="60960" y="3048"/>
                </a:lnTo>
                <a:lnTo>
                  <a:pt x="64008" y="1524"/>
                </a:lnTo>
                <a:lnTo>
                  <a:pt x="70103" y="0"/>
                </a:lnTo>
                <a:lnTo>
                  <a:pt x="74676" y="0"/>
                </a:lnTo>
                <a:lnTo>
                  <a:pt x="80772" y="1524"/>
                </a:lnTo>
                <a:lnTo>
                  <a:pt x="88391" y="4572"/>
                </a:lnTo>
                <a:lnTo>
                  <a:pt x="94488" y="7619"/>
                </a:lnTo>
                <a:lnTo>
                  <a:pt x="99060" y="12191"/>
                </a:lnTo>
                <a:lnTo>
                  <a:pt x="103632" y="18288"/>
                </a:lnTo>
                <a:lnTo>
                  <a:pt x="108203" y="27431"/>
                </a:lnTo>
                <a:lnTo>
                  <a:pt x="111251" y="38100"/>
                </a:lnTo>
                <a:lnTo>
                  <a:pt x="111251" y="59436"/>
                </a:lnTo>
                <a:lnTo>
                  <a:pt x="106680" y="71627"/>
                </a:lnTo>
                <a:lnTo>
                  <a:pt x="99060" y="83819"/>
                </a:lnTo>
                <a:lnTo>
                  <a:pt x="88391" y="99060"/>
                </a:lnTo>
                <a:lnTo>
                  <a:pt x="77724" y="112775"/>
                </a:lnTo>
                <a:lnTo>
                  <a:pt x="68580" y="124967"/>
                </a:lnTo>
                <a:lnTo>
                  <a:pt x="62484" y="135636"/>
                </a:lnTo>
                <a:lnTo>
                  <a:pt x="56388" y="144779"/>
                </a:lnTo>
                <a:lnTo>
                  <a:pt x="51815" y="153924"/>
                </a:lnTo>
                <a:lnTo>
                  <a:pt x="48768" y="161543"/>
                </a:lnTo>
                <a:lnTo>
                  <a:pt x="44196" y="170688"/>
                </a:lnTo>
                <a:lnTo>
                  <a:pt x="41148" y="175260"/>
                </a:lnTo>
                <a:lnTo>
                  <a:pt x="39624" y="176784"/>
                </a:lnTo>
                <a:lnTo>
                  <a:pt x="36576" y="178308"/>
                </a:lnTo>
                <a:lnTo>
                  <a:pt x="32003" y="179831"/>
                </a:lnTo>
                <a:lnTo>
                  <a:pt x="27432" y="179831"/>
                </a:lnTo>
                <a:lnTo>
                  <a:pt x="15239" y="176784"/>
                </a:lnTo>
                <a:lnTo>
                  <a:pt x="7620" y="172212"/>
                </a:lnTo>
                <a:lnTo>
                  <a:pt x="3048" y="167639"/>
                </a:lnTo>
                <a:lnTo>
                  <a:pt x="0" y="160019"/>
                </a:lnTo>
                <a:lnTo>
                  <a:pt x="1524" y="152400"/>
                </a:lnTo>
                <a:lnTo>
                  <a:pt x="1524" y="144779"/>
                </a:lnTo>
                <a:lnTo>
                  <a:pt x="4572" y="137160"/>
                </a:lnTo>
                <a:lnTo>
                  <a:pt x="6096" y="128015"/>
                </a:lnTo>
                <a:lnTo>
                  <a:pt x="9144" y="120396"/>
                </a:lnTo>
                <a:lnTo>
                  <a:pt x="16764" y="99060"/>
                </a:lnTo>
                <a:lnTo>
                  <a:pt x="25908" y="73151"/>
                </a:lnTo>
                <a:lnTo>
                  <a:pt x="33527" y="48767"/>
                </a:lnTo>
                <a:lnTo>
                  <a:pt x="39624" y="30479"/>
                </a:lnTo>
                <a:lnTo>
                  <a:pt x="41148" y="22860"/>
                </a:lnTo>
                <a:lnTo>
                  <a:pt x="45720" y="15239"/>
                </a:lnTo>
                <a:lnTo>
                  <a:pt x="53339" y="7619"/>
                </a:lnTo>
              </a:path>
            </a:pathLst>
          </a:custGeom>
          <a:solidFill>
            <a:srgbClr val="B5595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5" name="object 2285"/>
          <p:cNvSpPr/>
          <p:nvPr/>
        </p:nvSpPr>
        <p:spPr>
          <a:xfrm>
            <a:off x="8871724" y="6921004"/>
            <a:ext cx="96012" cy="170688"/>
          </a:xfrm>
          <a:custGeom>
            <a:avLst/>
            <a:gdLst/>
            <a:ahLst/>
            <a:cxnLst/>
            <a:rect l="l" t="t" r="r" b="b"/>
            <a:pathLst>
              <a:path w="96012" h="170688">
                <a:moveTo>
                  <a:pt x="30481" y="158496"/>
                </a:moveTo>
                <a:lnTo>
                  <a:pt x="33529" y="152400"/>
                </a:lnTo>
                <a:lnTo>
                  <a:pt x="36576" y="144781"/>
                </a:lnTo>
                <a:lnTo>
                  <a:pt x="41149" y="135636"/>
                </a:lnTo>
                <a:lnTo>
                  <a:pt x="47245" y="126493"/>
                </a:lnTo>
                <a:lnTo>
                  <a:pt x="53341" y="115824"/>
                </a:lnTo>
                <a:lnTo>
                  <a:pt x="60961" y="103632"/>
                </a:lnTo>
                <a:lnTo>
                  <a:pt x="71629" y="89917"/>
                </a:lnTo>
                <a:lnTo>
                  <a:pt x="83821" y="74676"/>
                </a:lnTo>
                <a:lnTo>
                  <a:pt x="91441" y="62484"/>
                </a:lnTo>
                <a:lnTo>
                  <a:pt x="94488" y="51817"/>
                </a:lnTo>
                <a:lnTo>
                  <a:pt x="96012" y="39624"/>
                </a:lnTo>
                <a:lnTo>
                  <a:pt x="94488" y="28957"/>
                </a:lnTo>
                <a:lnTo>
                  <a:pt x="92964" y="18288"/>
                </a:lnTo>
                <a:lnTo>
                  <a:pt x="83821" y="3048"/>
                </a:lnTo>
                <a:lnTo>
                  <a:pt x="79249" y="0"/>
                </a:lnTo>
                <a:lnTo>
                  <a:pt x="85345" y="12193"/>
                </a:lnTo>
                <a:lnTo>
                  <a:pt x="86869" y="18288"/>
                </a:lnTo>
                <a:lnTo>
                  <a:pt x="88393" y="24384"/>
                </a:lnTo>
                <a:lnTo>
                  <a:pt x="89917" y="30481"/>
                </a:lnTo>
                <a:lnTo>
                  <a:pt x="89917" y="36576"/>
                </a:lnTo>
                <a:lnTo>
                  <a:pt x="86869" y="42672"/>
                </a:lnTo>
                <a:lnTo>
                  <a:pt x="80773" y="54865"/>
                </a:lnTo>
                <a:lnTo>
                  <a:pt x="76200" y="60960"/>
                </a:lnTo>
                <a:lnTo>
                  <a:pt x="73152" y="67057"/>
                </a:lnTo>
                <a:lnTo>
                  <a:pt x="68581" y="74676"/>
                </a:lnTo>
                <a:lnTo>
                  <a:pt x="64009" y="79248"/>
                </a:lnTo>
                <a:lnTo>
                  <a:pt x="60961" y="85345"/>
                </a:lnTo>
                <a:lnTo>
                  <a:pt x="56388" y="89917"/>
                </a:lnTo>
                <a:lnTo>
                  <a:pt x="54864" y="94488"/>
                </a:lnTo>
                <a:lnTo>
                  <a:pt x="48769" y="103632"/>
                </a:lnTo>
                <a:lnTo>
                  <a:pt x="41149" y="117348"/>
                </a:lnTo>
                <a:lnTo>
                  <a:pt x="35052" y="132588"/>
                </a:lnTo>
                <a:lnTo>
                  <a:pt x="28957" y="143257"/>
                </a:lnTo>
                <a:lnTo>
                  <a:pt x="25909" y="147829"/>
                </a:lnTo>
                <a:lnTo>
                  <a:pt x="22861" y="153924"/>
                </a:lnTo>
                <a:lnTo>
                  <a:pt x="19812" y="156972"/>
                </a:lnTo>
                <a:lnTo>
                  <a:pt x="16764" y="161545"/>
                </a:lnTo>
                <a:lnTo>
                  <a:pt x="13717" y="164593"/>
                </a:lnTo>
                <a:lnTo>
                  <a:pt x="4573" y="167641"/>
                </a:lnTo>
                <a:lnTo>
                  <a:pt x="0" y="167641"/>
                </a:lnTo>
                <a:lnTo>
                  <a:pt x="7621" y="170688"/>
                </a:lnTo>
                <a:lnTo>
                  <a:pt x="18288" y="170688"/>
                </a:lnTo>
                <a:lnTo>
                  <a:pt x="24385" y="167641"/>
                </a:lnTo>
                <a:lnTo>
                  <a:pt x="25909" y="166117"/>
                </a:lnTo>
                <a:lnTo>
                  <a:pt x="28957" y="161545"/>
                </a:lnTo>
                <a:lnTo>
                  <a:pt x="30481" y="158496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6" name="object 2286"/>
          <p:cNvSpPr/>
          <p:nvPr/>
        </p:nvSpPr>
        <p:spPr>
          <a:xfrm>
            <a:off x="8623312" y="6652780"/>
            <a:ext cx="499873" cy="368808"/>
          </a:xfrm>
          <a:custGeom>
            <a:avLst/>
            <a:gdLst/>
            <a:ahLst/>
            <a:cxnLst/>
            <a:rect l="l" t="t" r="r" b="b"/>
            <a:pathLst>
              <a:path w="499873" h="368808">
                <a:moveTo>
                  <a:pt x="170688" y="312420"/>
                </a:moveTo>
                <a:lnTo>
                  <a:pt x="172212" y="315469"/>
                </a:lnTo>
                <a:lnTo>
                  <a:pt x="178309" y="318517"/>
                </a:lnTo>
                <a:lnTo>
                  <a:pt x="192024" y="327660"/>
                </a:lnTo>
                <a:lnTo>
                  <a:pt x="204217" y="333756"/>
                </a:lnTo>
                <a:lnTo>
                  <a:pt x="211837" y="336805"/>
                </a:lnTo>
                <a:lnTo>
                  <a:pt x="219457" y="341377"/>
                </a:lnTo>
                <a:lnTo>
                  <a:pt x="228600" y="344424"/>
                </a:lnTo>
                <a:lnTo>
                  <a:pt x="239269" y="348996"/>
                </a:lnTo>
                <a:lnTo>
                  <a:pt x="249937" y="352044"/>
                </a:lnTo>
                <a:lnTo>
                  <a:pt x="262129" y="356617"/>
                </a:lnTo>
                <a:lnTo>
                  <a:pt x="275845" y="359665"/>
                </a:lnTo>
                <a:lnTo>
                  <a:pt x="289561" y="364236"/>
                </a:lnTo>
                <a:lnTo>
                  <a:pt x="309373" y="367284"/>
                </a:lnTo>
                <a:lnTo>
                  <a:pt x="327661" y="368808"/>
                </a:lnTo>
                <a:lnTo>
                  <a:pt x="344424" y="368808"/>
                </a:lnTo>
                <a:lnTo>
                  <a:pt x="359664" y="367284"/>
                </a:lnTo>
                <a:lnTo>
                  <a:pt x="371857" y="364236"/>
                </a:lnTo>
                <a:lnTo>
                  <a:pt x="384049" y="359665"/>
                </a:lnTo>
                <a:lnTo>
                  <a:pt x="396241" y="353569"/>
                </a:lnTo>
                <a:lnTo>
                  <a:pt x="405385" y="347472"/>
                </a:lnTo>
                <a:lnTo>
                  <a:pt x="414529" y="339853"/>
                </a:lnTo>
                <a:lnTo>
                  <a:pt x="429769" y="324612"/>
                </a:lnTo>
                <a:lnTo>
                  <a:pt x="434341" y="318517"/>
                </a:lnTo>
                <a:lnTo>
                  <a:pt x="438912" y="310896"/>
                </a:lnTo>
                <a:lnTo>
                  <a:pt x="443485" y="304800"/>
                </a:lnTo>
                <a:lnTo>
                  <a:pt x="449581" y="295656"/>
                </a:lnTo>
                <a:lnTo>
                  <a:pt x="455676" y="288036"/>
                </a:lnTo>
                <a:lnTo>
                  <a:pt x="463297" y="275844"/>
                </a:lnTo>
                <a:lnTo>
                  <a:pt x="478537" y="242317"/>
                </a:lnTo>
                <a:lnTo>
                  <a:pt x="486157" y="220981"/>
                </a:lnTo>
                <a:lnTo>
                  <a:pt x="492253" y="199644"/>
                </a:lnTo>
                <a:lnTo>
                  <a:pt x="496824" y="178308"/>
                </a:lnTo>
                <a:lnTo>
                  <a:pt x="499873" y="156972"/>
                </a:lnTo>
                <a:lnTo>
                  <a:pt x="499873" y="140208"/>
                </a:lnTo>
                <a:lnTo>
                  <a:pt x="498349" y="124969"/>
                </a:lnTo>
                <a:lnTo>
                  <a:pt x="496824" y="112777"/>
                </a:lnTo>
                <a:lnTo>
                  <a:pt x="492253" y="99060"/>
                </a:lnTo>
                <a:lnTo>
                  <a:pt x="487681" y="86869"/>
                </a:lnTo>
                <a:lnTo>
                  <a:pt x="483109" y="76200"/>
                </a:lnTo>
                <a:lnTo>
                  <a:pt x="477012" y="67056"/>
                </a:lnTo>
                <a:lnTo>
                  <a:pt x="469393" y="57912"/>
                </a:lnTo>
                <a:lnTo>
                  <a:pt x="446533" y="35053"/>
                </a:lnTo>
                <a:lnTo>
                  <a:pt x="437388" y="28956"/>
                </a:lnTo>
                <a:lnTo>
                  <a:pt x="428245" y="24384"/>
                </a:lnTo>
                <a:lnTo>
                  <a:pt x="417576" y="19812"/>
                </a:lnTo>
                <a:lnTo>
                  <a:pt x="408433" y="15241"/>
                </a:lnTo>
                <a:lnTo>
                  <a:pt x="399288" y="12193"/>
                </a:lnTo>
                <a:lnTo>
                  <a:pt x="388621" y="9144"/>
                </a:lnTo>
                <a:lnTo>
                  <a:pt x="379476" y="6096"/>
                </a:lnTo>
                <a:lnTo>
                  <a:pt x="368809" y="4572"/>
                </a:lnTo>
                <a:lnTo>
                  <a:pt x="359664" y="3048"/>
                </a:lnTo>
                <a:lnTo>
                  <a:pt x="348997" y="1524"/>
                </a:lnTo>
                <a:lnTo>
                  <a:pt x="339853" y="1524"/>
                </a:lnTo>
                <a:lnTo>
                  <a:pt x="330709" y="0"/>
                </a:lnTo>
                <a:lnTo>
                  <a:pt x="304800" y="0"/>
                </a:lnTo>
                <a:lnTo>
                  <a:pt x="297181" y="1524"/>
                </a:lnTo>
                <a:lnTo>
                  <a:pt x="283464" y="1524"/>
                </a:lnTo>
                <a:lnTo>
                  <a:pt x="278893" y="3048"/>
                </a:lnTo>
                <a:lnTo>
                  <a:pt x="274321" y="3048"/>
                </a:lnTo>
                <a:lnTo>
                  <a:pt x="269749" y="4572"/>
                </a:lnTo>
                <a:lnTo>
                  <a:pt x="263653" y="4572"/>
                </a:lnTo>
                <a:lnTo>
                  <a:pt x="259081" y="6096"/>
                </a:lnTo>
                <a:lnTo>
                  <a:pt x="252985" y="6096"/>
                </a:lnTo>
                <a:lnTo>
                  <a:pt x="240793" y="9144"/>
                </a:lnTo>
                <a:lnTo>
                  <a:pt x="233173" y="10669"/>
                </a:lnTo>
                <a:lnTo>
                  <a:pt x="227076" y="12193"/>
                </a:lnTo>
                <a:lnTo>
                  <a:pt x="217933" y="15241"/>
                </a:lnTo>
                <a:lnTo>
                  <a:pt x="207264" y="18289"/>
                </a:lnTo>
                <a:lnTo>
                  <a:pt x="196597" y="22860"/>
                </a:lnTo>
                <a:lnTo>
                  <a:pt x="184405" y="25908"/>
                </a:lnTo>
                <a:lnTo>
                  <a:pt x="163069" y="32005"/>
                </a:lnTo>
                <a:lnTo>
                  <a:pt x="153924" y="35053"/>
                </a:lnTo>
                <a:lnTo>
                  <a:pt x="147829" y="36577"/>
                </a:lnTo>
                <a:lnTo>
                  <a:pt x="96012" y="36577"/>
                </a:lnTo>
                <a:lnTo>
                  <a:pt x="91441" y="38100"/>
                </a:lnTo>
                <a:lnTo>
                  <a:pt x="83821" y="39624"/>
                </a:lnTo>
                <a:lnTo>
                  <a:pt x="79249" y="41148"/>
                </a:lnTo>
                <a:lnTo>
                  <a:pt x="71629" y="45720"/>
                </a:lnTo>
                <a:lnTo>
                  <a:pt x="67057" y="48769"/>
                </a:lnTo>
                <a:lnTo>
                  <a:pt x="60961" y="53341"/>
                </a:lnTo>
                <a:lnTo>
                  <a:pt x="54864" y="60960"/>
                </a:lnTo>
                <a:lnTo>
                  <a:pt x="48769" y="67056"/>
                </a:lnTo>
                <a:lnTo>
                  <a:pt x="42673" y="74677"/>
                </a:lnTo>
                <a:lnTo>
                  <a:pt x="35053" y="85344"/>
                </a:lnTo>
                <a:lnTo>
                  <a:pt x="27433" y="97536"/>
                </a:lnTo>
                <a:lnTo>
                  <a:pt x="21337" y="109729"/>
                </a:lnTo>
                <a:lnTo>
                  <a:pt x="13717" y="123444"/>
                </a:lnTo>
                <a:lnTo>
                  <a:pt x="9145" y="137160"/>
                </a:lnTo>
                <a:lnTo>
                  <a:pt x="4573" y="152400"/>
                </a:lnTo>
                <a:lnTo>
                  <a:pt x="1524" y="167641"/>
                </a:lnTo>
                <a:lnTo>
                  <a:pt x="0" y="175260"/>
                </a:lnTo>
                <a:lnTo>
                  <a:pt x="1524" y="181356"/>
                </a:lnTo>
                <a:lnTo>
                  <a:pt x="3049" y="188977"/>
                </a:lnTo>
                <a:lnTo>
                  <a:pt x="4573" y="195072"/>
                </a:lnTo>
                <a:lnTo>
                  <a:pt x="7621" y="201169"/>
                </a:lnTo>
                <a:lnTo>
                  <a:pt x="12193" y="207265"/>
                </a:lnTo>
                <a:lnTo>
                  <a:pt x="22861" y="219456"/>
                </a:lnTo>
                <a:lnTo>
                  <a:pt x="32005" y="230124"/>
                </a:lnTo>
                <a:lnTo>
                  <a:pt x="36576" y="237744"/>
                </a:lnTo>
                <a:lnTo>
                  <a:pt x="41149" y="243841"/>
                </a:lnTo>
                <a:lnTo>
                  <a:pt x="44197" y="246889"/>
                </a:lnTo>
                <a:lnTo>
                  <a:pt x="45721" y="251460"/>
                </a:lnTo>
                <a:lnTo>
                  <a:pt x="48769" y="254508"/>
                </a:lnTo>
                <a:lnTo>
                  <a:pt x="50293" y="257556"/>
                </a:lnTo>
                <a:lnTo>
                  <a:pt x="56388" y="263653"/>
                </a:lnTo>
                <a:lnTo>
                  <a:pt x="59437" y="268224"/>
                </a:lnTo>
                <a:lnTo>
                  <a:pt x="62485" y="271272"/>
                </a:lnTo>
                <a:lnTo>
                  <a:pt x="67057" y="272796"/>
                </a:lnTo>
                <a:lnTo>
                  <a:pt x="73153" y="275844"/>
                </a:lnTo>
                <a:lnTo>
                  <a:pt x="79249" y="277369"/>
                </a:lnTo>
                <a:lnTo>
                  <a:pt x="86869" y="278893"/>
                </a:lnTo>
                <a:lnTo>
                  <a:pt x="91441" y="278893"/>
                </a:lnTo>
                <a:lnTo>
                  <a:pt x="96012" y="280417"/>
                </a:lnTo>
                <a:lnTo>
                  <a:pt x="102109" y="281941"/>
                </a:lnTo>
                <a:lnTo>
                  <a:pt x="106681" y="283465"/>
                </a:lnTo>
                <a:lnTo>
                  <a:pt x="118873" y="286512"/>
                </a:lnTo>
                <a:lnTo>
                  <a:pt x="123445" y="288036"/>
                </a:lnTo>
                <a:lnTo>
                  <a:pt x="131064" y="291084"/>
                </a:lnTo>
                <a:lnTo>
                  <a:pt x="135637" y="294132"/>
                </a:lnTo>
                <a:lnTo>
                  <a:pt x="141733" y="297181"/>
                </a:lnTo>
                <a:lnTo>
                  <a:pt x="146305" y="298705"/>
                </a:lnTo>
                <a:lnTo>
                  <a:pt x="152400" y="301753"/>
                </a:lnTo>
                <a:lnTo>
                  <a:pt x="166117" y="310896"/>
                </a:lnTo>
                <a:lnTo>
                  <a:pt x="170688" y="312420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7" name="object 2287"/>
          <p:cNvSpPr/>
          <p:nvPr/>
        </p:nvSpPr>
        <p:spPr>
          <a:xfrm>
            <a:off x="8422145" y="6364745"/>
            <a:ext cx="315467" cy="498347"/>
          </a:xfrm>
          <a:custGeom>
            <a:avLst/>
            <a:gdLst/>
            <a:ahLst/>
            <a:cxnLst/>
            <a:rect l="l" t="t" r="r" b="b"/>
            <a:pathLst>
              <a:path w="315467" h="498347">
                <a:moveTo>
                  <a:pt x="22860" y="64007"/>
                </a:moveTo>
                <a:lnTo>
                  <a:pt x="13716" y="60959"/>
                </a:lnTo>
                <a:lnTo>
                  <a:pt x="9143" y="57912"/>
                </a:lnTo>
                <a:lnTo>
                  <a:pt x="6096" y="54863"/>
                </a:lnTo>
                <a:lnTo>
                  <a:pt x="3048" y="50291"/>
                </a:lnTo>
                <a:lnTo>
                  <a:pt x="1524" y="44195"/>
                </a:lnTo>
                <a:lnTo>
                  <a:pt x="0" y="39624"/>
                </a:lnTo>
                <a:lnTo>
                  <a:pt x="0" y="33527"/>
                </a:lnTo>
                <a:lnTo>
                  <a:pt x="1524" y="25907"/>
                </a:lnTo>
                <a:lnTo>
                  <a:pt x="3048" y="21335"/>
                </a:lnTo>
                <a:lnTo>
                  <a:pt x="6096" y="15239"/>
                </a:lnTo>
                <a:lnTo>
                  <a:pt x="9143" y="10668"/>
                </a:lnTo>
                <a:lnTo>
                  <a:pt x="13716" y="6095"/>
                </a:lnTo>
                <a:lnTo>
                  <a:pt x="18288" y="3047"/>
                </a:lnTo>
                <a:lnTo>
                  <a:pt x="22860" y="1524"/>
                </a:lnTo>
                <a:lnTo>
                  <a:pt x="28955" y="0"/>
                </a:lnTo>
                <a:lnTo>
                  <a:pt x="38100" y="0"/>
                </a:lnTo>
                <a:lnTo>
                  <a:pt x="45720" y="1524"/>
                </a:lnTo>
                <a:lnTo>
                  <a:pt x="51816" y="3047"/>
                </a:lnTo>
                <a:lnTo>
                  <a:pt x="59436" y="4571"/>
                </a:lnTo>
                <a:lnTo>
                  <a:pt x="68579" y="7619"/>
                </a:lnTo>
                <a:lnTo>
                  <a:pt x="76200" y="10668"/>
                </a:lnTo>
                <a:lnTo>
                  <a:pt x="85343" y="15239"/>
                </a:lnTo>
                <a:lnTo>
                  <a:pt x="94488" y="21335"/>
                </a:lnTo>
                <a:lnTo>
                  <a:pt x="100584" y="25907"/>
                </a:lnTo>
                <a:lnTo>
                  <a:pt x="105155" y="28956"/>
                </a:lnTo>
                <a:lnTo>
                  <a:pt x="123443" y="47244"/>
                </a:lnTo>
                <a:lnTo>
                  <a:pt x="128016" y="54863"/>
                </a:lnTo>
                <a:lnTo>
                  <a:pt x="146304" y="82295"/>
                </a:lnTo>
                <a:lnTo>
                  <a:pt x="152400" y="92963"/>
                </a:lnTo>
                <a:lnTo>
                  <a:pt x="156972" y="105156"/>
                </a:lnTo>
                <a:lnTo>
                  <a:pt x="169164" y="129539"/>
                </a:lnTo>
                <a:lnTo>
                  <a:pt x="173736" y="143255"/>
                </a:lnTo>
                <a:lnTo>
                  <a:pt x="178308" y="158495"/>
                </a:lnTo>
                <a:lnTo>
                  <a:pt x="182879" y="172212"/>
                </a:lnTo>
                <a:lnTo>
                  <a:pt x="185928" y="185928"/>
                </a:lnTo>
                <a:lnTo>
                  <a:pt x="190500" y="199643"/>
                </a:lnTo>
                <a:lnTo>
                  <a:pt x="193548" y="211835"/>
                </a:lnTo>
                <a:lnTo>
                  <a:pt x="196596" y="224028"/>
                </a:lnTo>
                <a:lnTo>
                  <a:pt x="201167" y="236219"/>
                </a:lnTo>
                <a:lnTo>
                  <a:pt x="204216" y="246888"/>
                </a:lnTo>
                <a:lnTo>
                  <a:pt x="213360" y="268224"/>
                </a:lnTo>
                <a:lnTo>
                  <a:pt x="216408" y="277367"/>
                </a:lnTo>
                <a:lnTo>
                  <a:pt x="222504" y="286512"/>
                </a:lnTo>
                <a:lnTo>
                  <a:pt x="227076" y="294131"/>
                </a:lnTo>
                <a:lnTo>
                  <a:pt x="239267" y="309371"/>
                </a:lnTo>
                <a:lnTo>
                  <a:pt x="245364" y="315467"/>
                </a:lnTo>
                <a:lnTo>
                  <a:pt x="259079" y="324612"/>
                </a:lnTo>
                <a:lnTo>
                  <a:pt x="266700" y="330707"/>
                </a:lnTo>
                <a:lnTo>
                  <a:pt x="272796" y="335279"/>
                </a:lnTo>
                <a:lnTo>
                  <a:pt x="277367" y="336804"/>
                </a:lnTo>
                <a:lnTo>
                  <a:pt x="284988" y="336804"/>
                </a:lnTo>
                <a:lnTo>
                  <a:pt x="300228" y="344424"/>
                </a:lnTo>
                <a:lnTo>
                  <a:pt x="306324" y="352043"/>
                </a:lnTo>
                <a:lnTo>
                  <a:pt x="310896" y="361188"/>
                </a:lnTo>
                <a:lnTo>
                  <a:pt x="313943" y="371855"/>
                </a:lnTo>
                <a:lnTo>
                  <a:pt x="315467" y="385571"/>
                </a:lnTo>
                <a:lnTo>
                  <a:pt x="315467" y="399288"/>
                </a:lnTo>
                <a:lnTo>
                  <a:pt x="310896" y="416052"/>
                </a:lnTo>
                <a:lnTo>
                  <a:pt x="303276" y="434340"/>
                </a:lnTo>
                <a:lnTo>
                  <a:pt x="301752" y="438912"/>
                </a:lnTo>
                <a:lnTo>
                  <a:pt x="292608" y="452628"/>
                </a:lnTo>
                <a:lnTo>
                  <a:pt x="284988" y="463295"/>
                </a:lnTo>
                <a:lnTo>
                  <a:pt x="278891" y="472440"/>
                </a:lnTo>
                <a:lnTo>
                  <a:pt x="271272" y="480059"/>
                </a:lnTo>
                <a:lnTo>
                  <a:pt x="265176" y="484631"/>
                </a:lnTo>
                <a:lnTo>
                  <a:pt x="257555" y="490728"/>
                </a:lnTo>
                <a:lnTo>
                  <a:pt x="251460" y="493776"/>
                </a:lnTo>
                <a:lnTo>
                  <a:pt x="245364" y="495300"/>
                </a:lnTo>
                <a:lnTo>
                  <a:pt x="240791" y="496824"/>
                </a:lnTo>
                <a:lnTo>
                  <a:pt x="234696" y="498347"/>
                </a:lnTo>
                <a:lnTo>
                  <a:pt x="230124" y="498347"/>
                </a:lnTo>
                <a:lnTo>
                  <a:pt x="224028" y="496824"/>
                </a:lnTo>
                <a:lnTo>
                  <a:pt x="220979" y="495300"/>
                </a:lnTo>
                <a:lnTo>
                  <a:pt x="216408" y="493776"/>
                </a:lnTo>
                <a:lnTo>
                  <a:pt x="213360" y="490728"/>
                </a:lnTo>
                <a:lnTo>
                  <a:pt x="210312" y="489204"/>
                </a:lnTo>
                <a:lnTo>
                  <a:pt x="207264" y="486155"/>
                </a:lnTo>
                <a:lnTo>
                  <a:pt x="202691" y="480059"/>
                </a:lnTo>
                <a:lnTo>
                  <a:pt x="196596" y="470916"/>
                </a:lnTo>
                <a:lnTo>
                  <a:pt x="190500" y="460247"/>
                </a:lnTo>
                <a:lnTo>
                  <a:pt x="185928" y="449579"/>
                </a:lnTo>
                <a:lnTo>
                  <a:pt x="181355" y="437388"/>
                </a:lnTo>
                <a:lnTo>
                  <a:pt x="176784" y="425195"/>
                </a:lnTo>
                <a:lnTo>
                  <a:pt x="172212" y="414528"/>
                </a:lnTo>
                <a:lnTo>
                  <a:pt x="169164" y="405383"/>
                </a:lnTo>
                <a:lnTo>
                  <a:pt x="164591" y="396240"/>
                </a:lnTo>
                <a:lnTo>
                  <a:pt x="161543" y="385571"/>
                </a:lnTo>
                <a:lnTo>
                  <a:pt x="158496" y="373379"/>
                </a:lnTo>
                <a:lnTo>
                  <a:pt x="155448" y="361188"/>
                </a:lnTo>
                <a:lnTo>
                  <a:pt x="153924" y="347471"/>
                </a:lnTo>
                <a:lnTo>
                  <a:pt x="152400" y="335279"/>
                </a:lnTo>
                <a:lnTo>
                  <a:pt x="150876" y="321564"/>
                </a:lnTo>
                <a:lnTo>
                  <a:pt x="149352" y="307847"/>
                </a:lnTo>
                <a:lnTo>
                  <a:pt x="149352" y="301752"/>
                </a:lnTo>
                <a:lnTo>
                  <a:pt x="147828" y="295655"/>
                </a:lnTo>
                <a:lnTo>
                  <a:pt x="147828" y="288035"/>
                </a:lnTo>
                <a:lnTo>
                  <a:pt x="146304" y="277367"/>
                </a:lnTo>
                <a:lnTo>
                  <a:pt x="143255" y="266700"/>
                </a:lnTo>
                <a:lnTo>
                  <a:pt x="141731" y="256031"/>
                </a:lnTo>
                <a:lnTo>
                  <a:pt x="138684" y="243840"/>
                </a:lnTo>
                <a:lnTo>
                  <a:pt x="135636" y="230124"/>
                </a:lnTo>
                <a:lnTo>
                  <a:pt x="132588" y="217931"/>
                </a:lnTo>
                <a:lnTo>
                  <a:pt x="129540" y="204216"/>
                </a:lnTo>
                <a:lnTo>
                  <a:pt x="120396" y="176783"/>
                </a:lnTo>
                <a:lnTo>
                  <a:pt x="115824" y="164591"/>
                </a:lnTo>
                <a:lnTo>
                  <a:pt x="111252" y="150876"/>
                </a:lnTo>
                <a:lnTo>
                  <a:pt x="105155" y="140207"/>
                </a:lnTo>
                <a:lnTo>
                  <a:pt x="100584" y="128015"/>
                </a:lnTo>
                <a:lnTo>
                  <a:pt x="96012" y="121919"/>
                </a:lnTo>
                <a:lnTo>
                  <a:pt x="92964" y="114300"/>
                </a:lnTo>
                <a:lnTo>
                  <a:pt x="88391" y="108203"/>
                </a:lnTo>
                <a:lnTo>
                  <a:pt x="85343" y="102107"/>
                </a:lnTo>
                <a:lnTo>
                  <a:pt x="79248" y="92963"/>
                </a:lnTo>
                <a:lnTo>
                  <a:pt x="67055" y="80771"/>
                </a:lnTo>
                <a:lnTo>
                  <a:pt x="57912" y="74675"/>
                </a:lnTo>
                <a:lnTo>
                  <a:pt x="51816" y="73151"/>
                </a:lnTo>
                <a:lnTo>
                  <a:pt x="45720" y="70103"/>
                </a:lnTo>
                <a:lnTo>
                  <a:pt x="39624" y="68580"/>
                </a:lnTo>
                <a:lnTo>
                  <a:pt x="32004" y="67056"/>
                </a:lnTo>
                <a:lnTo>
                  <a:pt x="22860" y="64007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8" name="object 2288"/>
          <p:cNvSpPr/>
          <p:nvPr/>
        </p:nvSpPr>
        <p:spPr>
          <a:xfrm>
            <a:off x="8384045" y="6361696"/>
            <a:ext cx="79248" cy="67056"/>
          </a:xfrm>
          <a:custGeom>
            <a:avLst/>
            <a:gdLst/>
            <a:ahLst/>
            <a:cxnLst/>
            <a:rect l="l" t="t" r="r" b="b"/>
            <a:pathLst>
              <a:path w="79248" h="67056">
                <a:moveTo>
                  <a:pt x="62484" y="3049"/>
                </a:moveTo>
                <a:lnTo>
                  <a:pt x="65531" y="3049"/>
                </a:lnTo>
                <a:lnTo>
                  <a:pt x="67055" y="1524"/>
                </a:lnTo>
                <a:lnTo>
                  <a:pt x="70104" y="1524"/>
                </a:lnTo>
                <a:lnTo>
                  <a:pt x="73152" y="3049"/>
                </a:lnTo>
                <a:lnTo>
                  <a:pt x="74676" y="3049"/>
                </a:lnTo>
                <a:lnTo>
                  <a:pt x="76200" y="6096"/>
                </a:lnTo>
                <a:lnTo>
                  <a:pt x="76200" y="22861"/>
                </a:lnTo>
                <a:lnTo>
                  <a:pt x="77724" y="27432"/>
                </a:lnTo>
                <a:lnTo>
                  <a:pt x="77724" y="32005"/>
                </a:lnTo>
                <a:lnTo>
                  <a:pt x="79248" y="41149"/>
                </a:lnTo>
                <a:lnTo>
                  <a:pt x="76200" y="48768"/>
                </a:lnTo>
                <a:lnTo>
                  <a:pt x="71628" y="53340"/>
                </a:lnTo>
                <a:lnTo>
                  <a:pt x="70104" y="57912"/>
                </a:lnTo>
                <a:lnTo>
                  <a:pt x="67055" y="62484"/>
                </a:lnTo>
                <a:lnTo>
                  <a:pt x="64008" y="65532"/>
                </a:lnTo>
                <a:lnTo>
                  <a:pt x="57912" y="67056"/>
                </a:lnTo>
                <a:lnTo>
                  <a:pt x="54864" y="67056"/>
                </a:lnTo>
                <a:lnTo>
                  <a:pt x="51816" y="65532"/>
                </a:lnTo>
                <a:lnTo>
                  <a:pt x="48767" y="65532"/>
                </a:lnTo>
                <a:lnTo>
                  <a:pt x="47243" y="64008"/>
                </a:lnTo>
                <a:lnTo>
                  <a:pt x="44196" y="62484"/>
                </a:lnTo>
                <a:lnTo>
                  <a:pt x="42672" y="62484"/>
                </a:lnTo>
                <a:lnTo>
                  <a:pt x="41148" y="60961"/>
                </a:lnTo>
                <a:lnTo>
                  <a:pt x="39624" y="60961"/>
                </a:lnTo>
                <a:lnTo>
                  <a:pt x="38100" y="59437"/>
                </a:lnTo>
                <a:lnTo>
                  <a:pt x="33528" y="59437"/>
                </a:lnTo>
                <a:lnTo>
                  <a:pt x="30479" y="57912"/>
                </a:lnTo>
                <a:lnTo>
                  <a:pt x="25908" y="57912"/>
                </a:lnTo>
                <a:lnTo>
                  <a:pt x="24384" y="59437"/>
                </a:lnTo>
                <a:lnTo>
                  <a:pt x="22860" y="57912"/>
                </a:lnTo>
                <a:lnTo>
                  <a:pt x="16764" y="57912"/>
                </a:lnTo>
                <a:lnTo>
                  <a:pt x="13716" y="56388"/>
                </a:lnTo>
                <a:lnTo>
                  <a:pt x="10667" y="56388"/>
                </a:lnTo>
                <a:lnTo>
                  <a:pt x="4572" y="53340"/>
                </a:lnTo>
                <a:lnTo>
                  <a:pt x="3047" y="50293"/>
                </a:lnTo>
                <a:lnTo>
                  <a:pt x="4572" y="47244"/>
                </a:lnTo>
                <a:lnTo>
                  <a:pt x="1524" y="47244"/>
                </a:lnTo>
                <a:lnTo>
                  <a:pt x="1524" y="45720"/>
                </a:lnTo>
                <a:lnTo>
                  <a:pt x="0" y="44196"/>
                </a:lnTo>
                <a:lnTo>
                  <a:pt x="0" y="38100"/>
                </a:lnTo>
                <a:lnTo>
                  <a:pt x="3047" y="32005"/>
                </a:lnTo>
                <a:lnTo>
                  <a:pt x="4572" y="28956"/>
                </a:lnTo>
                <a:lnTo>
                  <a:pt x="6096" y="25908"/>
                </a:lnTo>
                <a:lnTo>
                  <a:pt x="9143" y="21337"/>
                </a:lnTo>
                <a:lnTo>
                  <a:pt x="10667" y="16764"/>
                </a:lnTo>
                <a:lnTo>
                  <a:pt x="12191" y="13717"/>
                </a:lnTo>
                <a:lnTo>
                  <a:pt x="15240" y="10668"/>
                </a:lnTo>
                <a:lnTo>
                  <a:pt x="16764" y="10668"/>
                </a:lnTo>
                <a:lnTo>
                  <a:pt x="19812" y="9144"/>
                </a:lnTo>
                <a:lnTo>
                  <a:pt x="21336" y="9144"/>
                </a:lnTo>
                <a:lnTo>
                  <a:pt x="24384" y="7620"/>
                </a:lnTo>
                <a:lnTo>
                  <a:pt x="33528" y="7620"/>
                </a:lnTo>
                <a:lnTo>
                  <a:pt x="36576" y="6096"/>
                </a:lnTo>
                <a:lnTo>
                  <a:pt x="39624" y="6096"/>
                </a:lnTo>
                <a:lnTo>
                  <a:pt x="51816" y="0"/>
                </a:lnTo>
                <a:lnTo>
                  <a:pt x="53340" y="1524"/>
                </a:lnTo>
                <a:lnTo>
                  <a:pt x="56388" y="1524"/>
                </a:lnTo>
                <a:lnTo>
                  <a:pt x="59436" y="4573"/>
                </a:lnTo>
                <a:lnTo>
                  <a:pt x="62484" y="3049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9" name="object 2289"/>
          <p:cNvSpPr/>
          <p:nvPr/>
        </p:nvSpPr>
        <p:spPr>
          <a:xfrm>
            <a:off x="8387092" y="6369316"/>
            <a:ext cx="74676" cy="59436"/>
          </a:xfrm>
          <a:custGeom>
            <a:avLst/>
            <a:gdLst/>
            <a:ahLst/>
            <a:cxnLst/>
            <a:rect l="l" t="t" r="r" b="b"/>
            <a:pathLst>
              <a:path w="74676" h="59436">
                <a:moveTo>
                  <a:pt x="73153" y="0"/>
                </a:moveTo>
                <a:lnTo>
                  <a:pt x="71629" y="4573"/>
                </a:lnTo>
                <a:lnTo>
                  <a:pt x="70105" y="7620"/>
                </a:lnTo>
                <a:lnTo>
                  <a:pt x="70105" y="30480"/>
                </a:lnTo>
                <a:lnTo>
                  <a:pt x="67057" y="33529"/>
                </a:lnTo>
                <a:lnTo>
                  <a:pt x="64008" y="33529"/>
                </a:lnTo>
                <a:lnTo>
                  <a:pt x="62484" y="30480"/>
                </a:lnTo>
                <a:lnTo>
                  <a:pt x="62484" y="25909"/>
                </a:lnTo>
                <a:lnTo>
                  <a:pt x="64008" y="24385"/>
                </a:lnTo>
                <a:lnTo>
                  <a:pt x="67057" y="12192"/>
                </a:lnTo>
                <a:lnTo>
                  <a:pt x="64008" y="7620"/>
                </a:lnTo>
                <a:lnTo>
                  <a:pt x="64008" y="12192"/>
                </a:lnTo>
                <a:lnTo>
                  <a:pt x="60961" y="16764"/>
                </a:lnTo>
                <a:lnTo>
                  <a:pt x="59437" y="19812"/>
                </a:lnTo>
                <a:lnTo>
                  <a:pt x="54865" y="21336"/>
                </a:lnTo>
                <a:lnTo>
                  <a:pt x="56389" y="25909"/>
                </a:lnTo>
                <a:lnTo>
                  <a:pt x="56389" y="32004"/>
                </a:lnTo>
                <a:lnTo>
                  <a:pt x="53341" y="33529"/>
                </a:lnTo>
                <a:lnTo>
                  <a:pt x="50293" y="32004"/>
                </a:lnTo>
                <a:lnTo>
                  <a:pt x="47244" y="28956"/>
                </a:lnTo>
                <a:lnTo>
                  <a:pt x="41149" y="25909"/>
                </a:lnTo>
                <a:lnTo>
                  <a:pt x="38101" y="22861"/>
                </a:lnTo>
                <a:lnTo>
                  <a:pt x="35053" y="21336"/>
                </a:lnTo>
                <a:lnTo>
                  <a:pt x="30481" y="21336"/>
                </a:lnTo>
                <a:lnTo>
                  <a:pt x="32005" y="22861"/>
                </a:lnTo>
                <a:lnTo>
                  <a:pt x="36577" y="24385"/>
                </a:lnTo>
                <a:lnTo>
                  <a:pt x="50293" y="33529"/>
                </a:lnTo>
                <a:lnTo>
                  <a:pt x="53341" y="42673"/>
                </a:lnTo>
                <a:lnTo>
                  <a:pt x="53341" y="48768"/>
                </a:lnTo>
                <a:lnTo>
                  <a:pt x="50293" y="51817"/>
                </a:lnTo>
                <a:lnTo>
                  <a:pt x="47244" y="50292"/>
                </a:lnTo>
                <a:lnTo>
                  <a:pt x="44196" y="50292"/>
                </a:lnTo>
                <a:lnTo>
                  <a:pt x="38101" y="47244"/>
                </a:lnTo>
                <a:lnTo>
                  <a:pt x="35053" y="47244"/>
                </a:lnTo>
                <a:lnTo>
                  <a:pt x="32005" y="44197"/>
                </a:lnTo>
                <a:lnTo>
                  <a:pt x="30481" y="44197"/>
                </a:lnTo>
                <a:lnTo>
                  <a:pt x="27432" y="42673"/>
                </a:lnTo>
                <a:lnTo>
                  <a:pt x="18289" y="42673"/>
                </a:lnTo>
                <a:lnTo>
                  <a:pt x="15241" y="44197"/>
                </a:lnTo>
                <a:lnTo>
                  <a:pt x="9144" y="44197"/>
                </a:lnTo>
                <a:lnTo>
                  <a:pt x="6096" y="42673"/>
                </a:lnTo>
                <a:lnTo>
                  <a:pt x="3049" y="42673"/>
                </a:lnTo>
                <a:lnTo>
                  <a:pt x="1525" y="41148"/>
                </a:lnTo>
                <a:lnTo>
                  <a:pt x="0" y="41148"/>
                </a:lnTo>
                <a:lnTo>
                  <a:pt x="0" y="39624"/>
                </a:lnTo>
                <a:lnTo>
                  <a:pt x="0" y="45720"/>
                </a:lnTo>
                <a:lnTo>
                  <a:pt x="3049" y="47244"/>
                </a:lnTo>
                <a:lnTo>
                  <a:pt x="6096" y="47244"/>
                </a:lnTo>
                <a:lnTo>
                  <a:pt x="7620" y="48768"/>
                </a:lnTo>
                <a:lnTo>
                  <a:pt x="15241" y="48768"/>
                </a:lnTo>
                <a:lnTo>
                  <a:pt x="16765" y="50292"/>
                </a:lnTo>
                <a:lnTo>
                  <a:pt x="32005" y="50292"/>
                </a:lnTo>
                <a:lnTo>
                  <a:pt x="33529" y="51817"/>
                </a:lnTo>
                <a:lnTo>
                  <a:pt x="36577" y="51817"/>
                </a:lnTo>
                <a:lnTo>
                  <a:pt x="39625" y="53341"/>
                </a:lnTo>
                <a:lnTo>
                  <a:pt x="41149" y="54864"/>
                </a:lnTo>
                <a:lnTo>
                  <a:pt x="42673" y="54864"/>
                </a:lnTo>
                <a:lnTo>
                  <a:pt x="48769" y="57912"/>
                </a:lnTo>
                <a:lnTo>
                  <a:pt x="51817" y="57912"/>
                </a:lnTo>
                <a:lnTo>
                  <a:pt x="54865" y="59436"/>
                </a:lnTo>
                <a:lnTo>
                  <a:pt x="59437" y="57912"/>
                </a:lnTo>
                <a:lnTo>
                  <a:pt x="64008" y="53341"/>
                </a:lnTo>
                <a:lnTo>
                  <a:pt x="67057" y="44197"/>
                </a:lnTo>
                <a:lnTo>
                  <a:pt x="73153" y="39624"/>
                </a:lnTo>
                <a:lnTo>
                  <a:pt x="74677" y="32004"/>
                </a:lnTo>
                <a:lnTo>
                  <a:pt x="74677" y="24385"/>
                </a:lnTo>
                <a:lnTo>
                  <a:pt x="73153" y="18288"/>
                </a:lnTo>
                <a:lnTo>
                  <a:pt x="73153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0" name="object 2290"/>
          <p:cNvSpPr/>
          <p:nvPr/>
        </p:nvSpPr>
        <p:spPr>
          <a:xfrm>
            <a:off x="8400809" y="6383033"/>
            <a:ext cx="7620" cy="6095"/>
          </a:xfrm>
          <a:custGeom>
            <a:avLst/>
            <a:gdLst/>
            <a:ahLst/>
            <a:cxnLst/>
            <a:rect l="l" t="t" r="r" b="b"/>
            <a:pathLst>
              <a:path w="7620" h="6095">
                <a:moveTo>
                  <a:pt x="0" y="6095"/>
                </a:moveTo>
                <a:lnTo>
                  <a:pt x="0" y="4571"/>
                </a:lnTo>
                <a:lnTo>
                  <a:pt x="1524" y="1524"/>
                </a:lnTo>
                <a:lnTo>
                  <a:pt x="3048" y="0"/>
                </a:lnTo>
                <a:lnTo>
                  <a:pt x="7620" y="0"/>
                </a:lnTo>
                <a:lnTo>
                  <a:pt x="7620" y="1524"/>
                </a:lnTo>
                <a:lnTo>
                  <a:pt x="4572" y="4571"/>
                </a:lnTo>
                <a:lnTo>
                  <a:pt x="3048" y="4571"/>
                </a:lnTo>
                <a:lnTo>
                  <a:pt x="1524" y="6095"/>
                </a:lnTo>
                <a:lnTo>
                  <a:pt x="0" y="6095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1" name="object 2291"/>
          <p:cNvSpPr/>
          <p:nvPr/>
        </p:nvSpPr>
        <p:spPr>
          <a:xfrm>
            <a:off x="8425193" y="6379984"/>
            <a:ext cx="12192" cy="7620"/>
          </a:xfrm>
          <a:custGeom>
            <a:avLst/>
            <a:gdLst/>
            <a:ahLst/>
            <a:cxnLst/>
            <a:rect l="l" t="t" r="r" b="b"/>
            <a:pathLst>
              <a:path w="12192" h="7620">
                <a:moveTo>
                  <a:pt x="10668" y="6096"/>
                </a:moveTo>
                <a:lnTo>
                  <a:pt x="12192" y="4573"/>
                </a:lnTo>
                <a:lnTo>
                  <a:pt x="9143" y="1524"/>
                </a:lnTo>
                <a:lnTo>
                  <a:pt x="7619" y="1524"/>
                </a:lnTo>
                <a:lnTo>
                  <a:pt x="4572" y="0"/>
                </a:lnTo>
                <a:lnTo>
                  <a:pt x="3048" y="1524"/>
                </a:lnTo>
                <a:lnTo>
                  <a:pt x="3048" y="3049"/>
                </a:lnTo>
                <a:lnTo>
                  <a:pt x="1524" y="3049"/>
                </a:lnTo>
                <a:lnTo>
                  <a:pt x="0" y="4573"/>
                </a:lnTo>
                <a:lnTo>
                  <a:pt x="0" y="6096"/>
                </a:lnTo>
                <a:lnTo>
                  <a:pt x="1524" y="7620"/>
                </a:lnTo>
                <a:lnTo>
                  <a:pt x="9143" y="7620"/>
                </a:lnTo>
                <a:lnTo>
                  <a:pt x="10668" y="6096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2" name="object 2292"/>
          <p:cNvSpPr/>
          <p:nvPr/>
        </p:nvSpPr>
        <p:spPr>
          <a:xfrm>
            <a:off x="8388617" y="6401320"/>
            <a:ext cx="35052" cy="9144"/>
          </a:xfrm>
          <a:custGeom>
            <a:avLst/>
            <a:gdLst/>
            <a:ahLst/>
            <a:cxnLst/>
            <a:rect l="l" t="t" r="r" b="b"/>
            <a:pathLst>
              <a:path w="35052" h="9144">
                <a:moveTo>
                  <a:pt x="0" y="9144"/>
                </a:moveTo>
                <a:lnTo>
                  <a:pt x="1524" y="7620"/>
                </a:lnTo>
                <a:lnTo>
                  <a:pt x="13716" y="7620"/>
                </a:lnTo>
                <a:lnTo>
                  <a:pt x="18288" y="6096"/>
                </a:lnTo>
                <a:lnTo>
                  <a:pt x="27432" y="6096"/>
                </a:lnTo>
                <a:lnTo>
                  <a:pt x="30480" y="9144"/>
                </a:lnTo>
                <a:lnTo>
                  <a:pt x="33528" y="9144"/>
                </a:lnTo>
                <a:lnTo>
                  <a:pt x="35052" y="7620"/>
                </a:lnTo>
                <a:lnTo>
                  <a:pt x="35052" y="6096"/>
                </a:lnTo>
                <a:lnTo>
                  <a:pt x="30480" y="1525"/>
                </a:lnTo>
                <a:lnTo>
                  <a:pt x="28956" y="1525"/>
                </a:lnTo>
                <a:lnTo>
                  <a:pt x="27432" y="0"/>
                </a:lnTo>
                <a:lnTo>
                  <a:pt x="25907" y="1525"/>
                </a:lnTo>
                <a:lnTo>
                  <a:pt x="22859" y="1525"/>
                </a:lnTo>
                <a:lnTo>
                  <a:pt x="21336" y="3049"/>
                </a:lnTo>
                <a:lnTo>
                  <a:pt x="18288" y="3049"/>
                </a:lnTo>
                <a:lnTo>
                  <a:pt x="15240" y="4572"/>
                </a:lnTo>
                <a:lnTo>
                  <a:pt x="3048" y="4572"/>
                </a:lnTo>
                <a:lnTo>
                  <a:pt x="1524" y="6096"/>
                </a:lnTo>
                <a:lnTo>
                  <a:pt x="0" y="9144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3" name="object 2293"/>
          <p:cNvSpPr/>
          <p:nvPr/>
        </p:nvSpPr>
        <p:spPr>
          <a:xfrm>
            <a:off x="8402333" y="6366269"/>
            <a:ext cx="42672" cy="12191"/>
          </a:xfrm>
          <a:custGeom>
            <a:avLst/>
            <a:gdLst/>
            <a:ahLst/>
            <a:cxnLst/>
            <a:rect l="l" t="t" r="r" b="b"/>
            <a:pathLst>
              <a:path w="42672" h="12191">
                <a:moveTo>
                  <a:pt x="42672" y="12191"/>
                </a:moveTo>
                <a:lnTo>
                  <a:pt x="42672" y="10667"/>
                </a:lnTo>
                <a:lnTo>
                  <a:pt x="39624" y="7620"/>
                </a:lnTo>
                <a:lnTo>
                  <a:pt x="35052" y="4571"/>
                </a:lnTo>
                <a:lnTo>
                  <a:pt x="32003" y="4571"/>
                </a:lnTo>
                <a:lnTo>
                  <a:pt x="28955" y="3047"/>
                </a:lnTo>
                <a:lnTo>
                  <a:pt x="25908" y="3047"/>
                </a:lnTo>
                <a:lnTo>
                  <a:pt x="22860" y="4571"/>
                </a:lnTo>
                <a:lnTo>
                  <a:pt x="19812" y="9144"/>
                </a:lnTo>
                <a:lnTo>
                  <a:pt x="16764" y="10667"/>
                </a:lnTo>
                <a:lnTo>
                  <a:pt x="12191" y="10667"/>
                </a:lnTo>
                <a:lnTo>
                  <a:pt x="9143" y="9144"/>
                </a:lnTo>
                <a:lnTo>
                  <a:pt x="6096" y="9144"/>
                </a:lnTo>
                <a:lnTo>
                  <a:pt x="4572" y="7620"/>
                </a:lnTo>
                <a:lnTo>
                  <a:pt x="1524" y="7620"/>
                </a:lnTo>
                <a:lnTo>
                  <a:pt x="0" y="9144"/>
                </a:lnTo>
                <a:lnTo>
                  <a:pt x="1524" y="7620"/>
                </a:lnTo>
                <a:lnTo>
                  <a:pt x="7620" y="4571"/>
                </a:lnTo>
                <a:lnTo>
                  <a:pt x="10667" y="6095"/>
                </a:lnTo>
                <a:lnTo>
                  <a:pt x="12191" y="6095"/>
                </a:lnTo>
                <a:lnTo>
                  <a:pt x="13716" y="4571"/>
                </a:lnTo>
                <a:lnTo>
                  <a:pt x="18288" y="4571"/>
                </a:lnTo>
                <a:lnTo>
                  <a:pt x="19812" y="3047"/>
                </a:lnTo>
                <a:lnTo>
                  <a:pt x="22860" y="3047"/>
                </a:lnTo>
                <a:lnTo>
                  <a:pt x="24384" y="1523"/>
                </a:lnTo>
                <a:lnTo>
                  <a:pt x="25908" y="0"/>
                </a:lnTo>
                <a:lnTo>
                  <a:pt x="36576" y="0"/>
                </a:lnTo>
                <a:lnTo>
                  <a:pt x="41148" y="4571"/>
                </a:lnTo>
                <a:lnTo>
                  <a:pt x="42672" y="7620"/>
                </a:lnTo>
                <a:lnTo>
                  <a:pt x="42672" y="12191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4" name="object 2294"/>
          <p:cNvSpPr/>
          <p:nvPr/>
        </p:nvSpPr>
        <p:spPr>
          <a:xfrm>
            <a:off x="9085085" y="7126745"/>
            <a:ext cx="207264" cy="35052"/>
          </a:xfrm>
          <a:custGeom>
            <a:avLst/>
            <a:gdLst/>
            <a:ahLst/>
            <a:cxnLst/>
            <a:rect l="l" t="t" r="r" b="b"/>
            <a:pathLst>
              <a:path w="207264" h="35052">
                <a:moveTo>
                  <a:pt x="188976" y="0"/>
                </a:moveTo>
                <a:lnTo>
                  <a:pt x="179832" y="4571"/>
                </a:lnTo>
                <a:lnTo>
                  <a:pt x="172212" y="6095"/>
                </a:lnTo>
                <a:lnTo>
                  <a:pt x="163068" y="7619"/>
                </a:lnTo>
                <a:lnTo>
                  <a:pt x="152400" y="12191"/>
                </a:lnTo>
                <a:lnTo>
                  <a:pt x="140208" y="13716"/>
                </a:lnTo>
                <a:lnTo>
                  <a:pt x="126491" y="15240"/>
                </a:lnTo>
                <a:lnTo>
                  <a:pt x="99060" y="21335"/>
                </a:lnTo>
                <a:lnTo>
                  <a:pt x="83820" y="24383"/>
                </a:lnTo>
                <a:lnTo>
                  <a:pt x="70103" y="25907"/>
                </a:lnTo>
                <a:lnTo>
                  <a:pt x="39624" y="28955"/>
                </a:lnTo>
                <a:lnTo>
                  <a:pt x="25908" y="30479"/>
                </a:lnTo>
                <a:lnTo>
                  <a:pt x="13715" y="30479"/>
                </a:lnTo>
                <a:lnTo>
                  <a:pt x="0" y="28955"/>
                </a:lnTo>
                <a:lnTo>
                  <a:pt x="12191" y="32004"/>
                </a:lnTo>
                <a:lnTo>
                  <a:pt x="25908" y="33528"/>
                </a:lnTo>
                <a:lnTo>
                  <a:pt x="41148" y="35052"/>
                </a:lnTo>
                <a:lnTo>
                  <a:pt x="88391" y="35052"/>
                </a:lnTo>
                <a:lnTo>
                  <a:pt x="103632" y="33528"/>
                </a:lnTo>
                <a:lnTo>
                  <a:pt x="120396" y="32004"/>
                </a:lnTo>
                <a:lnTo>
                  <a:pt x="135636" y="30479"/>
                </a:lnTo>
                <a:lnTo>
                  <a:pt x="163068" y="27431"/>
                </a:lnTo>
                <a:lnTo>
                  <a:pt x="175260" y="25907"/>
                </a:lnTo>
                <a:lnTo>
                  <a:pt x="185927" y="25907"/>
                </a:lnTo>
                <a:lnTo>
                  <a:pt x="195072" y="24383"/>
                </a:lnTo>
                <a:lnTo>
                  <a:pt x="202691" y="22859"/>
                </a:lnTo>
                <a:lnTo>
                  <a:pt x="207264" y="21335"/>
                </a:lnTo>
                <a:lnTo>
                  <a:pt x="188976" y="0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5" name="object 2295"/>
          <p:cNvSpPr/>
          <p:nvPr/>
        </p:nvSpPr>
        <p:spPr>
          <a:xfrm>
            <a:off x="9368549" y="7099312"/>
            <a:ext cx="103632" cy="88392"/>
          </a:xfrm>
          <a:custGeom>
            <a:avLst/>
            <a:gdLst/>
            <a:ahLst/>
            <a:cxnLst/>
            <a:rect l="l" t="t" r="r" b="b"/>
            <a:pathLst>
              <a:path w="103632" h="88392">
                <a:moveTo>
                  <a:pt x="7620" y="18288"/>
                </a:moveTo>
                <a:lnTo>
                  <a:pt x="6096" y="15240"/>
                </a:lnTo>
                <a:lnTo>
                  <a:pt x="3048" y="12192"/>
                </a:lnTo>
                <a:lnTo>
                  <a:pt x="1524" y="9145"/>
                </a:lnTo>
                <a:lnTo>
                  <a:pt x="0" y="4573"/>
                </a:lnTo>
                <a:lnTo>
                  <a:pt x="7620" y="1524"/>
                </a:lnTo>
                <a:lnTo>
                  <a:pt x="16763" y="1524"/>
                </a:lnTo>
                <a:lnTo>
                  <a:pt x="27432" y="0"/>
                </a:lnTo>
                <a:lnTo>
                  <a:pt x="38100" y="1524"/>
                </a:lnTo>
                <a:lnTo>
                  <a:pt x="48768" y="4573"/>
                </a:lnTo>
                <a:lnTo>
                  <a:pt x="59436" y="6097"/>
                </a:lnTo>
                <a:lnTo>
                  <a:pt x="70104" y="10668"/>
                </a:lnTo>
                <a:lnTo>
                  <a:pt x="79248" y="15240"/>
                </a:lnTo>
                <a:lnTo>
                  <a:pt x="88392" y="21337"/>
                </a:lnTo>
                <a:lnTo>
                  <a:pt x="94487" y="28957"/>
                </a:lnTo>
                <a:lnTo>
                  <a:pt x="99060" y="36576"/>
                </a:lnTo>
                <a:lnTo>
                  <a:pt x="102108" y="44197"/>
                </a:lnTo>
                <a:lnTo>
                  <a:pt x="103632" y="54864"/>
                </a:lnTo>
                <a:lnTo>
                  <a:pt x="100584" y="65533"/>
                </a:lnTo>
                <a:lnTo>
                  <a:pt x="96012" y="76200"/>
                </a:lnTo>
                <a:lnTo>
                  <a:pt x="86868" y="88392"/>
                </a:lnTo>
                <a:lnTo>
                  <a:pt x="91439" y="82297"/>
                </a:lnTo>
                <a:lnTo>
                  <a:pt x="92963" y="76200"/>
                </a:lnTo>
                <a:lnTo>
                  <a:pt x="91439" y="68580"/>
                </a:lnTo>
                <a:lnTo>
                  <a:pt x="91439" y="62485"/>
                </a:lnTo>
                <a:lnTo>
                  <a:pt x="88392" y="54864"/>
                </a:lnTo>
                <a:lnTo>
                  <a:pt x="86868" y="48768"/>
                </a:lnTo>
                <a:lnTo>
                  <a:pt x="70104" y="32004"/>
                </a:lnTo>
                <a:lnTo>
                  <a:pt x="62484" y="27433"/>
                </a:lnTo>
                <a:lnTo>
                  <a:pt x="54863" y="24385"/>
                </a:lnTo>
                <a:lnTo>
                  <a:pt x="36575" y="18288"/>
                </a:lnTo>
                <a:lnTo>
                  <a:pt x="7620" y="18288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6" name="object 2296"/>
          <p:cNvSpPr/>
          <p:nvPr/>
        </p:nvSpPr>
        <p:spPr>
          <a:xfrm>
            <a:off x="8879345" y="6829564"/>
            <a:ext cx="652272" cy="434340"/>
          </a:xfrm>
          <a:custGeom>
            <a:avLst/>
            <a:gdLst/>
            <a:ahLst/>
            <a:cxnLst/>
            <a:rect l="l" t="t" r="r" b="b"/>
            <a:pathLst>
              <a:path w="652272" h="434340">
                <a:moveTo>
                  <a:pt x="591312" y="413005"/>
                </a:moveTo>
                <a:lnTo>
                  <a:pt x="582167" y="414528"/>
                </a:lnTo>
                <a:lnTo>
                  <a:pt x="571500" y="416052"/>
                </a:lnTo>
                <a:lnTo>
                  <a:pt x="562355" y="416052"/>
                </a:lnTo>
                <a:lnTo>
                  <a:pt x="553212" y="414528"/>
                </a:lnTo>
                <a:lnTo>
                  <a:pt x="542543" y="411481"/>
                </a:lnTo>
                <a:lnTo>
                  <a:pt x="533400" y="409957"/>
                </a:lnTo>
                <a:lnTo>
                  <a:pt x="515112" y="400812"/>
                </a:lnTo>
                <a:lnTo>
                  <a:pt x="507491" y="397764"/>
                </a:lnTo>
                <a:lnTo>
                  <a:pt x="499872" y="391669"/>
                </a:lnTo>
                <a:lnTo>
                  <a:pt x="490728" y="387097"/>
                </a:lnTo>
                <a:lnTo>
                  <a:pt x="472440" y="368809"/>
                </a:lnTo>
                <a:lnTo>
                  <a:pt x="467867" y="362712"/>
                </a:lnTo>
                <a:lnTo>
                  <a:pt x="463296" y="358140"/>
                </a:lnTo>
                <a:lnTo>
                  <a:pt x="458724" y="352045"/>
                </a:lnTo>
                <a:lnTo>
                  <a:pt x="454152" y="344424"/>
                </a:lnTo>
                <a:lnTo>
                  <a:pt x="449579" y="338328"/>
                </a:lnTo>
                <a:lnTo>
                  <a:pt x="438912" y="327660"/>
                </a:lnTo>
                <a:lnTo>
                  <a:pt x="434340" y="321564"/>
                </a:lnTo>
                <a:lnTo>
                  <a:pt x="428243" y="315469"/>
                </a:lnTo>
                <a:lnTo>
                  <a:pt x="423672" y="309372"/>
                </a:lnTo>
                <a:lnTo>
                  <a:pt x="417576" y="303276"/>
                </a:lnTo>
                <a:lnTo>
                  <a:pt x="413004" y="297181"/>
                </a:lnTo>
                <a:lnTo>
                  <a:pt x="406908" y="291085"/>
                </a:lnTo>
                <a:lnTo>
                  <a:pt x="384048" y="260605"/>
                </a:lnTo>
                <a:lnTo>
                  <a:pt x="381000" y="256033"/>
                </a:lnTo>
                <a:lnTo>
                  <a:pt x="376428" y="248412"/>
                </a:lnTo>
                <a:lnTo>
                  <a:pt x="373379" y="243840"/>
                </a:lnTo>
                <a:lnTo>
                  <a:pt x="364236" y="231648"/>
                </a:lnTo>
                <a:lnTo>
                  <a:pt x="361188" y="227076"/>
                </a:lnTo>
                <a:lnTo>
                  <a:pt x="347472" y="213360"/>
                </a:lnTo>
                <a:lnTo>
                  <a:pt x="342900" y="210312"/>
                </a:lnTo>
                <a:lnTo>
                  <a:pt x="339852" y="205740"/>
                </a:lnTo>
                <a:lnTo>
                  <a:pt x="335279" y="202693"/>
                </a:lnTo>
                <a:lnTo>
                  <a:pt x="332231" y="201169"/>
                </a:lnTo>
                <a:lnTo>
                  <a:pt x="327660" y="199645"/>
                </a:lnTo>
                <a:lnTo>
                  <a:pt x="324612" y="198121"/>
                </a:lnTo>
                <a:lnTo>
                  <a:pt x="313943" y="198121"/>
                </a:lnTo>
                <a:lnTo>
                  <a:pt x="310896" y="196597"/>
                </a:lnTo>
                <a:lnTo>
                  <a:pt x="309372" y="195072"/>
                </a:lnTo>
                <a:lnTo>
                  <a:pt x="306324" y="193548"/>
                </a:lnTo>
                <a:lnTo>
                  <a:pt x="300228" y="187452"/>
                </a:lnTo>
                <a:lnTo>
                  <a:pt x="295655" y="184405"/>
                </a:lnTo>
                <a:lnTo>
                  <a:pt x="289560" y="178309"/>
                </a:lnTo>
                <a:lnTo>
                  <a:pt x="291084" y="178309"/>
                </a:lnTo>
                <a:lnTo>
                  <a:pt x="297179" y="175260"/>
                </a:lnTo>
                <a:lnTo>
                  <a:pt x="301752" y="173736"/>
                </a:lnTo>
                <a:lnTo>
                  <a:pt x="304800" y="172212"/>
                </a:lnTo>
                <a:lnTo>
                  <a:pt x="306324" y="169164"/>
                </a:lnTo>
                <a:lnTo>
                  <a:pt x="303276" y="166116"/>
                </a:lnTo>
                <a:lnTo>
                  <a:pt x="300228" y="166116"/>
                </a:lnTo>
                <a:lnTo>
                  <a:pt x="297179" y="164593"/>
                </a:lnTo>
                <a:lnTo>
                  <a:pt x="292608" y="166116"/>
                </a:lnTo>
                <a:lnTo>
                  <a:pt x="289560" y="166116"/>
                </a:lnTo>
                <a:lnTo>
                  <a:pt x="288036" y="167640"/>
                </a:lnTo>
                <a:lnTo>
                  <a:pt x="284988" y="169164"/>
                </a:lnTo>
                <a:lnTo>
                  <a:pt x="281940" y="169164"/>
                </a:lnTo>
                <a:lnTo>
                  <a:pt x="275843" y="172212"/>
                </a:lnTo>
                <a:lnTo>
                  <a:pt x="271272" y="172212"/>
                </a:lnTo>
                <a:lnTo>
                  <a:pt x="266700" y="173736"/>
                </a:lnTo>
                <a:lnTo>
                  <a:pt x="260604" y="173736"/>
                </a:lnTo>
                <a:lnTo>
                  <a:pt x="254508" y="175260"/>
                </a:lnTo>
                <a:lnTo>
                  <a:pt x="249936" y="175260"/>
                </a:lnTo>
                <a:lnTo>
                  <a:pt x="246888" y="176785"/>
                </a:lnTo>
                <a:lnTo>
                  <a:pt x="240791" y="176785"/>
                </a:lnTo>
                <a:lnTo>
                  <a:pt x="237743" y="175260"/>
                </a:lnTo>
                <a:lnTo>
                  <a:pt x="234696" y="175260"/>
                </a:lnTo>
                <a:lnTo>
                  <a:pt x="230124" y="173736"/>
                </a:lnTo>
                <a:lnTo>
                  <a:pt x="228600" y="172212"/>
                </a:lnTo>
                <a:lnTo>
                  <a:pt x="230124" y="169164"/>
                </a:lnTo>
                <a:lnTo>
                  <a:pt x="231648" y="167640"/>
                </a:lnTo>
                <a:lnTo>
                  <a:pt x="237743" y="164593"/>
                </a:lnTo>
                <a:lnTo>
                  <a:pt x="242316" y="161545"/>
                </a:lnTo>
                <a:lnTo>
                  <a:pt x="256031" y="147828"/>
                </a:lnTo>
                <a:lnTo>
                  <a:pt x="262128" y="140209"/>
                </a:lnTo>
                <a:lnTo>
                  <a:pt x="266700" y="132588"/>
                </a:lnTo>
                <a:lnTo>
                  <a:pt x="272796" y="126493"/>
                </a:lnTo>
                <a:lnTo>
                  <a:pt x="277367" y="120397"/>
                </a:lnTo>
                <a:lnTo>
                  <a:pt x="280416" y="111252"/>
                </a:lnTo>
                <a:lnTo>
                  <a:pt x="281940" y="108205"/>
                </a:lnTo>
                <a:lnTo>
                  <a:pt x="281940" y="106681"/>
                </a:lnTo>
                <a:lnTo>
                  <a:pt x="280416" y="105157"/>
                </a:lnTo>
                <a:lnTo>
                  <a:pt x="277367" y="105157"/>
                </a:lnTo>
                <a:lnTo>
                  <a:pt x="274320" y="106681"/>
                </a:lnTo>
                <a:lnTo>
                  <a:pt x="271272" y="109728"/>
                </a:lnTo>
                <a:lnTo>
                  <a:pt x="268224" y="114300"/>
                </a:lnTo>
                <a:lnTo>
                  <a:pt x="259079" y="126493"/>
                </a:lnTo>
                <a:lnTo>
                  <a:pt x="252984" y="134112"/>
                </a:lnTo>
                <a:lnTo>
                  <a:pt x="245364" y="140209"/>
                </a:lnTo>
                <a:lnTo>
                  <a:pt x="230124" y="155448"/>
                </a:lnTo>
                <a:lnTo>
                  <a:pt x="222504" y="161545"/>
                </a:lnTo>
                <a:lnTo>
                  <a:pt x="216408" y="164593"/>
                </a:lnTo>
                <a:lnTo>
                  <a:pt x="210312" y="169164"/>
                </a:lnTo>
                <a:lnTo>
                  <a:pt x="201167" y="172212"/>
                </a:lnTo>
                <a:lnTo>
                  <a:pt x="192024" y="173736"/>
                </a:lnTo>
                <a:lnTo>
                  <a:pt x="184404" y="175260"/>
                </a:lnTo>
                <a:lnTo>
                  <a:pt x="179831" y="173736"/>
                </a:lnTo>
                <a:lnTo>
                  <a:pt x="176784" y="172212"/>
                </a:lnTo>
                <a:lnTo>
                  <a:pt x="181355" y="167640"/>
                </a:lnTo>
                <a:lnTo>
                  <a:pt x="190500" y="160021"/>
                </a:lnTo>
                <a:lnTo>
                  <a:pt x="202691" y="150876"/>
                </a:lnTo>
                <a:lnTo>
                  <a:pt x="213360" y="141733"/>
                </a:lnTo>
                <a:lnTo>
                  <a:pt x="222504" y="131064"/>
                </a:lnTo>
                <a:lnTo>
                  <a:pt x="228600" y="121921"/>
                </a:lnTo>
                <a:lnTo>
                  <a:pt x="233172" y="114300"/>
                </a:lnTo>
                <a:lnTo>
                  <a:pt x="236220" y="105157"/>
                </a:lnTo>
                <a:lnTo>
                  <a:pt x="240791" y="99060"/>
                </a:lnTo>
                <a:lnTo>
                  <a:pt x="243840" y="92964"/>
                </a:lnTo>
                <a:lnTo>
                  <a:pt x="246888" y="85345"/>
                </a:lnTo>
                <a:lnTo>
                  <a:pt x="249936" y="74676"/>
                </a:lnTo>
                <a:lnTo>
                  <a:pt x="252984" y="60960"/>
                </a:lnTo>
                <a:lnTo>
                  <a:pt x="254508" y="47245"/>
                </a:lnTo>
                <a:lnTo>
                  <a:pt x="256031" y="38100"/>
                </a:lnTo>
                <a:lnTo>
                  <a:pt x="254508" y="35052"/>
                </a:lnTo>
                <a:lnTo>
                  <a:pt x="251460" y="41148"/>
                </a:lnTo>
                <a:lnTo>
                  <a:pt x="245364" y="59436"/>
                </a:lnTo>
                <a:lnTo>
                  <a:pt x="240791" y="74676"/>
                </a:lnTo>
                <a:lnTo>
                  <a:pt x="234696" y="89916"/>
                </a:lnTo>
                <a:lnTo>
                  <a:pt x="227076" y="103633"/>
                </a:lnTo>
                <a:lnTo>
                  <a:pt x="217931" y="117348"/>
                </a:lnTo>
                <a:lnTo>
                  <a:pt x="199643" y="135636"/>
                </a:lnTo>
                <a:lnTo>
                  <a:pt x="188976" y="143257"/>
                </a:lnTo>
                <a:lnTo>
                  <a:pt x="178308" y="149352"/>
                </a:lnTo>
                <a:lnTo>
                  <a:pt x="166116" y="153924"/>
                </a:lnTo>
                <a:lnTo>
                  <a:pt x="141731" y="160021"/>
                </a:lnTo>
                <a:lnTo>
                  <a:pt x="115824" y="160021"/>
                </a:lnTo>
                <a:lnTo>
                  <a:pt x="103631" y="158497"/>
                </a:lnTo>
                <a:lnTo>
                  <a:pt x="89916" y="155448"/>
                </a:lnTo>
                <a:lnTo>
                  <a:pt x="76200" y="150876"/>
                </a:lnTo>
                <a:lnTo>
                  <a:pt x="64008" y="144781"/>
                </a:lnTo>
                <a:lnTo>
                  <a:pt x="53340" y="138685"/>
                </a:lnTo>
                <a:lnTo>
                  <a:pt x="35052" y="120397"/>
                </a:lnTo>
                <a:lnTo>
                  <a:pt x="22860" y="99060"/>
                </a:lnTo>
                <a:lnTo>
                  <a:pt x="13716" y="77724"/>
                </a:lnTo>
                <a:lnTo>
                  <a:pt x="10667" y="65533"/>
                </a:lnTo>
                <a:lnTo>
                  <a:pt x="9143" y="54864"/>
                </a:lnTo>
                <a:lnTo>
                  <a:pt x="7620" y="42672"/>
                </a:lnTo>
                <a:lnTo>
                  <a:pt x="6096" y="32005"/>
                </a:lnTo>
                <a:lnTo>
                  <a:pt x="4572" y="22860"/>
                </a:lnTo>
                <a:lnTo>
                  <a:pt x="4572" y="0"/>
                </a:lnTo>
                <a:lnTo>
                  <a:pt x="3048" y="6097"/>
                </a:lnTo>
                <a:lnTo>
                  <a:pt x="1524" y="13716"/>
                </a:lnTo>
                <a:lnTo>
                  <a:pt x="0" y="22860"/>
                </a:lnTo>
                <a:lnTo>
                  <a:pt x="0" y="47245"/>
                </a:lnTo>
                <a:lnTo>
                  <a:pt x="1524" y="62485"/>
                </a:lnTo>
                <a:lnTo>
                  <a:pt x="3048" y="76200"/>
                </a:lnTo>
                <a:lnTo>
                  <a:pt x="6096" y="91440"/>
                </a:lnTo>
                <a:lnTo>
                  <a:pt x="9143" y="106681"/>
                </a:lnTo>
                <a:lnTo>
                  <a:pt x="15240" y="120397"/>
                </a:lnTo>
                <a:lnTo>
                  <a:pt x="22860" y="134112"/>
                </a:lnTo>
                <a:lnTo>
                  <a:pt x="32004" y="146305"/>
                </a:lnTo>
                <a:lnTo>
                  <a:pt x="42672" y="156972"/>
                </a:lnTo>
                <a:lnTo>
                  <a:pt x="56388" y="164593"/>
                </a:lnTo>
                <a:lnTo>
                  <a:pt x="71628" y="170688"/>
                </a:lnTo>
                <a:lnTo>
                  <a:pt x="89916" y="173736"/>
                </a:lnTo>
                <a:lnTo>
                  <a:pt x="109728" y="175260"/>
                </a:lnTo>
                <a:lnTo>
                  <a:pt x="128016" y="176785"/>
                </a:lnTo>
                <a:lnTo>
                  <a:pt x="144779" y="178309"/>
                </a:lnTo>
                <a:lnTo>
                  <a:pt x="163067" y="179833"/>
                </a:lnTo>
                <a:lnTo>
                  <a:pt x="193548" y="182881"/>
                </a:lnTo>
                <a:lnTo>
                  <a:pt x="234696" y="187452"/>
                </a:lnTo>
                <a:lnTo>
                  <a:pt x="245364" y="188976"/>
                </a:lnTo>
                <a:lnTo>
                  <a:pt x="272796" y="193548"/>
                </a:lnTo>
                <a:lnTo>
                  <a:pt x="278891" y="195072"/>
                </a:lnTo>
                <a:lnTo>
                  <a:pt x="288036" y="198121"/>
                </a:lnTo>
                <a:lnTo>
                  <a:pt x="281940" y="198121"/>
                </a:lnTo>
                <a:lnTo>
                  <a:pt x="280416" y="199645"/>
                </a:lnTo>
                <a:lnTo>
                  <a:pt x="277367" y="201169"/>
                </a:lnTo>
                <a:lnTo>
                  <a:pt x="275843" y="201169"/>
                </a:lnTo>
                <a:lnTo>
                  <a:pt x="272796" y="204216"/>
                </a:lnTo>
                <a:lnTo>
                  <a:pt x="284988" y="210312"/>
                </a:lnTo>
                <a:lnTo>
                  <a:pt x="300228" y="219457"/>
                </a:lnTo>
                <a:lnTo>
                  <a:pt x="309372" y="224028"/>
                </a:lnTo>
                <a:lnTo>
                  <a:pt x="318516" y="230124"/>
                </a:lnTo>
                <a:lnTo>
                  <a:pt x="326136" y="236221"/>
                </a:lnTo>
                <a:lnTo>
                  <a:pt x="335279" y="243840"/>
                </a:lnTo>
                <a:lnTo>
                  <a:pt x="344424" y="249936"/>
                </a:lnTo>
                <a:lnTo>
                  <a:pt x="362712" y="265176"/>
                </a:lnTo>
                <a:lnTo>
                  <a:pt x="388620" y="291085"/>
                </a:lnTo>
                <a:lnTo>
                  <a:pt x="394716" y="300228"/>
                </a:lnTo>
                <a:lnTo>
                  <a:pt x="402336" y="307848"/>
                </a:lnTo>
                <a:lnTo>
                  <a:pt x="409955" y="318516"/>
                </a:lnTo>
                <a:lnTo>
                  <a:pt x="419100" y="330709"/>
                </a:lnTo>
                <a:lnTo>
                  <a:pt x="428243" y="341376"/>
                </a:lnTo>
                <a:lnTo>
                  <a:pt x="435864" y="352045"/>
                </a:lnTo>
                <a:lnTo>
                  <a:pt x="445008" y="362712"/>
                </a:lnTo>
                <a:lnTo>
                  <a:pt x="452628" y="373381"/>
                </a:lnTo>
                <a:lnTo>
                  <a:pt x="461772" y="382524"/>
                </a:lnTo>
                <a:lnTo>
                  <a:pt x="470916" y="390145"/>
                </a:lnTo>
                <a:lnTo>
                  <a:pt x="480060" y="399288"/>
                </a:lnTo>
                <a:lnTo>
                  <a:pt x="489204" y="406909"/>
                </a:lnTo>
                <a:lnTo>
                  <a:pt x="498348" y="413005"/>
                </a:lnTo>
                <a:lnTo>
                  <a:pt x="509016" y="419100"/>
                </a:lnTo>
                <a:lnTo>
                  <a:pt x="518160" y="423672"/>
                </a:lnTo>
                <a:lnTo>
                  <a:pt x="539496" y="432816"/>
                </a:lnTo>
                <a:lnTo>
                  <a:pt x="550164" y="434340"/>
                </a:lnTo>
                <a:lnTo>
                  <a:pt x="571500" y="434340"/>
                </a:lnTo>
                <a:lnTo>
                  <a:pt x="577596" y="432816"/>
                </a:lnTo>
                <a:lnTo>
                  <a:pt x="585216" y="432816"/>
                </a:lnTo>
                <a:lnTo>
                  <a:pt x="591312" y="431293"/>
                </a:lnTo>
                <a:lnTo>
                  <a:pt x="598931" y="428245"/>
                </a:lnTo>
                <a:lnTo>
                  <a:pt x="617220" y="419100"/>
                </a:lnTo>
                <a:lnTo>
                  <a:pt x="621791" y="414528"/>
                </a:lnTo>
                <a:lnTo>
                  <a:pt x="627888" y="411481"/>
                </a:lnTo>
                <a:lnTo>
                  <a:pt x="630936" y="406909"/>
                </a:lnTo>
                <a:lnTo>
                  <a:pt x="635508" y="402336"/>
                </a:lnTo>
                <a:lnTo>
                  <a:pt x="638555" y="396240"/>
                </a:lnTo>
                <a:lnTo>
                  <a:pt x="641604" y="391669"/>
                </a:lnTo>
                <a:lnTo>
                  <a:pt x="647700" y="371857"/>
                </a:lnTo>
                <a:lnTo>
                  <a:pt x="650748" y="353569"/>
                </a:lnTo>
                <a:lnTo>
                  <a:pt x="652272" y="336805"/>
                </a:lnTo>
                <a:lnTo>
                  <a:pt x="650748" y="323088"/>
                </a:lnTo>
                <a:lnTo>
                  <a:pt x="650748" y="332233"/>
                </a:lnTo>
                <a:lnTo>
                  <a:pt x="649224" y="344424"/>
                </a:lnTo>
                <a:lnTo>
                  <a:pt x="646176" y="356616"/>
                </a:lnTo>
                <a:lnTo>
                  <a:pt x="640079" y="370333"/>
                </a:lnTo>
                <a:lnTo>
                  <a:pt x="632460" y="384048"/>
                </a:lnTo>
                <a:lnTo>
                  <a:pt x="623316" y="396240"/>
                </a:lnTo>
                <a:lnTo>
                  <a:pt x="609600" y="405385"/>
                </a:lnTo>
                <a:lnTo>
                  <a:pt x="591312" y="413005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7" name="object 2297"/>
          <p:cNvSpPr/>
          <p:nvPr/>
        </p:nvSpPr>
        <p:spPr>
          <a:xfrm>
            <a:off x="9374645" y="7116076"/>
            <a:ext cx="85343" cy="71628"/>
          </a:xfrm>
          <a:custGeom>
            <a:avLst/>
            <a:gdLst/>
            <a:ahLst/>
            <a:cxnLst/>
            <a:rect l="l" t="t" r="r" b="b"/>
            <a:pathLst>
              <a:path w="85343" h="71628">
                <a:moveTo>
                  <a:pt x="0" y="1524"/>
                </a:moveTo>
                <a:lnTo>
                  <a:pt x="3048" y="4573"/>
                </a:lnTo>
                <a:lnTo>
                  <a:pt x="4572" y="7621"/>
                </a:lnTo>
                <a:lnTo>
                  <a:pt x="6096" y="10669"/>
                </a:lnTo>
                <a:lnTo>
                  <a:pt x="9143" y="15240"/>
                </a:lnTo>
                <a:lnTo>
                  <a:pt x="9143" y="16764"/>
                </a:lnTo>
                <a:lnTo>
                  <a:pt x="12191" y="19812"/>
                </a:lnTo>
                <a:lnTo>
                  <a:pt x="12191" y="21336"/>
                </a:lnTo>
                <a:lnTo>
                  <a:pt x="16764" y="19812"/>
                </a:lnTo>
                <a:lnTo>
                  <a:pt x="33528" y="19812"/>
                </a:lnTo>
                <a:lnTo>
                  <a:pt x="39624" y="21336"/>
                </a:lnTo>
                <a:lnTo>
                  <a:pt x="47243" y="22860"/>
                </a:lnTo>
                <a:lnTo>
                  <a:pt x="59436" y="25909"/>
                </a:lnTo>
                <a:lnTo>
                  <a:pt x="64008" y="28957"/>
                </a:lnTo>
                <a:lnTo>
                  <a:pt x="70104" y="33528"/>
                </a:lnTo>
                <a:lnTo>
                  <a:pt x="74676" y="36576"/>
                </a:lnTo>
                <a:lnTo>
                  <a:pt x="79248" y="42673"/>
                </a:lnTo>
                <a:lnTo>
                  <a:pt x="80772" y="48769"/>
                </a:lnTo>
                <a:lnTo>
                  <a:pt x="82296" y="54864"/>
                </a:lnTo>
                <a:lnTo>
                  <a:pt x="82296" y="62485"/>
                </a:lnTo>
                <a:lnTo>
                  <a:pt x="80772" y="71628"/>
                </a:lnTo>
                <a:lnTo>
                  <a:pt x="83820" y="64009"/>
                </a:lnTo>
                <a:lnTo>
                  <a:pt x="85343" y="57912"/>
                </a:lnTo>
                <a:lnTo>
                  <a:pt x="85343" y="44197"/>
                </a:lnTo>
                <a:lnTo>
                  <a:pt x="82296" y="38100"/>
                </a:lnTo>
                <a:lnTo>
                  <a:pt x="79248" y="32004"/>
                </a:lnTo>
                <a:lnTo>
                  <a:pt x="70104" y="19812"/>
                </a:lnTo>
                <a:lnTo>
                  <a:pt x="54864" y="10669"/>
                </a:lnTo>
                <a:lnTo>
                  <a:pt x="48767" y="6097"/>
                </a:lnTo>
                <a:lnTo>
                  <a:pt x="39624" y="3048"/>
                </a:lnTo>
                <a:lnTo>
                  <a:pt x="21336" y="0"/>
                </a:lnTo>
                <a:lnTo>
                  <a:pt x="10667" y="0"/>
                </a:lnTo>
                <a:lnTo>
                  <a:pt x="0" y="1524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8" name="object 2298"/>
          <p:cNvSpPr/>
          <p:nvPr/>
        </p:nvSpPr>
        <p:spPr>
          <a:xfrm>
            <a:off x="9086609" y="7148080"/>
            <a:ext cx="214884" cy="19812"/>
          </a:xfrm>
          <a:custGeom>
            <a:avLst/>
            <a:gdLst/>
            <a:ahLst/>
            <a:cxnLst/>
            <a:rect l="l" t="t" r="r" b="b"/>
            <a:pathLst>
              <a:path w="214884" h="19812">
                <a:moveTo>
                  <a:pt x="0" y="9144"/>
                </a:moveTo>
                <a:lnTo>
                  <a:pt x="9144" y="10669"/>
                </a:lnTo>
                <a:lnTo>
                  <a:pt x="77724" y="10669"/>
                </a:lnTo>
                <a:lnTo>
                  <a:pt x="91440" y="9144"/>
                </a:lnTo>
                <a:lnTo>
                  <a:pt x="106679" y="9144"/>
                </a:lnTo>
                <a:lnTo>
                  <a:pt x="121920" y="7620"/>
                </a:lnTo>
                <a:lnTo>
                  <a:pt x="150876" y="7620"/>
                </a:lnTo>
                <a:lnTo>
                  <a:pt x="164591" y="6096"/>
                </a:lnTo>
                <a:lnTo>
                  <a:pt x="176784" y="4572"/>
                </a:lnTo>
                <a:lnTo>
                  <a:pt x="187452" y="3048"/>
                </a:lnTo>
                <a:lnTo>
                  <a:pt x="196596" y="1524"/>
                </a:lnTo>
                <a:lnTo>
                  <a:pt x="204215" y="0"/>
                </a:lnTo>
                <a:lnTo>
                  <a:pt x="205740" y="1524"/>
                </a:lnTo>
                <a:lnTo>
                  <a:pt x="207264" y="4572"/>
                </a:lnTo>
                <a:lnTo>
                  <a:pt x="210312" y="7620"/>
                </a:lnTo>
                <a:lnTo>
                  <a:pt x="211836" y="10669"/>
                </a:lnTo>
                <a:lnTo>
                  <a:pt x="214884" y="13717"/>
                </a:lnTo>
                <a:lnTo>
                  <a:pt x="214884" y="15241"/>
                </a:lnTo>
                <a:lnTo>
                  <a:pt x="210312" y="16765"/>
                </a:lnTo>
                <a:lnTo>
                  <a:pt x="204215" y="16765"/>
                </a:lnTo>
                <a:lnTo>
                  <a:pt x="195072" y="18289"/>
                </a:lnTo>
                <a:lnTo>
                  <a:pt x="170688" y="18289"/>
                </a:lnTo>
                <a:lnTo>
                  <a:pt x="156972" y="19812"/>
                </a:lnTo>
                <a:lnTo>
                  <a:pt x="74676" y="19812"/>
                </a:lnTo>
                <a:lnTo>
                  <a:pt x="59436" y="18289"/>
                </a:lnTo>
                <a:lnTo>
                  <a:pt x="42672" y="16765"/>
                </a:lnTo>
                <a:lnTo>
                  <a:pt x="27432" y="15241"/>
                </a:lnTo>
                <a:lnTo>
                  <a:pt x="12191" y="12193"/>
                </a:lnTo>
                <a:lnTo>
                  <a:pt x="0" y="9144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9" name="object 2299"/>
          <p:cNvSpPr/>
          <p:nvPr/>
        </p:nvSpPr>
        <p:spPr>
          <a:xfrm>
            <a:off x="8623312" y="6735076"/>
            <a:ext cx="490729" cy="291084"/>
          </a:xfrm>
          <a:custGeom>
            <a:avLst/>
            <a:gdLst/>
            <a:ahLst/>
            <a:cxnLst/>
            <a:rect l="l" t="t" r="r" b="b"/>
            <a:pathLst>
              <a:path w="490729" h="291084">
                <a:moveTo>
                  <a:pt x="440437" y="237745"/>
                </a:moveTo>
                <a:lnTo>
                  <a:pt x="438912" y="240793"/>
                </a:lnTo>
                <a:lnTo>
                  <a:pt x="435864" y="245364"/>
                </a:lnTo>
                <a:lnTo>
                  <a:pt x="431293" y="249936"/>
                </a:lnTo>
                <a:lnTo>
                  <a:pt x="426721" y="256033"/>
                </a:lnTo>
                <a:lnTo>
                  <a:pt x="420624" y="262128"/>
                </a:lnTo>
                <a:lnTo>
                  <a:pt x="413005" y="268224"/>
                </a:lnTo>
                <a:lnTo>
                  <a:pt x="403861" y="274321"/>
                </a:lnTo>
                <a:lnTo>
                  <a:pt x="393193" y="280416"/>
                </a:lnTo>
                <a:lnTo>
                  <a:pt x="381000" y="284988"/>
                </a:lnTo>
                <a:lnTo>
                  <a:pt x="367285" y="288036"/>
                </a:lnTo>
                <a:lnTo>
                  <a:pt x="350521" y="291085"/>
                </a:lnTo>
                <a:lnTo>
                  <a:pt x="332233" y="291085"/>
                </a:lnTo>
                <a:lnTo>
                  <a:pt x="310897" y="289560"/>
                </a:lnTo>
                <a:lnTo>
                  <a:pt x="288037" y="286512"/>
                </a:lnTo>
                <a:lnTo>
                  <a:pt x="262129" y="280416"/>
                </a:lnTo>
                <a:lnTo>
                  <a:pt x="233173" y="269748"/>
                </a:lnTo>
                <a:lnTo>
                  <a:pt x="224029" y="265176"/>
                </a:lnTo>
                <a:lnTo>
                  <a:pt x="213361" y="262128"/>
                </a:lnTo>
                <a:lnTo>
                  <a:pt x="202693" y="257557"/>
                </a:lnTo>
                <a:lnTo>
                  <a:pt x="179833" y="243840"/>
                </a:lnTo>
                <a:lnTo>
                  <a:pt x="173737" y="239269"/>
                </a:lnTo>
                <a:lnTo>
                  <a:pt x="169164" y="234697"/>
                </a:lnTo>
                <a:lnTo>
                  <a:pt x="160021" y="228600"/>
                </a:lnTo>
                <a:lnTo>
                  <a:pt x="158497" y="225552"/>
                </a:lnTo>
                <a:lnTo>
                  <a:pt x="155449" y="222504"/>
                </a:lnTo>
                <a:lnTo>
                  <a:pt x="155449" y="220981"/>
                </a:lnTo>
                <a:lnTo>
                  <a:pt x="153924" y="219457"/>
                </a:lnTo>
                <a:lnTo>
                  <a:pt x="153924" y="217933"/>
                </a:lnTo>
                <a:lnTo>
                  <a:pt x="164593" y="217933"/>
                </a:lnTo>
                <a:lnTo>
                  <a:pt x="167641" y="216409"/>
                </a:lnTo>
                <a:lnTo>
                  <a:pt x="169164" y="214885"/>
                </a:lnTo>
                <a:lnTo>
                  <a:pt x="170688" y="211836"/>
                </a:lnTo>
                <a:lnTo>
                  <a:pt x="172212" y="207264"/>
                </a:lnTo>
                <a:lnTo>
                  <a:pt x="172212" y="199645"/>
                </a:lnTo>
                <a:lnTo>
                  <a:pt x="170688" y="201169"/>
                </a:lnTo>
                <a:lnTo>
                  <a:pt x="169164" y="204216"/>
                </a:lnTo>
                <a:lnTo>
                  <a:pt x="166117" y="208788"/>
                </a:lnTo>
                <a:lnTo>
                  <a:pt x="161545" y="211836"/>
                </a:lnTo>
                <a:lnTo>
                  <a:pt x="155449" y="214885"/>
                </a:lnTo>
                <a:lnTo>
                  <a:pt x="146305" y="213360"/>
                </a:lnTo>
                <a:lnTo>
                  <a:pt x="135637" y="210312"/>
                </a:lnTo>
                <a:lnTo>
                  <a:pt x="131064" y="207264"/>
                </a:lnTo>
                <a:lnTo>
                  <a:pt x="128017" y="205740"/>
                </a:lnTo>
                <a:lnTo>
                  <a:pt x="118873" y="199645"/>
                </a:lnTo>
                <a:lnTo>
                  <a:pt x="115824" y="198121"/>
                </a:lnTo>
                <a:lnTo>
                  <a:pt x="111253" y="198121"/>
                </a:lnTo>
                <a:lnTo>
                  <a:pt x="106681" y="196597"/>
                </a:lnTo>
                <a:lnTo>
                  <a:pt x="102109" y="198121"/>
                </a:lnTo>
                <a:lnTo>
                  <a:pt x="96012" y="199645"/>
                </a:lnTo>
                <a:lnTo>
                  <a:pt x="89917" y="199645"/>
                </a:lnTo>
                <a:lnTo>
                  <a:pt x="82297" y="198121"/>
                </a:lnTo>
                <a:lnTo>
                  <a:pt x="76200" y="198121"/>
                </a:lnTo>
                <a:lnTo>
                  <a:pt x="70105" y="196597"/>
                </a:lnTo>
                <a:lnTo>
                  <a:pt x="64009" y="193548"/>
                </a:lnTo>
                <a:lnTo>
                  <a:pt x="59437" y="193548"/>
                </a:lnTo>
                <a:lnTo>
                  <a:pt x="56388" y="192024"/>
                </a:lnTo>
                <a:lnTo>
                  <a:pt x="53341" y="188976"/>
                </a:lnTo>
                <a:lnTo>
                  <a:pt x="50293" y="187452"/>
                </a:lnTo>
                <a:lnTo>
                  <a:pt x="47245" y="184404"/>
                </a:lnTo>
                <a:lnTo>
                  <a:pt x="42673" y="181357"/>
                </a:lnTo>
                <a:lnTo>
                  <a:pt x="36576" y="175260"/>
                </a:lnTo>
                <a:lnTo>
                  <a:pt x="32005" y="172212"/>
                </a:lnTo>
                <a:lnTo>
                  <a:pt x="28957" y="169164"/>
                </a:lnTo>
                <a:lnTo>
                  <a:pt x="13717" y="150876"/>
                </a:lnTo>
                <a:lnTo>
                  <a:pt x="4573" y="132588"/>
                </a:lnTo>
                <a:lnTo>
                  <a:pt x="3049" y="126493"/>
                </a:lnTo>
                <a:lnTo>
                  <a:pt x="1524" y="120397"/>
                </a:lnTo>
                <a:lnTo>
                  <a:pt x="1524" y="117348"/>
                </a:lnTo>
                <a:lnTo>
                  <a:pt x="0" y="114300"/>
                </a:lnTo>
                <a:lnTo>
                  <a:pt x="10669" y="83821"/>
                </a:lnTo>
                <a:lnTo>
                  <a:pt x="21337" y="48769"/>
                </a:lnTo>
                <a:lnTo>
                  <a:pt x="33529" y="19812"/>
                </a:lnTo>
                <a:lnTo>
                  <a:pt x="44197" y="0"/>
                </a:lnTo>
                <a:lnTo>
                  <a:pt x="42673" y="7621"/>
                </a:lnTo>
                <a:lnTo>
                  <a:pt x="39624" y="15240"/>
                </a:lnTo>
                <a:lnTo>
                  <a:pt x="35053" y="25909"/>
                </a:lnTo>
                <a:lnTo>
                  <a:pt x="32005" y="38100"/>
                </a:lnTo>
                <a:lnTo>
                  <a:pt x="30481" y="51816"/>
                </a:lnTo>
                <a:lnTo>
                  <a:pt x="27433" y="67057"/>
                </a:lnTo>
                <a:lnTo>
                  <a:pt x="25909" y="82297"/>
                </a:lnTo>
                <a:lnTo>
                  <a:pt x="25909" y="112776"/>
                </a:lnTo>
                <a:lnTo>
                  <a:pt x="27433" y="126493"/>
                </a:lnTo>
                <a:lnTo>
                  <a:pt x="30481" y="138685"/>
                </a:lnTo>
                <a:lnTo>
                  <a:pt x="35053" y="150876"/>
                </a:lnTo>
                <a:lnTo>
                  <a:pt x="39624" y="158497"/>
                </a:lnTo>
                <a:lnTo>
                  <a:pt x="48769" y="166116"/>
                </a:lnTo>
                <a:lnTo>
                  <a:pt x="59437" y="169164"/>
                </a:lnTo>
                <a:lnTo>
                  <a:pt x="71629" y="169164"/>
                </a:lnTo>
                <a:lnTo>
                  <a:pt x="77724" y="166116"/>
                </a:lnTo>
                <a:lnTo>
                  <a:pt x="88393" y="156973"/>
                </a:lnTo>
                <a:lnTo>
                  <a:pt x="102109" y="144781"/>
                </a:lnTo>
                <a:lnTo>
                  <a:pt x="115824" y="131064"/>
                </a:lnTo>
                <a:lnTo>
                  <a:pt x="129541" y="115824"/>
                </a:lnTo>
                <a:lnTo>
                  <a:pt x="140209" y="100585"/>
                </a:lnTo>
                <a:lnTo>
                  <a:pt x="150876" y="86869"/>
                </a:lnTo>
                <a:lnTo>
                  <a:pt x="155449" y="77724"/>
                </a:lnTo>
                <a:lnTo>
                  <a:pt x="155449" y="85345"/>
                </a:lnTo>
                <a:lnTo>
                  <a:pt x="152400" y="94488"/>
                </a:lnTo>
                <a:lnTo>
                  <a:pt x="147829" y="102109"/>
                </a:lnTo>
                <a:lnTo>
                  <a:pt x="143257" y="111252"/>
                </a:lnTo>
                <a:lnTo>
                  <a:pt x="137161" y="120397"/>
                </a:lnTo>
                <a:lnTo>
                  <a:pt x="132588" y="128016"/>
                </a:lnTo>
                <a:lnTo>
                  <a:pt x="128017" y="134112"/>
                </a:lnTo>
                <a:lnTo>
                  <a:pt x="126493" y="140209"/>
                </a:lnTo>
                <a:lnTo>
                  <a:pt x="123445" y="147828"/>
                </a:lnTo>
                <a:lnTo>
                  <a:pt x="120397" y="150876"/>
                </a:lnTo>
                <a:lnTo>
                  <a:pt x="121921" y="152400"/>
                </a:lnTo>
                <a:lnTo>
                  <a:pt x="126493" y="153924"/>
                </a:lnTo>
                <a:lnTo>
                  <a:pt x="138685" y="153924"/>
                </a:lnTo>
                <a:lnTo>
                  <a:pt x="163069" y="147828"/>
                </a:lnTo>
                <a:lnTo>
                  <a:pt x="172212" y="141733"/>
                </a:lnTo>
                <a:lnTo>
                  <a:pt x="182881" y="137160"/>
                </a:lnTo>
                <a:lnTo>
                  <a:pt x="190500" y="129540"/>
                </a:lnTo>
                <a:lnTo>
                  <a:pt x="198121" y="123445"/>
                </a:lnTo>
                <a:lnTo>
                  <a:pt x="205741" y="115824"/>
                </a:lnTo>
                <a:lnTo>
                  <a:pt x="211837" y="108204"/>
                </a:lnTo>
                <a:lnTo>
                  <a:pt x="217933" y="102109"/>
                </a:lnTo>
                <a:lnTo>
                  <a:pt x="227076" y="89916"/>
                </a:lnTo>
                <a:lnTo>
                  <a:pt x="230124" y="85345"/>
                </a:lnTo>
                <a:lnTo>
                  <a:pt x="233173" y="82297"/>
                </a:lnTo>
                <a:lnTo>
                  <a:pt x="234697" y="79248"/>
                </a:lnTo>
                <a:lnTo>
                  <a:pt x="236221" y="80773"/>
                </a:lnTo>
                <a:lnTo>
                  <a:pt x="237745" y="85345"/>
                </a:lnTo>
                <a:lnTo>
                  <a:pt x="236221" y="89916"/>
                </a:lnTo>
                <a:lnTo>
                  <a:pt x="233173" y="97536"/>
                </a:lnTo>
                <a:lnTo>
                  <a:pt x="230124" y="106681"/>
                </a:lnTo>
                <a:lnTo>
                  <a:pt x="225553" y="115824"/>
                </a:lnTo>
                <a:lnTo>
                  <a:pt x="219457" y="124969"/>
                </a:lnTo>
                <a:lnTo>
                  <a:pt x="214885" y="131064"/>
                </a:lnTo>
                <a:lnTo>
                  <a:pt x="208788" y="135636"/>
                </a:lnTo>
                <a:lnTo>
                  <a:pt x="188976" y="147828"/>
                </a:lnTo>
                <a:lnTo>
                  <a:pt x="173737" y="160021"/>
                </a:lnTo>
                <a:lnTo>
                  <a:pt x="164593" y="173736"/>
                </a:lnTo>
                <a:lnTo>
                  <a:pt x="158497" y="185928"/>
                </a:lnTo>
                <a:lnTo>
                  <a:pt x="155449" y="198121"/>
                </a:lnTo>
                <a:lnTo>
                  <a:pt x="152400" y="207264"/>
                </a:lnTo>
                <a:lnTo>
                  <a:pt x="152400" y="214885"/>
                </a:lnTo>
                <a:lnTo>
                  <a:pt x="150876" y="216409"/>
                </a:lnTo>
                <a:lnTo>
                  <a:pt x="153924" y="217933"/>
                </a:lnTo>
                <a:lnTo>
                  <a:pt x="163069" y="220981"/>
                </a:lnTo>
                <a:lnTo>
                  <a:pt x="175261" y="224028"/>
                </a:lnTo>
                <a:lnTo>
                  <a:pt x="179833" y="225552"/>
                </a:lnTo>
                <a:lnTo>
                  <a:pt x="184405" y="225552"/>
                </a:lnTo>
                <a:lnTo>
                  <a:pt x="190500" y="222504"/>
                </a:lnTo>
                <a:lnTo>
                  <a:pt x="193549" y="222504"/>
                </a:lnTo>
                <a:lnTo>
                  <a:pt x="196597" y="220981"/>
                </a:lnTo>
                <a:lnTo>
                  <a:pt x="202693" y="220981"/>
                </a:lnTo>
                <a:lnTo>
                  <a:pt x="208788" y="224028"/>
                </a:lnTo>
                <a:lnTo>
                  <a:pt x="210312" y="227076"/>
                </a:lnTo>
                <a:lnTo>
                  <a:pt x="214885" y="230124"/>
                </a:lnTo>
                <a:lnTo>
                  <a:pt x="219457" y="230124"/>
                </a:lnTo>
                <a:lnTo>
                  <a:pt x="220981" y="227076"/>
                </a:lnTo>
                <a:lnTo>
                  <a:pt x="220981" y="214885"/>
                </a:lnTo>
                <a:lnTo>
                  <a:pt x="222505" y="211836"/>
                </a:lnTo>
                <a:lnTo>
                  <a:pt x="224029" y="210312"/>
                </a:lnTo>
                <a:lnTo>
                  <a:pt x="227076" y="208788"/>
                </a:lnTo>
                <a:lnTo>
                  <a:pt x="228600" y="210312"/>
                </a:lnTo>
                <a:lnTo>
                  <a:pt x="231649" y="214885"/>
                </a:lnTo>
                <a:lnTo>
                  <a:pt x="236221" y="220981"/>
                </a:lnTo>
                <a:lnTo>
                  <a:pt x="245364" y="236221"/>
                </a:lnTo>
                <a:lnTo>
                  <a:pt x="257557" y="245364"/>
                </a:lnTo>
                <a:lnTo>
                  <a:pt x="263653" y="248412"/>
                </a:lnTo>
                <a:lnTo>
                  <a:pt x="268224" y="251460"/>
                </a:lnTo>
                <a:lnTo>
                  <a:pt x="272797" y="252985"/>
                </a:lnTo>
                <a:lnTo>
                  <a:pt x="275845" y="254509"/>
                </a:lnTo>
                <a:lnTo>
                  <a:pt x="281941" y="259081"/>
                </a:lnTo>
                <a:lnTo>
                  <a:pt x="286512" y="263652"/>
                </a:lnTo>
                <a:lnTo>
                  <a:pt x="292609" y="266700"/>
                </a:lnTo>
                <a:lnTo>
                  <a:pt x="298705" y="268224"/>
                </a:lnTo>
                <a:lnTo>
                  <a:pt x="303276" y="271273"/>
                </a:lnTo>
                <a:lnTo>
                  <a:pt x="307849" y="272797"/>
                </a:lnTo>
                <a:lnTo>
                  <a:pt x="316993" y="272797"/>
                </a:lnTo>
                <a:lnTo>
                  <a:pt x="321564" y="274321"/>
                </a:lnTo>
                <a:lnTo>
                  <a:pt x="324612" y="272797"/>
                </a:lnTo>
                <a:lnTo>
                  <a:pt x="329185" y="272797"/>
                </a:lnTo>
                <a:lnTo>
                  <a:pt x="332233" y="271273"/>
                </a:lnTo>
                <a:lnTo>
                  <a:pt x="341376" y="271273"/>
                </a:lnTo>
                <a:lnTo>
                  <a:pt x="344424" y="269748"/>
                </a:lnTo>
                <a:lnTo>
                  <a:pt x="361188" y="269748"/>
                </a:lnTo>
                <a:lnTo>
                  <a:pt x="362712" y="268224"/>
                </a:lnTo>
                <a:lnTo>
                  <a:pt x="368809" y="263652"/>
                </a:lnTo>
                <a:lnTo>
                  <a:pt x="377953" y="257557"/>
                </a:lnTo>
                <a:lnTo>
                  <a:pt x="394717" y="246888"/>
                </a:lnTo>
                <a:lnTo>
                  <a:pt x="423673" y="228600"/>
                </a:lnTo>
                <a:lnTo>
                  <a:pt x="445009" y="205740"/>
                </a:lnTo>
                <a:lnTo>
                  <a:pt x="460249" y="182881"/>
                </a:lnTo>
                <a:lnTo>
                  <a:pt x="472441" y="160021"/>
                </a:lnTo>
                <a:lnTo>
                  <a:pt x="481585" y="138685"/>
                </a:lnTo>
                <a:lnTo>
                  <a:pt x="486157" y="120397"/>
                </a:lnTo>
                <a:lnTo>
                  <a:pt x="489205" y="106681"/>
                </a:lnTo>
                <a:lnTo>
                  <a:pt x="490729" y="97536"/>
                </a:lnTo>
                <a:lnTo>
                  <a:pt x="487681" y="120397"/>
                </a:lnTo>
                <a:lnTo>
                  <a:pt x="483109" y="141733"/>
                </a:lnTo>
                <a:lnTo>
                  <a:pt x="477012" y="163069"/>
                </a:lnTo>
                <a:lnTo>
                  <a:pt x="469393" y="182881"/>
                </a:lnTo>
                <a:lnTo>
                  <a:pt x="461773" y="201169"/>
                </a:lnTo>
                <a:lnTo>
                  <a:pt x="454153" y="216409"/>
                </a:lnTo>
                <a:lnTo>
                  <a:pt x="446533" y="228600"/>
                </a:lnTo>
                <a:lnTo>
                  <a:pt x="440437" y="237745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0" name="object 2300"/>
          <p:cNvSpPr/>
          <p:nvPr/>
        </p:nvSpPr>
        <p:spPr>
          <a:xfrm>
            <a:off x="8416049" y="6393701"/>
            <a:ext cx="233172" cy="472439"/>
          </a:xfrm>
          <a:custGeom>
            <a:avLst/>
            <a:gdLst/>
            <a:ahLst/>
            <a:cxnLst/>
            <a:rect l="l" t="t" r="r" b="b"/>
            <a:pathLst>
              <a:path w="233172" h="472439">
                <a:moveTo>
                  <a:pt x="231648" y="458723"/>
                </a:moveTo>
                <a:lnTo>
                  <a:pt x="230124" y="455675"/>
                </a:lnTo>
                <a:lnTo>
                  <a:pt x="228600" y="454151"/>
                </a:lnTo>
                <a:lnTo>
                  <a:pt x="225551" y="452627"/>
                </a:lnTo>
                <a:lnTo>
                  <a:pt x="219456" y="446532"/>
                </a:lnTo>
                <a:lnTo>
                  <a:pt x="216408" y="445008"/>
                </a:lnTo>
                <a:lnTo>
                  <a:pt x="214884" y="443484"/>
                </a:lnTo>
                <a:lnTo>
                  <a:pt x="213360" y="441960"/>
                </a:lnTo>
                <a:lnTo>
                  <a:pt x="213360" y="440435"/>
                </a:lnTo>
                <a:lnTo>
                  <a:pt x="208787" y="431291"/>
                </a:lnTo>
                <a:lnTo>
                  <a:pt x="204216" y="425196"/>
                </a:lnTo>
                <a:lnTo>
                  <a:pt x="201168" y="417575"/>
                </a:lnTo>
                <a:lnTo>
                  <a:pt x="196596" y="409956"/>
                </a:lnTo>
                <a:lnTo>
                  <a:pt x="192024" y="400811"/>
                </a:lnTo>
                <a:lnTo>
                  <a:pt x="190500" y="391668"/>
                </a:lnTo>
                <a:lnTo>
                  <a:pt x="188975" y="388620"/>
                </a:lnTo>
                <a:lnTo>
                  <a:pt x="188975" y="385572"/>
                </a:lnTo>
                <a:lnTo>
                  <a:pt x="185927" y="379475"/>
                </a:lnTo>
                <a:lnTo>
                  <a:pt x="185927" y="377951"/>
                </a:lnTo>
                <a:lnTo>
                  <a:pt x="188975" y="374903"/>
                </a:lnTo>
                <a:lnTo>
                  <a:pt x="193548" y="374903"/>
                </a:lnTo>
                <a:lnTo>
                  <a:pt x="201168" y="370332"/>
                </a:lnTo>
                <a:lnTo>
                  <a:pt x="205739" y="359663"/>
                </a:lnTo>
                <a:lnTo>
                  <a:pt x="205739" y="348996"/>
                </a:lnTo>
                <a:lnTo>
                  <a:pt x="202692" y="345948"/>
                </a:lnTo>
                <a:lnTo>
                  <a:pt x="198120" y="345948"/>
                </a:lnTo>
                <a:lnTo>
                  <a:pt x="192024" y="348996"/>
                </a:lnTo>
                <a:lnTo>
                  <a:pt x="184404" y="348996"/>
                </a:lnTo>
                <a:lnTo>
                  <a:pt x="178308" y="345948"/>
                </a:lnTo>
                <a:lnTo>
                  <a:pt x="175260" y="342899"/>
                </a:lnTo>
                <a:lnTo>
                  <a:pt x="172212" y="336803"/>
                </a:lnTo>
                <a:lnTo>
                  <a:pt x="170687" y="326135"/>
                </a:lnTo>
                <a:lnTo>
                  <a:pt x="169163" y="313944"/>
                </a:lnTo>
                <a:lnTo>
                  <a:pt x="167639" y="301751"/>
                </a:lnTo>
                <a:lnTo>
                  <a:pt x="167639" y="289560"/>
                </a:lnTo>
                <a:lnTo>
                  <a:pt x="169163" y="277368"/>
                </a:lnTo>
                <a:lnTo>
                  <a:pt x="169163" y="268223"/>
                </a:lnTo>
                <a:lnTo>
                  <a:pt x="170687" y="262127"/>
                </a:lnTo>
                <a:lnTo>
                  <a:pt x="173736" y="256032"/>
                </a:lnTo>
                <a:lnTo>
                  <a:pt x="173736" y="242315"/>
                </a:lnTo>
                <a:lnTo>
                  <a:pt x="172212" y="236220"/>
                </a:lnTo>
                <a:lnTo>
                  <a:pt x="169163" y="231648"/>
                </a:lnTo>
                <a:lnTo>
                  <a:pt x="164592" y="227075"/>
                </a:lnTo>
                <a:lnTo>
                  <a:pt x="158496" y="217932"/>
                </a:lnTo>
                <a:lnTo>
                  <a:pt x="156972" y="214884"/>
                </a:lnTo>
                <a:lnTo>
                  <a:pt x="156972" y="210311"/>
                </a:lnTo>
                <a:lnTo>
                  <a:pt x="155448" y="204215"/>
                </a:lnTo>
                <a:lnTo>
                  <a:pt x="153924" y="198120"/>
                </a:lnTo>
                <a:lnTo>
                  <a:pt x="152400" y="192023"/>
                </a:lnTo>
                <a:lnTo>
                  <a:pt x="150875" y="184403"/>
                </a:lnTo>
                <a:lnTo>
                  <a:pt x="147827" y="175260"/>
                </a:lnTo>
                <a:lnTo>
                  <a:pt x="144780" y="164591"/>
                </a:lnTo>
                <a:lnTo>
                  <a:pt x="140208" y="155448"/>
                </a:lnTo>
                <a:lnTo>
                  <a:pt x="137160" y="144779"/>
                </a:lnTo>
                <a:lnTo>
                  <a:pt x="126492" y="123444"/>
                </a:lnTo>
                <a:lnTo>
                  <a:pt x="121920" y="112775"/>
                </a:lnTo>
                <a:lnTo>
                  <a:pt x="117348" y="99059"/>
                </a:lnTo>
                <a:lnTo>
                  <a:pt x="111251" y="88391"/>
                </a:lnTo>
                <a:lnTo>
                  <a:pt x="106680" y="77724"/>
                </a:lnTo>
                <a:lnTo>
                  <a:pt x="100584" y="68579"/>
                </a:lnTo>
                <a:lnTo>
                  <a:pt x="96012" y="60959"/>
                </a:lnTo>
                <a:lnTo>
                  <a:pt x="89916" y="56388"/>
                </a:lnTo>
                <a:lnTo>
                  <a:pt x="83820" y="50291"/>
                </a:lnTo>
                <a:lnTo>
                  <a:pt x="79248" y="47244"/>
                </a:lnTo>
                <a:lnTo>
                  <a:pt x="76200" y="44195"/>
                </a:lnTo>
                <a:lnTo>
                  <a:pt x="70104" y="36576"/>
                </a:lnTo>
                <a:lnTo>
                  <a:pt x="70104" y="22859"/>
                </a:lnTo>
                <a:lnTo>
                  <a:pt x="71627" y="16763"/>
                </a:lnTo>
                <a:lnTo>
                  <a:pt x="71627" y="12191"/>
                </a:lnTo>
                <a:lnTo>
                  <a:pt x="68580" y="6095"/>
                </a:lnTo>
                <a:lnTo>
                  <a:pt x="64008" y="1524"/>
                </a:lnTo>
                <a:lnTo>
                  <a:pt x="65532" y="12191"/>
                </a:lnTo>
                <a:lnTo>
                  <a:pt x="64008" y="21335"/>
                </a:lnTo>
                <a:lnTo>
                  <a:pt x="60960" y="28956"/>
                </a:lnTo>
                <a:lnTo>
                  <a:pt x="54863" y="35051"/>
                </a:lnTo>
                <a:lnTo>
                  <a:pt x="53339" y="32003"/>
                </a:lnTo>
                <a:lnTo>
                  <a:pt x="53339" y="25907"/>
                </a:lnTo>
                <a:lnTo>
                  <a:pt x="54863" y="16763"/>
                </a:lnTo>
                <a:lnTo>
                  <a:pt x="56387" y="10668"/>
                </a:lnTo>
                <a:lnTo>
                  <a:pt x="56387" y="6095"/>
                </a:lnTo>
                <a:lnTo>
                  <a:pt x="53339" y="1524"/>
                </a:lnTo>
                <a:lnTo>
                  <a:pt x="51816" y="0"/>
                </a:lnTo>
                <a:lnTo>
                  <a:pt x="51816" y="7619"/>
                </a:lnTo>
                <a:lnTo>
                  <a:pt x="48768" y="18288"/>
                </a:lnTo>
                <a:lnTo>
                  <a:pt x="44196" y="25907"/>
                </a:lnTo>
                <a:lnTo>
                  <a:pt x="39624" y="30479"/>
                </a:lnTo>
                <a:lnTo>
                  <a:pt x="32004" y="32003"/>
                </a:lnTo>
                <a:lnTo>
                  <a:pt x="25908" y="30479"/>
                </a:lnTo>
                <a:lnTo>
                  <a:pt x="19812" y="27432"/>
                </a:lnTo>
                <a:lnTo>
                  <a:pt x="15239" y="25907"/>
                </a:lnTo>
                <a:lnTo>
                  <a:pt x="10668" y="21335"/>
                </a:lnTo>
                <a:lnTo>
                  <a:pt x="6096" y="18288"/>
                </a:lnTo>
                <a:lnTo>
                  <a:pt x="3048" y="13715"/>
                </a:lnTo>
                <a:lnTo>
                  <a:pt x="0" y="10668"/>
                </a:lnTo>
                <a:lnTo>
                  <a:pt x="1524" y="16763"/>
                </a:lnTo>
                <a:lnTo>
                  <a:pt x="3048" y="19812"/>
                </a:lnTo>
                <a:lnTo>
                  <a:pt x="4572" y="24383"/>
                </a:lnTo>
                <a:lnTo>
                  <a:pt x="6096" y="27432"/>
                </a:lnTo>
                <a:lnTo>
                  <a:pt x="10668" y="30479"/>
                </a:lnTo>
                <a:lnTo>
                  <a:pt x="19812" y="33527"/>
                </a:lnTo>
                <a:lnTo>
                  <a:pt x="27432" y="36576"/>
                </a:lnTo>
                <a:lnTo>
                  <a:pt x="32004" y="36576"/>
                </a:lnTo>
                <a:lnTo>
                  <a:pt x="36575" y="38100"/>
                </a:lnTo>
                <a:lnTo>
                  <a:pt x="39624" y="38100"/>
                </a:lnTo>
                <a:lnTo>
                  <a:pt x="45720" y="39624"/>
                </a:lnTo>
                <a:lnTo>
                  <a:pt x="54863" y="42671"/>
                </a:lnTo>
                <a:lnTo>
                  <a:pt x="59436" y="45719"/>
                </a:lnTo>
                <a:lnTo>
                  <a:pt x="65532" y="48768"/>
                </a:lnTo>
                <a:lnTo>
                  <a:pt x="70104" y="53339"/>
                </a:lnTo>
                <a:lnTo>
                  <a:pt x="76200" y="57912"/>
                </a:lnTo>
                <a:lnTo>
                  <a:pt x="86868" y="68579"/>
                </a:lnTo>
                <a:lnTo>
                  <a:pt x="96012" y="83819"/>
                </a:lnTo>
                <a:lnTo>
                  <a:pt x="102108" y="92963"/>
                </a:lnTo>
                <a:lnTo>
                  <a:pt x="111251" y="114299"/>
                </a:lnTo>
                <a:lnTo>
                  <a:pt x="114300" y="123444"/>
                </a:lnTo>
                <a:lnTo>
                  <a:pt x="118872" y="134111"/>
                </a:lnTo>
                <a:lnTo>
                  <a:pt x="123444" y="143256"/>
                </a:lnTo>
                <a:lnTo>
                  <a:pt x="126492" y="152399"/>
                </a:lnTo>
                <a:lnTo>
                  <a:pt x="132587" y="170687"/>
                </a:lnTo>
                <a:lnTo>
                  <a:pt x="141732" y="202691"/>
                </a:lnTo>
                <a:lnTo>
                  <a:pt x="143256" y="213360"/>
                </a:lnTo>
                <a:lnTo>
                  <a:pt x="146304" y="225551"/>
                </a:lnTo>
                <a:lnTo>
                  <a:pt x="149351" y="239268"/>
                </a:lnTo>
                <a:lnTo>
                  <a:pt x="150875" y="252984"/>
                </a:lnTo>
                <a:lnTo>
                  <a:pt x="152400" y="268223"/>
                </a:lnTo>
                <a:lnTo>
                  <a:pt x="153924" y="284987"/>
                </a:lnTo>
                <a:lnTo>
                  <a:pt x="158496" y="313944"/>
                </a:lnTo>
                <a:lnTo>
                  <a:pt x="161544" y="336803"/>
                </a:lnTo>
                <a:lnTo>
                  <a:pt x="164592" y="352044"/>
                </a:lnTo>
                <a:lnTo>
                  <a:pt x="167639" y="364235"/>
                </a:lnTo>
                <a:lnTo>
                  <a:pt x="173736" y="379475"/>
                </a:lnTo>
                <a:lnTo>
                  <a:pt x="176784" y="384048"/>
                </a:lnTo>
                <a:lnTo>
                  <a:pt x="179832" y="390144"/>
                </a:lnTo>
                <a:lnTo>
                  <a:pt x="179832" y="393191"/>
                </a:lnTo>
                <a:lnTo>
                  <a:pt x="182880" y="397763"/>
                </a:lnTo>
                <a:lnTo>
                  <a:pt x="184404" y="403860"/>
                </a:lnTo>
                <a:lnTo>
                  <a:pt x="185927" y="409956"/>
                </a:lnTo>
                <a:lnTo>
                  <a:pt x="188975" y="417575"/>
                </a:lnTo>
                <a:lnTo>
                  <a:pt x="190500" y="425196"/>
                </a:lnTo>
                <a:lnTo>
                  <a:pt x="193548" y="432815"/>
                </a:lnTo>
                <a:lnTo>
                  <a:pt x="196596" y="441960"/>
                </a:lnTo>
                <a:lnTo>
                  <a:pt x="201168" y="449579"/>
                </a:lnTo>
                <a:lnTo>
                  <a:pt x="204216" y="455675"/>
                </a:lnTo>
                <a:lnTo>
                  <a:pt x="208787" y="461772"/>
                </a:lnTo>
                <a:lnTo>
                  <a:pt x="211836" y="466344"/>
                </a:lnTo>
                <a:lnTo>
                  <a:pt x="216408" y="470915"/>
                </a:lnTo>
                <a:lnTo>
                  <a:pt x="222504" y="472439"/>
                </a:lnTo>
                <a:lnTo>
                  <a:pt x="227075" y="472439"/>
                </a:lnTo>
                <a:lnTo>
                  <a:pt x="231648" y="470915"/>
                </a:lnTo>
                <a:lnTo>
                  <a:pt x="233172" y="469391"/>
                </a:lnTo>
                <a:lnTo>
                  <a:pt x="231648" y="464820"/>
                </a:lnTo>
                <a:lnTo>
                  <a:pt x="231648" y="458723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1" name="object 2301"/>
          <p:cNvSpPr/>
          <p:nvPr/>
        </p:nvSpPr>
        <p:spPr>
          <a:xfrm>
            <a:off x="8704085" y="6989585"/>
            <a:ext cx="67056" cy="117348"/>
          </a:xfrm>
          <a:custGeom>
            <a:avLst/>
            <a:gdLst/>
            <a:ahLst/>
            <a:cxnLst/>
            <a:rect l="l" t="t" r="r" b="b"/>
            <a:pathLst>
              <a:path w="67056" h="117348">
                <a:moveTo>
                  <a:pt x="19812" y="3048"/>
                </a:moveTo>
                <a:lnTo>
                  <a:pt x="24384" y="0"/>
                </a:lnTo>
                <a:lnTo>
                  <a:pt x="32003" y="0"/>
                </a:lnTo>
                <a:lnTo>
                  <a:pt x="35051" y="1524"/>
                </a:lnTo>
                <a:lnTo>
                  <a:pt x="44196" y="10667"/>
                </a:lnTo>
                <a:lnTo>
                  <a:pt x="47244" y="16764"/>
                </a:lnTo>
                <a:lnTo>
                  <a:pt x="48768" y="21336"/>
                </a:lnTo>
                <a:lnTo>
                  <a:pt x="51815" y="27431"/>
                </a:lnTo>
                <a:lnTo>
                  <a:pt x="53339" y="33527"/>
                </a:lnTo>
                <a:lnTo>
                  <a:pt x="54864" y="39624"/>
                </a:lnTo>
                <a:lnTo>
                  <a:pt x="56388" y="45719"/>
                </a:lnTo>
                <a:lnTo>
                  <a:pt x="59436" y="51815"/>
                </a:lnTo>
                <a:lnTo>
                  <a:pt x="60960" y="56388"/>
                </a:lnTo>
                <a:lnTo>
                  <a:pt x="60960" y="59436"/>
                </a:lnTo>
                <a:lnTo>
                  <a:pt x="62484" y="62484"/>
                </a:lnTo>
                <a:lnTo>
                  <a:pt x="64008" y="65531"/>
                </a:lnTo>
                <a:lnTo>
                  <a:pt x="65532" y="68579"/>
                </a:lnTo>
                <a:lnTo>
                  <a:pt x="67056" y="71627"/>
                </a:lnTo>
                <a:lnTo>
                  <a:pt x="67056" y="79248"/>
                </a:lnTo>
                <a:lnTo>
                  <a:pt x="65532" y="83819"/>
                </a:lnTo>
                <a:lnTo>
                  <a:pt x="62484" y="86867"/>
                </a:lnTo>
                <a:lnTo>
                  <a:pt x="59436" y="91439"/>
                </a:lnTo>
                <a:lnTo>
                  <a:pt x="53339" y="97536"/>
                </a:lnTo>
                <a:lnTo>
                  <a:pt x="50291" y="102107"/>
                </a:lnTo>
                <a:lnTo>
                  <a:pt x="45720" y="105155"/>
                </a:lnTo>
                <a:lnTo>
                  <a:pt x="42672" y="106679"/>
                </a:lnTo>
                <a:lnTo>
                  <a:pt x="38100" y="109727"/>
                </a:lnTo>
                <a:lnTo>
                  <a:pt x="32003" y="112776"/>
                </a:lnTo>
                <a:lnTo>
                  <a:pt x="27432" y="117348"/>
                </a:lnTo>
                <a:lnTo>
                  <a:pt x="21336" y="117348"/>
                </a:lnTo>
                <a:lnTo>
                  <a:pt x="19812" y="115824"/>
                </a:lnTo>
                <a:lnTo>
                  <a:pt x="19812" y="111251"/>
                </a:lnTo>
                <a:lnTo>
                  <a:pt x="16764" y="114300"/>
                </a:lnTo>
                <a:lnTo>
                  <a:pt x="15239" y="115824"/>
                </a:lnTo>
                <a:lnTo>
                  <a:pt x="10668" y="115824"/>
                </a:lnTo>
                <a:lnTo>
                  <a:pt x="7620" y="114300"/>
                </a:lnTo>
                <a:lnTo>
                  <a:pt x="7620" y="112776"/>
                </a:lnTo>
                <a:lnTo>
                  <a:pt x="6096" y="111251"/>
                </a:lnTo>
                <a:lnTo>
                  <a:pt x="7620" y="106679"/>
                </a:lnTo>
                <a:lnTo>
                  <a:pt x="4572" y="109727"/>
                </a:lnTo>
                <a:lnTo>
                  <a:pt x="1524" y="108203"/>
                </a:lnTo>
                <a:lnTo>
                  <a:pt x="1524" y="100584"/>
                </a:lnTo>
                <a:lnTo>
                  <a:pt x="0" y="99060"/>
                </a:lnTo>
                <a:lnTo>
                  <a:pt x="0" y="91439"/>
                </a:lnTo>
                <a:lnTo>
                  <a:pt x="3048" y="80772"/>
                </a:lnTo>
                <a:lnTo>
                  <a:pt x="6096" y="73151"/>
                </a:lnTo>
                <a:lnTo>
                  <a:pt x="6096" y="45719"/>
                </a:lnTo>
                <a:lnTo>
                  <a:pt x="4572" y="39624"/>
                </a:lnTo>
                <a:lnTo>
                  <a:pt x="4572" y="33527"/>
                </a:lnTo>
                <a:lnTo>
                  <a:pt x="3048" y="28955"/>
                </a:lnTo>
                <a:lnTo>
                  <a:pt x="4572" y="24384"/>
                </a:lnTo>
                <a:lnTo>
                  <a:pt x="6096" y="18288"/>
                </a:lnTo>
                <a:lnTo>
                  <a:pt x="9144" y="13715"/>
                </a:lnTo>
                <a:lnTo>
                  <a:pt x="13715" y="7619"/>
                </a:lnTo>
                <a:lnTo>
                  <a:pt x="19812" y="3048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2" name="object 2302"/>
          <p:cNvSpPr/>
          <p:nvPr/>
        </p:nvSpPr>
        <p:spPr>
          <a:xfrm>
            <a:off x="8722373" y="7004824"/>
            <a:ext cx="48768" cy="70104"/>
          </a:xfrm>
          <a:custGeom>
            <a:avLst/>
            <a:gdLst/>
            <a:ahLst/>
            <a:cxnLst/>
            <a:rect l="l" t="t" r="r" b="b"/>
            <a:pathLst>
              <a:path w="48768" h="70104">
                <a:moveTo>
                  <a:pt x="30480" y="0"/>
                </a:moveTo>
                <a:lnTo>
                  <a:pt x="32003" y="4573"/>
                </a:lnTo>
                <a:lnTo>
                  <a:pt x="33527" y="10668"/>
                </a:lnTo>
                <a:lnTo>
                  <a:pt x="36576" y="16764"/>
                </a:lnTo>
                <a:lnTo>
                  <a:pt x="38100" y="22861"/>
                </a:lnTo>
                <a:lnTo>
                  <a:pt x="39624" y="28956"/>
                </a:lnTo>
                <a:lnTo>
                  <a:pt x="41148" y="35052"/>
                </a:lnTo>
                <a:lnTo>
                  <a:pt x="42672" y="39625"/>
                </a:lnTo>
                <a:lnTo>
                  <a:pt x="45720" y="45721"/>
                </a:lnTo>
                <a:lnTo>
                  <a:pt x="47244" y="48768"/>
                </a:lnTo>
                <a:lnTo>
                  <a:pt x="47244" y="51816"/>
                </a:lnTo>
                <a:lnTo>
                  <a:pt x="48768" y="54864"/>
                </a:lnTo>
                <a:lnTo>
                  <a:pt x="48768" y="62485"/>
                </a:lnTo>
                <a:lnTo>
                  <a:pt x="47244" y="67056"/>
                </a:lnTo>
                <a:lnTo>
                  <a:pt x="45720" y="70104"/>
                </a:lnTo>
                <a:lnTo>
                  <a:pt x="45720" y="65533"/>
                </a:lnTo>
                <a:lnTo>
                  <a:pt x="44196" y="62485"/>
                </a:lnTo>
                <a:lnTo>
                  <a:pt x="42672" y="57912"/>
                </a:lnTo>
                <a:lnTo>
                  <a:pt x="41148" y="54864"/>
                </a:lnTo>
                <a:lnTo>
                  <a:pt x="39624" y="53340"/>
                </a:lnTo>
                <a:lnTo>
                  <a:pt x="39624" y="51816"/>
                </a:lnTo>
                <a:lnTo>
                  <a:pt x="38100" y="51816"/>
                </a:lnTo>
                <a:lnTo>
                  <a:pt x="36576" y="50292"/>
                </a:lnTo>
                <a:lnTo>
                  <a:pt x="33527" y="50292"/>
                </a:lnTo>
                <a:lnTo>
                  <a:pt x="30480" y="51816"/>
                </a:lnTo>
                <a:lnTo>
                  <a:pt x="27432" y="54864"/>
                </a:lnTo>
                <a:lnTo>
                  <a:pt x="30480" y="50292"/>
                </a:lnTo>
                <a:lnTo>
                  <a:pt x="32003" y="45721"/>
                </a:lnTo>
                <a:lnTo>
                  <a:pt x="35051" y="36576"/>
                </a:lnTo>
                <a:lnTo>
                  <a:pt x="33527" y="39625"/>
                </a:lnTo>
                <a:lnTo>
                  <a:pt x="30480" y="41149"/>
                </a:lnTo>
                <a:lnTo>
                  <a:pt x="28956" y="44197"/>
                </a:lnTo>
                <a:lnTo>
                  <a:pt x="25908" y="47245"/>
                </a:lnTo>
                <a:lnTo>
                  <a:pt x="22860" y="48768"/>
                </a:lnTo>
                <a:lnTo>
                  <a:pt x="18288" y="51816"/>
                </a:lnTo>
                <a:lnTo>
                  <a:pt x="15239" y="53340"/>
                </a:lnTo>
                <a:lnTo>
                  <a:pt x="12192" y="53340"/>
                </a:lnTo>
                <a:lnTo>
                  <a:pt x="15239" y="48768"/>
                </a:lnTo>
                <a:lnTo>
                  <a:pt x="21336" y="42673"/>
                </a:lnTo>
                <a:lnTo>
                  <a:pt x="25908" y="35052"/>
                </a:lnTo>
                <a:lnTo>
                  <a:pt x="28956" y="27433"/>
                </a:lnTo>
                <a:lnTo>
                  <a:pt x="30480" y="24385"/>
                </a:lnTo>
                <a:lnTo>
                  <a:pt x="28956" y="22861"/>
                </a:lnTo>
                <a:lnTo>
                  <a:pt x="25908" y="25909"/>
                </a:lnTo>
                <a:lnTo>
                  <a:pt x="22860" y="30480"/>
                </a:lnTo>
                <a:lnTo>
                  <a:pt x="18288" y="35052"/>
                </a:lnTo>
                <a:lnTo>
                  <a:pt x="9144" y="39625"/>
                </a:lnTo>
                <a:lnTo>
                  <a:pt x="3048" y="39625"/>
                </a:lnTo>
                <a:lnTo>
                  <a:pt x="0" y="38100"/>
                </a:lnTo>
                <a:lnTo>
                  <a:pt x="3048" y="36576"/>
                </a:lnTo>
                <a:lnTo>
                  <a:pt x="7620" y="33528"/>
                </a:lnTo>
                <a:lnTo>
                  <a:pt x="13715" y="30480"/>
                </a:lnTo>
                <a:lnTo>
                  <a:pt x="24384" y="19812"/>
                </a:lnTo>
                <a:lnTo>
                  <a:pt x="28956" y="13716"/>
                </a:lnTo>
                <a:lnTo>
                  <a:pt x="30480" y="6097"/>
                </a:lnTo>
                <a:lnTo>
                  <a:pt x="3048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3" name="object 2303"/>
          <p:cNvSpPr/>
          <p:nvPr/>
        </p:nvSpPr>
        <p:spPr>
          <a:xfrm>
            <a:off x="8723897" y="7082549"/>
            <a:ext cx="18288" cy="25908"/>
          </a:xfrm>
          <a:custGeom>
            <a:avLst/>
            <a:gdLst/>
            <a:ahLst/>
            <a:cxnLst/>
            <a:rect l="l" t="t" r="r" b="b"/>
            <a:pathLst>
              <a:path w="18288" h="25908">
                <a:moveTo>
                  <a:pt x="1524" y="18287"/>
                </a:moveTo>
                <a:lnTo>
                  <a:pt x="0" y="21336"/>
                </a:lnTo>
                <a:lnTo>
                  <a:pt x="1524" y="24384"/>
                </a:lnTo>
                <a:lnTo>
                  <a:pt x="3048" y="24384"/>
                </a:lnTo>
                <a:lnTo>
                  <a:pt x="6096" y="25908"/>
                </a:lnTo>
                <a:lnTo>
                  <a:pt x="7620" y="24384"/>
                </a:lnTo>
                <a:lnTo>
                  <a:pt x="13715" y="21336"/>
                </a:lnTo>
                <a:lnTo>
                  <a:pt x="18288" y="12191"/>
                </a:lnTo>
                <a:lnTo>
                  <a:pt x="18288" y="6096"/>
                </a:lnTo>
                <a:lnTo>
                  <a:pt x="15239" y="1524"/>
                </a:lnTo>
                <a:lnTo>
                  <a:pt x="12191" y="0"/>
                </a:lnTo>
                <a:lnTo>
                  <a:pt x="9144" y="0"/>
                </a:lnTo>
                <a:lnTo>
                  <a:pt x="6096" y="4572"/>
                </a:lnTo>
                <a:lnTo>
                  <a:pt x="4572" y="12191"/>
                </a:lnTo>
                <a:lnTo>
                  <a:pt x="1524" y="18287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4" name="object 2304"/>
          <p:cNvSpPr/>
          <p:nvPr/>
        </p:nvSpPr>
        <p:spPr>
          <a:xfrm>
            <a:off x="8707133" y="7074928"/>
            <a:ext cx="12191" cy="24384"/>
          </a:xfrm>
          <a:custGeom>
            <a:avLst/>
            <a:gdLst/>
            <a:ahLst/>
            <a:cxnLst/>
            <a:rect l="l" t="t" r="r" b="b"/>
            <a:pathLst>
              <a:path w="12191" h="24384">
                <a:moveTo>
                  <a:pt x="1524" y="15241"/>
                </a:moveTo>
                <a:lnTo>
                  <a:pt x="0" y="19812"/>
                </a:lnTo>
                <a:lnTo>
                  <a:pt x="0" y="22860"/>
                </a:lnTo>
                <a:lnTo>
                  <a:pt x="3048" y="24384"/>
                </a:lnTo>
                <a:lnTo>
                  <a:pt x="6096" y="21336"/>
                </a:lnTo>
                <a:lnTo>
                  <a:pt x="9143" y="15241"/>
                </a:lnTo>
                <a:lnTo>
                  <a:pt x="10667" y="9145"/>
                </a:lnTo>
                <a:lnTo>
                  <a:pt x="12191" y="3048"/>
                </a:lnTo>
                <a:lnTo>
                  <a:pt x="10667" y="0"/>
                </a:lnTo>
                <a:lnTo>
                  <a:pt x="7620" y="1524"/>
                </a:lnTo>
                <a:lnTo>
                  <a:pt x="4572" y="4572"/>
                </a:lnTo>
                <a:lnTo>
                  <a:pt x="1524" y="10669"/>
                </a:lnTo>
                <a:lnTo>
                  <a:pt x="1524" y="15241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5" name="object 2305"/>
          <p:cNvSpPr/>
          <p:nvPr/>
        </p:nvSpPr>
        <p:spPr>
          <a:xfrm>
            <a:off x="8711705" y="7082549"/>
            <a:ext cx="15240" cy="22860"/>
          </a:xfrm>
          <a:custGeom>
            <a:avLst/>
            <a:gdLst/>
            <a:ahLst/>
            <a:cxnLst/>
            <a:rect l="l" t="t" r="r" b="b"/>
            <a:pathLst>
              <a:path w="15240" h="22860">
                <a:moveTo>
                  <a:pt x="1524" y="13715"/>
                </a:moveTo>
                <a:lnTo>
                  <a:pt x="0" y="16763"/>
                </a:lnTo>
                <a:lnTo>
                  <a:pt x="0" y="19812"/>
                </a:lnTo>
                <a:lnTo>
                  <a:pt x="1524" y="21336"/>
                </a:lnTo>
                <a:lnTo>
                  <a:pt x="3048" y="22860"/>
                </a:lnTo>
                <a:lnTo>
                  <a:pt x="7619" y="22860"/>
                </a:lnTo>
                <a:lnTo>
                  <a:pt x="10668" y="21336"/>
                </a:lnTo>
                <a:lnTo>
                  <a:pt x="13716" y="18287"/>
                </a:lnTo>
                <a:lnTo>
                  <a:pt x="15240" y="9143"/>
                </a:lnTo>
                <a:lnTo>
                  <a:pt x="15240" y="1524"/>
                </a:lnTo>
                <a:lnTo>
                  <a:pt x="10668" y="0"/>
                </a:lnTo>
                <a:lnTo>
                  <a:pt x="1524" y="13715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6" name="object 2306"/>
          <p:cNvSpPr/>
          <p:nvPr/>
        </p:nvSpPr>
        <p:spPr>
          <a:xfrm>
            <a:off x="8708657" y="6913385"/>
            <a:ext cx="74676" cy="115824"/>
          </a:xfrm>
          <a:custGeom>
            <a:avLst/>
            <a:gdLst/>
            <a:ahLst/>
            <a:cxnLst/>
            <a:rect l="l" t="t" r="r" b="b"/>
            <a:pathLst>
              <a:path w="74676" h="115824">
                <a:moveTo>
                  <a:pt x="54864" y="1524"/>
                </a:moveTo>
                <a:lnTo>
                  <a:pt x="64008" y="4572"/>
                </a:lnTo>
                <a:lnTo>
                  <a:pt x="68579" y="7619"/>
                </a:lnTo>
                <a:lnTo>
                  <a:pt x="71628" y="12191"/>
                </a:lnTo>
                <a:lnTo>
                  <a:pt x="74676" y="21336"/>
                </a:lnTo>
                <a:lnTo>
                  <a:pt x="74676" y="27431"/>
                </a:lnTo>
                <a:lnTo>
                  <a:pt x="73152" y="33527"/>
                </a:lnTo>
                <a:lnTo>
                  <a:pt x="60960" y="60960"/>
                </a:lnTo>
                <a:lnTo>
                  <a:pt x="54864" y="73151"/>
                </a:lnTo>
                <a:lnTo>
                  <a:pt x="50292" y="80772"/>
                </a:lnTo>
                <a:lnTo>
                  <a:pt x="48767" y="85343"/>
                </a:lnTo>
                <a:lnTo>
                  <a:pt x="47243" y="91439"/>
                </a:lnTo>
                <a:lnTo>
                  <a:pt x="44196" y="97536"/>
                </a:lnTo>
                <a:lnTo>
                  <a:pt x="39624" y="103631"/>
                </a:lnTo>
                <a:lnTo>
                  <a:pt x="36576" y="108203"/>
                </a:lnTo>
                <a:lnTo>
                  <a:pt x="30479" y="112776"/>
                </a:lnTo>
                <a:lnTo>
                  <a:pt x="22860" y="115824"/>
                </a:lnTo>
                <a:lnTo>
                  <a:pt x="15240" y="115824"/>
                </a:lnTo>
                <a:lnTo>
                  <a:pt x="3048" y="109727"/>
                </a:lnTo>
                <a:lnTo>
                  <a:pt x="1524" y="106679"/>
                </a:lnTo>
                <a:lnTo>
                  <a:pt x="0" y="102107"/>
                </a:lnTo>
                <a:lnTo>
                  <a:pt x="0" y="96012"/>
                </a:lnTo>
                <a:lnTo>
                  <a:pt x="3048" y="83819"/>
                </a:lnTo>
                <a:lnTo>
                  <a:pt x="6096" y="79248"/>
                </a:lnTo>
                <a:lnTo>
                  <a:pt x="9143" y="65531"/>
                </a:lnTo>
                <a:lnTo>
                  <a:pt x="13716" y="50291"/>
                </a:lnTo>
                <a:lnTo>
                  <a:pt x="18288" y="36576"/>
                </a:lnTo>
                <a:lnTo>
                  <a:pt x="21336" y="25907"/>
                </a:lnTo>
                <a:lnTo>
                  <a:pt x="22860" y="21336"/>
                </a:lnTo>
                <a:lnTo>
                  <a:pt x="24384" y="16764"/>
                </a:lnTo>
                <a:lnTo>
                  <a:pt x="38100" y="3048"/>
                </a:lnTo>
                <a:lnTo>
                  <a:pt x="44196" y="1524"/>
                </a:lnTo>
                <a:lnTo>
                  <a:pt x="48767" y="0"/>
                </a:lnTo>
                <a:lnTo>
                  <a:pt x="54864" y="1524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7" name="object 2307"/>
          <p:cNvSpPr/>
          <p:nvPr/>
        </p:nvSpPr>
        <p:spPr>
          <a:xfrm>
            <a:off x="8725421" y="6914909"/>
            <a:ext cx="59436" cy="114300"/>
          </a:xfrm>
          <a:custGeom>
            <a:avLst/>
            <a:gdLst/>
            <a:ahLst/>
            <a:cxnLst/>
            <a:rect l="l" t="t" r="r" b="b"/>
            <a:pathLst>
              <a:path w="59436" h="114300">
                <a:moveTo>
                  <a:pt x="0" y="114300"/>
                </a:moveTo>
                <a:lnTo>
                  <a:pt x="7620" y="114300"/>
                </a:lnTo>
                <a:lnTo>
                  <a:pt x="13715" y="111252"/>
                </a:lnTo>
                <a:lnTo>
                  <a:pt x="19812" y="106679"/>
                </a:lnTo>
                <a:lnTo>
                  <a:pt x="24384" y="102107"/>
                </a:lnTo>
                <a:lnTo>
                  <a:pt x="28955" y="96012"/>
                </a:lnTo>
                <a:lnTo>
                  <a:pt x="30479" y="89915"/>
                </a:lnTo>
                <a:lnTo>
                  <a:pt x="33528" y="83819"/>
                </a:lnTo>
                <a:lnTo>
                  <a:pt x="35052" y="79248"/>
                </a:lnTo>
                <a:lnTo>
                  <a:pt x="38100" y="70103"/>
                </a:lnTo>
                <a:lnTo>
                  <a:pt x="44196" y="59436"/>
                </a:lnTo>
                <a:lnTo>
                  <a:pt x="51815" y="45719"/>
                </a:lnTo>
                <a:lnTo>
                  <a:pt x="56388" y="32003"/>
                </a:lnTo>
                <a:lnTo>
                  <a:pt x="57912" y="24383"/>
                </a:lnTo>
                <a:lnTo>
                  <a:pt x="59436" y="19812"/>
                </a:lnTo>
                <a:lnTo>
                  <a:pt x="57912" y="15240"/>
                </a:lnTo>
                <a:lnTo>
                  <a:pt x="51815" y="6095"/>
                </a:lnTo>
                <a:lnTo>
                  <a:pt x="47244" y="3048"/>
                </a:lnTo>
                <a:lnTo>
                  <a:pt x="42672" y="1524"/>
                </a:lnTo>
                <a:lnTo>
                  <a:pt x="39624" y="0"/>
                </a:lnTo>
                <a:lnTo>
                  <a:pt x="42672" y="3048"/>
                </a:lnTo>
                <a:lnTo>
                  <a:pt x="44196" y="6095"/>
                </a:lnTo>
                <a:lnTo>
                  <a:pt x="47244" y="9143"/>
                </a:lnTo>
                <a:lnTo>
                  <a:pt x="48767" y="12191"/>
                </a:lnTo>
                <a:lnTo>
                  <a:pt x="50291" y="16764"/>
                </a:lnTo>
                <a:lnTo>
                  <a:pt x="50291" y="21336"/>
                </a:lnTo>
                <a:lnTo>
                  <a:pt x="48767" y="25907"/>
                </a:lnTo>
                <a:lnTo>
                  <a:pt x="45720" y="30479"/>
                </a:lnTo>
                <a:lnTo>
                  <a:pt x="41148" y="38100"/>
                </a:lnTo>
                <a:lnTo>
                  <a:pt x="41148" y="47243"/>
                </a:lnTo>
                <a:lnTo>
                  <a:pt x="38100" y="54864"/>
                </a:lnTo>
                <a:lnTo>
                  <a:pt x="35052" y="59436"/>
                </a:lnTo>
                <a:lnTo>
                  <a:pt x="32003" y="67055"/>
                </a:lnTo>
                <a:lnTo>
                  <a:pt x="30479" y="76200"/>
                </a:lnTo>
                <a:lnTo>
                  <a:pt x="27432" y="83819"/>
                </a:lnTo>
                <a:lnTo>
                  <a:pt x="24384" y="92964"/>
                </a:lnTo>
                <a:lnTo>
                  <a:pt x="18288" y="102107"/>
                </a:lnTo>
                <a:lnTo>
                  <a:pt x="10667" y="108203"/>
                </a:lnTo>
                <a:lnTo>
                  <a:pt x="0" y="11430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8" name="object 2308"/>
          <p:cNvSpPr/>
          <p:nvPr/>
        </p:nvSpPr>
        <p:spPr>
          <a:xfrm>
            <a:off x="8716276" y="6800609"/>
            <a:ext cx="73153" cy="149352"/>
          </a:xfrm>
          <a:custGeom>
            <a:avLst/>
            <a:gdLst/>
            <a:ahLst/>
            <a:cxnLst/>
            <a:rect l="l" t="t" r="r" b="b"/>
            <a:pathLst>
              <a:path w="73153" h="149352">
                <a:moveTo>
                  <a:pt x="56389" y="149352"/>
                </a:moveTo>
                <a:lnTo>
                  <a:pt x="62485" y="146303"/>
                </a:lnTo>
                <a:lnTo>
                  <a:pt x="67057" y="141731"/>
                </a:lnTo>
                <a:lnTo>
                  <a:pt x="70105" y="135636"/>
                </a:lnTo>
                <a:lnTo>
                  <a:pt x="71629" y="129540"/>
                </a:lnTo>
                <a:lnTo>
                  <a:pt x="73153" y="124967"/>
                </a:lnTo>
                <a:lnTo>
                  <a:pt x="73153" y="112776"/>
                </a:lnTo>
                <a:lnTo>
                  <a:pt x="71629" y="108203"/>
                </a:lnTo>
                <a:lnTo>
                  <a:pt x="70105" y="100583"/>
                </a:lnTo>
                <a:lnTo>
                  <a:pt x="68581" y="92964"/>
                </a:lnTo>
                <a:lnTo>
                  <a:pt x="53341" y="39624"/>
                </a:lnTo>
                <a:lnTo>
                  <a:pt x="48769" y="32003"/>
                </a:lnTo>
                <a:lnTo>
                  <a:pt x="45721" y="25907"/>
                </a:lnTo>
                <a:lnTo>
                  <a:pt x="44197" y="18288"/>
                </a:lnTo>
                <a:lnTo>
                  <a:pt x="39624" y="13715"/>
                </a:lnTo>
                <a:lnTo>
                  <a:pt x="36577" y="7619"/>
                </a:lnTo>
                <a:lnTo>
                  <a:pt x="33529" y="4571"/>
                </a:lnTo>
                <a:lnTo>
                  <a:pt x="28957" y="1524"/>
                </a:lnTo>
                <a:lnTo>
                  <a:pt x="24385" y="0"/>
                </a:lnTo>
                <a:lnTo>
                  <a:pt x="18289" y="1524"/>
                </a:lnTo>
                <a:lnTo>
                  <a:pt x="13717" y="1524"/>
                </a:lnTo>
                <a:lnTo>
                  <a:pt x="10669" y="4571"/>
                </a:lnTo>
                <a:lnTo>
                  <a:pt x="9145" y="4571"/>
                </a:lnTo>
                <a:lnTo>
                  <a:pt x="4573" y="9143"/>
                </a:lnTo>
                <a:lnTo>
                  <a:pt x="0" y="12191"/>
                </a:lnTo>
                <a:lnTo>
                  <a:pt x="4573" y="9143"/>
                </a:lnTo>
                <a:lnTo>
                  <a:pt x="9145" y="7619"/>
                </a:lnTo>
                <a:lnTo>
                  <a:pt x="16765" y="7619"/>
                </a:lnTo>
                <a:lnTo>
                  <a:pt x="21336" y="9143"/>
                </a:lnTo>
                <a:lnTo>
                  <a:pt x="24385" y="10667"/>
                </a:lnTo>
                <a:lnTo>
                  <a:pt x="28957" y="13715"/>
                </a:lnTo>
                <a:lnTo>
                  <a:pt x="32005" y="19812"/>
                </a:lnTo>
                <a:lnTo>
                  <a:pt x="35053" y="24383"/>
                </a:lnTo>
                <a:lnTo>
                  <a:pt x="39624" y="28955"/>
                </a:lnTo>
                <a:lnTo>
                  <a:pt x="41148" y="33527"/>
                </a:lnTo>
                <a:lnTo>
                  <a:pt x="44197" y="36576"/>
                </a:lnTo>
                <a:lnTo>
                  <a:pt x="45721" y="41148"/>
                </a:lnTo>
                <a:lnTo>
                  <a:pt x="47245" y="45719"/>
                </a:lnTo>
                <a:lnTo>
                  <a:pt x="47245" y="62483"/>
                </a:lnTo>
                <a:lnTo>
                  <a:pt x="48769" y="65531"/>
                </a:lnTo>
                <a:lnTo>
                  <a:pt x="48769" y="71627"/>
                </a:lnTo>
                <a:lnTo>
                  <a:pt x="50293" y="73152"/>
                </a:lnTo>
                <a:lnTo>
                  <a:pt x="51817" y="76200"/>
                </a:lnTo>
                <a:lnTo>
                  <a:pt x="54865" y="77724"/>
                </a:lnTo>
                <a:lnTo>
                  <a:pt x="56389" y="80771"/>
                </a:lnTo>
                <a:lnTo>
                  <a:pt x="59436" y="85343"/>
                </a:lnTo>
                <a:lnTo>
                  <a:pt x="64009" y="92964"/>
                </a:lnTo>
                <a:lnTo>
                  <a:pt x="65533" y="102107"/>
                </a:lnTo>
                <a:lnTo>
                  <a:pt x="67057" y="112776"/>
                </a:lnTo>
                <a:lnTo>
                  <a:pt x="65533" y="124967"/>
                </a:lnTo>
                <a:lnTo>
                  <a:pt x="62485" y="135636"/>
                </a:lnTo>
                <a:lnTo>
                  <a:pt x="56389" y="149352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9" name="object 2309"/>
          <p:cNvSpPr/>
          <p:nvPr/>
        </p:nvSpPr>
        <p:spPr>
          <a:xfrm>
            <a:off x="8696465" y="6809752"/>
            <a:ext cx="83820" cy="150876"/>
          </a:xfrm>
          <a:custGeom>
            <a:avLst/>
            <a:gdLst/>
            <a:ahLst/>
            <a:cxnLst/>
            <a:rect l="l" t="t" r="r" b="b"/>
            <a:pathLst>
              <a:path w="83820" h="150876">
                <a:moveTo>
                  <a:pt x="30480" y="0"/>
                </a:moveTo>
                <a:lnTo>
                  <a:pt x="41147" y="0"/>
                </a:lnTo>
                <a:lnTo>
                  <a:pt x="48768" y="7621"/>
                </a:lnTo>
                <a:lnTo>
                  <a:pt x="54864" y="16764"/>
                </a:lnTo>
                <a:lnTo>
                  <a:pt x="57911" y="24384"/>
                </a:lnTo>
                <a:lnTo>
                  <a:pt x="60959" y="30481"/>
                </a:lnTo>
                <a:lnTo>
                  <a:pt x="64008" y="38100"/>
                </a:lnTo>
                <a:lnTo>
                  <a:pt x="70104" y="59436"/>
                </a:lnTo>
                <a:lnTo>
                  <a:pt x="74676" y="70105"/>
                </a:lnTo>
                <a:lnTo>
                  <a:pt x="76200" y="80772"/>
                </a:lnTo>
                <a:lnTo>
                  <a:pt x="79247" y="91440"/>
                </a:lnTo>
                <a:lnTo>
                  <a:pt x="82296" y="100584"/>
                </a:lnTo>
                <a:lnTo>
                  <a:pt x="82296" y="106681"/>
                </a:lnTo>
                <a:lnTo>
                  <a:pt x="83820" y="112776"/>
                </a:lnTo>
                <a:lnTo>
                  <a:pt x="83820" y="123445"/>
                </a:lnTo>
                <a:lnTo>
                  <a:pt x="82296" y="129540"/>
                </a:lnTo>
                <a:lnTo>
                  <a:pt x="80771" y="134112"/>
                </a:lnTo>
                <a:lnTo>
                  <a:pt x="77723" y="140209"/>
                </a:lnTo>
                <a:lnTo>
                  <a:pt x="73152" y="144781"/>
                </a:lnTo>
                <a:lnTo>
                  <a:pt x="67056" y="149352"/>
                </a:lnTo>
                <a:lnTo>
                  <a:pt x="59435" y="150876"/>
                </a:lnTo>
                <a:lnTo>
                  <a:pt x="53340" y="150876"/>
                </a:lnTo>
                <a:lnTo>
                  <a:pt x="48768" y="149352"/>
                </a:lnTo>
                <a:lnTo>
                  <a:pt x="42671" y="144781"/>
                </a:lnTo>
                <a:lnTo>
                  <a:pt x="38100" y="138684"/>
                </a:lnTo>
                <a:lnTo>
                  <a:pt x="33528" y="134112"/>
                </a:lnTo>
                <a:lnTo>
                  <a:pt x="30480" y="126493"/>
                </a:lnTo>
                <a:lnTo>
                  <a:pt x="28956" y="120397"/>
                </a:lnTo>
                <a:lnTo>
                  <a:pt x="25908" y="114300"/>
                </a:lnTo>
                <a:lnTo>
                  <a:pt x="22859" y="108205"/>
                </a:lnTo>
                <a:lnTo>
                  <a:pt x="19811" y="103633"/>
                </a:lnTo>
                <a:lnTo>
                  <a:pt x="16764" y="97536"/>
                </a:lnTo>
                <a:lnTo>
                  <a:pt x="12192" y="92964"/>
                </a:lnTo>
                <a:lnTo>
                  <a:pt x="6096" y="83821"/>
                </a:lnTo>
                <a:lnTo>
                  <a:pt x="4571" y="79248"/>
                </a:lnTo>
                <a:lnTo>
                  <a:pt x="0" y="70105"/>
                </a:lnTo>
                <a:lnTo>
                  <a:pt x="0" y="57912"/>
                </a:lnTo>
                <a:lnTo>
                  <a:pt x="3047" y="44197"/>
                </a:lnTo>
                <a:lnTo>
                  <a:pt x="7620" y="32005"/>
                </a:lnTo>
                <a:lnTo>
                  <a:pt x="13716" y="19812"/>
                </a:lnTo>
                <a:lnTo>
                  <a:pt x="21335" y="10669"/>
                </a:lnTo>
                <a:lnTo>
                  <a:pt x="25908" y="3048"/>
                </a:lnTo>
                <a:lnTo>
                  <a:pt x="30480" y="0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0" name="object 2310"/>
          <p:cNvSpPr/>
          <p:nvPr/>
        </p:nvSpPr>
        <p:spPr>
          <a:xfrm>
            <a:off x="8932685" y="6745745"/>
            <a:ext cx="172212" cy="262128"/>
          </a:xfrm>
          <a:custGeom>
            <a:avLst/>
            <a:gdLst/>
            <a:ahLst/>
            <a:cxnLst/>
            <a:rect l="l" t="t" r="r" b="b"/>
            <a:pathLst>
              <a:path w="172212" h="262128">
                <a:moveTo>
                  <a:pt x="131064" y="9143"/>
                </a:moveTo>
                <a:lnTo>
                  <a:pt x="135636" y="12191"/>
                </a:lnTo>
                <a:lnTo>
                  <a:pt x="140208" y="13716"/>
                </a:lnTo>
                <a:lnTo>
                  <a:pt x="144780" y="16764"/>
                </a:lnTo>
                <a:lnTo>
                  <a:pt x="153924" y="25907"/>
                </a:lnTo>
                <a:lnTo>
                  <a:pt x="158496" y="32004"/>
                </a:lnTo>
                <a:lnTo>
                  <a:pt x="163068" y="39624"/>
                </a:lnTo>
                <a:lnTo>
                  <a:pt x="166115" y="45719"/>
                </a:lnTo>
                <a:lnTo>
                  <a:pt x="169164" y="53340"/>
                </a:lnTo>
                <a:lnTo>
                  <a:pt x="172212" y="62483"/>
                </a:lnTo>
                <a:lnTo>
                  <a:pt x="172212" y="82295"/>
                </a:lnTo>
                <a:lnTo>
                  <a:pt x="170688" y="92964"/>
                </a:lnTo>
                <a:lnTo>
                  <a:pt x="169164" y="103631"/>
                </a:lnTo>
                <a:lnTo>
                  <a:pt x="164591" y="115824"/>
                </a:lnTo>
                <a:lnTo>
                  <a:pt x="158496" y="129540"/>
                </a:lnTo>
                <a:lnTo>
                  <a:pt x="146303" y="152400"/>
                </a:lnTo>
                <a:lnTo>
                  <a:pt x="135636" y="169164"/>
                </a:lnTo>
                <a:lnTo>
                  <a:pt x="124968" y="182879"/>
                </a:lnTo>
                <a:lnTo>
                  <a:pt x="117348" y="195071"/>
                </a:lnTo>
                <a:lnTo>
                  <a:pt x="108203" y="204216"/>
                </a:lnTo>
                <a:lnTo>
                  <a:pt x="102108" y="213359"/>
                </a:lnTo>
                <a:lnTo>
                  <a:pt x="94488" y="224028"/>
                </a:lnTo>
                <a:lnTo>
                  <a:pt x="88391" y="236219"/>
                </a:lnTo>
                <a:lnTo>
                  <a:pt x="80772" y="248412"/>
                </a:lnTo>
                <a:lnTo>
                  <a:pt x="73151" y="256031"/>
                </a:lnTo>
                <a:lnTo>
                  <a:pt x="64008" y="260604"/>
                </a:lnTo>
                <a:lnTo>
                  <a:pt x="54864" y="262128"/>
                </a:lnTo>
                <a:lnTo>
                  <a:pt x="38100" y="262128"/>
                </a:lnTo>
                <a:lnTo>
                  <a:pt x="32003" y="260604"/>
                </a:lnTo>
                <a:lnTo>
                  <a:pt x="27432" y="257555"/>
                </a:lnTo>
                <a:lnTo>
                  <a:pt x="22860" y="256031"/>
                </a:lnTo>
                <a:lnTo>
                  <a:pt x="18288" y="251459"/>
                </a:lnTo>
                <a:lnTo>
                  <a:pt x="12191" y="246888"/>
                </a:lnTo>
                <a:lnTo>
                  <a:pt x="3048" y="234695"/>
                </a:lnTo>
                <a:lnTo>
                  <a:pt x="0" y="227076"/>
                </a:lnTo>
                <a:lnTo>
                  <a:pt x="0" y="210312"/>
                </a:lnTo>
                <a:lnTo>
                  <a:pt x="3048" y="198119"/>
                </a:lnTo>
                <a:lnTo>
                  <a:pt x="4572" y="184404"/>
                </a:lnTo>
                <a:lnTo>
                  <a:pt x="6096" y="169164"/>
                </a:lnTo>
                <a:lnTo>
                  <a:pt x="7620" y="150876"/>
                </a:lnTo>
                <a:lnTo>
                  <a:pt x="9144" y="134112"/>
                </a:lnTo>
                <a:lnTo>
                  <a:pt x="9144" y="88391"/>
                </a:lnTo>
                <a:lnTo>
                  <a:pt x="7620" y="83819"/>
                </a:lnTo>
                <a:lnTo>
                  <a:pt x="7620" y="76200"/>
                </a:lnTo>
                <a:lnTo>
                  <a:pt x="9144" y="68579"/>
                </a:lnTo>
                <a:lnTo>
                  <a:pt x="10668" y="59435"/>
                </a:lnTo>
                <a:lnTo>
                  <a:pt x="12191" y="50291"/>
                </a:lnTo>
                <a:lnTo>
                  <a:pt x="15239" y="41147"/>
                </a:lnTo>
                <a:lnTo>
                  <a:pt x="19812" y="32004"/>
                </a:lnTo>
                <a:lnTo>
                  <a:pt x="25908" y="24383"/>
                </a:lnTo>
                <a:lnTo>
                  <a:pt x="33527" y="16764"/>
                </a:lnTo>
                <a:lnTo>
                  <a:pt x="41148" y="10667"/>
                </a:lnTo>
                <a:lnTo>
                  <a:pt x="51815" y="6095"/>
                </a:lnTo>
                <a:lnTo>
                  <a:pt x="64008" y="1524"/>
                </a:lnTo>
                <a:lnTo>
                  <a:pt x="77724" y="0"/>
                </a:lnTo>
                <a:lnTo>
                  <a:pt x="92964" y="1524"/>
                </a:lnTo>
                <a:lnTo>
                  <a:pt x="111251" y="4571"/>
                </a:lnTo>
                <a:lnTo>
                  <a:pt x="131064" y="9143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1" name="object 2311"/>
          <p:cNvSpPr/>
          <p:nvPr/>
        </p:nvSpPr>
        <p:spPr>
          <a:xfrm>
            <a:off x="8932685" y="6767080"/>
            <a:ext cx="27432" cy="219456"/>
          </a:xfrm>
          <a:custGeom>
            <a:avLst/>
            <a:gdLst/>
            <a:ahLst/>
            <a:cxnLst/>
            <a:rect l="l" t="t" r="r" b="b"/>
            <a:pathLst>
              <a:path w="27432" h="219456">
                <a:moveTo>
                  <a:pt x="7620" y="219456"/>
                </a:moveTo>
                <a:lnTo>
                  <a:pt x="4572" y="216408"/>
                </a:lnTo>
                <a:lnTo>
                  <a:pt x="3048" y="213360"/>
                </a:lnTo>
                <a:lnTo>
                  <a:pt x="1524" y="208789"/>
                </a:lnTo>
                <a:lnTo>
                  <a:pt x="0" y="205741"/>
                </a:lnTo>
                <a:lnTo>
                  <a:pt x="0" y="187453"/>
                </a:lnTo>
                <a:lnTo>
                  <a:pt x="1524" y="176784"/>
                </a:lnTo>
                <a:lnTo>
                  <a:pt x="4572" y="163069"/>
                </a:lnTo>
                <a:lnTo>
                  <a:pt x="6096" y="147829"/>
                </a:lnTo>
                <a:lnTo>
                  <a:pt x="6096" y="129541"/>
                </a:lnTo>
                <a:lnTo>
                  <a:pt x="7620" y="112777"/>
                </a:lnTo>
                <a:lnTo>
                  <a:pt x="7620" y="68581"/>
                </a:lnTo>
                <a:lnTo>
                  <a:pt x="6096" y="62484"/>
                </a:lnTo>
                <a:lnTo>
                  <a:pt x="6096" y="53341"/>
                </a:lnTo>
                <a:lnTo>
                  <a:pt x="7620" y="45720"/>
                </a:lnTo>
                <a:lnTo>
                  <a:pt x="9144" y="36577"/>
                </a:lnTo>
                <a:lnTo>
                  <a:pt x="12191" y="27432"/>
                </a:lnTo>
                <a:lnTo>
                  <a:pt x="15239" y="16765"/>
                </a:lnTo>
                <a:lnTo>
                  <a:pt x="21336" y="7620"/>
                </a:lnTo>
                <a:lnTo>
                  <a:pt x="27432" y="0"/>
                </a:lnTo>
                <a:lnTo>
                  <a:pt x="22860" y="15241"/>
                </a:lnTo>
                <a:lnTo>
                  <a:pt x="16764" y="33529"/>
                </a:lnTo>
                <a:lnTo>
                  <a:pt x="13715" y="50293"/>
                </a:lnTo>
                <a:lnTo>
                  <a:pt x="12191" y="64008"/>
                </a:lnTo>
                <a:lnTo>
                  <a:pt x="12191" y="120396"/>
                </a:lnTo>
                <a:lnTo>
                  <a:pt x="10668" y="138684"/>
                </a:lnTo>
                <a:lnTo>
                  <a:pt x="9144" y="155448"/>
                </a:lnTo>
                <a:lnTo>
                  <a:pt x="7620" y="169165"/>
                </a:lnTo>
                <a:lnTo>
                  <a:pt x="6096" y="176784"/>
                </a:lnTo>
                <a:lnTo>
                  <a:pt x="3048" y="182881"/>
                </a:lnTo>
                <a:lnTo>
                  <a:pt x="3048" y="187453"/>
                </a:lnTo>
                <a:lnTo>
                  <a:pt x="1524" y="192024"/>
                </a:lnTo>
                <a:lnTo>
                  <a:pt x="3048" y="196596"/>
                </a:lnTo>
                <a:lnTo>
                  <a:pt x="3048" y="207265"/>
                </a:lnTo>
                <a:lnTo>
                  <a:pt x="6096" y="213360"/>
                </a:lnTo>
                <a:lnTo>
                  <a:pt x="7620" y="219456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2" name="object 2312"/>
          <p:cNvSpPr/>
          <p:nvPr/>
        </p:nvSpPr>
        <p:spPr>
          <a:xfrm>
            <a:off x="8957069" y="6771652"/>
            <a:ext cx="137160" cy="234696"/>
          </a:xfrm>
          <a:custGeom>
            <a:avLst/>
            <a:gdLst/>
            <a:ahLst/>
            <a:cxnLst/>
            <a:rect l="l" t="t" r="r" b="b"/>
            <a:pathLst>
              <a:path w="137160" h="234696">
                <a:moveTo>
                  <a:pt x="0" y="233172"/>
                </a:moveTo>
                <a:lnTo>
                  <a:pt x="6096" y="234697"/>
                </a:lnTo>
                <a:lnTo>
                  <a:pt x="12192" y="233172"/>
                </a:lnTo>
                <a:lnTo>
                  <a:pt x="21336" y="233172"/>
                </a:lnTo>
                <a:lnTo>
                  <a:pt x="39624" y="224028"/>
                </a:lnTo>
                <a:lnTo>
                  <a:pt x="48767" y="216409"/>
                </a:lnTo>
                <a:lnTo>
                  <a:pt x="57912" y="207264"/>
                </a:lnTo>
                <a:lnTo>
                  <a:pt x="65531" y="195072"/>
                </a:lnTo>
                <a:lnTo>
                  <a:pt x="71628" y="184405"/>
                </a:lnTo>
                <a:lnTo>
                  <a:pt x="76200" y="175260"/>
                </a:lnTo>
                <a:lnTo>
                  <a:pt x="80772" y="169164"/>
                </a:lnTo>
                <a:lnTo>
                  <a:pt x="92964" y="153924"/>
                </a:lnTo>
                <a:lnTo>
                  <a:pt x="100584" y="143257"/>
                </a:lnTo>
                <a:lnTo>
                  <a:pt x="109728" y="126493"/>
                </a:lnTo>
                <a:lnTo>
                  <a:pt x="121919" y="103633"/>
                </a:lnTo>
                <a:lnTo>
                  <a:pt x="132588" y="79248"/>
                </a:lnTo>
                <a:lnTo>
                  <a:pt x="137160" y="59436"/>
                </a:lnTo>
                <a:lnTo>
                  <a:pt x="137160" y="41148"/>
                </a:lnTo>
                <a:lnTo>
                  <a:pt x="135636" y="27433"/>
                </a:lnTo>
                <a:lnTo>
                  <a:pt x="129540" y="16764"/>
                </a:lnTo>
                <a:lnTo>
                  <a:pt x="123443" y="7621"/>
                </a:lnTo>
                <a:lnTo>
                  <a:pt x="115824" y="3048"/>
                </a:lnTo>
                <a:lnTo>
                  <a:pt x="111252" y="0"/>
                </a:lnTo>
                <a:lnTo>
                  <a:pt x="115824" y="7621"/>
                </a:lnTo>
                <a:lnTo>
                  <a:pt x="118872" y="15240"/>
                </a:lnTo>
                <a:lnTo>
                  <a:pt x="120396" y="24384"/>
                </a:lnTo>
                <a:lnTo>
                  <a:pt x="121919" y="35052"/>
                </a:lnTo>
                <a:lnTo>
                  <a:pt x="120396" y="47245"/>
                </a:lnTo>
                <a:lnTo>
                  <a:pt x="118872" y="60960"/>
                </a:lnTo>
                <a:lnTo>
                  <a:pt x="109728" y="88393"/>
                </a:lnTo>
                <a:lnTo>
                  <a:pt x="102107" y="102109"/>
                </a:lnTo>
                <a:lnTo>
                  <a:pt x="96012" y="112776"/>
                </a:lnTo>
                <a:lnTo>
                  <a:pt x="91440" y="121921"/>
                </a:lnTo>
                <a:lnTo>
                  <a:pt x="82296" y="134112"/>
                </a:lnTo>
                <a:lnTo>
                  <a:pt x="74676" y="141733"/>
                </a:lnTo>
                <a:lnTo>
                  <a:pt x="71628" y="143257"/>
                </a:lnTo>
                <a:lnTo>
                  <a:pt x="65531" y="149352"/>
                </a:lnTo>
                <a:lnTo>
                  <a:pt x="59436" y="160021"/>
                </a:lnTo>
                <a:lnTo>
                  <a:pt x="56388" y="172212"/>
                </a:lnTo>
                <a:lnTo>
                  <a:pt x="59436" y="182881"/>
                </a:lnTo>
                <a:lnTo>
                  <a:pt x="59436" y="188976"/>
                </a:lnTo>
                <a:lnTo>
                  <a:pt x="57912" y="196597"/>
                </a:lnTo>
                <a:lnTo>
                  <a:pt x="53340" y="205740"/>
                </a:lnTo>
                <a:lnTo>
                  <a:pt x="36576" y="222505"/>
                </a:lnTo>
                <a:lnTo>
                  <a:pt x="25907" y="227076"/>
                </a:lnTo>
                <a:lnTo>
                  <a:pt x="13716" y="231648"/>
                </a:lnTo>
                <a:lnTo>
                  <a:pt x="0" y="233172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3" name="object 2313"/>
          <p:cNvSpPr/>
          <p:nvPr/>
        </p:nvSpPr>
        <p:spPr>
          <a:xfrm>
            <a:off x="8952497" y="7096264"/>
            <a:ext cx="76200" cy="83820"/>
          </a:xfrm>
          <a:custGeom>
            <a:avLst/>
            <a:gdLst/>
            <a:ahLst/>
            <a:cxnLst/>
            <a:rect l="l" t="t" r="r" b="b"/>
            <a:pathLst>
              <a:path w="76200" h="83820">
                <a:moveTo>
                  <a:pt x="45720" y="0"/>
                </a:moveTo>
                <a:lnTo>
                  <a:pt x="56388" y="0"/>
                </a:lnTo>
                <a:lnTo>
                  <a:pt x="62484" y="3048"/>
                </a:lnTo>
                <a:lnTo>
                  <a:pt x="65532" y="7621"/>
                </a:lnTo>
                <a:lnTo>
                  <a:pt x="67056" y="12193"/>
                </a:lnTo>
                <a:lnTo>
                  <a:pt x="68579" y="16764"/>
                </a:lnTo>
                <a:lnTo>
                  <a:pt x="70103" y="27433"/>
                </a:lnTo>
                <a:lnTo>
                  <a:pt x="71627" y="32005"/>
                </a:lnTo>
                <a:lnTo>
                  <a:pt x="71627" y="35052"/>
                </a:lnTo>
                <a:lnTo>
                  <a:pt x="73152" y="39624"/>
                </a:lnTo>
                <a:lnTo>
                  <a:pt x="74676" y="44197"/>
                </a:lnTo>
                <a:lnTo>
                  <a:pt x="76200" y="47245"/>
                </a:lnTo>
                <a:lnTo>
                  <a:pt x="76200" y="67057"/>
                </a:lnTo>
                <a:lnTo>
                  <a:pt x="74676" y="70105"/>
                </a:lnTo>
                <a:lnTo>
                  <a:pt x="73152" y="74676"/>
                </a:lnTo>
                <a:lnTo>
                  <a:pt x="70103" y="76200"/>
                </a:lnTo>
                <a:lnTo>
                  <a:pt x="65532" y="80772"/>
                </a:lnTo>
                <a:lnTo>
                  <a:pt x="62484" y="82297"/>
                </a:lnTo>
                <a:lnTo>
                  <a:pt x="60960" y="83821"/>
                </a:lnTo>
                <a:lnTo>
                  <a:pt x="45720" y="83821"/>
                </a:lnTo>
                <a:lnTo>
                  <a:pt x="44196" y="82297"/>
                </a:lnTo>
                <a:lnTo>
                  <a:pt x="32003" y="82297"/>
                </a:lnTo>
                <a:lnTo>
                  <a:pt x="30479" y="80772"/>
                </a:lnTo>
                <a:lnTo>
                  <a:pt x="27432" y="80772"/>
                </a:lnTo>
                <a:lnTo>
                  <a:pt x="27432" y="79248"/>
                </a:lnTo>
                <a:lnTo>
                  <a:pt x="25908" y="76200"/>
                </a:lnTo>
                <a:lnTo>
                  <a:pt x="22860" y="77724"/>
                </a:lnTo>
                <a:lnTo>
                  <a:pt x="21336" y="77724"/>
                </a:lnTo>
                <a:lnTo>
                  <a:pt x="18288" y="76200"/>
                </a:lnTo>
                <a:lnTo>
                  <a:pt x="16764" y="76200"/>
                </a:lnTo>
                <a:lnTo>
                  <a:pt x="13715" y="74676"/>
                </a:lnTo>
                <a:lnTo>
                  <a:pt x="12191" y="73152"/>
                </a:lnTo>
                <a:lnTo>
                  <a:pt x="10668" y="71628"/>
                </a:lnTo>
                <a:lnTo>
                  <a:pt x="6096" y="70105"/>
                </a:lnTo>
                <a:lnTo>
                  <a:pt x="3048" y="70105"/>
                </a:lnTo>
                <a:lnTo>
                  <a:pt x="0" y="64009"/>
                </a:lnTo>
                <a:lnTo>
                  <a:pt x="6096" y="51816"/>
                </a:lnTo>
                <a:lnTo>
                  <a:pt x="9144" y="47245"/>
                </a:lnTo>
                <a:lnTo>
                  <a:pt x="13715" y="42672"/>
                </a:lnTo>
                <a:lnTo>
                  <a:pt x="18288" y="39624"/>
                </a:lnTo>
                <a:lnTo>
                  <a:pt x="21336" y="35052"/>
                </a:lnTo>
                <a:lnTo>
                  <a:pt x="24384" y="28957"/>
                </a:lnTo>
                <a:lnTo>
                  <a:pt x="25908" y="24385"/>
                </a:lnTo>
                <a:lnTo>
                  <a:pt x="25908" y="18288"/>
                </a:lnTo>
                <a:lnTo>
                  <a:pt x="28956" y="9145"/>
                </a:lnTo>
                <a:lnTo>
                  <a:pt x="32003" y="6097"/>
                </a:lnTo>
                <a:lnTo>
                  <a:pt x="36576" y="3048"/>
                </a:lnTo>
                <a:lnTo>
                  <a:pt x="39624" y="0"/>
                </a:lnTo>
                <a:lnTo>
                  <a:pt x="45720" y="0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4" name="object 2314"/>
          <p:cNvSpPr/>
          <p:nvPr/>
        </p:nvSpPr>
        <p:spPr>
          <a:xfrm>
            <a:off x="8990597" y="7094740"/>
            <a:ext cx="38100" cy="85344"/>
          </a:xfrm>
          <a:custGeom>
            <a:avLst/>
            <a:gdLst/>
            <a:ahLst/>
            <a:cxnLst/>
            <a:rect l="l" t="t" r="r" b="b"/>
            <a:pathLst>
              <a:path w="38100" h="85344">
                <a:moveTo>
                  <a:pt x="12191" y="85345"/>
                </a:moveTo>
                <a:lnTo>
                  <a:pt x="22860" y="85345"/>
                </a:lnTo>
                <a:lnTo>
                  <a:pt x="24384" y="83821"/>
                </a:lnTo>
                <a:lnTo>
                  <a:pt x="27432" y="82296"/>
                </a:lnTo>
                <a:lnTo>
                  <a:pt x="35052" y="74676"/>
                </a:lnTo>
                <a:lnTo>
                  <a:pt x="36576" y="71629"/>
                </a:lnTo>
                <a:lnTo>
                  <a:pt x="38100" y="67057"/>
                </a:lnTo>
                <a:lnTo>
                  <a:pt x="38100" y="48769"/>
                </a:lnTo>
                <a:lnTo>
                  <a:pt x="36576" y="44196"/>
                </a:lnTo>
                <a:lnTo>
                  <a:pt x="35052" y="41148"/>
                </a:lnTo>
                <a:lnTo>
                  <a:pt x="33527" y="36576"/>
                </a:lnTo>
                <a:lnTo>
                  <a:pt x="33527" y="33529"/>
                </a:lnTo>
                <a:lnTo>
                  <a:pt x="32003" y="28957"/>
                </a:lnTo>
                <a:lnTo>
                  <a:pt x="30479" y="18288"/>
                </a:lnTo>
                <a:lnTo>
                  <a:pt x="28956" y="12193"/>
                </a:lnTo>
                <a:lnTo>
                  <a:pt x="27432" y="7621"/>
                </a:lnTo>
                <a:lnTo>
                  <a:pt x="24384" y="4572"/>
                </a:lnTo>
                <a:lnTo>
                  <a:pt x="15239" y="0"/>
                </a:lnTo>
                <a:lnTo>
                  <a:pt x="7620" y="0"/>
                </a:lnTo>
                <a:lnTo>
                  <a:pt x="12191" y="1524"/>
                </a:lnTo>
                <a:lnTo>
                  <a:pt x="18288" y="7621"/>
                </a:lnTo>
                <a:lnTo>
                  <a:pt x="19812" y="10669"/>
                </a:lnTo>
                <a:lnTo>
                  <a:pt x="19812" y="15240"/>
                </a:lnTo>
                <a:lnTo>
                  <a:pt x="16764" y="19812"/>
                </a:lnTo>
                <a:lnTo>
                  <a:pt x="10668" y="22860"/>
                </a:lnTo>
                <a:lnTo>
                  <a:pt x="3048" y="24384"/>
                </a:lnTo>
                <a:lnTo>
                  <a:pt x="16764" y="24384"/>
                </a:lnTo>
                <a:lnTo>
                  <a:pt x="19812" y="25909"/>
                </a:lnTo>
                <a:lnTo>
                  <a:pt x="19812" y="27433"/>
                </a:lnTo>
                <a:lnTo>
                  <a:pt x="18288" y="30481"/>
                </a:lnTo>
                <a:lnTo>
                  <a:pt x="10668" y="35052"/>
                </a:lnTo>
                <a:lnTo>
                  <a:pt x="0" y="41148"/>
                </a:lnTo>
                <a:lnTo>
                  <a:pt x="9144" y="41148"/>
                </a:lnTo>
                <a:lnTo>
                  <a:pt x="15239" y="38100"/>
                </a:lnTo>
                <a:lnTo>
                  <a:pt x="18288" y="38100"/>
                </a:lnTo>
                <a:lnTo>
                  <a:pt x="21336" y="35052"/>
                </a:lnTo>
                <a:lnTo>
                  <a:pt x="24384" y="35052"/>
                </a:lnTo>
                <a:lnTo>
                  <a:pt x="25908" y="33529"/>
                </a:lnTo>
                <a:lnTo>
                  <a:pt x="24384" y="38100"/>
                </a:lnTo>
                <a:lnTo>
                  <a:pt x="13715" y="48769"/>
                </a:lnTo>
                <a:lnTo>
                  <a:pt x="16764" y="47245"/>
                </a:lnTo>
                <a:lnTo>
                  <a:pt x="18288" y="48769"/>
                </a:lnTo>
                <a:lnTo>
                  <a:pt x="21336" y="47245"/>
                </a:lnTo>
                <a:lnTo>
                  <a:pt x="24384" y="48769"/>
                </a:lnTo>
                <a:lnTo>
                  <a:pt x="25908" y="48769"/>
                </a:lnTo>
                <a:lnTo>
                  <a:pt x="25908" y="50293"/>
                </a:lnTo>
                <a:lnTo>
                  <a:pt x="22860" y="51817"/>
                </a:lnTo>
                <a:lnTo>
                  <a:pt x="18288" y="56388"/>
                </a:lnTo>
                <a:lnTo>
                  <a:pt x="21336" y="57912"/>
                </a:lnTo>
                <a:lnTo>
                  <a:pt x="22860" y="60960"/>
                </a:lnTo>
                <a:lnTo>
                  <a:pt x="22860" y="70105"/>
                </a:lnTo>
                <a:lnTo>
                  <a:pt x="21336" y="74676"/>
                </a:lnTo>
                <a:lnTo>
                  <a:pt x="19812" y="79248"/>
                </a:lnTo>
                <a:lnTo>
                  <a:pt x="16764" y="82296"/>
                </a:lnTo>
                <a:lnTo>
                  <a:pt x="12191" y="85345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5" name="object 2315"/>
          <p:cNvSpPr/>
          <p:nvPr/>
        </p:nvSpPr>
        <p:spPr>
          <a:xfrm>
            <a:off x="8978405" y="7160273"/>
            <a:ext cx="16764" cy="18288"/>
          </a:xfrm>
          <a:custGeom>
            <a:avLst/>
            <a:gdLst/>
            <a:ahLst/>
            <a:cxnLst/>
            <a:rect l="l" t="t" r="r" b="b"/>
            <a:pathLst>
              <a:path w="16764" h="18288">
                <a:moveTo>
                  <a:pt x="0" y="12191"/>
                </a:moveTo>
                <a:lnTo>
                  <a:pt x="0" y="15239"/>
                </a:lnTo>
                <a:lnTo>
                  <a:pt x="1524" y="16763"/>
                </a:lnTo>
                <a:lnTo>
                  <a:pt x="3048" y="16763"/>
                </a:lnTo>
                <a:lnTo>
                  <a:pt x="6095" y="18288"/>
                </a:lnTo>
                <a:lnTo>
                  <a:pt x="15240" y="18288"/>
                </a:lnTo>
                <a:lnTo>
                  <a:pt x="16764" y="13715"/>
                </a:lnTo>
                <a:lnTo>
                  <a:pt x="16764" y="4572"/>
                </a:lnTo>
                <a:lnTo>
                  <a:pt x="15240" y="1524"/>
                </a:lnTo>
                <a:lnTo>
                  <a:pt x="12192" y="0"/>
                </a:lnTo>
                <a:lnTo>
                  <a:pt x="9144" y="0"/>
                </a:lnTo>
                <a:lnTo>
                  <a:pt x="4571" y="4572"/>
                </a:lnTo>
                <a:lnTo>
                  <a:pt x="0" y="12191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6" name="object 2316"/>
          <p:cNvSpPr/>
          <p:nvPr/>
        </p:nvSpPr>
        <p:spPr>
          <a:xfrm>
            <a:off x="8952497" y="7151128"/>
            <a:ext cx="13715" cy="16764"/>
          </a:xfrm>
          <a:custGeom>
            <a:avLst/>
            <a:gdLst/>
            <a:ahLst/>
            <a:cxnLst/>
            <a:rect l="l" t="t" r="r" b="b"/>
            <a:pathLst>
              <a:path w="13715" h="16764">
                <a:moveTo>
                  <a:pt x="0" y="9145"/>
                </a:moveTo>
                <a:lnTo>
                  <a:pt x="3048" y="15241"/>
                </a:lnTo>
                <a:lnTo>
                  <a:pt x="6096" y="16764"/>
                </a:lnTo>
                <a:lnTo>
                  <a:pt x="10668" y="16764"/>
                </a:lnTo>
                <a:lnTo>
                  <a:pt x="13715" y="7621"/>
                </a:lnTo>
                <a:lnTo>
                  <a:pt x="13715" y="1524"/>
                </a:lnTo>
                <a:lnTo>
                  <a:pt x="10668" y="0"/>
                </a:lnTo>
                <a:lnTo>
                  <a:pt x="9144" y="0"/>
                </a:lnTo>
                <a:lnTo>
                  <a:pt x="4572" y="3048"/>
                </a:lnTo>
                <a:lnTo>
                  <a:pt x="0" y="9145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7" name="object 2317"/>
          <p:cNvSpPr/>
          <p:nvPr/>
        </p:nvSpPr>
        <p:spPr>
          <a:xfrm>
            <a:off x="8963165" y="7154176"/>
            <a:ext cx="16764" cy="19812"/>
          </a:xfrm>
          <a:custGeom>
            <a:avLst/>
            <a:gdLst/>
            <a:ahLst/>
            <a:cxnLst/>
            <a:rect l="l" t="t" r="r" b="b"/>
            <a:pathLst>
              <a:path w="16764" h="19812">
                <a:moveTo>
                  <a:pt x="0" y="13716"/>
                </a:moveTo>
                <a:lnTo>
                  <a:pt x="1523" y="15240"/>
                </a:lnTo>
                <a:lnTo>
                  <a:pt x="3047" y="16764"/>
                </a:lnTo>
                <a:lnTo>
                  <a:pt x="6096" y="18288"/>
                </a:lnTo>
                <a:lnTo>
                  <a:pt x="10668" y="18288"/>
                </a:lnTo>
                <a:lnTo>
                  <a:pt x="12192" y="19812"/>
                </a:lnTo>
                <a:lnTo>
                  <a:pt x="15240" y="18288"/>
                </a:lnTo>
                <a:lnTo>
                  <a:pt x="16764" y="13716"/>
                </a:lnTo>
                <a:lnTo>
                  <a:pt x="16764" y="4573"/>
                </a:lnTo>
                <a:lnTo>
                  <a:pt x="15240" y="1524"/>
                </a:lnTo>
                <a:lnTo>
                  <a:pt x="13716" y="0"/>
                </a:lnTo>
                <a:lnTo>
                  <a:pt x="9144" y="1524"/>
                </a:lnTo>
                <a:lnTo>
                  <a:pt x="4571" y="6097"/>
                </a:lnTo>
                <a:lnTo>
                  <a:pt x="0" y="13716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8" name="object 2318"/>
          <p:cNvSpPr/>
          <p:nvPr/>
        </p:nvSpPr>
        <p:spPr>
          <a:xfrm>
            <a:off x="8931161" y="6948436"/>
            <a:ext cx="86868" cy="176784"/>
          </a:xfrm>
          <a:custGeom>
            <a:avLst/>
            <a:gdLst/>
            <a:ahLst/>
            <a:cxnLst/>
            <a:rect l="l" t="t" r="r" b="b"/>
            <a:pathLst>
              <a:path w="86868" h="176784">
                <a:moveTo>
                  <a:pt x="0" y="36576"/>
                </a:moveTo>
                <a:lnTo>
                  <a:pt x="1524" y="30480"/>
                </a:lnTo>
                <a:lnTo>
                  <a:pt x="3048" y="25909"/>
                </a:lnTo>
                <a:lnTo>
                  <a:pt x="9144" y="16764"/>
                </a:lnTo>
                <a:lnTo>
                  <a:pt x="15239" y="12192"/>
                </a:lnTo>
                <a:lnTo>
                  <a:pt x="19812" y="7621"/>
                </a:lnTo>
                <a:lnTo>
                  <a:pt x="25908" y="3049"/>
                </a:lnTo>
                <a:lnTo>
                  <a:pt x="33527" y="0"/>
                </a:lnTo>
                <a:lnTo>
                  <a:pt x="45720" y="0"/>
                </a:lnTo>
                <a:lnTo>
                  <a:pt x="53339" y="1525"/>
                </a:lnTo>
                <a:lnTo>
                  <a:pt x="60960" y="4573"/>
                </a:lnTo>
                <a:lnTo>
                  <a:pt x="68580" y="10668"/>
                </a:lnTo>
                <a:lnTo>
                  <a:pt x="74675" y="18288"/>
                </a:lnTo>
                <a:lnTo>
                  <a:pt x="79248" y="28956"/>
                </a:lnTo>
                <a:lnTo>
                  <a:pt x="82296" y="41149"/>
                </a:lnTo>
                <a:lnTo>
                  <a:pt x="83820" y="56388"/>
                </a:lnTo>
                <a:lnTo>
                  <a:pt x="85344" y="73152"/>
                </a:lnTo>
                <a:lnTo>
                  <a:pt x="85344" y="89916"/>
                </a:lnTo>
                <a:lnTo>
                  <a:pt x="86868" y="108204"/>
                </a:lnTo>
                <a:lnTo>
                  <a:pt x="86868" y="158497"/>
                </a:lnTo>
                <a:lnTo>
                  <a:pt x="85344" y="163068"/>
                </a:lnTo>
                <a:lnTo>
                  <a:pt x="83820" y="166116"/>
                </a:lnTo>
                <a:lnTo>
                  <a:pt x="82296" y="170688"/>
                </a:lnTo>
                <a:lnTo>
                  <a:pt x="77724" y="173737"/>
                </a:lnTo>
                <a:lnTo>
                  <a:pt x="73151" y="175261"/>
                </a:lnTo>
                <a:lnTo>
                  <a:pt x="67056" y="176785"/>
                </a:lnTo>
                <a:lnTo>
                  <a:pt x="59436" y="176785"/>
                </a:lnTo>
                <a:lnTo>
                  <a:pt x="53339" y="173737"/>
                </a:lnTo>
                <a:lnTo>
                  <a:pt x="48768" y="170688"/>
                </a:lnTo>
                <a:lnTo>
                  <a:pt x="45720" y="166116"/>
                </a:lnTo>
                <a:lnTo>
                  <a:pt x="44196" y="161544"/>
                </a:lnTo>
                <a:lnTo>
                  <a:pt x="42672" y="155449"/>
                </a:lnTo>
                <a:lnTo>
                  <a:pt x="42672" y="149352"/>
                </a:lnTo>
                <a:lnTo>
                  <a:pt x="39624" y="141733"/>
                </a:lnTo>
                <a:lnTo>
                  <a:pt x="38100" y="135637"/>
                </a:lnTo>
                <a:lnTo>
                  <a:pt x="33527" y="128016"/>
                </a:lnTo>
                <a:lnTo>
                  <a:pt x="28956" y="118873"/>
                </a:lnTo>
                <a:lnTo>
                  <a:pt x="15239" y="86868"/>
                </a:lnTo>
                <a:lnTo>
                  <a:pt x="10668" y="77725"/>
                </a:lnTo>
                <a:lnTo>
                  <a:pt x="7620" y="70104"/>
                </a:lnTo>
                <a:lnTo>
                  <a:pt x="6096" y="65533"/>
                </a:lnTo>
                <a:lnTo>
                  <a:pt x="4572" y="64009"/>
                </a:lnTo>
                <a:lnTo>
                  <a:pt x="3048" y="62485"/>
                </a:lnTo>
                <a:lnTo>
                  <a:pt x="3048" y="59437"/>
                </a:lnTo>
                <a:lnTo>
                  <a:pt x="0" y="50292"/>
                </a:lnTo>
                <a:lnTo>
                  <a:pt x="0" y="36576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9" name="object 2319"/>
          <p:cNvSpPr/>
          <p:nvPr/>
        </p:nvSpPr>
        <p:spPr>
          <a:xfrm>
            <a:off x="8970785" y="6959104"/>
            <a:ext cx="47244" cy="166116"/>
          </a:xfrm>
          <a:custGeom>
            <a:avLst/>
            <a:gdLst/>
            <a:ahLst/>
            <a:cxnLst/>
            <a:rect l="l" t="t" r="r" b="b"/>
            <a:pathLst>
              <a:path w="47244" h="166116">
                <a:moveTo>
                  <a:pt x="19812" y="166117"/>
                </a:moveTo>
                <a:lnTo>
                  <a:pt x="27432" y="166117"/>
                </a:lnTo>
                <a:lnTo>
                  <a:pt x="33527" y="164593"/>
                </a:lnTo>
                <a:lnTo>
                  <a:pt x="38100" y="163069"/>
                </a:lnTo>
                <a:lnTo>
                  <a:pt x="41148" y="160020"/>
                </a:lnTo>
                <a:lnTo>
                  <a:pt x="44196" y="155448"/>
                </a:lnTo>
                <a:lnTo>
                  <a:pt x="45720" y="152400"/>
                </a:lnTo>
                <a:lnTo>
                  <a:pt x="47244" y="147829"/>
                </a:lnTo>
                <a:lnTo>
                  <a:pt x="47244" y="112776"/>
                </a:lnTo>
                <a:lnTo>
                  <a:pt x="45720" y="97536"/>
                </a:lnTo>
                <a:lnTo>
                  <a:pt x="45720" y="80772"/>
                </a:lnTo>
                <a:lnTo>
                  <a:pt x="44196" y="62484"/>
                </a:lnTo>
                <a:lnTo>
                  <a:pt x="44196" y="45720"/>
                </a:lnTo>
                <a:lnTo>
                  <a:pt x="41148" y="30481"/>
                </a:lnTo>
                <a:lnTo>
                  <a:pt x="41148" y="25908"/>
                </a:lnTo>
                <a:lnTo>
                  <a:pt x="38100" y="16765"/>
                </a:lnTo>
                <a:lnTo>
                  <a:pt x="36576" y="13717"/>
                </a:lnTo>
                <a:lnTo>
                  <a:pt x="35051" y="9145"/>
                </a:lnTo>
                <a:lnTo>
                  <a:pt x="32003" y="6096"/>
                </a:lnTo>
                <a:lnTo>
                  <a:pt x="30480" y="3048"/>
                </a:lnTo>
                <a:lnTo>
                  <a:pt x="27432" y="0"/>
                </a:lnTo>
                <a:lnTo>
                  <a:pt x="28956" y="4572"/>
                </a:lnTo>
                <a:lnTo>
                  <a:pt x="27432" y="7620"/>
                </a:lnTo>
                <a:lnTo>
                  <a:pt x="24384" y="9145"/>
                </a:lnTo>
                <a:lnTo>
                  <a:pt x="18288" y="7620"/>
                </a:lnTo>
                <a:lnTo>
                  <a:pt x="15239" y="6096"/>
                </a:lnTo>
                <a:lnTo>
                  <a:pt x="12191" y="6096"/>
                </a:lnTo>
                <a:lnTo>
                  <a:pt x="9144" y="4572"/>
                </a:lnTo>
                <a:lnTo>
                  <a:pt x="7620" y="4572"/>
                </a:lnTo>
                <a:lnTo>
                  <a:pt x="6096" y="6096"/>
                </a:lnTo>
                <a:lnTo>
                  <a:pt x="4572" y="6096"/>
                </a:lnTo>
                <a:lnTo>
                  <a:pt x="0" y="10669"/>
                </a:lnTo>
                <a:lnTo>
                  <a:pt x="4572" y="10669"/>
                </a:lnTo>
                <a:lnTo>
                  <a:pt x="9144" y="12193"/>
                </a:lnTo>
                <a:lnTo>
                  <a:pt x="13715" y="12193"/>
                </a:lnTo>
                <a:lnTo>
                  <a:pt x="18288" y="13717"/>
                </a:lnTo>
                <a:lnTo>
                  <a:pt x="22860" y="16765"/>
                </a:lnTo>
                <a:lnTo>
                  <a:pt x="25908" y="19812"/>
                </a:lnTo>
                <a:lnTo>
                  <a:pt x="27432" y="22860"/>
                </a:lnTo>
                <a:lnTo>
                  <a:pt x="27432" y="25908"/>
                </a:lnTo>
                <a:lnTo>
                  <a:pt x="25908" y="27432"/>
                </a:lnTo>
                <a:lnTo>
                  <a:pt x="24384" y="28957"/>
                </a:lnTo>
                <a:lnTo>
                  <a:pt x="15239" y="28957"/>
                </a:lnTo>
                <a:lnTo>
                  <a:pt x="10668" y="30481"/>
                </a:lnTo>
                <a:lnTo>
                  <a:pt x="9144" y="32005"/>
                </a:lnTo>
                <a:lnTo>
                  <a:pt x="10668" y="33529"/>
                </a:lnTo>
                <a:lnTo>
                  <a:pt x="16764" y="35053"/>
                </a:lnTo>
                <a:lnTo>
                  <a:pt x="21336" y="36576"/>
                </a:lnTo>
                <a:lnTo>
                  <a:pt x="24384" y="38100"/>
                </a:lnTo>
                <a:lnTo>
                  <a:pt x="25908" y="39624"/>
                </a:lnTo>
                <a:lnTo>
                  <a:pt x="27432" y="42672"/>
                </a:lnTo>
                <a:lnTo>
                  <a:pt x="27432" y="45720"/>
                </a:lnTo>
                <a:lnTo>
                  <a:pt x="25908" y="48769"/>
                </a:lnTo>
                <a:lnTo>
                  <a:pt x="24384" y="48769"/>
                </a:lnTo>
                <a:lnTo>
                  <a:pt x="19812" y="50293"/>
                </a:lnTo>
                <a:lnTo>
                  <a:pt x="18288" y="53341"/>
                </a:lnTo>
                <a:lnTo>
                  <a:pt x="18288" y="56388"/>
                </a:lnTo>
                <a:lnTo>
                  <a:pt x="22860" y="59436"/>
                </a:lnTo>
                <a:lnTo>
                  <a:pt x="25908" y="62484"/>
                </a:lnTo>
                <a:lnTo>
                  <a:pt x="28956" y="67057"/>
                </a:lnTo>
                <a:lnTo>
                  <a:pt x="30480" y="70105"/>
                </a:lnTo>
                <a:lnTo>
                  <a:pt x="33527" y="76200"/>
                </a:lnTo>
                <a:lnTo>
                  <a:pt x="35051" y="80772"/>
                </a:lnTo>
                <a:lnTo>
                  <a:pt x="36576" y="86869"/>
                </a:lnTo>
                <a:lnTo>
                  <a:pt x="38100" y="91441"/>
                </a:lnTo>
                <a:lnTo>
                  <a:pt x="38100" y="106681"/>
                </a:lnTo>
                <a:lnTo>
                  <a:pt x="39624" y="112776"/>
                </a:lnTo>
                <a:lnTo>
                  <a:pt x="39624" y="118872"/>
                </a:lnTo>
                <a:lnTo>
                  <a:pt x="38100" y="124969"/>
                </a:lnTo>
                <a:lnTo>
                  <a:pt x="39624" y="129541"/>
                </a:lnTo>
                <a:lnTo>
                  <a:pt x="39624" y="144781"/>
                </a:lnTo>
                <a:lnTo>
                  <a:pt x="38100" y="149353"/>
                </a:lnTo>
                <a:lnTo>
                  <a:pt x="35051" y="158496"/>
                </a:lnTo>
                <a:lnTo>
                  <a:pt x="32003" y="163069"/>
                </a:lnTo>
                <a:lnTo>
                  <a:pt x="27432" y="164593"/>
                </a:lnTo>
                <a:lnTo>
                  <a:pt x="19812" y="166117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0" name="object 2320"/>
          <p:cNvSpPr/>
          <p:nvPr/>
        </p:nvSpPr>
        <p:spPr>
          <a:xfrm>
            <a:off x="8926588" y="6980440"/>
            <a:ext cx="25909" cy="33528"/>
          </a:xfrm>
          <a:custGeom>
            <a:avLst/>
            <a:gdLst/>
            <a:ahLst/>
            <a:cxnLst/>
            <a:rect l="l" t="t" r="r" b="b"/>
            <a:pathLst>
              <a:path w="25909" h="33528">
                <a:moveTo>
                  <a:pt x="4573" y="32005"/>
                </a:moveTo>
                <a:lnTo>
                  <a:pt x="4573" y="30481"/>
                </a:lnTo>
                <a:lnTo>
                  <a:pt x="1524" y="24384"/>
                </a:lnTo>
                <a:lnTo>
                  <a:pt x="0" y="19812"/>
                </a:lnTo>
                <a:lnTo>
                  <a:pt x="0" y="0"/>
                </a:lnTo>
                <a:lnTo>
                  <a:pt x="1524" y="4572"/>
                </a:lnTo>
                <a:lnTo>
                  <a:pt x="3048" y="7621"/>
                </a:lnTo>
                <a:lnTo>
                  <a:pt x="6097" y="12193"/>
                </a:lnTo>
                <a:lnTo>
                  <a:pt x="12193" y="18288"/>
                </a:lnTo>
                <a:lnTo>
                  <a:pt x="15241" y="22860"/>
                </a:lnTo>
                <a:lnTo>
                  <a:pt x="19812" y="24384"/>
                </a:lnTo>
                <a:lnTo>
                  <a:pt x="25909" y="27433"/>
                </a:lnTo>
                <a:lnTo>
                  <a:pt x="25909" y="30481"/>
                </a:lnTo>
                <a:lnTo>
                  <a:pt x="22861" y="32005"/>
                </a:lnTo>
                <a:lnTo>
                  <a:pt x="18288" y="33529"/>
                </a:lnTo>
                <a:lnTo>
                  <a:pt x="9145" y="33529"/>
                </a:lnTo>
                <a:lnTo>
                  <a:pt x="4573" y="32005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1" name="object 2321"/>
          <p:cNvSpPr/>
          <p:nvPr/>
        </p:nvSpPr>
        <p:spPr>
          <a:xfrm>
            <a:off x="9139949" y="6759461"/>
            <a:ext cx="280416" cy="419100"/>
          </a:xfrm>
          <a:custGeom>
            <a:avLst/>
            <a:gdLst/>
            <a:ahLst/>
            <a:cxnLst/>
            <a:rect l="l" t="t" r="r" b="b"/>
            <a:pathLst>
              <a:path w="280416" h="419100">
                <a:moveTo>
                  <a:pt x="237744" y="358139"/>
                </a:moveTo>
                <a:lnTo>
                  <a:pt x="237744" y="356615"/>
                </a:lnTo>
                <a:lnTo>
                  <a:pt x="233172" y="347472"/>
                </a:lnTo>
                <a:lnTo>
                  <a:pt x="230124" y="339851"/>
                </a:lnTo>
                <a:lnTo>
                  <a:pt x="225551" y="330708"/>
                </a:lnTo>
                <a:lnTo>
                  <a:pt x="220980" y="321563"/>
                </a:lnTo>
                <a:lnTo>
                  <a:pt x="216408" y="309372"/>
                </a:lnTo>
                <a:lnTo>
                  <a:pt x="210312" y="297179"/>
                </a:lnTo>
                <a:lnTo>
                  <a:pt x="205739" y="284988"/>
                </a:lnTo>
                <a:lnTo>
                  <a:pt x="193548" y="260603"/>
                </a:lnTo>
                <a:lnTo>
                  <a:pt x="187451" y="246888"/>
                </a:lnTo>
                <a:lnTo>
                  <a:pt x="181356" y="236219"/>
                </a:lnTo>
                <a:lnTo>
                  <a:pt x="172212" y="214884"/>
                </a:lnTo>
                <a:lnTo>
                  <a:pt x="166116" y="207263"/>
                </a:lnTo>
                <a:lnTo>
                  <a:pt x="153924" y="185927"/>
                </a:lnTo>
                <a:lnTo>
                  <a:pt x="126492" y="143255"/>
                </a:lnTo>
                <a:lnTo>
                  <a:pt x="111251" y="124967"/>
                </a:lnTo>
                <a:lnTo>
                  <a:pt x="97536" y="106679"/>
                </a:lnTo>
                <a:lnTo>
                  <a:pt x="70104" y="73151"/>
                </a:lnTo>
                <a:lnTo>
                  <a:pt x="45720" y="45719"/>
                </a:lnTo>
                <a:lnTo>
                  <a:pt x="9144" y="9143"/>
                </a:lnTo>
                <a:lnTo>
                  <a:pt x="3048" y="4572"/>
                </a:lnTo>
                <a:lnTo>
                  <a:pt x="0" y="1524"/>
                </a:lnTo>
                <a:lnTo>
                  <a:pt x="0" y="0"/>
                </a:lnTo>
                <a:lnTo>
                  <a:pt x="0" y="1524"/>
                </a:lnTo>
                <a:lnTo>
                  <a:pt x="3048" y="6096"/>
                </a:lnTo>
                <a:lnTo>
                  <a:pt x="9144" y="10667"/>
                </a:lnTo>
                <a:lnTo>
                  <a:pt x="15239" y="18288"/>
                </a:lnTo>
                <a:lnTo>
                  <a:pt x="22860" y="28955"/>
                </a:lnTo>
                <a:lnTo>
                  <a:pt x="32004" y="38100"/>
                </a:lnTo>
                <a:lnTo>
                  <a:pt x="41148" y="50291"/>
                </a:lnTo>
                <a:lnTo>
                  <a:pt x="51816" y="62484"/>
                </a:lnTo>
                <a:lnTo>
                  <a:pt x="60960" y="76200"/>
                </a:lnTo>
                <a:lnTo>
                  <a:pt x="82296" y="100584"/>
                </a:lnTo>
                <a:lnTo>
                  <a:pt x="100584" y="124967"/>
                </a:lnTo>
                <a:lnTo>
                  <a:pt x="115824" y="143255"/>
                </a:lnTo>
                <a:lnTo>
                  <a:pt x="120396" y="150875"/>
                </a:lnTo>
                <a:lnTo>
                  <a:pt x="128016" y="160019"/>
                </a:lnTo>
                <a:lnTo>
                  <a:pt x="135636" y="172212"/>
                </a:lnTo>
                <a:lnTo>
                  <a:pt x="150875" y="199643"/>
                </a:lnTo>
                <a:lnTo>
                  <a:pt x="158496" y="214884"/>
                </a:lnTo>
                <a:lnTo>
                  <a:pt x="167639" y="228600"/>
                </a:lnTo>
                <a:lnTo>
                  <a:pt x="190500" y="274319"/>
                </a:lnTo>
                <a:lnTo>
                  <a:pt x="202692" y="301751"/>
                </a:lnTo>
                <a:lnTo>
                  <a:pt x="208787" y="313943"/>
                </a:lnTo>
                <a:lnTo>
                  <a:pt x="213360" y="326136"/>
                </a:lnTo>
                <a:lnTo>
                  <a:pt x="217932" y="335279"/>
                </a:lnTo>
                <a:lnTo>
                  <a:pt x="220980" y="344424"/>
                </a:lnTo>
                <a:lnTo>
                  <a:pt x="224027" y="348996"/>
                </a:lnTo>
                <a:lnTo>
                  <a:pt x="225551" y="355091"/>
                </a:lnTo>
                <a:lnTo>
                  <a:pt x="227075" y="359663"/>
                </a:lnTo>
                <a:lnTo>
                  <a:pt x="230124" y="364236"/>
                </a:lnTo>
                <a:lnTo>
                  <a:pt x="231648" y="368808"/>
                </a:lnTo>
                <a:lnTo>
                  <a:pt x="234696" y="371855"/>
                </a:lnTo>
                <a:lnTo>
                  <a:pt x="237744" y="376427"/>
                </a:lnTo>
                <a:lnTo>
                  <a:pt x="240792" y="379475"/>
                </a:lnTo>
                <a:lnTo>
                  <a:pt x="243839" y="384048"/>
                </a:lnTo>
                <a:lnTo>
                  <a:pt x="248412" y="388619"/>
                </a:lnTo>
                <a:lnTo>
                  <a:pt x="251460" y="393191"/>
                </a:lnTo>
                <a:lnTo>
                  <a:pt x="256032" y="397763"/>
                </a:lnTo>
                <a:lnTo>
                  <a:pt x="260604" y="400812"/>
                </a:lnTo>
                <a:lnTo>
                  <a:pt x="269748" y="409955"/>
                </a:lnTo>
                <a:lnTo>
                  <a:pt x="275844" y="414527"/>
                </a:lnTo>
                <a:lnTo>
                  <a:pt x="280416" y="419100"/>
                </a:lnTo>
                <a:lnTo>
                  <a:pt x="278892" y="417575"/>
                </a:lnTo>
                <a:lnTo>
                  <a:pt x="277368" y="414527"/>
                </a:lnTo>
                <a:lnTo>
                  <a:pt x="274320" y="413003"/>
                </a:lnTo>
                <a:lnTo>
                  <a:pt x="271272" y="408431"/>
                </a:lnTo>
                <a:lnTo>
                  <a:pt x="269748" y="406908"/>
                </a:lnTo>
                <a:lnTo>
                  <a:pt x="268224" y="403860"/>
                </a:lnTo>
                <a:lnTo>
                  <a:pt x="266700" y="403860"/>
                </a:lnTo>
                <a:lnTo>
                  <a:pt x="260604" y="394715"/>
                </a:lnTo>
                <a:lnTo>
                  <a:pt x="254508" y="387096"/>
                </a:lnTo>
                <a:lnTo>
                  <a:pt x="249936" y="379475"/>
                </a:lnTo>
                <a:lnTo>
                  <a:pt x="245363" y="373379"/>
                </a:lnTo>
                <a:lnTo>
                  <a:pt x="242316" y="367284"/>
                </a:lnTo>
                <a:lnTo>
                  <a:pt x="239268" y="362712"/>
                </a:lnTo>
                <a:lnTo>
                  <a:pt x="237744" y="359663"/>
                </a:lnTo>
                <a:lnTo>
                  <a:pt x="237744" y="358139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25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3816" y="468388"/>
            <a:ext cx="1650492" cy="903732"/>
          </a:xfrm>
          <a:prstGeom prst="rect">
            <a:avLst/>
          </a:prstGeom>
        </p:spPr>
      </p:pic>
      <p:sp>
        <p:nvSpPr>
          <p:cNvPr id="2322" name="object 2322"/>
          <p:cNvSpPr/>
          <p:nvPr/>
        </p:nvSpPr>
        <p:spPr>
          <a:xfrm>
            <a:off x="1393456" y="2317000"/>
            <a:ext cx="35052" cy="16764"/>
          </a:xfrm>
          <a:custGeom>
            <a:avLst/>
            <a:gdLst/>
            <a:ahLst/>
            <a:cxnLst/>
            <a:rect l="l" t="t" r="r" b="b"/>
            <a:pathLst>
              <a:path w="35052" h="16764">
                <a:moveTo>
                  <a:pt x="10668" y="13716"/>
                </a:moveTo>
                <a:lnTo>
                  <a:pt x="12192" y="15240"/>
                </a:lnTo>
                <a:lnTo>
                  <a:pt x="19812" y="15240"/>
                </a:lnTo>
                <a:lnTo>
                  <a:pt x="22860" y="16764"/>
                </a:lnTo>
                <a:lnTo>
                  <a:pt x="32004" y="16764"/>
                </a:lnTo>
                <a:lnTo>
                  <a:pt x="35052" y="13716"/>
                </a:lnTo>
                <a:lnTo>
                  <a:pt x="35052" y="9144"/>
                </a:lnTo>
                <a:lnTo>
                  <a:pt x="33528" y="7620"/>
                </a:lnTo>
                <a:lnTo>
                  <a:pt x="24384" y="4572"/>
                </a:lnTo>
                <a:lnTo>
                  <a:pt x="18288" y="1524"/>
                </a:lnTo>
                <a:lnTo>
                  <a:pt x="13716" y="0"/>
                </a:lnTo>
                <a:lnTo>
                  <a:pt x="7620" y="0"/>
                </a:lnTo>
                <a:lnTo>
                  <a:pt x="4572" y="4572"/>
                </a:lnTo>
                <a:lnTo>
                  <a:pt x="1524" y="7620"/>
                </a:lnTo>
                <a:lnTo>
                  <a:pt x="0" y="10668"/>
                </a:lnTo>
                <a:lnTo>
                  <a:pt x="3048" y="13716"/>
                </a:lnTo>
                <a:lnTo>
                  <a:pt x="10668" y="13716"/>
                </a:lnTo>
              </a:path>
            </a:pathLst>
          </a:custGeom>
          <a:solidFill>
            <a:srgbClr val="284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3" name="object 2323"/>
          <p:cNvSpPr/>
          <p:nvPr/>
        </p:nvSpPr>
        <p:spPr>
          <a:xfrm>
            <a:off x="1393456" y="2317000"/>
            <a:ext cx="28956" cy="16764"/>
          </a:xfrm>
          <a:custGeom>
            <a:avLst/>
            <a:gdLst/>
            <a:ahLst/>
            <a:cxnLst/>
            <a:rect l="l" t="t" r="r" b="b"/>
            <a:pathLst>
              <a:path w="28956" h="16764">
                <a:moveTo>
                  <a:pt x="21336" y="3048"/>
                </a:moveTo>
                <a:lnTo>
                  <a:pt x="18288" y="1524"/>
                </a:lnTo>
                <a:lnTo>
                  <a:pt x="13716" y="0"/>
                </a:lnTo>
                <a:lnTo>
                  <a:pt x="7620" y="0"/>
                </a:lnTo>
                <a:lnTo>
                  <a:pt x="4572" y="4572"/>
                </a:lnTo>
                <a:lnTo>
                  <a:pt x="1524" y="7620"/>
                </a:lnTo>
                <a:lnTo>
                  <a:pt x="0" y="10668"/>
                </a:lnTo>
                <a:lnTo>
                  <a:pt x="1524" y="13716"/>
                </a:lnTo>
                <a:lnTo>
                  <a:pt x="6096" y="13716"/>
                </a:lnTo>
                <a:lnTo>
                  <a:pt x="7620" y="15240"/>
                </a:lnTo>
                <a:lnTo>
                  <a:pt x="12192" y="15240"/>
                </a:lnTo>
                <a:lnTo>
                  <a:pt x="15240" y="16764"/>
                </a:lnTo>
                <a:lnTo>
                  <a:pt x="28956" y="16764"/>
                </a:lnTo>
                <a:lnTo>
                  <a:pt x="28956" y="10668"/>
                </a:lnTo>
                <a:lnTo>
                  <a:pt x="25908" y="6096"/>
                </a:lnTo>
                <a:lnTo>
                  <a:pt x="21336" y="3048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4" name="object 2324"/>
          <p:cNvSpPr/>
          <p:nvPr/>
        </p:nvSpPr>
        <p:spPr>
          <a:xfrm>
            <a:off x="1949716" y="2281948"/>
            <a:ext cx="44196" cy="28956"/>
          </a:xfrm>
          <a:custGeom>
            <a:avLst/>
            <a:gdLst/>
            <a:ahLst/>
            <a:cxnLst/>
            <a:rect l="l" t="t" r="r" b="b"/>
            <a:pathLst>
              <a:path w="44196" h="28956">
                <a:moveTo>
                  <a:pt x="35052" y="28956"/>
                </a:moveTo>
                <a:lnTo>
                  <a:pt x="27432" y="28956"/>
                </a:lnTo>
                <a:lnTo>
                  <a:pt x="22860" y="27432"/>
                </a:lnTo>
                <a:lnTo>
                  <a:pt x="18288" y="27432"/>
                </a:lnTo>
                <a:lnTo>
                  <a:pt x="9144" y="22860"/>
                </a:lnTo>
                <a:lnTo>
                  <a:pt x="6096" y="19812"/>
                </a:lnTo>
                <a:lnTo>
                  <a:pt x="0" y="19812"/>
                </a:lnTo>
                <a:lnTo>
                  <a:pt x="1524" y="18288"/>
                </a:lnTo>
                <a:lnTo>
                  <a:pt x="4572" y="16764"/>
                </a:lnTo>
                <a:lnTo>
                  <a:pt x="6096" y="15240"/>
                </a:lnTo>
                <a:lnTo>
                  <a:pt x="7620" y="12192"/>
                </a:lnTo>
                <a:lnTo>
                  <a:pt x="12192" y="7620"/>
                </a:lnTo>
                <a:lnTo>
                  <a:pt x="13716" y="4572"/>
                </a:lnTo>
                <a:lnTo>
                  <a:pt x="16764" y="3048"/>
                </a:lnTo>
                <a:lnTo>
                  <a:pt x="18288" y="0"/>
                </a:lnTo>
                <a:lnTo>
                  <a:pt x="24384" y="0"/>
                </a:lnTo>
                <a:lnTo>
                  <a:pt x="30480" y="3048"/>
                </a:lnTo>
                <a:lnTo>
                  <a:pt x="32004" y="3048"/>
                </a:lnTo>
                <a:lnTo>
                  <a:pt x="42672" y="13716"/>
                </a:lnTo>
                <a:lnTo>
                  <a:pt x="44196" y="16764"/>
                </a:lnTo>
                <a:lnTo>
                  <a:pt x="42672" y="16764"/>
                </a:lnTo>
                <a:lnTo>
                  <a:pt x="38100" y="18288"/>
                </a:lnTo>
                <a:lnTo>
                  <a:pt x="36576" y="19812"/>
                </a:lnTo>
                <a:lnTo>
                  <a:pt x="35052" y="22860"/>
                </a:lnTo>
                <a:lnTo>
                  <a:pt x="35052" y="28956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26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2104" y="511060"/>
            <a:ext cx="1347216" cy="897636"/>
          </a:xfrm>
          <a:prstGeom prst="rect">
            <a:avLst/>
          </a:prstGeom>
        </p:spPr>
      </p:pic>
      <p:sp>
        <p:nvSpPr>
          <p:cNvPr id="6" name="text 1"/>
          <p:cNvSpPr txBox="1"/>
          <p:nvPr/>
        </p:nvSpPr>
        <p:spPr>
          <a:xfrm>
            <a:off x="1838459" y="770588"/>
            <a:ext cx="6698903" cy="48421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b="1" spc="10" dirty="0">
                <a:solidFill>
                  <a:srgbClr val="006500"/>
                </a:solidFill>
                <a:latin typeface="Arial"/>
                <a:cs typeface="Arial"/>
              </a:rPr>
              <a:t>Processes Tree on a UNIX System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127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13263" y="1747019"/>
            <a:ext cx="6585204" cy="4168140"/>
          </a:xfrm>
          <a:prstGeom prst="rect">
            <a:avLst/>
          </a:prstGeom>
        </p:spPr>
      </p:pic>
      <p:sp>
        <p:nvSpPr>
          <p:cNvPr id="2325" name="object 2325"/>
          <p:cNvSpPr/>
          <p:nvPr/>
        </p:nvSpPr>
        <p:spPr>
          <a:xfrm>
            <a:off x="1367548" y="1701304"/>
            <a:ext cx="6675120" cy="4258056"/>
          </a:xfrm>
          <a:custGeom>
            <a:avLst/>
            <a:gdLst/>
            <a:ahLst/>
            <a:cxnLst/>
            <a:rect l="l" t="t" r="r" b="b"/>
            <a:pathLst>
              <a:path w="6675120" h="4258056">
                <a:moveTo>
                  <a:pt x="16764" y="16764"/>
                </a:moveTo>
                <a:lnTo>
                  <a:pt x="6658356" y="16764"/>
                </a:lnTo>
                <a:lnTo>
                  <a:pt x="6658356" y="4241293"/>
                </a:lnTo>
                <a:lnTo>
                  <a:pt x="16764" y="4241293"/>
                </a:lnTo>
                <a:lnTo>
                  <a:pt x="16764" y="16764"/>
                </a:lnTo>
                <a:close/>
              </a:path>
            </a:pathLst>
          </a:custGeom>
          <a:ln w="33528">
            <a:solidFill>
              <a:srgbClr val="65006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6" name="object 2326"/>
          <p:cNvSpPr/>
          <p:nvPr/>
        </p:nvSpPr>
        <p:spPr>
          <a:xfrm>
            <a:off x="1411744" y="1745500"/>
            <a:ext cx="6586727" cy="4169664"/>
          </a:xfrm>
          <a:custGeom>
            <a:avLst/>
            <a:gdLst/>
            <a:ahLst/>
            <a:cxnLst/>
            <a:rect l="l" t="t" r="r" b="b"/>
            <a:pathLst>
              <a:path w="6586727" h="4169664">
                <a:moveTo>
                  <a:pt x="6096" y="6096"/>
                </a:moveTo>
                <a:lnTo>
                  <a:pt x="6580632" y="6096"/>
                </a:lnTo>
                <a:lnTo>
                  <a:pt x="6580632" y="4163569"/>
                </a:lnTo>
                <a:lnTo>
                  <a:pt x="6096" y="4163569"/>
                </a:lnTo>
                <a:lnTo>
                  <a:pt x="6096" y="6096"/>
                </a:lnTo>
                <a:close/>
              </a:path>
            </a:pathLst>
          </a:custGeom>
          <a:ln w="12192">
            <a:solidFill>
              <a:srgbClr val="65006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7" name="object 2327"/>
          <p:cNvSpPr/>
          <p:nvPr/>
        </p:nvSpPr>
        <p:spPr>
          <a:xfrm>
            <a:off x="540016" y="540016"/>
            <a:ext cx="9067800" cy="6781800"/>
          </a:xfrm>
          <a:custGeom>
            <a:avLst/>
            <a:gdLst/>
            <a:ahLst/>
            <a:cxnLst/>
            <a:rect l="l" t="t" r="r" b="b"/>
            <a:pathLst>
              <a:path w="9067800" h="6781800">
                <a:moveTo>
                  <a:pt x="0" y="0"/>
                </a:moveTo>
                <a:lnTo>
                  <a:pt x="9067801" y="0"/>
                </a:lnTo>
                <a:lnTo>
                  <a:pt x="9067801" y="6781800"/>
                </a:lnTo>
                <a:lnTo>
                  <a:pt x="0" y="67818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8" name="object 2328"/>
          <p:cNvSpPr/>
          <p:nvPr/>
        </p:nvSpPr>
        <p:spPr>
          <a:xfrm>
            <a:off x="463816" y="463816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0"/>
                </a:moveTo>
                <a:lnTo>
                  <a:pt x="9144001" y="0"/>
                </a:lnTo>
                <a:lnTo>
                  <a:pt x="9144001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9" name="object 2329"/>
          <p:cNvSpPr/>
          <p:nvPr/>
        </p:nvSpPr>
        <p:spPr>
          <a:xfrm>
            <a:off x="463816" y="463816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9A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0" name="object 2330"/>
          <p:cNvSpPr/>
          <p:nvPr/>
        </p:nvSpPr>
        <p:spPr>
          <a:xfrm>
            <a:off x="463816" y="570496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9A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1" name="object 2331"/>
          <p:cNvSpPr/>
          <p:nvPr/>
        </p:nvSpPr>
        <p:spPr>
          <a:xfrm>
            <a:off x="463816" y="678700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9A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2" name="object 2332"/>
          <p:cNvSpPr/>
          <p:nvPr/>
        </p:nvSpPr>
        <p:spPr>
          <a:xfrm>
            <a:off x="463816" y="785380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9ACC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3" name="object 2333"/>
          <p:cNvSpPr/>
          <p:nvPr/>
        </p:nvSpPr>
        <p:spPr>
          <a:xfrm>
            <a:off x="463816" y="892060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9BCC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4" name="object 2334"/>
          <p:cNvSpPr/>
          <p:nvPr/>
        </p:nvSpPr>
        <p:spPr>
          <a:xfrm>
            <a:off x="463816" y="1000264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9CCCF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5" name="object 2335"/>
          <p:cNvSpPr/>
          <p:nvPr/>
        </p:nvSpPr>
        <p:spPr>
          <a:xfrm>
            <a:off x="463816" y="1106944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9DCCF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6" name="object 2336"/>
          <p:cNvSpPr/>
          <p:nvPr/>
        </p:nvSpPr>
        <p:spPr>
          <a:xfrm>
            <a:off x="463816" y="1213624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9ECCF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7" name="object 2337"/>
          <p:cNvSpPr/>
          <p:nvPr/>
        </p:nvSpPr>
        <p:spPr>
          <a:xfrm>
            <a:off x="463816" y="1320304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9FCCF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8" name="object 2338"/>
          <p:cNvSpPr/>
          <p:nvPr/>
        </p:nvSpPr>
        <p:spPr>
          <a:xfrm>
            <a:off x="463816" y="1428508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A0CCF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9" name="object 2339"/>
          <p:cNvSpPr/>
          <p:nvPr/>
        </p:nvSpPr>
        <p:spPr>
          <a:xfrm>
            <a:off x="463816" y="1535188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A1CCF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0" name="object 2340"/>
          <p:cNvSpPr/>
          <p:nvPr/>
        </p:nvSpPr>
        <p:spPr>
          <a:xfrm>
            <a:off x="463816" y="1641868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A3CC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1" name="object 2341"/>
          <p:cNvSpPr/>
          <p:nvPr/>
        </p:nvSpPr>
        <p:spPr>
          <a:xfrm>
            <a:off x="463816" y="1750072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A5CCF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2" name="object 2342"/>
          <p:cNvSpPr/>
          <p:nvPr/>
        </p:nvSpPr>
        <p:spPr>
          <a:xfrm>
            <a:off x="463816" y="1856752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A6CC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3" name="object 2343"/>
          <p:cNvSpPr/>
          <p:nvPr/>
        </p:nvSpPr>
        <p:spPr>
          <a:xfrm>
            <a:off x="463816" y="1963432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A8CC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4" name="object 2344"/>
          <p:cNvSpPr/>
          <p:nvPr/>
        </p:nvSpPr>
        <p:spPr>
          <a:xfrm>
            <a:off x="463816" y="2071636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AACCF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5" name="object 2345"/>
          <p:cNvSpPr/>
          <p:nvPr/>
        </p:nvSpPr>
        <p:spPr>
          <a:xfrm>
            <a:off x="463816" y="2178316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ABCCF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6" name="object 2346"/>
          <p:cNvSpPr/>
          <p:nvPr/>
        </p:nvSpPr>
        <p:spPr>
          <a:xfrm>
            <a:off x="463816" y="2284996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AECCF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7" name="object 2347"/>
          <p:cNvSpPr/>
          <p:nvPr/>
        </p:nvSpPr>
        <p:spPr>
          <a:xfrm>
            <a:off x="463816" y="2393200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B0CC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8" name="object 2348"/>
          <p:cNvSpPr/>
          <p:nvPr/>
        </p:nvSpPr>
        <p:spPr>
          <a:xfrm>
            <a:off x="463816" y="2499880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B2CC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9" name="object 2349"/>
          <p:cNvSpPr/>
          <p:nvPr/>
        </p:nvSpPr>
        <p:spPr>
          <a:xfrm>
            <a:off x="463816" y="2606560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B5CC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0" name="object 2350"/>
          <p:cNvSpPr/>
          <p:nvPr/>
        </p:nvSpPr>
        <p:spPr>
          <a:xfrm>
            <a:off x="463816" y="2714764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B7CCE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1" name="object 2351"/>
          <p:cNvSpPr/>
          <p:nvPr/>
        </p:nvSpPr>
        <p:spPr>
          <a:xfrm>
            <a:off x="463816" y="2821444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B9CCE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2" name="object 2352"/>
          <p:cNvSpPr/>
          <p:nvPr/>
        </p:nvSpPr>
        <p:spPr>
          <a:xfrm>
            <a:off x="463816" y="2928124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BBCC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3" name="object 2353"/>
          <p:cNvSpPr/>
          <p:nvPr/>
        </p:nvSpPr>
        <p:spPr>
          <a:xfrm>
            <a:off x="463816" y="3034804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BECC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4" name="object 2354"/>
          <p:cNvSpPr/>
          <p:nvPr/>
        </p:nvSpPr>
        <p:spPr>
          <a:xfrm>
            <a:off x="463816" y="3143008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C1CC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5" name="object 2355"/>
          <p:cNvSpPr/>
          <p:nvPr/>
        </p:nvSpPr>
        <p:spPr>
          <a:xfrm>
            <a:off x="463816" y="3249688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C3CC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6" name="object 2356"/>
          <p:cNvSpPr/>
          <p:nvPr/>
        </p:nvSpPr>
        <p:spPr>
          <a:xfrm>
            <a:off x="463816" y="3356368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C6CC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7" name="object 2357"/>
          <p:cNvSpPr/>
          <p:nvPr/>
        </p:nvSpPr>
        <p:spPr>
          <a:xfrm>
            <a:off x="463816" y="3464572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C9CC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8" name="object 2358"/>
          <p:cNvSpPr/>
          <p:nvPr/>
        </p:nvSpPr>
        <p:spPr>
          <a:xfrm>
            <a:off x="463816" y="3571252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CB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9" name="object 2359"/>
          <p:cNvSpPr/>
          <p:nvPr/>
        </p:nvSpPr>
        <p:spPr>
          <a:xfrm>
            <a:off x="463816" y="3677932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CECC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0" name="object 2360"/>
          <p:cNvSpPr/>
          <p:nvPr/>
        </p:nvSpPr>
        <p:spPr>
          <a:xfrm>
            <a:off x="463816" y="3786136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D1CC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1" name="object 2361"/>
          <p:cNvSpPr/>
          <p:nvPr/>
        </p:nvSpPr>
        <p:spPr>
          <a:xfrm>
            <a:off x="463816" y="3892816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D3CC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2" name="object 2362"/>
          <p:cNvSpPr/>
          <p:nvPr/>
        </p:nvSpPr>
        <p:spPr>
          <a:xfrm>
            <a:off x="463816" y="3999496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D6CC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3" name="object 2363"/>
          <p:cNvSpPr/>
          <p:nvPr/>
        </p:nvSpPr>
        <p:spPr>
          <a:xfrm>
            <a:off x="463816" y="4107700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D8CC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4" name="object 2364"/>
          <p:cNvSpPr/>
          <p:nvPr/>
        </p:nvSpPr>
        <p:spPr>
          <a:xfrm>
            <a:off x="463816" y="4214380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DACC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5" name="object 2365"/>
          <p:cNvSpPr/>
          <p:nvPr/>
        </p:nvSpPr>
        <p:spPr>
          <a:xfrm>
            <a:off x="463816" y="4321060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DDCC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6" name="object 2366"/>
          <p:cNvSpPr/>
          <p:nvPr/>
        </p:nvSpPr>
        <p:spPr>
          <a:xfrm>
            <a:off x="463816" y="4429264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E0CC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7" name="object 2367"/>
          <p:cNvSpPr/>
          <p:nvPr/>
        </p:nvSpPr>
        <p:spPr>
          <a:xfrm>
            <a:off x="463816" y="4535945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E2CC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8" name="object 2368"/>
          <p:cNvSpPr/>
          <p:nvPr/>
        </p:nvSpPr>
        <p:spPr>
          <a:xfrm>
            <a:off x="463816" y="4642625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79"/>
                </a:lnTo>
                <a:lnTo>
                  <a:pt x="0" y="106679"/>
                </a:lnTo>
                <a:lnTo>
                  <a:pt x="0" y="0"/>
                </a:lnTo>
                <a:close/>
              </a:path>
            </a:pathLst>
          </a:custGeom>
          <a:solidFill>
            <a:srgbClr val="E4CC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9" name="object 2369"/>
          <p:cNvSpPr/>
          <p:nvPr/>
        </p:nvSpPr>
        <p:spPr>
          <a:xfrm>
            <a:off x="463816" y="4749304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E6C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0" name="object 2370"/>
          <p:cNvSpPr/>
          <p:nvPr/>
        </p:nvSpPr>
        <p:spPr>
          <a:xfrm>
            <a:off x="463816" y="4857508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E8CC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1" name="object 2371"/>
          <p:cNvSpPr/>
          <p:nvPr/>
        </p:nvSpPr>
        <p:spPr>
          <a:xfrm>
            <a:off x="463816" y="4964189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EACC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2" name="object 2372"/>
          <p:cNvSpPr/>
          <p:nvPr/>
        </p:nvSpPr>
        <p:spPr>
          <a:xfrm>
            <a:off x="463816" y="5070869"/>
            <a:ext cx="9144000" cy="108203"/>
          </a:xfrm>
          <a:custGeom>
            <a:avLst/>
            <a:gdLst/>
            <a:ahLst/>
            <a:cxnLst/>
            <a:rect l="l" t="t" r="r" b="b"/>
            <a:pathLst>
              <a:path w="9144000" h="108203">
                <a:moveTo>
                  <a:pt x="0" y="0"/>
                </a:moveTo>
                <a:lnTo>
                  <a:pt x="9144001" y="0"/>
                </a:lnTo>
                <a:lnTo>
                  <a:pt x="9144001" y="108203"/>
                </a:lnTo>
                <a:lnTo>
                  <a:pt x="0" y="108203"/>
                </a:lnTo>
                <a:lnTo>
                  <a:pt x="0" y="0"/>
                </a:lnTo>
                <a:close/>
              </a:path>
            </a:pathLst>
          </a:custGeom>
          <a:solidFill>
            <a:srgbClr val="EBCC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3" name="object 2373"/>
          <p:cNvSpPr/>
          <p:nvPr/>
        </p:nvSpPr>
        <p:spPr>
          <a:xfrm>
            <a:off x="463816" y="5179072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EECC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4" name="object 2374"/>
          <p:cNvSpPr/>
          <p:nvPr/>
        </p:nvSpPr>
        <p:spPr>
          <a:xfrm>
            <a:off x="463816" y="5285752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EFCC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5" name="object 2375"/>
          <p:cNvSpPr/>
          <p:nvPr/>
        </p:nvSpPr>
        <p:spPr>
          <a:xfrm>
            <a:off x="463816" y="5392433"/>
            <a:ext cx="9144000" cy="108203"/>
          </a:xfrm>
          <a:custGeom>
            <a:avLst/>
            <a:gdLst/>
            <a:ahLst/>
            <a:cxnLst/>
            <a:rect l="l" t="t" r="r" b="b"/>
            <a:pathLst>
              <a:path w="9144000" h="108203">
                <a:moveTo>
                  <a:pt x="0" y="0"/>
                </a:moveTo>
                <a:lnTo>
                  <a:pt x="9144001" y="0"/>
                </a:lnTo>
                <a:lnTo>
                  <a:pt x="9144001" y="108203"/>
                </a:lnTo>
                <a:lnTo>
                  <a:pt x="0" y="108203"/>
                </a:lnTo>
                <a:lnTo>
                  <a:pt x="0" y="0"/>
                </a:lnTo>
                <a:close/>
              </a:path>
            </a:pathLst>
          </a:custGeom>
          <a:solidFill>
            <a:srgbClr val="F1CC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6" name="object 2376"/>
          <p:cNvSpPr/>
          <p:nvPr/>
        </p:nvSpPr>
        <p:spPr>
          <a:xfrm>
            <a:off x="463816" y="5500636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2CC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7" name="object 2377"/>
          <p:cNvSpPr/>
          <p:nvPr/>
        </p:nvSpPr>
        <p:spPr>
          <a:xfrm>
            <a:off x="463816" y="5607316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3CC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8" name="object 2378"/>
          <p:cNvSpPr/>
          <p:nvPr/>
        </p:nvSpPr>
        <p:spPr>
          <a:xfrm>
            <a:off x="463816" y="5713996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F5CC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9" name="object 2379"/>
          <p:cNvSpPr/>
          <p:nvPr/>
        </p:nvSpPr>
        <p:spPr>
          <a:xfrm>
            <a:off x="463816" y="5822201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79"/>
                </a:lnTo>
                <a:lnTo>
                  <a:pt x="0" y="106679"/>
                </a:lnTo>
                <a:lnTo>
                  <a:pt x="0" y="0"/>
                </a:lnTo>
                <a:close/>
              </a:path>
            </a:pathLst>
          </a:custGeom>
          <a:solidFill>
            <a:srgbClr val="F6CC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0" name="object 2380"/>
          <p:cNvSpPr/>
          <p:nvPr/>
        </p:nvSpPr>
        <p:spPr>
          <a:xfrm>
            <a:off x="463816" y="5928880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7CC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1" name="object 2381"/>
          <p:cNvSpPr/>
          <p:nvPr/>
        </p:nvSpPr>
        <p:spPr>
          <a:xfrm>
            <a:off x="463816" y="6035560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F8CC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2" name="object 2382"/>
          <p:cNvSpPr/>
          <p:nvPr/>
        </p:nvSpPr>
        <p:spPr>
          <a:xfrm>
            <a:off x="463816" y="6143764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9CC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3" name="object 2383"/>
          <p:cNvSpPr/>
          <p:nvPr/>
        </p:nvSpPr>
        <p:spPr>
          <a:xfrm>
            <a:off x="463816" y="6250445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ACC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4" name="object 2384"/>
          <p:cNvSpPr/>
          <p:nvPr/>
        </p:nvSpPr>
        <p:spPr>
          <a:xfrm>
            <a:off x="463816" y="6357125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79"/>
                </a:lnTo>
                <a:lnTo>
                  <a:pt x="0" y="106679"/>
                </a:lnTo>
                <a:lnTo>
                  <a:pt x="0" y="0"/>
                </a:lnTo>
                <a:close/>
              </a:path>
            </a:pathLst>
          </a:custGeom>
          <a:solidFill>
            <a:srgbClr val="FACC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5" name="object 2385"/>
          <p:cNvSpPr/>
          <p:nvPr/>
        </p:nvSpPr>
        <p:spPr>
          <a:xfrm>
            <a:off x="463816" y="6463804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5"/>
                </a:lnTo>
                <a:lnTo>
                  <a:pt x="0" y="108205"/>
                </a:lnTo>
                <a:lnTo>
                  <a:pt x="0" y="0"/>
                </a:lnTo>
                <a:close/>
              </a:path>
            </a:pathLst>
          </a:custGeom>
          <a:solidFill>
            <a:srgbClr val="FBCC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6" name="object 2386"/>
          <p:cNvSpPr/>
          <p:nvPr/>
        </p:nvSpPr>
        <p:spPr>
          <a:xfrm>
            <a:off x="463816" y="6572009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CCC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7" name="object 2387"/>
          <p:cNvSpPr/>
          <p:nvPr/>
        </p:nvSpPr>
        <p:spPr>
          <a:xfrm>
            <a:off x="463816" y="6678688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1"/>
                </a:lnTo>
                <a:lnTo>
                  <a:pt x="0" y="106681"/>
                </a:lnTo>
                <a:lnTo>
                  <a:pt x="0" y="0"/>
                </a:lnTo>
                <a:close/>
              </a:path>
            </a:pathLst>
          </a:custGeom>
          <a:solidFill>
            <a:srgbClr val="FCC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8" name="object 2388"/>
          <p:cNvSpPr/>
          <p:nvPr/>
        </p:nvSpPr>
        <p:spPr>
          <a:xfrm>
            <a:off x="463816" y="6785369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FDCC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9" name="object 2389"/>
          <p:cNvSpPr/>
          <p:nvPr/>
        </p:nvSpPr>
        <p:spPr>
          <a:xfrm>
            <a:off x="463816" y="6893573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DCC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0" name="object 2390"/>
          <p:cNvSpPr/>
          <p:nvPr/>
        </p:nvSpPr>
        <p:spPr>
          <a:xfrm>
            <a:off x="463816" y="7000252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1"/>
                </a:lnTo>
                <a:lnTo>
                  <a:pt x="0" y="106681"/>
                </a:lnTo>
                <a:lnTo>
                  <a:pt x="0" y="0"/>
                </a:lnTo>
                <a:close/>
              </a:path>
            </a:pathLst>
          </a:custGeom>
          <a:solidFill>
            <a:srgbClr val="FECC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1" name="object 2391"/>
          <p:cNvSpPr/>
          <p:nvPr/>
        </p:nvSpPr>
        <p:spPr>
          <a:xfrm>
            <a:off x="463816" y="7106933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FECC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2" name="object 2392"/>
          <p:cNvSpPr/>
          <p:nvPr/>
        </p:nvSpPr>
        <p:spPr>
          <a:xfrm>
            <a:off x="463816" y="7215136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ECC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28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9244" y="459244"/>
            <a:ext cx="9153143" cy="6867144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6152903" y="7080119"/>
            <a:ext cx="1845627" cy="14621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solidFill>
                  <a:srgbClr val="650065"/>
                </a:solidFill>
                <a:latin typeface="Arial"/>
                <a:cs typeface="Arial"/>
              </a:rPr>
              <a:t>Silberschatz, Galvin and  Gagne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7996943" y="7080119"/>
            <a:ext cx="415912" cy="25563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solidFill>
                  <a:srgbClr val="650065"/>
                </a:solidFill>
                <a:latin typeface="Arial"/>
                <a:cs typeface="Arial"/>
              </a:rPr>
              <a:t>2002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4779783" y="7087733"/>
            <a:ext cx="280292" cy="14621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solidFill>
                  <a:srgbClr val="650065"/>
                </a:solidFill>
                <a:latin typeface="Arial"/>
                <a:cs typeface="Arial"/>
              </a:rPr>
              <a:t>4.18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636037" y="7078588"/>
            <a:ext cx="1612856" cy="14621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70" spc="10" dirty="0">
                <a:solidFill>
                  <a:srgbClr val="650065"/>
                </a:solidFill>
                <a:latin typeface="Arial"/>
                <a:cs typeface="Arial"/>
              </a:rPr>
              <a:t>Operating System Concepts</a:t>
            </a:r>
            <a:endParaRPr sz="900">
              <a:latin typeface="Arial"/>
              <a:cs typeface="Arial"/>
            </a:endParaRPr>
          </a:p>
        </p:txBody>
      </p:sp>
      <p:pic>
        <p:nvPicPr>
          <p:cNvPr id="129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5673" y="6250445"/>
            <a:ext cx="1152144" cy="1037843"/>
          </a:xfrm>
          <a:prstGeom prst="rect">
            <a:avLst/>
          </a:prstGeom>
        </p:spPr>
      </p:pic>
      <p:pic>
        <p:nvPicPr>
          <p:cNvPr id="130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5673" y="6706121"/>
            <a:ext cx="1152144" cy="574548"/>
          </a:xfrm>
          <a:prstGeom prst="rect">
            <a:avLst/>
          </a:prstGeom>
        </p:spPr>
      </p:pic>
      <p:pic>
        <p:nvPicPr>
          <p:cNvPr id="131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359405" y="6186436"/>
            <a:ext cx="248412" cy="550164"/>
          </a:xfrm>
          <a:prstGeom prst="rect">
            <a:avLst/>
          </a:prstGeom>
        </p:spPr>
      </p:pic>
      <p:sp>
        <p:nvSpPr>
          <p:cNvPr id="2393" name="object 2393"/>
          <p:cNvSpPr/>
          <p:nvPr/>
        </p:nvSpPr>
        <p:spPr>
          <a:xfrm>
            <a:off x="9365500" y="7141985"/>
            <a:ext cx="41149" cy="24384"/>
          </a:xfrm>
          <a:custGeom>
            <a:avLst/>
            <a:gdLst/>
            <a:ahLst/>
            <a:cxnLst/>
            <a:rect l="l" t="t" r="r" b="b"/>
            <a:pathLst>
              <a:path w="41149" h="24384">
                <a:moveTo>
                  <a:pt x="30481" y="19812"/>
                </a:moveTo>
                <a:lnTo>
                  <a:pt x="27433" y="21336"/>
                </a:lnTo>
                <a:lnTo>
                  <a:pt x="22861" y="21336"/>
                </a:lnTo>
                <a:lnTo>
                  <a:pt x="18288" y="22860"/>
                </a:lnTo>
                <a:lnTo>
                  <a:pt x="13717" y="22860"/>
                </a:lnTo>
                <a:lnTo>
                  <a:pt x="9145" y="24384"/>
                </a:lnTo>
                <a:lnTo>
                  <a:pt x="3049" y="24384"/>
                </a:lnTo>
                <a:lnTo>
                  <a:pt x="1524" y="22860"/>
                </a:lnTo>
                <a:lnTo>
                  <a:pt x="0" y="19812"/>
                </a:lnTo>
                <a:lnTo>
                  <a:pt x="0" y="12191"/>
                </a:lnTo>
                <a:lnTo>
                  <a:pt x="1524" y="10667"/>
                </a:lnTo>
                <a:lnTo>
                  <a:pt x="6097" y="9143"/>
                </a:lnTo>
                <a:lnTo>
                  <a:pt x="12193" y="7619"/>
                </a:lnTo>
                <a:lnTo>
                  <a:pt x="16765" y="6095"/>
                </a:lnTo>
                <a:lnTo>
                  <a:pt x="19812" y="3048"/>
                </a:lnTo>
                <a:lnTo>
                  <a:pt x="24385" y="1524"/>
                </a:lnTo>
                <a:lnTo>
                  <a:pt x="30481" y="0"/>
                </a:lnTo>
                <a:lnTo>
                  <a:pt x="33529" y="1524"/>
                </a:lnTo>
                <a:lnTo>
                  <a:pt x="36576" y="7619"/>
                </a:lnTo>
                <a:lnTo>
                  <a:pt x="39624" y="10667"/>
                </a:lnTo>
                <a:lnTo>
                  <a:pt x="41149" y="15239"/>
                </a:lnTo>
                <a:lnTo>
                  <a:pt x="39624" y="18288"/>
                </a:lnTo>
                <a:lnTo>
                  <a:pt x="38100" y="19812"/>
                </a:lnTo>
                <a:lnTo>
                  <a:pt x="30481" y="19812"/>
                </a:lnTo>
              </a:path>
            </a:pathLst>
          </a:custGeom>
          <a:solidFill>
            <a:srgbClr val="284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4" name="object 2394"/>
          <p:cNvSpPr/>
          <p:nvPr/>
        </p:nvSpPr>
        <p:spPr>
          <a:xfrm>
            <a:off x="9310636" y="7167892"/>
            <a:ext cx="60961" cy="41148"/>
          </a:xfrm>
          <a:custGeom>
            <a:avLst/>
            <a:gdLst/>
            <a:ahLst/>
            <a:cxnLst/>
            <a:rect l="l" t="t" r="r" b="b"/>
            <a:pathLst>
              <a:path w="60961" h="41148">
                <a:moveTo>
                  <a:pt x="28957" y="0"/>
                </a:moveTo>
                <a:lnTo>
                  <a:pt x="33529" y="0"/>
                </a:lnTo>
                <a:lnTo>
                  <a:pt x="38100" y="1524"/>
                </a:lnTo>
                <a:lnTo>
                  <a:pt x="41149" y="3048"/>
                </a:lnTo>
                <a:lnTo>
                  <a:pt x="45721" y="4572"/>
                </a:lnTo>
                <a:lnTo>
                  <a:pt x="53340" y="12193"/>
                </a:lnTo>
                <a:lnTo>
                  <a:pt x="54864" y="18288"/>
                </a:lnTo>
                <a:lnTo>
                  <a:pt x="56388" y="21336"/>
                </a:lnTo>
                <a:lnTo>
                  <a:pt x="57913" y="22860"/>
                </a:lnTo>
                <a:lnTo>
                  <a:pt x="59437" y="24384"/>
                </a:lnTo>
                <a:lnTo>
                  <a:pt x="60961" y="27432"/>
                </a:lnTo>
                <a:lnTo>
                  <a:pt x="60961" y="32005"/>
                </a:lnTo>
                <a:lnTo>
                  <a:pt x="59437" y="36577"/>
                </a:lnTo>
                <a:lnTo>
                  <a:pt x="56388" y="38100"/>
                </a:lnTo>
                <a:lnTo>
                  <a:pt x="51817" y="38100"/>
                </a:lnTo>
                <a:lnTo>
                  <a:pt x="45721" y="36577"/>
                </a:lnTo>
                <a:lnTo>
                  <a:pt x="38100" y="36577"/>
                </a:lnTo>
                <a:lnTo>
                  <a:pt x="38100" y="38100"/>
                </a:lnTo>
                <a:lnTo>
                  <a:pt x="36576" y="39624"/>
                </a:lnTo>
                <a:lnTo>
                  <a:pt x="35052" y="41148"/>
                </a:lnTo>
                <a:lnTo>
                  <a:pt x="10669" y="41148"/>
                </a:lnTo>
                <a:lnTo>
                  <a:pt x="6097" y="39624"/>
                </a:lnTo>
                <a:lnTo>
                  <a:pt x="4573" y="36577"/>
                </a:lnTo>
                <a:lnTo>
                  <a:pt x="1525" y="35053"/>
                </a:lnTo>
                <a:lnTo>
                  <a:pt x="0" y="28957"/>
                </a:lnTo>
                <a:lnTo>
                  <a:pt x="3049" y="16765"/>
                </a:lnTo>
                <a:lnTo>
                  <a:pt x="6097" y="10669"/>
                </a:lnTo>
                <a:lnTo>
                  <a:pt x="10669" y="6096"/>
                </a:lnTo>
                <a:lnTo>
                  <a:pt x="16764" y="3048"/>
                </a:lnTo>
                <a:lnTo>
                  <a:pt x="21337" y="1524"/>
                </a:lnTo>
                <a:lnTo>
                  <a:pt x="28957" y="0"/>
                </a:lnTo>
              </a:path>
            </a:pathLst>
          </a:custGeom>
          <a:solidFill>
            <a:srgbClr val="284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5" name="object 2395"/>
          <p:cNvSpPr/>
          <p:nvPr/>
        </p:nvSpPr>
        <p:spPr>
          <a:xfrm>
            <a:off x="9371597" y="7141985"/>
            <a:ext cx="35052" cy="22860"/>
          </a:xfrm>
          <a:custGeom>
            <a:avLst/>
            <a:gdLst/>
            <a:ahLst/>
            <a:cxnLst/>
            <a:rect l="l" t="t" r="r" b="b"/>
            <a:pathLst>
              <a:path w="35052" h="22860">
                <a:moveTo>
                  <a:pt x="9144" y="6095"/>
                </a:moveTo>
                <a:lnTo>
                  <a:pt x="12191" y="3048"/>
                </a:lnTo>
                <a:lnTo>
                  <a:pt x="18288" y="1524"/>
                </a:lnTo>
                <a:lnTo>
                  <a:pt x="22860" y="0"/>
                </a:lnTo>
                <a:lnTo>
                  <a:pt x="25908" y="1524"/>
                </a:lnTo>
                <a:lnTo>
                  <a:pt x="28956" y="7619"/>
                </a:lnTo>
                <a:lnTo>
                  <a:pt x="33527" y="10667"/>
                </a:lnTo>
                <a:lnTo>
                  <a:pt x="35052" y="15239"/>
                </a:lnTo>
                <a:lnTo>
                  <a:pt x="33527" y="18288"/>
                </a:lnTo>
                <a:lnTo>
                  <a:pt x="32003" y="19812"/>
                </a:lnTo>
                <a:lnTo>
                  <a:pt x="22860" y="19812"/>
                </a:lnTo>
                <a:lnTo>
                  <a:pt x="19812" y="21336"/>
                </a:lnTo>
                <a:lnTo>
                  <a:pt x="13715" y="21336"/>
                </a:lnTo>
                <a:lnTo>
                  <a:pt x="9144" y="22860"/>
                </a:lnTo>
                <a:lnTo>
                  <a:pt x="6096" y="22860"/>
                </a:lnTo>
                <a:lnTo>
                  <a:pt x="3048" y="21336"/>
                </a:lnTo>
                <a:lnTo>
                  <a:pt x="1524" y="21336"/>
                </a:lnTo>
                <a:lnTo>
                  <a:pt x="0" y="19812"/>
                </a:lnTo>
                <a:lnTo>
                  <a:pt x="0" y="13715"/>
                </a:lnTo>
                <a:lnTo>
                  <a:pt x="3048" y="9143"/>
                </a:lnTo>
                <a:lnTo>
                  <a:pt x="9144" y="6095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6" name="object 2396"/>
          <p:cNvSpPr/>
          <p:nvPr/>
        </p:nvSpPr>
        <p:spPr>
          <a:xfrm>
            <a:off x="8690369" y="7096264"/>
            <a:ext cx="53340" cy="39624"/>
          </a:xfrm>
          <a:custGeom>
            <a:avLst/>
            <a:gdLst/>
            <a:ahLst/>
            <a:cxnLst/>
            <a:rect l="l" t="t" r="r" b="b"/>
            <a:pathLst>
              <a:path w="53340" h="39624">
                <a:moveTo>
                  <a:pt x="10667" y="39624"/>
                </a:moveTo>
                <a:lnTo>
                  <a:pt x="15240" y="39624"/>
                </a:lnTo>
                <a:lnTo>
                  <a:pt x="19812" y="38100"/>
                </a:lnTo>
                <a:lnTo>
                  <a:pt x="25907" y="38100"/>
                </a:lnTo>
                <a:lnTo>
                  <a:pt x="32004" y="36576"/>
                </a:lnTo>
                <a:lnTo>
                  <a:pt x="36576" y="33528"/>
                </a:lnTo>
                <a:lnTo>
                  <a:pt x="42672" y="30481"/>
                </a:lnTo>
                <a:lnTo>
                  <a:pt x="44196" y="28957"/>
                </a:lnTo>
                <a:lnTo>
                  <a:pt x="47243" y="27433"/>
                </a:lnTo>
                <a:lnTo>
                  <a:pt x="53340" y="27433"/>
                </a:lnTo>
                <a:lnTo>
                  <a:pt x="47243" y="21336"/>
                </a:lnTo>
                <a:lnTo>
                  <a:pt x="44196" y="16764"/>
                </a:lnTo>
                <a:lnTo>
                  <a:pt x="42672" y="13716"/>
                </a:lnTo>
                <a:lnTo>
                  <a:pt x="39624" y="10669"/>
                </a:lnTo>
                <a:lnTo>
                  <a:pt x="30480" y="1524"/>
                </a:lnTo>
                <a:lnTo>
                  <a:pt x="27431" y="0"/>
                </a:lnTo>
                <a:lnTo>
                  <a:pt x="24384" y="0"/>
                </a:lnTo>
                <a:lnTo>
                  <a:pt x="19812" y="3048"/>
                </a:lnTo>
                <a:lnTo>
                  <a:pt x="16764" y="4572"/>
                </a:lnTo>
                <a:lnTo>
                  <a:pt x="15240" y="6097"/>
                </a:lnTo>
                <a:lnTo>
                  <a:pt x="10667" y="7621"/>
                </a:lnTo>
                <a:lnTo>
                  <a:pt x="9143" y="10669"/>
                </a:lnTo>
                <a:lnTo>
                  <a:pt x="4572" y="15240"/>
                </a:lnTo>
                <a:lnTo>
                  <a:pt x="1524" y="19812"/>
                </a:lnTo>
                <a:lnTo>
                  <a:pt x="0" y="22860"/>
                </a:lnTo>
                <a:lnTo>
                  <a:pt x="3048" y="22860"/>
                </a:lnTo>
                <a:lnTo>
                  <a:pt x="9143" y="25909"/>
                </a:lnTo>
                <a:lnTo>
                  <a:pt x="10667" y="32005"/>
                </a:lnTo>
                <a:lnTo>
                  <a:pt x="10667" y="39624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7" name="object 2397"/>
          <p:cNvSpPr/>
          <p:nvPr/>
        </p:nvSpPr>
        <p:spPr>
          <a:xfrm>
            <a:off x="9467609" y="6948436"/>
            <a:ext cx="129540" cy="195072"/>
          </a:xfrm>
          <a:custGeom>
            <a:avLst/>
            <a:gdLst/>
            <a:ahLst/>
            <a:cxnLst/>
            <a:rect l="l" t="t" r="r" b="b"/>
            <a:pathLst>
              <a:path w="129540" h="195072">
                <a:moveTo>
                  <a:pt x="129540" y="12192"/>
                </a:moveTo>
                <a:lnTo>
                  <a:pt x="128015" y="10668"/>
                </a:lnTo>
                <a:lnTo>
                  <a:pt x="123444" y="4573"/>
                </a:lnTo>
                <a:lnTo>
                  <a:pt x="117348" y="0"/>
                </a:lnTo>
                <a:lnTo>
                  <a:pt x="114300" y="0"/>
                </a:lnTo>
                <a:lnTo>
                  <a:pt x="105156" y="4573"/>
                </a:lnTo>
                <a:lnTo>
                  <a:pt x="91440" y="4573"/>
                </a:lnTo>
                <a:lnTo>
                  <a:pt x="85344" y="7621"/>
                </a:lnTo>
                <a:lnTo>
                  <a:pt x="83820" y="10668"/>
                </a:lnTo>
                <a:lnTo>
                  <a:pt x="79248" y="15240"/>
                </a:lnTo>
                <a:lnTo>
                  <a:pt x="74676" y="21337"/>
                </a:lnTo>
                <a:lnTo>
                  <a:pt x="68579" y="25909"/>
                </a:lnTo>
                <a:lnTo>
                  <a:pt x="64008" y="32004"/>
                </a:lnTo>
                <a:lnTo>
                  <a:pt x="57912" y="38100"/>
                </a:lnTo>
                <a:lnTo>
                  <a:pt x="53340" y="41149"/>
                </a:lnTo>
                <a:lnTo>
                  <a:pt x="51815" y="42673"/>
                </a:lnTo>
                <a:lnTo>
                  <a:pt x="47244" y="44197"/>
                </a:lnTo>
                <a:lnTo>
                  <a:pt x="45720" y="44197"/>
                </a:lnTo>
                <a:lnTo>
                  <a:pt x="38100" y="51816"/>
                </a:lnTo>
                <a:lnTo>
                  <a:pt x="33527" y="57913"/>
                </a:lnTo>
                <a:lnTo>
                  <a:pt x="28956" y="62485"/>
                </a:lnTo>
                <a:lnTo>
                  <a:pt x="24384" y="68580"/>
                </a:lnTo>
                <a:lnTo>
                  <a:pt x="21336" y="73152"/>
                </a:lnTo>
                <a:lnTo>
                  <a:pt x="16764" y="76200"/>
                </a:lnTo>
                <a:lnTo>
                  <a:pt x="13715" y="77725"/>
                </a:lnTo>
                <a:lnTo>
                  <a:pt x="13715" y="88392"/>
                </a:lnTo>
                <a:lnTo>
                  <a:pt x="15240" y="99061"/>
                </a:lnTo>
                <a:lnTo>
                  <a:pt x="16764" y="108204"/>
                </a:lnTo>
                <a:lnTo>
                  <a:pt x="19812" y="111252"/>
                </a:lnTo>
                <a:lnTo>
                  <a:pt x="22860" y="112776"/>
                </a:lnTo>
                <a:lnTo>
                  <a:pt x="25908" y="115825"/>
                </a:lnTo>
                <a:lnTo>
                  <a:pt x="35052" y="120397"/>
                </a:lnTo>
                <a:lnTo>
                  <a:pt x="36576" y="121921"/>
                </a:lnTo>
                <a:lnTo>
                  <a:pt x="38100" y="124968"/>
                </a:lnTo>
                <a:lnTo>
                  <a:pt x="38100" y="126492"/>
                </a:lnTo>
                <a:lnTo>
                  <a:pt x="35052" y="129540"/>
                </a:lnTo>
                <a:lnTo>
                  <a:pt x="32003" y="134113"/>
                </a:lnTo>
                <a:lnTo>
                  <a:pt x="27432" y="137161"/>
                </a:lnTo>
                <a:lnTo>
                  <a:pt x="21336" y="140209"/>
                </a:lnTo>
                <a:lnTo>
                  <a:pt x="18288" y="138685"/>
                </a:lnTo>
                <a:lnTo>
                  <a:pt x="13715" y="138685"/>
                </a:lnTo>
                <a:lnTo>
                  <a:pt x="10667" y="141733"/>
                </a:lnTo>
                <a:lnTo>
                  <a:pt x="4572" y="149352"/>
                </a:lnTo>
                <a:lnTo>
                  <a:pt x="1524" y="158497"/>
                </a:lnTo>
                <a:lnTo>
                  <a:pt x="0" y="167640"/>
                </a:lnTo>
                <a:lnTo>
                  <a:pt x="7620" y="170688"/>
                </a:lnTo>
                <a:lnTo>
                  <a:pt x="10667" y="175261"/>
                </a:lnTo>
                <a:lnTo>
                  <a:pt x="12191" y="179833"/>
                </a:lnTo>
                <a:lnTo>
                  <a:pt x="13715" y="181356"/>
                </a:lnTo>
                <a:lnTo>
                  <a:pt x="19812" y="181356"/>
                </a:lnTo>
                <a:lnTo>
                  <a:pt x="27432" y="182880"/>
                </a:lnTo>
                <a:lnTo>
                  <a:pt x="35052" y="185928"/>
                </a:lnTo>
                <a:lnTo>
                  <a:pt x="42672" y="187452"/>
                </a:lnTo>
                <a:lnTo>
                  <a:pt x="48767" y="190500"/>
                </a:lnTo>
                <a:lnTo>
                  <a:pt x="60960" y="193549"/>
                </a:lnTo>
                <a:lnTo>
                  <a:pt x="64008" y="195073"/>
                </a:lnTo>
                <a:lnTo>
                  <a:pt x="105156" y="195073"/>
                </a:lnTo>
                <a:lnTo>
                  <a:pt x="114300" y="193549"/>
                </a:lnTo>
                <a:lnTo>
                  <a:pt x="129540" y="187452"/>
                </a:lnTo>
                <a:lnTo>
                  <a:pt x="129540" y="12192"/>
                </a:lnTo>
              </a:path>
            </a:pathLst>
          </a:custGeom>
          <a:solidFill>
            <a:srgbClr val="284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8" name="object 2398"/>
          <p:cNvSpPr/>
          <p:nvPr/>
        </p:nvSpPr>
        <p:spPr>
          <a:xfrm>
            <a:off x="9386836" y="7058164"/>
            <a:ext cx="73152" cy="80772"/>
          </a:xfrm>
          <a:custGeom>
            <a:avLst/>
            <a:gdLst/>
            <a:ahLst/>
            <a:cxnLst/>
            <a:rect l="l" t="t" r="r" b="b"/>
            <a:pathLst>
              <a:path w="73152" h="80772">
                <a:moveTo>
                  <a:pt x="71629" y="16764"/>
                </a:moveTo>
                <a:lnTo>
                  <a:pt x="71629" y="24385"/>
                </a:lnTo>
                <a:lnTo>
                  <a:pt x="73152" y="36576"/>
                </a:lnTo>
                <a:lnTo>
                  <a:pt x="73152" y="54864"/>
                </a:lnTo>
                <a:lnTo>
                  <a:pt x="70105" y="54864"/>
                </a:lnTo>
                <a:lnTo>
                  <a:pt x="67057" y="56388"/>
                </a:lnTo>
                <a:lnTo>
                  <a:pt x="53340" y="56388"/>
                </a:lnTo>
                <a:lnTo>
                  <a:pt x="50293" y="57912"/>
                </a:lnTo>
                <a:lnTo>
                  <a:pt x="48769" y="59436"/>
                </a:lnTo>
                <a:lnTo>
                  <a:pt x="47245" y="59436"/>
                </a:lnTo>
                <a:lnTo>
                  <a:pt x="45721" y="60960"/>
                </a:lnTo>
                <a:lnTo>
                  <a:pt x="44197" y="64009"/>
                </a:lnTo>
                <a:lnTo>
                  <a:pt x="41149" y="67057"/>
                </a:lnTo>
                <a:lnTo>
                  <a:pt x="38100" y="71628"/>
                </a:lnTo>
                <a:lnTo>
                  <a:pt x="32005" y="77724"/>
                </a:lnTo>
                <a:lnTo>
                  <a:pt x="28957" y="79248"/>
                </a:lnTo>
                <a:lnTo>
                  <a:pt x="28957" y="80772"/>
                </a:lnTo>
                <a:lnTo>
                  <a:pt x="25909" y="79248"/>
                </a:lnTo>
                <a:lnTo>
                  <a:pt x="13717" y="67057"/>
                </a:lnTo>
                <a:lnTo>
                  <a:pt x="10669" y="62485"/>
                </a:lnTo>
                <a:lnTo>
                  <a:pt x="6097" y="56388"/>
                </a:lnTo>
                <a:lnTo>
                  <a:pt x="3049" y="50293"/>
                </a:lnTo>
                <a:lnTo>
                  <a:pt x="3049" y="47245"/>
                </a:lnTo>
                <a:lnTo>
                  <a:pt x="1525" y="41148"/>
                </a:lnTo>
                <a:lnTo>
                  <a:pt x="0" y="36576"/>
                </a:lnTo>
                <a:lnTo>
                  <a:pt x="0" y="32005"/>
                </a:lnTo>
                <a:lnTo>
                  <a:pt x="1525" y="27433"/>
                </a:lnTo>
                <a:lnTo>
                  <a:pt x="6097" y="18288"/>
                </a:lnTo>
                <a:lnTo>
                  <a:pt x="12193" y="9145"/>
                </a:lnTo>
                <a:lnTo>
                  <a:pt x="15240" y="3048"/>
                </a:lnTo>
                <a:lnTo>
                  <a:pt x="16764" y="3048"/>
                </a:lnTo>
                <a:lnTo>
                  <a:pt x="19813" y="1524"/>
                </a:lnTo>
                <a:lnTo>
                  <a:pt x="33529" y="1524"/>
                </a:lnTo>
                <a:lnTo>
                  <a:pt x="38100" y="0"/>
                </a:lnTo>
                <a:lnTo>
                  <a:pt x="42673" y="0"/>
                </a:lnTo>
                <a:lnTo>
                  <a:pt x="44197" y="1524"/>
                </a:lnTo>
                <a:lnTo>
                  <a:pt x="47245" y="1524"/>
                </a:lnTo>
                <a:lnTo>
                  <a:pt x="50293" y="3048"/>
                </a:lnTo>
                <a:lnTo>
                  <a:pt x="64009" y="12193"/>
                </a:lnTo>
                <a:lnTo>
                  <a:pt x="70105" y="15240"/>
                </a:lnTo>
                <a:lnTo>
                  <a:pt x="71629" y="16764"/>
                </a:lnTo>
              </a:path>
            </a:pathLst>
          </a:custGeom>
          <a:solidFill>
            <a:srgbClr val="284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9" name="object 2399"/>
          <p:cNvSpPr/>
          <p:nvPr/>
        </p:nvSpPr>
        <p:spPr>
          <a:xfrm>
            <a:off x="9429509" y="6771652"/>
            <a:ext cx="167640" cy="236220"/>
          </a:xfrm>
          <a:custGeom>
            <a:avLst/>
            <a:gdLst/>
            <a:ahLst/>
            <a:cxnLst/>
            <a:rect l="l" t="t" r="r" b="b"/>
            <a:pathLst>
              <a:path w="167640" h="236220">
                <a:moveTo>
                  <a:pt x="167640" y="44197"/>
                </a:moveTo>
                <a:lnTo>
                  <a:pt x="160020" y="42672"/>
                </a:lnTo>
                <a:lnTo>
                  <a:pt x="152400" y="39624"/>
                </a:lnTo>
                <a:lnTo>
                  <a:pt x="146303" y="36576"/>
                </a:lnTo>
                <a:lnTo>
                  <a:pt x="140208" y="35052"/>
                </a:lnTo>
                <a:lnTo>
                  <a:pt x="135636" y="32005"/>
                </a:lnTo>
                <a:lnTo>
                  <a:pt x="131064" y="30481"/>
                </a:lnTo>
                <a:lnTo>
                  <a:pt x="128015" y="27433"/>
                </a:lnTo>
                <a:lnTo>
                  <a:pt x="126491" y="27433"/>
                </a:lnTo>
                <a:lnTo>
                  <a:pt x="123444" y="25909"/>
                </a:lnTo>
                <a:lnTo>
                  <a:pt x="120396" y="22860"/>
                </a:lnTo>
                <a:lnTo>
                  <a:pt x="117348" y="21336"/>
                </a:lnTo>
                <a:lnTo>
                  <a:pt x="114300" y="18288"/>
                </a:lnTo>
                <a:lnTo>
                  <a:pt x="111252" y="16764"/>
                </a:lnTo>
                <a:lnTo>
                  <a:pt x="108203" y="13717"/>
                </a:lnTo>
                <a:lnTo>
                  <a:pt x="106679" y="13717"/>
                </a:lnTo>
                <a:lnTo>
                  <a:pt x="106679" y="4572"/>
                </a:lnTo>
                <a:lnTo>
                  <a:pt x="105156" y="1524"/>
                </a:lnTo>
                <a:lnTo>
                  <a:pt x="100584" y="1524"/>
                </a:lnTo>
                <a:lnTo>
                  <a:pt x="97536" y="0"/>
                </a:lnTo>
                <a:lnTo>
                  <a:pt x="76200" y="0"/>
                </a:lnTo>
                <a:lnTo>
                  <a:pt x="73152" y="1524"/>
                </a:lnTo>
                <a:lnTo>
                  <a:pt x="68579" y="3048"/>
                </a:lnTo>
                <a:lnTo>
                  <a:pt x="60960" y="7621"/>
                </a:lnTo>
                <a:lnTo>
                  <a:pt x="51815" y="10669"/>
                </a:lnTo>
                <a:lnTo>
                  <a:pt x="44196" y="16764"/>
                </a:lnTo>
                <a:lnTo>
                  <a:pt x="35052" y="21336"/>
                </a:lnTo>
                <a:lnTo>
                  <a:pt x="28956" y="27433"/>
                </a:lnTo>
                <a:lnTo>
                  <a:pt x="22860" y="30481"/>
                </a:lnTo>
                <a:lnTo>
                  <a:pt x="19812" y="33528"/>
                </a:lnTo>
                <a:lnTo>
                  <a:pt x="16764" y="42672"/>
                </a:lnTo>
                <a:lnTo>
                  <a:pt x="12191" y="54864"/>
                </a:lnTo>
                <a:lnTo>
                  <a:pt x="9144" y="68581"/>
                </a:lnTo>
                <a:lnTo>
                  <a:pt x="7620" y="79248"/>
                </a:lnTo>
                <a:lnTo>
                  <a:pt x="6096" y="97536"/>
                </a:lnTo>
                <a:lnTo>
                  <a:pt x="4572" y="126493"/>
                </a:lnTo>
                <a:lnTo>
                  <a:pt x="4572" y="155448"/>
                </a:lnTo>
                <a:lnTo>
                  <a:pt x="3048" y="172212"/>
                </a:lnTo>
                <a:lnTo>
                  <a:pt x="0" y="181357"/>
                </a:lnTo>
                <a:lnTo>
                  <a:pt x="0" y="187452"/>
                </a:lnTo>
                <a:lnTo>
                  <a:pt x="3048" y="192024"/>
                </a:lnTo>
                <a:lnTo>
                  <a:pt x="6096" y="193548"/>
                </a:lnTo>
                <a:lnTo>
                  <a:pt x="12191" y="195072"/>
                </a:lnTo>
                <a:lnTo>
                  <a:pt x="16764" y="196597"/>
                </a:lnTo>
                <a:lnTo>
                  <a:pt x="22860" y="199645"/>
                </a:lnTo>
                <a:lnTo>
                  <a:pt x="27432" y="202693"/>
                </a:lnTo>
                <a:lnTo>
                  <a:pt x="30479" y="204217"/>
                </a:lnTo>
                <a:lnTo>
                  <a:pt x="33527" y="207264"/>
                </a:lnTo>
                <a:lnTo>
                  <a:pt x="39624" y="210312"/>
                </a:lnTo>
                <a:lnTo>
                  <a:pt x="48767" y="216409"/>
                </a:lnTo>
                <a:lnTo>
                  <a:pt x="57912" y="220981"/>
                </a:lnTo>
                <a:lnTo>
                  <a:pt x="67056" y="227076"/>
                </a:lnTo>
                <a:lnTo>
                  <a:pt x="77724" y="231648"/>
                </a:lnTo>
                <a:lnTo>
                  <a:pt x="88391" y="234697"/>
                </a:lnTo>
                <a:lnTo>
                  <a:pt x="99060" y="236221"/>
                </a:lnTo>
                <a:lnTo>
                  <a:pt x="106679" y="233172"/>
                </a:lnTo>
                <a:lnTo>
                  <a:pt x="114300" y="231648"/>
                </a:lnTo>
                <a:lnTo>
                  <a:pt x="123444" y="230124"/>
                </a:lnTo>
                <a:lnTo>
                  <a:pt x="131064" y="227076"/>
                </a:lnTo>
                <a:lnTo>
                  <a:pt x="147827" y="227076"/>
                </a:lnTo>
                <a:lnTo>
                  <a:pt x="163067" y="230124"/>
                </a:lnTo>
                <a:lnTo>
                  <a:pt x="167640" y="231648"/>
                </a:lnTo>
                <a:lnTo>
                  <a:pt x="167640" y="44197"/>
                </a:lnTo>
              </a:path>
            </a:pathLst>
          </a:custGeom>
          <a:solidFill>
            <a:srgbClr val="7E9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0" name="object 2400"/>
          <p:cNvSpPr/>
          <p:nvPr/>
        </p:nvSpPr>
        <p:spPr>
          <a:xfrm>
            <a:off x="9429509" y="6771652"/>
            <a:ext cx="128015" cy="236220"/>
          </a:xfrm>
          <a:custGeom>
            <a:avLst/>
            <a:gdLst/>
            <a:ahLst/>
            <a:cxnLst/>
            <a:rect l="l" t="t" r="r" b="b"/>
            <a:pathLst>
              <a:path w="128015" h="236220">
                <a:moveTo>
                  <a:pt x="106679" y="233172"/>
                </a:moveTo>
                <a:lnTo>
                  <a:pt x="97536" y="236221"/>
                </a:lnTo>
                <a:lnTo>
                  <a:pt x="88391" y="234697"/>
                </a:lnTo>
                <a:lnTo>
                  <a:pt x="77724" y="231648"/>
                </a:lnTo>
                <a:lnTo>
                  <a:pt x="67056" y="227076"/>
                </a:lnTo>
                <a:lnTo>
                  <a:pt x="57912" y="220981"/>
                </a:lnTo>
                <a:lnTo>
                  <a:pt x="42672" y="213360"/>
                </a:lnTo>
                <a:lnTo>
                  <a:pt x="39624" y="210312"/>
                </a:lnTo>
                <a:lnTo>
                  <a:pt x="33527" y="207264"/>
                </a:lnTo>
                <a:lnTo>
                  <a:pt x="30479" y="204217"/>
                </a:lnTo>
                <a:lnTo>
                  <a:pt x="25908" y="202693"/>
                </a:lnTo>
                <a:lnTo>
                  <a:pt x="22860" y="199645"/>
                </a:lnTo>
                <a:lnTo>
                  <a:pt x="16764" y="196597"/>
                </a:lnTo>
                <a:lnTo>
                  <a:pt x="12191" y="195072"/>
                </a:lnTo>
                <a:lnTo>
                  <a:pt x="6096" y="193548"/>
                </a:lnTo>
                <a:lnTo>
                  <a:pt x="3048" y="192024"/>
                </a:lnTo>
                <a:lnTo>
                  <a:pt x="0" y="187452"/>
                </a:lnTo>
                <a:lnTo>
                  <a:pt x="0" y="181357"/>
                </a:lnTo>
                <a:lnTo>
                  <a:pt x="3048" y="172212"/>
                </a:lnTo>
                <a:lnTo>
                  <a:pt x="4572" y="155448"/>
                </a:lnTo>
                <a:lnTo>
                  <a:pt x="4572" y="126493"/>
                </a:lnTo>
                <a:lnTo>
                  <a:pt x="6096" y="97536"/>
                </a:lnTo>
                <a:lnTo>
                  <a:pt x="7620" y="79248"/>
                </a:lnTo>
                <a:lnTo>
                  <a:pt x="9144" y="68581"/>
                </a:lnTo>
                <a:lnTo>
                  <a:pt x="12191" y="54864"/>
                </a:lnTo>
                <a:lnTo>
                  <a:pt x="16764" y="42672"/>
                </a:lnTo>
                <a:lnTo>
                  <a:pt x="19812" y="33528"/>
                </a:lnTo>
                <a:lnTo>
                  <a:pt x="22860" y="30481"/>
                </a:lnTo>
                <a:lnTo>
                  <a:pt x="28956" y="27433"/>
                </a:lnTo>
                <a:lnTo>
                  <a:pt x="35052" y="21336"/>
                </a:lnTo>
                <a:lnTo>
                  <a:pt x="44196" y="16764"/>
                </a:lnTo>
                <a:lnTo>
                  <a:pt x="51815" y="10669"/>
                </a:lnTo>
                <a:lnTo>
                  <a:pt x="60960" y="7621"/>
                </a:lnTo>
                <a:lnTo>
                  <a:pt x="68579" y="3048"/>
                </a:lnTo>
                <a:lnTo>
                  <a:pt x="73152" y="1524"/>
                </a:lnTo>
                <a:lnTo>
                  <a:pt x="76200" y="0"/>
                </a:lnTo>
                <a:lnTo>
                  <a:pt x="96012" y="0"/>
                </a:lnTo>
                <a:lnTo>
                  <a:pt x="100584" y="1524"/>
                </a:lnTo>
                <a:lnTo>
                  <a:pt x="102108" y="1524"/>
                </a:lnTo>
                <a:lnTo>
                  <a:pt x="103632" y="3048"/>
                </a:lnTo>
                <a:lnTo>
                  <a:pt x="103632" y="4572"/>
                </a:lnTo>
                <a:lnTo>
                  <a:pt x="102108" y="4572"/>
                </a:lnTo>
                <a:lnTo>
                  <a:pt x="102108" y="6097"/>
                </a:lnTo>
                <a:lnTo>
                  <a:pt x="99060" y="7621"/>
                </a:lnTo>
                <a:lnTo>
                  <a:pt x="96012" y="7621"/>
                </a:lnTo>
                <a:lnTo>
                  <a:pt x="92964" y="9145"/>
                </a:lnTo>
                <a:lnTo>
                  <a:pt x="91440" y="12193"/>
                </a:lnTo>
                <a:lnTo>
                  <a:pt x="86867" y="15240"/>
                </a:lnTo>
                <a:lnTo>
                  <a:pt x="82296" y="21336"/>
                </a:lnTo>
                <a:lnTo>
                  <a:pt x="76200" y="28957"/>
                </a:lnTo>
                <a:lnTo>
                  <a:pt x="74676" y="33528"/>
                </a:lnTo>
                <a:lnTo>
                  <a:pt x="82296" y="48769"/>
                </a:lnTo>
                <a:lnTo>
                  <a:pt x="88391" y="59436"/>
                </a:lnTo>
                <a:lnTo>
                  <a:pt x="89915" y="67057"/>
                </a:lnTo>
                <a:lnTo>
                  <a:pt x="91440" y="77724"/>
                </a:lnTo>
                <a:lnTo>
                  <a:pt x="91440" y="92964"/>
                </a:lnTo>
                <a:lnTo>
                  <a:pt x="92964" y="105157"/>
                </a:lnTo>
                <a:lnTo>
                  <a:pt x="94488" y="112776"/>
                </a:lnTo>
                <a:lnTo>
                  <a:pt x="97536" y="115824"/>
                </a:lnTo>
                <a:lnTo>
                  <a:pt x="102108" y="117348"/>
                </a:lnTo>
                <a:lnTo>
                  <a:pt x="111252" y="123445"/>
                </a:lnTo>
                <a:lnTo>
                  <a:pt x="117348" y="128017"/>
                </a:lnTo>
                <a:lnTo>
                  <a:pt x="121920" y="131064"/>
                </a:lnTo>
                <a:lnTo>
                  <a:pt x="126491" y="135636"/>
                </a:lnTo>
                <a:lnTo>
                  <a:pt x="126491" y="141733"/>
                </a:lnTo>
                <a:lnTo>
                  <a:pt x="128015" y="150876"/>
                </a:lnTo>
                <a:lnTo>
                  <a:pt x="128015" y="163069"/>
                </a:lnTo>
                <a:lnTo>
                  <a:pt x="126491" y="176784"/>
                </a:lnTo>
                <a:lnTo>
                  <a:pt x="124967" y="192024"/>
                </a:lnTo>
                <a:lnTo>
                  <a:pt x="121920" y="208788"/>
                </a:lnTo>
                <a:lnTo>
                  <a:pt x="114300" y="222505"/>
                </a:lnTo>
                <a:lnTo>
                  <a:pt x="106679" y="233172"/>
                </a:lnTo>
              </a:path>
            </a:pathLst>
          </a:custGeom>
          <a:solidFill>
            <a:srgbClr val="284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1" name="object 2401"/>
          <p:cNvSpPr/>
          <p:nvPr/>
        </p:nvSpPr>
        <p:spPr>
          <a:xfrm>
            <a:off x="8641600" y="7212088"/>
            <a:ext cx="91441" cy="39624"/>
          </a:xfrm>
          <a:custGeom>
            <a:avLst/>
            <a:gdLst/>
            <a:ahLst/>
            <a:cxnLst/>
            <a:rect l="l" t="t" r="r" b="b"/>
            <a:pathLst>
              <a:path w="91441" h="39624">
                <a:moveTo>
                  <a:pt x="0" y="33528"/>
                </a:moveTo>
                <a:lnTo>
                  <a:pt x="1524" y="28957"/>
                </a:lnTo>
                <a:lnTo>
                  <a:pt x="3049" y="25909"/>
                </a:lnTo>
                <a:lnTo>
                  <a:pt x="6097" y="22861"/>
                </a:lnTo>
                <a:lnTo>
                  <a:pt x="9145" y="21336"/>
                </a:lnTo>
                <a:lnTo>
                  <a:pt x="10669" y="19812"/>
                </a:lnTo>
                <a:lnTo>
                  <a:pt x="13717" y="18288"/>
                </a:lnTo>
                <a:lnTo>
                  <a:pt x="28957" y="18288"/>
                </a:lnTo>
                <a:lnTo>
                  <a:pt x="33529" y="16764"/>
                </a:lnTo>
                <a:lnTo>
                  <a:pt x="38100" y="16764"/>
                </a:lnTo>
                <a:lnTo>
                  <a:pt x="44197" y="13716"/>
                </a:lnTo>
                <a:lnTo>
                  <a:pt x="54865" y="3048"/>
                </a:lnTo>
                <a:lnTo>
                  <a:pt x="57912" y="1524"/>
                </a:lnTo>
                <a:lnTo>
                  <a:pt x="62485" y="0"/>
                </a:lnTo>
                <a:lnTo>
                  <a:pt x="65533" y="0"/>
                </a:lnTo>
                <a:lnTo>
                  <a:pt x="68581" y="1524"/>
                </a:lnTo>
                <a:lnTo>
                  <a:pt x="74676" y="7621"/>
                </a:lnTo>
                <a:lnTo>
                  <a:pt x="76200" y="10669"/>
                </a:lnTo>
                <a:lnTo>
                  <a:pt x="80773" y="13716"/>
                </a:lnTo>
                <a:lnTo>
                  <a:pt x="82297" y="16764"/>
                </a:lnTo>
                <a:lnTo>
                  <a:pt x="85345" y="21336"/>
                </a:lnTo>
                <a:lnTo>
                  <a:pt x="86869" y="22861"/>
                </a:lnTo>
                <a:lnTo>
                  <a:pt x="88393" y="25909"/>
                </a:lnTo>
                <a:lnTo>
                  <a:pt x="91441" y="27433"/>
                </a:lnTo>
                <a:lnTo>
                  <a:pt x="83821" y="27433"/>
                </a:lnTo>
                <a:lnTo>
                  <a:pt x="80773" y="30481"/>
                </a:lnTo>
                <a:lnTo>
                  <a:pt x="77724" y="32004"/>
                </a:lnTo>
                <a:lnTo>
                  <a:pt x="73153" y="33528"/>
                </a:lnTo>
                <a:lnTo>
                  <a:pt x="68581" y="36576"/>
                </a:lnTo>
                <a:lnTo>
                  <a:pt x="64009" y="38100"/>
                </a:lnTo>
                <a:lnTo>
                  <a:pt x="57912" y="38100"/>
                </a:lnTo>
                <a:lnTo>
                  <a:pt x="53341" y="39624"/>
                </a:lnTo>
                <a:lnTo>
                  <a:pt x="48769" y="39624"/>
                </a:lnTo>
                <a:lnTo>
                  <a:pt x="48769" y="38100"/>
                </a:lnTo>
                <a:lnTo>
                  <a:pt x="47245" y="35052"/>
                </a:lnTo>
                <a:lnTo>
                  <a:pt x="45721" y="32004"/>
                </a:lnTo>
                <a:lnTo>
                  <a:pt x="28957" y="32004"/>
                </a:lnTo>
                <a:lnTo>
                  <a:pt x="22861" y="33528"/>
                </a:lnTo>
                <a:lnTo>
                  <a:pt x="0" y="33528"/>
                </a:lnTo>
              </a:path>
            </a:pathLst>
          </a:custGeom>
          <a:solidFill>
            <a:srgbClr val="284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2" name="object 2402"/>
          <p:cNvSpPr/>
          <p:nvPr/>
        </p:nvSpPr>
        <p:spPr>
          <a:xfrm>
            <a:off x="9499612" y="6948436"/>
            <a:ext cx="97537" cy="195072"/>
          </a:xfrm>
          <a:custGeom>
            <a:avLst/>
            <a:gdLst/>
            <a:ahLst/>
            <a:cxnLst/>
            <a:rect l="l" t="t" r="r" b="b"/>
            <a:pathLst>
              <a:path w="97537" h="195072">
                <a:moveTo>
                  <a:pt x="33529" y="195073"/>
                </a:moveTo>
                <a:lnTo>
                  <a:pt x="73153" y="195073"/>
                </a:lnTo>
                <a:lnTo>
                  <a:pt x="82297" y="193549"/>
                </a:lnTo>
                <a:lnTo>
                  <a:pt x="97537" y="187452"/>
                </a:lnTo>
                <a:lnTo>
                  <a:pt x="97537" y="12192"/>
                </a:lnTo>
                <a:lnTo>
                  <a:pt x="96012" y="10668"/>
                </a:lnTo>
                <a:lnTo>
                  <a:pt x="91441" y="4573"/>
                </a:lnTo>
                <a:lnTo>
                  <a:pt x="85345" y="0"/>
                </a:lnTo>
                <a:lnTo>
                  <a:pt x="82297" y="0"/>
                </a:lnTo>
                <a:lnTo>
                  <a:pt x="76200" y="6097"/>
                </a:lnTo>
                <a:lnTo>
                  <a:pt x="73153" y="10668"/>
                </a:lnTo>
                <a:lnTo>
                  <a:pt x="70105" y="12192"/>
                </a:lnTo>
                <a:lnTo>
                  <a:pt x="67057" y="16764"/>
                </a:lnTo>
                <a:lnTo>
                  <a:pt x="64009" y="18288"/>
                </a:lnTo>
                <a:lnTo>
                  <a:pt x="62485" y="21337"/>
                </a:lnTo>
                <a:lnTo>
                  <a:pt x="62485" y="28956"/>
                </a:lnTo>
                <a:lnTo>
                  <a:pt x="65533" y="38100"/>
                </a:lnTo>
                <a:lnTo>
                  <a:pt x="65533" y="57913"/>
                </a:lnTo>
                <a:lnTo>
                  <a:pt x="62485" y="74676"/>
                </a:lnTo>
                <a:lnTo>
                  <a:pt x="57912" y="83821"/>
                </a:lnTo>
                <a:lnTo>
                  <a:pt x="54864" y="86868"/>
                </a:lnTo>
                <a:lnTo>
                  <a:pt x="53341" y="91440"/>
                </a:lnTo>
                <a:lnTo>
                  <a:pt x="50293" y="99061"/>
                </a:lnTo>
                <a:lnTo>
                  <a:pt x="45721" y="109728"/>
                </a:lnTo>
                <a:lnTo>
                  <a:pt x="39624" y="118873"/>
                </a:lnTo>
                <a:lnTo>
                  <a:pt x="35053" y="123444"/>
                </a:lnTo>
                <a:lnTo>
                  <a:pt x="32005" y="124968"/>
                </a:lnTo>
                <a:lnTo>
                  <a:pt x="27433" y="126492"/>
                </a:lnTo>
                <a:lnTo>
                  <a:pt x="22861" y="131064"/>
                </a:lnTo>
                <a:lnTo>
                  <a:pt x="10669" y="140209"/>
                </a:lnTo>
                <a:lnTo>
                  <a:pt x="6097" y="146304"/>
                </a:lnTo>
                <a:lnTo>
                  <a:pt x="1524" y="150876"/>
                </a:lnTo>
                <a:lnTo>
                  <a:pt x="0" y="153925"/>
                </a:lnTo>
                <a:lnTo>
                  <a:pt x="0" y="160021"/>
                </a:lnTo>
                <a:lnTo>
                  <a:pt x="1524" y="164592"/>
                </a:lnTo>
                <a:lnTo>
                  <a:pt x="4573" y="167640"/>
                </a:lnTo>
                <a:lnTo>
                  <a:pt x="9145" y="169164"/>
                </a:lnTo>
                <a:lnTo>
                  <a:pt x="12193" y="170688"/>
                </a:lnTo>
                <a:lnTo>
                  <a:pt x="13717" y="175261"/>
                </a:lnTo>
                <a:lnTo>
                  <a:pt x="21337" y="182880"/>
                </a:lnTo>
                <a:lnTo>
                  <a:pt x="27433" y="192025"/>
                </a:lnTo>
                <a:lnTo>
                  <a:pt x="33529" y="195073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3" name="object 2403"/>
          <p:cNvSpPr/>
          <p:nvPr/>
        </p:nvSpPr>
        <p:spPr>
          <a:xfrm>
            <a:off x="9499612" y="7070357"/>
            <a:ext cx="97537" cy="73152"/>
          </a:xfrm>
          <a:custGeom>
            <a:avLst/>
            <a:gdLst/>
            <a:ahLst/>
            <a:cxnLst/>
            <a:rect l="l" t="t" r="r" b="b"/>
            <a:pathLst>
              <a:path w="97537" h="73152">
                <a:moveTo>
                  <a:pt x="35053" y="0"/>
                </a:moveTo>
                <a:lnTo>
                  <a:pt x="32005" y="1523"/>
                </a:lnTo>
                <a:lnTo>
                  <a:pt x="22861" y="7619"/>
                </a:lnTo>
                <a:lnTo>
                  <a:pt x="16764" y="13716"/>
                </a:lnTo>
                <a:lnTo>
                  <a:pt x="10669" y="18288"/>
                </a:lnTo>
                <a:lnTo>
                  <a:pt x="6097" y="22859"/>
                </a:lnTo>
                <a:lnTo>
                  <a:pt x="1524" y="28955"/>
                </a:lnTo>
                <a:lnTo>
                  <a:pt x="0" y="32004"/>
                </a:lnTo>
                <a:lnTo>
                  <a:pt x="0" y="38100"/>
                </a:lnTo>
                <a:lnTo>
                  <a:pt x="1524" y="41147"/>
                </a:lnTo>
                <a:lnTo>
                  <a:pt x="4573" y="44195"/>
                </a:lnTo>
                <a:lnTo>
                  <a:pt x="9145" y="47243"/>
                </a:lnTo>
                <a:lnTo>
                  <a:pt x="12193" y="48767"/>
                </a:lnTo>
                <a:lnTo>
                  <a:pt x="13717" y="51816"/>
                </a:lnTo>
                <a:lnTo>
                  <a:pt x="16764" y="54864"/>
                </a:lnTo>
                <a:lnTo>
                  <a:pt x="21337" y="60959"/>
                </a:lnTo>
                <a:lnTo>
                  <a:pt x="27433" y="70104"/>
                </a:lnTo>
                <a:lnTo>
                  <a:pt x="33529" y="73152"/>
                </a:lnTo>
                <a:lnTo>
                  <a:pt x="73153" y="73152"/>
                </a:lnTo>
                <a:lnTo>
                  <a:pt x="82297" y="71628"/>
                </a:lnTo>
                <a:lnTo>
                  <a:pt x="97537" y="65531"/>
                </a:lnTo>
                <a:lnTo>
                  <a:pt x="97537" y="22859"/>
                </a:lnTo>
                <a:lnTo>
                  <a:pt x="94488" y="21335"/>
                </a:lnTo>
                <a:lnTo>
                  <a:pt x="80773" y="16764"/>
                </a:lnTo>
                <a:lnTo>
                  <a:pt x="77724" y="15240"/>
                </a:lnTo>
                <a:lnTo>
                  <a:pt x="73153" y="13716"/>
                </a:lnTo>
                <a:lnTo>
                  <a:pt x="70105" y="12192"/>
                </a:lnTo>
                <a:lnTo>
                  <a:pt x="67057" y="12192"/>
                </a:lnTo>
                <a:lnTo>
                  <a:pt x="65533" y="10667"/>
                </a:lnTo>
                <a:lnTo>
                  <a:pt x="62485" y="9143"/>
                </a:lnTo>
                <a:lnTo>
                  <a:pt x="57912" y="7619"/>
                </a:lnTo>
                <a:lnTo>
                  <a:pt x="53341" y="4571"/>
                </a:lnTo>
                <a:lnTo>
                  <a:pt x="39624" y="0"/>
                </a:lnTo>
                <a:lnTo>
                  <a:pt x="35053" y="0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4" name="object 2404"/>
          <p:cNvSpPr/>
          <p:nvPr/>
        </p:nvSpPr>
        <p:spPr>
          <a:xfrm>
            <a:off x="9409697" y="7068833"/>
            <a:ext cx="50291" cy="70103"/>
          </a:xfrm>
          <a:custGeom>
            <a:avLst/>
            <a:gdLst/>
            <a:ahLst/>
            <a:cxnLst/>
            <a:rect l="l" t="t" r="r" b="b"/>
            <a:pathLst>
              <a:path w="50291" h="70103">
                <a:moveTo>
                  <a:pt x="6096" y="70103"/>
                </a:moveTo>
                <a:lnTo>
                  <a:pt x="7620" y="68579"/>
                </a:lnTo>
                <a:lnTo>
                  <a:pt x="15239" y="60959"/>
                </a:lnTo>
                <a:lnTo>
                  <a:pt x="18288" y="56388"/>
                </a:lnTo>
                <a:lnTo>
                  <a:pt x="25908" y="48767"/>
                </a:lnTo>
                <a:lnTo>
                  <a:pt x="27432" y="48767"/>
                </a:lnTo>
                <a:lnTo>
                  <a:pt x="30479" y="47243"/>
                </a:lnTo>
                <a:lnTo>
                  <a:pt x="35052" y="47243"/>
                </a:lnTo>
                <a:lnTo>
                  <a:pt x="39624" y="45719"/>
                </a:lnTo>
                <a:lnTo>
                  <a:pt x="50291" y="45719"/>
                </a:lnTo>
                <a:lnTo>
                  <a:pt x="50291" y="25907"/>
                </a:lnTo>
                <a:lnTo>
                  <a:pt x="48768" y="15240"/>
                </a:lnTo>
                <a:lnTo>
                  <a:pt x="48768" y="7619"/>
                </a:lnTo>
                <a:lnTo>
                  <a:pt x="36576" y="1524"/>
                </a:lnTo>
                <a:lnTo>
                  <a:pt x="33527" y="1524"/>
                </a:lnTo>
                <a:lnTo>
                  <a:pt x="32003" y="0"/>
                </a:lnTo>
                <a:lnTo>
                  <a:pt x="30479" y="0"/>
                </a:lnTo>
                <a:lnTo>
                  <a:pt x="27432" y="3047"/>
                </a:lnTo>
                <a:lnTo>
                  <a:pt x="18288" y="6095"/>
                </a:lnTo>
                <a:lnTo>
                  <a:pt x="15239" y="7619"/>
                </a:lnTo>
                <a:lnTo>
                  <a:pt x="12191" y="10667"/>
                </a:lnTo>
                <a:lnTo>
                  <a:pt x="9144" y="15240"/>
                </a:lnTo>
                <a:lnTo>
                  <a:pt x="6096" y="21336"/>
                </a:lnTo>
                <a:lnTo>
                  <a:pt x="4572" y="25907"/>
                </a:lnTo>
                <a:lnTo>
                  <a:pt x="4572" y="32003"/>
                </a:lnTo>
                <a:lnTo>
                  <a:pt x="3048" y="35052"/>
                </a:lnTo>
                <a:lnTo>
                  <a:pt x="3048" y="39624"/>
                </a:lnTo>
                <a:lnTo>
                  <a:pt x="0" y="42671"/>
                </a:lnTo>
                <a:lnTo>
                  <a:pt x="0" y="53340"/>
                </a:lnTo>
                <a:lnTo>
                  <a:pt x="1524" y="62483"/>
                </a:lnTo>
                <a:lnTo>
                  <a:pt x="6096" y="70103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32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321305" y="7283716"/>
            <a:ext cx="38100" cy="38100"/>
          </a:xfrm>
          <a:prstGeom prst="rect">
            <a:avLst/>
          </a:prstGeom>
        </p:spPr>
      </p:pic>
      <p:sp>
        <p:nvSpPr>
          <p:cNvPr id="2405" name="object 2405"/>
          <p:cNvSpPr/>
          <p:nvPr/>
        </p:nvSpPr>
        <p:spPr>
          <a:xfrm>
            <a:off x="8454149" y="7166369"/>
            <a:ext cx="112775" cy="82295"/>
          </a:xfrm>
          <a:custGeom>
            <a:avLst/>
            <a:gdLst/>
            <a:ahLst/>
            <a:cxnLst/>
            <a:rect l="l" t="t" r="r" b="b"/>
            <a:pathLst>
              <a:path w="112775" h="82295">
                <a:moveTo>
                  <a:pt x="0" y="82295"/>
                </a:moveTo>
                <a:lnTo>
                  <a:pt x="4572" y="80771"/>
                </a:lnTo>
                <a:lnTo>
                  <a:pt x="12192" y="77723"/>
                </a:lnTo>
                <a:lnTo>
                  <a:pt x="21336" y="74676"/>
                </a:lnTo>
                <a:lnTo>
                  <a:pt x="42672" y="68580"/>
                </a:lnTo>
                <a:lnTo>
                  <a:pt x="51816" y="67055"/>
                </a:lnTo>
                <a:lnTo>
                  <a:pt x="59436" y="65531"/>
                </a:lnTo>
                <a:lnTo>
                  <a:pt x="64008" y="65531"/>
                </a:lnTo>
                <a:lnTo>
                  <a:pt x="65532" y="67055"/>
                </a:lnTo>
                <a:lnTo>
                  <a:pt x="71627" y="67055"/>
                </a:lnTo>
                <a:lnTo>
                  <a:pt x="79248" y="65531"/>
                </a:lnTo>
                <a:lnTo>
                  <a:pt x="85344" y="65531"/>
                </a:lnTo>
                <a:lnTo>
                  <a:pt x="94487" y="64007"/>
                </a:lnTo>
                <a:lnTo>
                  <a:pt x="100584" y="62483"/>
                </a:lnTo>
                <a:lnTo>
                  <a:pt x="108204" y="60959"/>
                </a:lnTo>
                <a:lnTo>
                  <a:pt x="112775" y="57911"/>
                </a:lnTo>
                <a:lnTo>
                  <a:pt x="105156" y="45719"/>
                </a:lnTo>
                <a:lnTo>
                  <a:pt x="97536" y="39623"/>
                </a:lnTo>
                <a:lnTo>
                  <a:pt x="96012" y="39623"/>
                </a:lnTo>
                <a:lnTo>
                  <a:pt x="96012" y="36576"/>
                </a:lnTo>
                <a:lnTo>
                  <a:pt x="91439" y="22859"/>
                </a:lnTo>
                <a:lnTo>
                  <a:pt x="88392" y="16764"/>
                </a:lnTo>
                <a:lnTo>
                  <a:pt x="85344" y="15240"/>
                </a:lnTo>
                <a:lnTo>
                  <a:pt x="83820" y="15240"/>
                </a:lnTo>
                <a:lnTo>
                  <a:pt x="80772" y="12192"/>
                </a:lnTo>
                <a:lnTo>
                  <a:pt x="77724" y="10667"/>
                </a:lnTo>
                <a:lnTo>
                  <a:pt x="73151" y="6095"/>
                </a:lnTo>
                <a:lnTo>
                  <a:pt x="68580" y="4571"/>
                </a:lnTo>
                <a:lnTo>
                  <a:pt x="64008" y="1523"/>
                </a:lnTo>
                <a:lnTo>
                  <a:pt x="60960" y="0"/>
                </a:lnTo>
                <a:lnTo>
                  <a:pt x="59436" y="0"/>
                </a:lnTo>
                <a:lnTo>
                  <a:pt x="56387" y="1523"/>
                </a:lnTo>
                <a:lnTo>
                  <a:pt x="51816" y="6095"/>
                </a:lnTo>
                <a:lnTo>
                  <a:pt x="47244" y="12192"/>
                </a:lnTo>
                <a:lnTo>
                  <a:pt x="41148" y="18288"/>
                </a:lnTo>
                <a:lnTo>
                  <a:pt x="33527" y="24383"/>
                </a:lnTo>
                <a:lnTo>
                  <a:pt x="21336" y="36576"/>
                </a:lnTo>
                <a:lnTo>
                  <a:pt x="18287" y="38100"/>
                </a:lnTo>
                <a:lnTo>
                  <a:pt x="12192" y="39623"/>
                </a:lnTo>
                <a:lnTo>
                  <a:pt x="6096" y="42671"/>
                </a:lnTo>
                <a:lnTo>
                  <a:pt x="6096" y="62483"/>
                </a:lnTo>
                <a:lnTo>
                  <a:pt x="4572" y="67055"/>
                </a:lnTo>
                <a:lnTo>
                  <a:pt x="3048" y="70104"/>
                </a:lnTo>
                <a:lnTo>
                  <a:pt x="0" y="74676"/>
                </a:lnTo>
                <a:lnTo>
                  <a:pt x="0" y="82295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6" name="object 2406"/>
          <p:cNvSpPr/>
          <p:nvPr/>
        </p:nvSpPr>
        <p:spPr>
          <a:xfrm>
            <a:off x="8470912" y="6966724"/>
            <a:ext cx="272797" cy="208788"/>
          </a:xfrm>
          <a:custGeom>
            <a:avLst/>
            <a:gdLst/>
            <a:ahLst/>
            <a:cxnLst/>
            <a:rect l="l" t="t" r="r" b="b"/>
            <a:pathLst>
              <a:path w="272797" h="208788">
                <a:moveTo>
                  <a:pt x="0" y="32004"/>
                </a:moveTo>
                <a:lnTo>
                  <a:pt x="3049" y="30480"/>
                </a:lnTo>
                <a:lnTo>
                  <a:pt x="7621" y="30480"/>
                </a:lnTo>
                <a:lnTo>
                  <a:pt x="13717" y="27433"/>
                </a:lnTo>
                <a:lnTo>
                  <a:pt x="21337" y="25909"/>
                </a:lnTo>
                <a:lnTo>
                  <a:pt x="39624" y="19812"/>
                </a:lnTo>
                <a:lnTo>
                  <a:pt x="50293" y="16764"/>
                </a:lnTo>
                <a:lnTo>
                  <a:pt x="59437" y="13716"/>
                </a:lnTo>
                <a:lnTo>
                  <a:pt x="70105" y="12192"/>
                </a:lnTo>
                <a:lnTo>
                  <a:pt x="80773" y="7621"/>
                </a:lnTo>
                <a:lnTo>
                  <a:pt x="88393" y="6097"/>
                </a:lnTo>
                <a:lnTo>
                  <a:pt x="97537" y="3049"/>
                </a:lnTo>
                <a:lnTo>
                  <a:pt x="105157" y="1525"/>
                </a:lnTo>
                <a:lnTo>
                  <a:pt x="111253" y="0"/>
                </a:lnTo>
                <a:lnTo>
                  <a:pt x="138685" y="0"/>
                </a:lnTo>
                <a:lnTo>
                  <a:pt x="144781" y="1525"/>
                </a:lnTo>
                <a:lnTo>
                  <a:pt x="149353" y="1525"/>
                </a:lnTo>
                <a:lnTo>
                  <a:pt x="152400" y="3049"/>
                </a:lnTo>
                <a:lnTo>
                  <a:pt x="155449" y="3049"/>
                </a:lnTo>
                <a:lnTo>
                  <a:pt x="156973" y="6097"/>
                </a:lnTo>
                <a:lnTo>
                  <a:pt x="160021" y="7621"/>
                </a:lnTo>
                <a:lnTo>
                  <a:pt x="170688" y="18288"/>
                </a:lnTo>
                <a:lnTo>
                  <a:pt x="173737" y="19812"/>
                </a:lnTo>
                <a:lnTo>
                  <a:pt x="175261" y="22861"/>
                </a:lnTo>
                <a:lnTo>
                  <a:pt x="176785" y="24385"/>
                </a:lnTo>
                <a:lnTo>
                  <a:pt x="179833" y="25909"/>
                </a:lnTo>
                <a:lnTo>
                  <a:pt x="190500" y="36576"/>
                </a:lnTo>
                <a:lnTo>
                  <a:pt x="193549" y="42673"/>
                </a:lnTo>
                <a:lnTo>
                  <a:pt x="199645" y="51816"/>
                </a:lnTo>
                <a:lnTo>
                  <a:pt x="204217" y="57912"/>
                </a:lnTo>
                <a:lnTo>
                  <a:pt x="205741" y="60961"/>
                </a:lnTo>
                <a:lnTo>
                  <a:pt x="208788" y="64009"/>
                </a:lnTo>
                <a:lnTo>
                  <a:pt x="211837" y="65533"/>
                </a:lnTo>
                <a:lnTo>
                  <a:pt x="216409" y="68580"/>
                </a:lnTo>
                <a:lnTo>
                  <a:pt x="228600" y="74676"/>
                </a:lnTo>
                <a:lnTo>
                  <a:pt x="236221" y="77725"/>
                </a:lnTo>
                <a:lnTo>
                  <a:pt x="242317" y="80773"/>
                </a:lnTo>
                <a:lnTo>
                  <a:pt x="246888" y="82297"/>
                </a:lnTo>
                <a:lnTo>
                  <a:pt x="251461" y="86868"/>
                </a:lnTo>
                <a:lnTo>
                  <a:pt x="254509" y="91440"/>
                </a:lnTo>
                <a:lnTo>
                  <a:pt x="257557" y="97537"/>
                </a:lnTo>
                <a:lnTo>
                  <a:pt x="266700" y="109728"/>
                </a:lnTo>
                <a:lnTo>
                  <a:pt x="269749" y="114300"/>
                </a:lnTo>
                <a:lnTo>
                  <a:pt x="272797" y="117349"/>
                </a:lnTo>
                <a:lnTo>
                  <a:pt x="272797" y="120397"/>
                </a:lnTo>
                <a:lnTo>
                  <a:pt x="263653" y="126492"/>
                </a:lnTo>
                <a:lnTo>
                  <a:pt x="242317" y="137161"/>
                </a:lnTo>
                <a:lnTo>
                  <a:pt x="231649" y="141733"/>
                </a:lnTo>
                <a:lnTo>
                  <a:pt x="222505" y="146304"/>
                </a:lnTo>
                <a:lnTo>
                  <a:pt x="214885" y="149352"/>
                </a:lnTo>
                <a:lnTo>
                  <a:pt x="208788" y="152400"/>
                </a:lnTo>
                <a:lnTo>
                  <a:pt x="205741" y="152400"/>
                </a:lnTo>
                <a:lnTo>
                  <a:pt x="196597" y="149352"/>
                </a:lnTo>
                <a:lnTo>
                  <a:pt x="187453" y="149352"/>
                </a:lnTo>
                <a:lnTo>
                  <a:pt x="181357" y="150876"/>
                </a:lnTo>
                <a:lnTo>
                  <a:pt x="175261" y="153925"/>
                </a:lnTo>
                <a:lnTo>
                  <a:pt x="166117" y="156973"/>
                </a:lnTo>
                <a:lnTo>
                  <a:pt x="158497" y="160021"/>
                </a:lnTo>
                <a:lnTo>
                  <a:pt x="150876" y="161545"/>
                </a:lnTo>
                <a:lnTo>
                  <a:pt x="146305" y="163068"/>
                </a:lnTo>
                <a:lnTo>
                  <a:pt x="143257" y="164592"/>
                </a:lnTo>
                <a:lnTo>
                  <a:pt x="141733" y="167640"/>
                </a:lnTo>
                <a:lnTo>
                  <a:pt x="132588" y="172212"/>
                </a:lnTo>
                <a:lnTo>
                  <a:pt x="129541" y="172212"/>
                </a:lnTo>
                <a:lnTo>
                  <a:pt x="123445" y="173737"/>
                </a:lnTo>
                <a:lnTo>
                  <a:pt x="120397" y="173737"/>
                </a:lnTo>
                <a:lnTo>
                  <a:pt x="118873" y="175261"/>
                </a:lnTo>
                <a:lnTo>
                  <a:pt x="123445" y="181356"/>
                </a:lnTo>
                <a:lnTo>
                  <a:pt x="118873" y="184404"/>
                </a:lnTo>
                <a:lnTo>
                  <a:pt x="112776" y="185928"/>
                </a:lnTo>
                <a:lnTo>
                  <a:pt x="105157" y="188976"/>
                </a:lnTo>
                <a:lnTo>
                  <a:pt x="97537" y="190500"/>
                </a:lnTo>
                <a:lnTo>
                  <a:pt x="89917" y="190500"/>
                </a:lnTo>
                <a:lnTo>
                  <a:pt x="83821" y="192025"/>
                </a:lnTo>
                <a:lnTo>
                  <a:pt x="77724" y="192025"/>
                </a:lnTo>
                <a:lnTo>
                  <a:pt x="74676" y="190500"/>
                </a:lnTo>
                <a:lnTo>
                  <a:pt x="70105" y="190500"/>
                </a:lnTo>
                <a:lnTo>
                  <a:pt x="64009" y="192025"/>
                </a:lnTo>
                <a:lnTo>
                  <a:pt x="54864" y="193549"/>
                </a:lnTo>
                <a:lnTo>
                  <a:pt x="22861" y="202692"/>
                </a:lnTo>
                <a:lnTo>
                  <a:pt x="16764" y="205740"/>
                </a:lnTo>
                <a:lnTo>
                  <a:pt x="10669" y="207264"/>
                </a:lnTo>
                <a:lnTo>
                  <a:pt x="7621" y="208788"/>
                </a:lnTo>
                <a:lnTo>
                  <a:pt x="0" y="208788"/>
                </a:lnTo>
                <a:lnTo>
                  <a:pt x="0" y="32004"/>
                </a:lnTo>
              </a:path>
            </a:pathLst>
          </a:custGeom>
          <a:solidFill>
            <a:srgbClr val="284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7" name="object 2407"/>
          <p:cNvSpPr/>
          <p:nvPr/>
        </p:nvSpPr>
        <p:spPr>
          <a:xfrm>
            <a:off x="8542541" y="7029209"/>
            <a:ext cx="201168" cy="108203"/>
          </a:xfrm>
          <a:custGeom>
            <a:avLst/>
            <a:gdLst/>
            <a:ahLst/>
            <a:cxnLst/>
            <a:rect l="l" t="t" r="r" b="b"/>
            <a:pathLst>
              <a:path w="201168" h="108203">
                <a:moveTo>
                  <a:pt x="137159" y="0"/>
                </a:moveTo>
                <a:lnTo>
                  <a:pt x="140208" y="1524"/>
                </a:lnTo>
                <a:lnTo>
                  <a:pt x="144780" y="4571"/>
                </a:lnTo>
                <a:lnTo>
                  <a:pt x="156971" y="10667"/>
                </a:lnTo>
                <a:lnTo>
                  <a:pt x="164592" y="13715"/>
                </a:lnTo>
                <a:lnTo>
                  <a:pt x="170688" y="16764"/>
                </a:lnTo>
                <a:lnTo>
                  <a:pt x="175259" y="19812"/>
                </a:lnTo>
                <a:lnTo>
                  <a:pt x="179832" y="24383"/>
                </a:lnTo>
                <a:lnTo>
                  <a:pt x="182880" y="28955"/>
                </a:lnTo>
                <a:lnTo>
                  <a:pt x="185928" y="35052"/>
                </a:lnTo>
                <a:lnTo>
                  <a:pt x="195071" y="47243"/>
                </a:lnTo>
                <a:lnTo>
                  <a:pt x="198120" y="51815"/>
                </a:lnTo>
                <a:lnTo>
                  <a:pt x="201168" y="54864"/>
                </a:lnTo>
                <a:lnTo>
                  <a:pt x="201168" y="56388"/>
                </a:lnTo>
                <a:lnTo>
                  <a:pt x="192024" y="62483"/>
                </a:lnTo>
                <a:lnTo>
                  <a:pt x="170688" y="73152"/>
                </a:lnTo>
                <a:lnTo>
                  <a:pt x="160020" y="77724"/>
                </a:lnTo>
                <a:lnTo>
                  <a:pt x="150876" y="82295"/>
                </a:lnTo>
                <a:lnTo>
                  <a:pt x="143256" y="86867"/>
                </a:lnTo>
                <a:lnTo>
                  <a:pt x="137159" y="88391"/>
                </a:lnTo>
                <a:lnTo>
                  <a:pt x="134112" y="88391"/>
                </a:lnTo>
                <a:lnTo>
                  <a:pt x="129540" y="86867"/>
                </a:lnTo>
                <a:lnTo>
                  <a:pt x="124968" y="86867"/>
                </a:lnTo>
                <a:lnTo>
                  <a:pt x="120395" y="85343"/>
                </a:lnTo>
                <a:lnTo>
                  <a:pt x="118871" y="85343"/>
                </a:lnTo>
                <a:lnTo>
                  <a:pt x="115824" y="86867"/>
                </a:lnTo>
                <a:lnTo>
                  <a:pt x="109728" y="88391"/>
                </a:lnTo>
                <a:lnTo>
                  <a:pt x="103632" y="91440"/>
                </a:lnTo>
                <a:lnTo>
                  <a:pt x="94488" y="92964"/>
                </a:lnTo>
                <a:lnTo>
                  <a:pt x="86868" y="96012"/>
                </a:lnTo>
                <a:lnTo>
                  <a:pt x="79247" y="97536"/>
                </a:lnTo>
                <a:lnTo>
                  <a:pt x="74676" y="99060"/>
                </a:lnTo>
                <a:lnTo>
                  <a:pt x="71628" y="100583"/>
                </a:lnTo>
                <a:lnTo>
                  <a:pt x="70104" y="103631"/>
                </a:lnTo>
                <a:lnTo>
                  <a:pt x="60959" y="108203"/>
                </a:lnTo>
                <a:lnTo>
                  <a:pt x="56388" y="106679"/>
                </a:lnTo>
                <a:lnTo>
                  <a:pt x="51816" y="106679"/>
                </a:lnTo>
                <a:lnTo>
                  <a:pt x="48768" y="105155"/>
                </a:lnTo>
                <a:lnTo>
                  <a:pt x="47244" y="105155"/>
                </a:lnTo>
                <a:lnTo>
                  <a:pt x="44195" y="103631"/>
                </a:lnTo>
                <a:lnTo>
                  <a:pt x="41147" y="100583"/>
                </a:lnTo>
                <a:lnTo>
                  <a:pt x="39624" y="97536"/>
                </a:lnTo>
                <a:lnTo>
                  <a:pt x="36576" y="92964"/>
                </a:lnTo>
                <a:lnTo>
                  <a:pt x="35052" y="88391"/>
                </a:lnTo>
                <a:lnTo>
                  <a:pt x="32004" y="76200"/>
                </a:lnTo>
                <a:lnTo>
                  <a:pt x="28956" y="71627"/>
                </a:lnTo>
                <a:lnTo>
                  <a:pt x="25908" y="70103"/>
                </a:lnTo>
                <a:lnTo>
                  <a:pt x="22859" y="67055"/>
                </a:lnTo>
                <a:lnTo>
                  <a:pt x="18288" y="64007"/>
                </a:lnTo>
                <a:lnTo>
                  <a:pt x="13716" y="62483"/>
                </a:lnTo>
                <a:lnTo>
                  <a:pt x="9144" y="59436"/>
                </a:lnTo>
                <a:lnTo>
                  <a:pt x="4571" y="57912"/>
                </a:lnTo>
                <a:lnTo>
                  <a:pt x="1524" y="56388"/>
                </a:lnTo>
                <a:lnTo>
                  <a:pt x="0" y="56388"/>
                </a:lnTo>
                <a:lnTo>
                  <a:pt x="1524" y="47243"/>
                </a:lnTo>
                <a:lnTo>
                  <a:pt x="4571" y="42671"/>
                </a:lnTo>
                <a:lnTo>
                  <a:pt x="12192" y="35052"/>
                </a:lnTo>
                <a:lnTo>
                  <a:pt x="15240" y="33527"/>
                </a:lnTo>
                <a:lnTo>
                  <a:pt x="22859" y="25907"/>
                </a:lnTo>
                <a:lnTo>
                  <a:pt x="27432" y="22860"/>
                </a:lnTo>
                <a:lnTo>
                  <a:pt x="35052" y="15240"/>
                </a:lnTo>
                <a:lnTo>
                  <a:pt x="39624" y="13715"/>
                </a:lnTo>
                <a:lnTo>
                  <a:pt x="41147" y="12191"/>
                </a:lnTo>
                <a:lnTo>
                  <a:pt x="42671" y="13715"/>
                </a:lnTo>
                <a:lnTo>
                  <a:pt x="54864" y="19812"/>
                </a:lnTo>
                <a:lnTo>
                  <a:pt x="64008" y="28955"/>
                </a:lnTo>
                <a:lnTo>
                  <a:pt x="64008" y="32003"/>
                </a:lnTo>
                <a:lnTo>
                  <a:pt x="67056" y="35052"/>
                </a:lnTo>
                <a:lnTo>
                  <a:pt x="71628" y="36576"/>
                </a:lnTo>
                <a:lnTo>
                  <a:pt x="74676" y="38100"/>
                </a:lnTo>
                <a:lnTo>
                  <a:pt x="79247" y="41148"/>
                </a:lnTo>
                <a:lnTo>
                  <a:pt x="82295" y="41148"/>
                </a:lnTo>
                <a:lnTo>
                  <a:pt x="85344" y="42671"/>
                </a:lnTo>
                <a:lnTo>
                  <a:pt x="86868" y="42671"/>
                </a:lnTo>
                <a:lnTo>
                  <a:pt x="88392" y="41148"/>
                </a:lnTo>
                <a:lnTo>
                  <a:pt x="88392" y="38100"/>
                </a:lnTo>
                <a:lnTo>
                  <a:pt x="91440" y="32003"/>
                </a:lnTo>
                <a:lnTo>
                  <a:pt x="92964" y="27431"/>
                </a:lnTo>
                <a:lnTo>
                  <a:pt x="94488" y="24383"/>
                </a:lnTo>
                <a:lnTo>
                  <a:pt x="96012" y="24383"/>
                </a:lnTo>
                <a:lnTo>
                  <a:pt x="99059" y="21336"/>
                </a:lnTo>
                <a:lnTo>
                  <a:pt x="105156" y="18288"/>
                </a:lnTo>
                <a:lnTo>
                  <a:pt x="114300" y="9143"/>
                </a:lnTo>
                <a:lnTo>
                  <a:pt x="120395" y="6095"/>
                </a:lnTo>
                <a:lnTo>
                  <a:pt x="123444" y="3048"/>
                </a:lnTo>
                <a:lnTo>
                  <a:pt x="126492" y="1524"/>
                </a:lnTo>
                <a:lnTo>
                  <a:pt x="128016" y="1524"/>
                </a:lnTo>
                <a:lnTo>
                  <a:pt x="131064" y="0"/>
                </a:lnTo>
                <a:lnTo>
                  <a:pt x="137159" y="0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8" name="object 2408"/>
          <p:cNvSpPr/>
          <p:nvPr/>
        </p:nvSpPr>
        <p:spPr>
          <a:xfrm>
            <a:off x="8880869" y="6703073"/>
            <a:ext cx="650748" cy="560831"/>
          </a:xfrm>
          <a:custGeom>
            <a:avLst/>
            <a:gdLst/>
            <a:ahLst/>
            <a:cxnLst/>
            <a:rect l="l" t="t" r="r" b="b"/>
            <a:pathLst>
              <a:path w="650748" h="560831">
                <a:moveTo>
                  <a:pt x="640080" y="518160"/>
                </a:moveTo>
                <a:lnTo>
                  <a:pt x="646176" y="496824"/>
                </a:lnTo>
                <a:lnTo>
                  <a:pt x="650748" y="480060"/>
                </a:lnTo>
                <a:lnTo>
                  <a:pt x="650748" y="449579"/>
                </a:lnTo>
                <a:lnTo>
                  <a:pt x="649224" y="443484"/>
                </a:lnTo>
                <a:lnTo>
                  <a:pt x="647700" y="437388"/>
                </a:lnTo>
                <a:lnTo>
                  <a:pt x="646176" y="431291"/>
                </a:lnTo>
                <a:lnTo>
                  <a:pt x="644652" y="426719"/>
                </a:lnTo>
                <a:lnTo>
                  <a:pt x="641604" y="420624"/>
                </a:lnTo>
                <a:lnTo>
                  <a:pt x="629412" y="402336"/>
                </a:lnTo>
                <a:lnTo>
                  <a:pt x="624840" y="399288"/>
                </a:lnTo>
                <a:lnTo>
                  <a:pt x="621792" y="394715"/>
                </a:lnTo>
                <a:lnTo>
                  <a:pt x="617219" y="391667"/>
                </a:lnTo>
                <a:lnTo>
                  <a:pt x="609600" y="384048"/>
                </a:lnTo>
                <a:lnTo>
                  <a:pt x="605028" y="381000"/>
                </a:lnTo>
                <a:lnTo>
                  <a:pt x="600455" y="376427"/>
                </a:lnTo>
                <a:lnTo>
                  <a:pt x="592836" y="370331"/>
                </a:lnTo>
                <a:lnTo>
                  <a:pt x="586740" y="365760"/>
                </a:lnTo>
                <a:lnTo>
                  <a:pt x="556260" y="353567"/>
                </a:lnTo>
                <a:lnTo>
                  <a:pt x="548640" y="352043"/>
                </a:lnTo>
                <a:lnTo>
                  <a:pt x="539496" y="350519"/>
                </a:lnTo>
                <a:lnTo>
                  <a:pt x="495300" y="350519"/>
                </a:lnTo>
                <a:lnTo>
                  <a:pt x="477012" y="353567"/>
                </a:lnTo>
                <a:lnTo>
                  <a:pt x="466343" y="355091"/>
                </a:lnTo>
                <a:lnTo>
                  <a:pt x="475488" y="373379"/>
                </a:lnTo>
                <a:lnTo>
                  <a:pt x="480060" y="384048"/>
                </a:lnTo>
                <a:lnTo>
                  <a:pt x="484631" y="391667"/>
                </a:lnTo>
                <a:lnTo>
                  <a:pt x="489204" y="400812"/>
                </a:lnTo>
                <a:lnTo>
                  <a:pt x="492252" y="408431"/>
                </a:lnTo>
                <a:lnTo>
                  <a:pt x="496824" y="414527"/>
                </a:lnTo>
                <a:lnTo>
                  <a:pt x="499872" y="422148"/>
                </a:lnTo>
                <a:lnTo>
                  <a:pt x="504443" y="422148"/>
                </a:lnTo>
                <a:lnTo>
                  <a:pt x="510540" y="420624"/>
                </a:lnTo>
                <a:lnTo>
                  <a:pt x="516636" y="422148"/>
                </a:lnTo>
                <a:lnTo>
                  <a:pt x="522731" y="422148"/>
                </a:lnTo>
                <a:lnTo>
                  <a:pt x="530352" y="423672"/>
                </a:lnTo>
                <a:lnTo>
                  <a:pt x="536448" y="426719"/>
                </a:lnTo>
                <a:lnTo>
                  <a:pt x="551688" y="432815"/>
                </a:lnTo>
                <a:lnTo>
                  <a:pt x="556260" y="437388"/>
                </a:lnTo>
                <a:lnTo>
                  <a:pt x="562355" y="441960"/>
                </a:lnTo>
                <a:lnTo>
                  <a:pt x="571500" y="454151"/>
                </a:lnTo>
                <a:lnTo>
                  <a:pt x="574548" y="458724"/>
                </a:lnTo>
                <a:lnTo>
                  <a:pt x="576072" y="467867"/>
                </a:lnTo>
                <a:lnTo>
                  <a:pt x="577596" y="473963"/>
                </a:lnTo>
                <a:lnTo>
                  <a:pt x="574548" y="483107"/>
                </a:lnTo>
                <a:lnTo>
                  <a:pt x="574548" y="484631"/>
                </a:lnTo>
                <a:lnTo>
                  <a:pt x="573024" y="486155"/>
                </a:lnTo>
                <a:lnTo>
                  <a:pt x="571500" y="487679"/>
                </a:lnTo>
                <a:lnTo>
                  <a:pt x="560831" y="487679"/>
                </a:lnTo>
                <a:lnTo>
                  <a:pt x="556260" y="486155"/>
                </a:lnTo>
                <a:lnTo>
                  <a:pt x="547116" y="480060"/>
                </a:lnTo>
                <a:lnTo>
                  <a:pt x="541019" y="475488"/>
                </a:lnTo>
                <a:lnTo>
                  <a:pt x="528828" y="463296"/>
                </a:lnTo>
                <a:lnTo>
                  <a:pt x="522731" y="454151"/>
                </a:lnTo>
                <a:lnTo>
                  <a:pt x="515112" y="445007"/>
                </a:lnTo>
                <a:lnTo>
                  <a:pt x="507492" y="434339"/>
                </a:lnTo>
                <a:lnTo>
                  <a:pt x="499872" y="422148"/>
                </a:lnTo>
                <a:lnTo>
                  <a:pt x="498348" y="420624"/>
                </a:lnTo>
                <a:lnTo>
                  <a:pt x="498348" y="417576"/>
                </a:lnTo>
                <a:lnTo>
                  <a:pt x="496824" y="416051"/>
                </a:lnTo>
                <a:lnTo>
                  <a:pt x="495300" y="414527"/>
                </a:lnTo>
                <a:lnTo>
                  <a:pt x="493776" y="411479"/>
                </a:lnTo>
                <a:lnTo>
                  <a:pt x="492252" y="406907"/>
                </a:lnTo>
                <a:lnTo>
                  <a:pt x="490728" y="403860"/>
                </a:lnTo>
                <a:lnTo>
                  <a:pt x="487680" y="400812"/>
                </a:lnTo>
                <a:lnTo>
                  <a:pt x="484631" y="394715"/>
                </a:lnTo>
                <a:lnTo>
                  <a:pt x="483107" y="390143"/>
                </a:lnTo>
                <a:lnTo>
                  <a:pt x="480060" y="384048"/>
                </a:lnTo>
                <a:lnTo>
                  <a:pt x="477012" y="379476"/>
                </a:lnTo>
                <a:lnTo>
                  <a:pt x="475488" y="373379"/>
                </a:lnTo>
                <a:lnTo>
                  <a:pt x="466343" y="355091"/>
                </a:lnTo>
                <a:lnTo>
                  <a:pt x="460248" y="339851"/>
                </a:lnTo>
                <a:lnTo>
                  <a:pt x="452628" y="324612"/>
                </a:lnTo>
                <a:lnTo>
                  <a:pt x="446531" y="310896"/>
                </a:lnTo>
                <a:lnTo>
                  <a:pt x="438912" y="297179"/>
                </a:lnTo>
                <a:lnTo>
                  <a:pt x="431292" y="281939"/>
                </a:lnTo>
                <a:lnTo>
                  <a:pt x="422148" y="268224"/>
                </a:lnTo>
                <a:lnTo>
                  <a:pt x="414528" y="254507"/>
                </a:lnTo>
                <a:lnTo>
                  <a:pt x="405384" y="240791"/>
                </a:lnTo>
                <a:lnTo>
                  <a:pt x="396240" y="228600"/>
                </a:lnTo>
                <a:lnTo>
                  <a:pt x="387096" y="214884"/>
                </a:lnTo>
                <a:lnTo>
                  <a:pt x="379476" y="202691"/>
                </a:lnTo>
                <a:lnTo>
                  <a:pt x="370331" y="188976"/>
                </a:lnTo>
                <a:lnTo>
                  <a:pt x="352043" y="164591"/>
                </a:lnTo>
                <a:lnTo>
                  <a:pt x="342900" y="153924"/>
                </a:lnTo>
                <a:lnTo>
                  <a:pt x="333755" y="141731"/>
                </a:lnTo>
                <a:lnTo>
                  <a:pt x="324612" y="131063"/>
                </a:lnTo>
                <a:lnTo>
                  <a:pt x="316992" y="121919"/>
                </a:lnTo>
                <a:lnTo>
                  <a:pt x="307848" y="111251"/>
                </a:lnTo>
                <a:lnTo>
                  <a:pt x="300228" y="102107"/>
                </a:lnTo>
                <a:lnTo>
                  <a:pt x="291084" y="92963"/>
                </a:lnTo>
                <a:lnTo>
                  <a:pt x="283464" y="83819"/>
                </a:lnTo>
                <a:lnTo>
                  <a:pt x="277367" y="76200"/>
                </a:lnTo>
                <a:lnTo>
                  <a:pt x="269748" y="68579"/>
                </a:lnTo>
                <a:lnTo>
                  <a:pt x="262128" y="62484"/>
                </a:lnTo>
                <a:lnTo>
                  <a:pt x="233172" y="33527"/>
                </a:lnTo>
                <a:lnTo>
                  <a:pt x="228600" y="32003"/>
                </a:lnTo>
                <a:lnTo>
                  <a:pt x="205740" y="16763"/>
                </a:lnTo>
                <a:lnTo>
                  <a:pt x="184404" y="7619"/>
                </a:lnTo>
                <a:lnTo>
                  <a:pt x="164592" y="1524"/>
                </a:lnTo>
                <a:lnTo>
                  <a:pt x="144780" y="0"/>
                </a:lnTo>
                <a:lnTo>
                  <a:pt x="124967" y="1524"/>
                </a:lnTo>
                <a:lnTo>
                  <a:pt x="108204" y="6096"/>
                </a:lnTo>
                <a:lnTo>
                  <a:pt x="91440" y="13715"/>
                </a:lnTo>
                <a:lnTo>
                  <a:pt x="77724" y="22860"/>
                </a:lnTo>
                <a:lnTo>
                  <a:pt x="64007" y="33527"/>
                </a:lnTo>
                <a:lnTo>
                  <a:pt x="50292" y="45719"/>
                </a:lnTo>
                <a:lnTo>
                  <a:pt x="39624" y="57912"/>
                </a:lnTo>
                <a:lnTo>
                  <a:pt x="21336" y="85343"/>
                </a:lnTo>
                <a:lnTo>
                  <a:pt x="7619" y="112776"/>
                </a:lnTo>
                <a:lnTo>
                  <a:pt x="4572" y="126491"/>
                </a:lnTo>
                <a:lnTo>
                  <a:pt x="3048" y="131063"/>
                </a:lnTo>
                <a:lnTo>
                  <a:pt x="1524" y="140207"/>
                </a:lnTo>
                <a:lnTo>
                  <a:pt x="0" y="149351"/>
                </a:lnTo>
                <a:lnTo>
                  <a:pt x="0" y="187451"/>
                </a:lnTo>
                <a:lnTo>
                  <a:pt x="1524" y="202691"/>
                </a:lnTo>
                <a:lnTo>
                  <a:pt x="4572" y="217931"/>
                </a:lnTo>
                <a:lnTo>
                  <a:pt x="9143" y="233172"/>
                </a:lnTo>
                <a:lnTo>
                  <a:pt x="21336" y="260603"/>
                </a:lnTo>
                <a:lnTo>
                  <a:pt x="30480" y="271272"/>
                </a:lnTo>
                <a:lnTo>
                  <a:pt x="42672" y="283463"/>
                </a:lnTo>
                <a:lnTo>
                  <a:pt x="54864" y="291084"/>
                </a:lnTo>
                <a:lnTo>
                  <a:pt x="71628" y="297179"/>
                </a:lnTo>
                <a:lnTo>
                  <a:pt x="88392" y="300227"/>
                </a:lnTo>
                <a:lnTo>
                  <a:pt x="108204" y="301751"/>
                </a:lnTo>
                <a:lnTo>
                  <a:pt x="144780" y="304800"/>
                </a:lnTo>
                <a:lnTo>
                  <a:pt x="178307" y="307848"/>
                </a:lnTo>
                <a:lnTo>
                  <a:pt x="192024" y="309372"/>
                </a:lnTo>
                <a:lnTo>
                  <a:pt x="207264" y="309372"/>
                </a:lnTo>
                <a:lnTo>
                  <a:pt x="220980" y="310896"/>
                </a:lnTo>
                <a:lnTo>
                  <a:pt x="233172" y="312419"/>
                </a:lnTo>
                <a:lnTo>
                  <a:pt x="254507" y="315467"/>
                </a:lnTo>
                <a:lnTo>
                  <a:pt x="263652" y="316991"/>
                </a:lnTo>
                <a:lnTo>
                  <a:pt x="271272" y="320039"/>
                </a:lnTo>
                <a:lnTo>
                  <a:pt x="283464" y="323088"/>
                </a:lnTo>
                <a:lnTo>
                  <a:pt x="286512" y="324612"/>
                </a:lnTo>
                <a:lnTo>
                  <a:pt x="281940" y="324612"/>
                </a:lnTo>
                <a:lnTo>
                  <a:pt x="278892" y="326136"/>
                </a:lnTo>
                <a:lnTo>
                  <a:pt x="277367" y="326136"/>
                </a:lnTo>
                <a:lnTo>
                  <a:pt x="274319" y="327660"/>
                </a:lnTo>
                <a:lnTo>
                  <a:pt x="271272" y="330707"/>
                </a:lnTo>
                <a:lnTo>
                  <a:pt x="277367" y="333755"/>
                </a:lnTo>
                <a:lnTo>
                  <a:pt x="284988" y="336803"/>
                </a:lnTo>
                <a:lnTo>
                  <a:pt x="291084" y="341376"/>
                </a:lnTo>
                <a:lnTo>
                  <a:pt x="300228" y="345948"/>
                </a:lnTo>
                <a:lnTo>
                  <a:pt x="307848" y="350519"/>
                </a:lnTo>
                <a:lnTo>
                  <a:pt x="316992" y="356615"/>
                </a:lnTo>
                <a:lnTo>
                  <a:pt x="324612" y="362712"/>
                </a:lnTo>
                <a:lnTo>
                  <a:pt x="333755" y="368807"/>
                </a:lnTo>
                <a:lnTo>
                  <a:pt x="344424" y="376427"/>
                </a:lnTo>
                <a:lnTo>
                  <a:pt x="353567" y="384048"/>
                </a:lnTo>
                <a:lnTo>
                  <a:pt x="387096" y="417576"/>
                </a:lnTo>
                <a:lnTo>
                  <a:pt x="394716" y="426719"/>
                </a:lnTo>
                <a:lnTo>
                  <a:pt x="400812" y="434339"/>
                </a:lnTo>
                <a:lnTo>
                  <a:pt x="409955" y="445007"/>
                </a:lnTo>
                <a:lnTo>
                  <a:pt x="417576" y="457200"/>
                </a:lnTo>
                <a:lnTo>
                  <a:pt x="426719" y="467867"/>
                </a:lnTo>
                <a:lnTo>
                  <a:pt x="434340" y="478536"/>
                </a:lnTo>
                <a:lnTo>
                  <a:pt x="443484" y="489203"/>
                </a:lnTo>
                <a:lnTo>
                  <a:pt x="451104" y="499872"/>
                </a:lnTo>
                <a:lnTo>
                  <a:pt x="460248" y="509015"/>
                </a:lnTo>
                <a:lnTo>
                  <a:pt x="469392" y="516636"/>
                </a:lnTo>
                <a:lnTo>
                  <a:pt x="478536" y="525779"/>
                </a:lnTo>
                <a:lnTo>
                  <a:pt x="487680" y="533400"/>
                </a:lnTo>
                <a:lnTo>
                  <a:pt x="498348" y="539496"/>
                </a:lnTo>
                <a:lnTo>
                  <a:pt x="507492" y="545591"/>
                </a:lnTo>
                <a:lnTo>
                  <a:pt x="518160" y="551688"/>
                </a:lnTo>
                <a:lnTo>
                  <a:pt x="527304" y="556260"/>
                </a:lnTo>
                <a:lnTo>
                  <a:pt x="537972" y="559307"/>
                </a:lnTo>
                <a:lnTo>
                  <a:pt x="548640" y="560831"/>
                </a:lnTo>
                <a:lnTo>
                  <a:pt x="576072" y="560831"/>
                </a:lnTo>
                <a:lnTo>
                  <a:pt x="583692" y="559307"/>
                </a:lnTo>
                <a:lnTo>
                  <a:pt x="589788" y="557784"/>
                </a:lnTo>
                <a:lnTo>
                  <a:pt x="597407" y="554736"/>
                </a:lnTo>
                <a:lnTo>
                  <a:pt x="615696" y="545591"/>
                </a:lnTo>
                <a:lnTo>
                  <a:pt x="621792" y="541019"/>
                </a:lnTo>
                <a:lnTo>
                  <a:pt x="626364" y="537972"/>
                </a:lnTo>
                <a:lnTo>
                  <a:pt x="630936" y="533400"/>
                </a:lnTo>
                <a:lnTo>
                  <a:pt x="633984" y="528827"/>
                </a:lnTo>
                <a:lnTo>
                  <a:pt x="638555" y="522731"/>
                </a:lnTo>
                <a:lnTo>
                  <a:pt x="640080" y="518160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9" name="object 2409"/>
          <p:cNvSpPr/>
          <p:nvPr/>
        </p:nvSpPr>
        <p:spPr>
          <a:xfrm>
            <a:off x="9085085" y="7100836"/>
            <a:ext cx="192024" cy="54864"/>
          </a:xfrm>
          <a:custGeom>
            <a:avLst/>
            <a:gdLst/>
            <a:ahLst/>
            <a:cxnLst/>
            <a:rect l="l" t="t" r="r" b="b"/>
            <a:pathLst>
              <a:path w="192024" h="54864">
                <a:moveTo>
                  <a:pt x="0" y="54864"/>
                </a:moveTo>
                <a:lnTo>
                  <a:pt x="12191" y="54864"/>
                </a:lnTo>
                <a:lnTo>
                  <a:pt x="21336" y="53340"/>
                </a:lnTo>
                <a:lnTo>
                  <a:pt x="32003" y="50292"/>
                </a:lnTo>
                <a:lnTo>
                  <a:pt x="44196" y="47244"/>
                </a:lnTo>
                <a:lnTo>
                  <a:pt x="57912" y="42673"/>
                </a:lnTo>
                <a:lnTo>
                  <a:pt x="71627" y="39625"/>
                </a:lnTo>
                <a:lnTo>
                  <a:pt x="85344" y="35052"/>
                </a:lnTo>
                <a:lnTo>
                  <a:pt x="99060" y="28956"/>
                </a:lnTo>
                <a:lnTo>
                  <a:pt x="126491" y="19813"/>
                </a:lnTo>
                <a:lnTo>
                  <a:pt x="138684" y="15240"/>
                </a:lnTo>
                <a:lnTo>
                  <a:pt x="149351" y="10668"/>
                </a:lnTo>
                <a:lnTo>
                  <a:pt x="158496" y="6097"/>
                </a:lnTo>
                <a:lnTo>
                  <a:pt x="166115" y="3049"/>
                </a:lnTo>
                <a:lnTo>
                  <a:pt x="170688" y="0"/>
                </a:lnTo>
                <a:lnTo>
                  <a:pt x="182880" y="12192"/>
                </a:lnTo>
                <a:lnTo>
                  <a:pt x="184403" y="15240"/>
                </a:lnTo>
                <a:lnTo>
                  <a:pt x="192024" y="22861"/>
                </a:lnTo>
                <a:lnTo>
                  <a:pt x="187451" y="24385"/>
                </a:lnTo>
                <a:lnTo>
                  <a:pt x="182880" y="27433"/>
                </a:lnTo>
                <a:lnTo>
                  <a:pt x="175260" y="28956"/>
                </a:lnTo>
                <a:lnTo>
                  <a:pt x="153924" y="35052"/>
                </a:lnTo>
                <a:lnTo>
                  <a:pt x="141732" y="38100"/>
                </a:lnTo>
                <a:lnTo>
                  <a:pt x="128015" y="39625"/>
                </a:lnTo>
                <a:lnTo>
                  <a:pt x="114300" y="44197"/>
                </a:lnTo>
                <a:lnTo>
                  <a:pt x="100584" y="45721"/>
                </a:lnTo>
                <a:lnTo>
                  <a:pt x="85344" y="48768"/>
                </a:lnTo>
                <a:lnTo>
                  <a:pt x="54864" y="51816"/>
                </a:lnTo>
                <a:lnTo>
                  <a:pt x="41148" y="54864"/>
                </a:lnTo>
                <a:lnTo>
                  <a:pt x="0" y="54864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0" name="object 2410"/>
          <p:cNvSpPr/>
          <p:nvPr/>
        </p:nvSpPr>
        <p:spPr>
          <a:xfrm>
            <a:off x="8605024" y="6980440"/>
            <a:ext cx="80773" cy="99060"/>
          </a:xfrm>
          <a:custGeom>
            <a:avLst/>
            <a:gdLst/>
            <a:ahLst/>
            <a:cxnLst/>
            <a:rect l="l" t="t" r="r" b="b"/>
            <a:pathLst>
              <a:path w="80773" h="99060">
                <a:moveTo>
                  <a:pt x="68581" y="3048"/>
                </a:moveTo>
                <a:lnTo>
                  <a:pt x="74676" y="6096"/>
                </a:lnTo>
                <a:lnTo>
                  <a:pt x="79249" y="10669"/>
                </a:lnTo>
                <a:lnTo>
                  <a:pt x="80773" y="15240"/>
                </a:lnTo>
                <a:lnTo>
                  <a:pt x="80773" y="27433"/>
                </a:lnTo>
                <a:lnTo>
                  <a:pt x="79249" y="33529"/>
                </a:lnTo>
                <a:lnTo>
                  <a:pt x="77725" y="38100"/>
                </a:lnTo>
                <a:lnTo>
                  <a:pt x="74676" y="47245"/>
                </a:lnTo>
                <a:lnTo>
                  <a:pt x="71629" y="57912"/>
                </a:lnTo>
                <a:lnTo>
                  <a:pt x="65533" y="76200"/>
                </a:lnTo>
                <a:lnTo>
                  <a:pt x="64009" y="82296"/>
                </a:lnTo>
                <a:lnTo>
                  <a:pt x="62485" y="88393"/>
                </a:lnTo>
                <a:lnTo>
                  <a:pt x="56388" y="97536"/>
                </a:lnTo>
                <a:lnTo>
                  <a:pt x="50293" y="99060"/>
                </a:lnTo>
                <a:lnTo>
                  <a:pt x="47245" y="99060"/>
                </a:lnTo>
                <a:lnTo>
                  <a:pt x="44197" y="97536"/>
                </a:lnTo>
                <a:lnTo>
                  <a:pt x="36576" y="97536"/>
                </a:lnTo>
                <a:lnTo>
                  <a:pt x="35052" y="96012"/>
                </a:lnTo>
                <a:lnTo>
                  <a:pt x="32005" y="94488"/>
                </a:lnTo>
                <a:lnTo>
                  <a:pt x="28957" y="94488"/>
                </a:lnTo>
                <a:lnTo>
                  <a:pt x="27433" y="96012"/>
                </a:lnTo>
                <a:lnTo>
                  <a:pt x="24385" y="96012"/>
                </a:lnTo>
                <a:lnTo>
                  <a:pt x="22861" y="94488"/>
                </a:lnTo>
                <a:lnTo>
                  <a:pt x="21337" y="94488"/>
                </a:lnTo>
                <a:lnTo>
                  <a:pt x="19812" y="92964"/>
                </a:lnTo>
                <a:lnTo>
                  <a:pt x="19812" y="89917"/>
                </a:lnTo>
                <a:lnTo>
                  <a:pt x="12193" y="89917"/>
                </a:lnTo>
                <a:lnTo>
                  <a:pt x="10669" y="88393"/>
                </a:lnTo>
                <a:lnTo>
                  <a:pt x="9145" y="86869"/>
                </a:lnTo>
                <a:lnTo>
                  <a:pt x="9145" y="82296"/>
                </a:lnTo>
                <a:lnTo>
                  <a:pt x="4573" y="82296"/>
                </a:lnTo>
                <a:lnTo>
                  <a:pt x="1525" y="80772"/>
                </a:lnTo>
                <a:lnTo>
                  <a:pt x="0" y="77724"/>
                </a:lnTo>
                <a:lnTo>
                  <a:pt x="1525" y="73152"/>
                </a:lnTo>
                <a:lnTo>
                  <a:pt x="3049" y="71629"/>
                </a:lnTo>
                <a:lnTo>
                  <a:pt x="6097" y="65533"/>
                </a:lnTo>
                <a:lnTo>
                  <a:pt x="12193" y="59436"/>
                </a:lnTo>
                <a:lnTo>
                  <a:pt x="13717" y="54864"/>
                </a:lnTo>
                <a:lnTo>
                  <a:pt x="16764" y="50293"/>
                </a:lnTo>
                <a:lnTo>
                  <a:pt x="22861" y="44196"/>
                </a:lnTo>
                <a:lnTo>
                  <a:pt x="27433" y="35052"/>
                </a:lnTo>
                <a:lnTo>
                  <a:pt x="28957" y="28957"/>
                </a:lnTo>
                <a:lnTo>
                  <a:pt x="32005" y="24384"/>
                </a:lnTo>
                <a:lnTo>
                  <a:pt x="32005" y="21336"/>
                </a:lnTo>
                <a:lnTo>
                  <a:pt x="33529" y="18288"/>
                </a:lnTo>
                <a:lnTo>
                  <a:pt x="36576" y="13717"/>
                </a:lnTo>
                <a:lnTo>
                  <a:pt x="39625" y="7621"/>
                </a:lnTo>
                <a:lnTo>
                  <a:pt x="45721" y="3048"/>
                </a:lnTo>
                <a:lnTo>
                  <a:pt x="57912" y="0"/>
                </a:lnTo>
                <a:lnTo>
                  <a:pt x="68581" y="3048"/>
                </a:lnTo>
              </a:path>
            </a:pathLst>
          </a:custGeom>
          <a:solidFill>
            <a:srgbClr val="B5595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1" name="object 2411"/>
          <p:cNvSpPr/>
          <p:nvPr/>
        </p:nvSpPr>
        <p:spPr>
          <a:xfrm>
            <a:off x="8649221" y="6983488"/>
            <a:ext cx="36576" cy="96012"/>
          </a:xfrm>
          <a:custGeom>
            <a:avLst/>
            <a:gdLst/>
            <a:ahLst/>
            <a:cxnLst/>
            <a:rect l="l" t="t" r="r" b="b"/>
            <a:pathLst>
              <a:path w="36576" h="96012">
                <a:moveTo>
                  <a:pt x="6096" y="96012"/>
                </a:moveTo>
                <a:lnTo>
                  <a:pt x="12191" y="92964"/>
                </a:lnTo>
                <a:lnTo>
                  <a:pt x="15240" y="89916"/>
                </a:lnTo>
                <a:lnTo>
                  <a:pt x="18288" y="85345"/>
                </a:lnTo>
                <a:lnTo>
                  <a:pt x="19812" y="79248"/>
                </a:lnTo>
                <a:lnTo>
                  <a:pt x="21336" y="73152"/>
                </a:lnTo>
                <a:lnTo>
                  <a:pt x="27432" y="54864"/>
                </a:lnTo>
                <a:lnTo>
                  <a:pt x="30479" y="44197"/>
                </a:lnTo>
                <a:lnTo>
                  <a:pt x="33528" y="35052"/>
                </a:lnTo>
                <a:lnTo>
                  <a:pt x="35052" y="30481"/>
                </a:lnTo>
                <a:lnTo>
                  <a:pt x="36576" y="24385"/>
                </a:lnTo>
                <a:lnTo>
                  <a:pt x="36576" y="10669"/>
                </a:lnTo>
                <a:lnTo>
                  <a:pt x="35052" y="7621"/>
                </a:lnTo>
                <a:lnTo>
                  <a:pt x="30479" y="3048"/>
                </a:lnTo>
                <a:lnTo>
                  <a:pt x="24384" y="0"/>
                </a:lnTo>
                <a:lnTo>
                  <a:pt x="27432" y="3048"/>
                </a:lnTo>
                <a:lnTo>
                  <a:pt x="30479" y="7621"/>
                </a:lnTo>
                <a:lnTo>
                  <a:pt x="32003" y="13716"/>
                </a:lnTo>
                <a:lnTo>
                  <a:pt x="30479" y="21336"/>
                </a:lnTo>
                <a:lnTo>
                  <a:pt x="28955" y="25909"/>
                </a:lnTo>
                <a:lnTo>
                  <a:pt x="24384" y="30481"/>
                </a:lnTo>
                <a:lnTo>
                  <a:pt x="16764" y="32004"/>
                </a:lnTo>
                <a:lnTo>
                  <a:pt x="4572" y="28957"/>
                </a:lnTo>
                <a:lnTo>
                  <a:pt x="7620" y="32004"/>
                </a:lnTo>
                <a:lnTo>
                  <a:pt x="10667" y="33528"/>
                </a:lnTo>
                <a:lnTo>
                  <a:pt x="12191" y="33528"/>
                </a:lnTo>
                <a:lnTo>
                  <a:pt x="13715" y="35052"/>
                </a:lnTo>
                <a:lnTo>
                  <a:pt x="16764" y="36576"/>
                </a:lnTo>
                <a:lnTo>
                  <a:pt x="22860" y="36576"/>
                </a:lnTo>
                <a:lnTo>
                  <a:pt x="22860" y="38100"/>
                </a:lnTo>
                <a:lnTo>
                  <a:pt x="18288" y="38100"/>
                </a:lnTo>
                <a:lnTo>
                  <a:pt x="13715" y="39624"/>
                </a:lnTo>
                <a:lnTo>
                  <a:pt x="6096" y="39624"/>
                </a:lnTo>
                <a:lnTo>
                  <a:pt x="1524" y="38100"/>
                </a:lnTo>
                <a:lnTo>
                  <a:pt x="0" y="38100"/>
                </a:lnTo>
                <a:lnTo>
                  <a:pt x="0" y="39624"/>
                </a:lnTo>
                <a:lnTo>
                  <a:pt x="1524" y="39624"/>
                </a:lnTo>
                <a:lnTo>
                  <a:pt x="4572" y="42673"/>
                </a:lnTo>
                <a:lnTo>
                  <a:pt x="7620" y="44197"/>
                </a:lnTo>
                <a:lnTo>
                  <a:pt x="12191" y="44197"/>
                </a:lnTo>
                <a:lnTo>
                  <a:pt x="16764" y="45721"/>
                </a:lnTo>
                <a:lnTo>
                  <a:pt x="18288" y="50292"/>
                </a:lnTo>
                <a:lnTo>
                  <a:pt x="16764" y="53340"/>
                </a:lnTo>
                <a:lnTo>
                  <a:pt x="12191" y="57912"/>
                </a:lnTo>
                <a:lnTo>
                  <a:pt x="13715" y="59436"/>
                </a:lnTo>
                <a:lnTo>
                  <a:pt x="15240" y="62485"/>
                </a:lnTo>
                <a:lnTo>
                  <a:pt x="16764" y="67057"/>
                </a:lnTo>
                <a:lnTo>
                  <a:pt x="16764" y="79248"/>
                </a:lnTo>
                <a:lnTo>
                  <a:pt x="15240" y="85345"/>
                </a:lnTo>
                <a:lnTo>
                  <a:pt x="12191" y="91440"/>
                </a:lnTo>
                <a:lnTo>
                  <a:pt x="6096" y="96012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2" name="object 2412"/>
          <p:cNvSpPr/>
          <p:nvPr/>
        </p:nvSpPr>
        <p:spPr>
          <a:xfrm>
            <a:off x="8624836" y="7053592"/>
            <a:ext cx="19813" cy="21336"/>
          </a:xfrm>
          <a:custGeom>
            <a:avLst/>
            <a:gdLst/>
            <a:ahLst/>
            <a:cxnLst/>
            <a:rect l="l" t="t" r="r" b="b"/>
            <a:pathLst>
              <a:path w="19813" h="21336">
                <a:moveTo>
                  <a:pt x="12193" y="19812"/>
                </a:moveTo>
                <a:lnTo>
                  <a:pt x="10669" y="21336"/>
                </a:lnTo>
                <a:lnTo>
                  <a:pt x="3049" y="21336"/>
                </a:lnTo>
                <a:lnTo>
                  <a:pt x="1525" y="19812"/>
                </a:lnTo>
                <a:lnTo>
                  <a:pt x="0" y="19812"/>
                </a:lnTo>
                <a:lnTo>
                  <a:pt x="0" y="15241"/>
                </a:lnTo>
                <a:lnTo>
                  <a:pt x="3049" y="10669"/>
                </a:lnTo>
                <a:lnTo>
                  <a:pt x="7621" y="4572"/>
                </a:lnTo>
                <a:lnTo>
                  <a:pt x="13717" y="0"/>
                </a:lnTo>
                <a:lnTo>
                  <a:pt x="16764" y="0"/>
                </a:lnTo>
                <a:lnTo>
                  <a:pt x="19813" y="4572"/>
                </a:lnTo>
                <a:lnTo>
                  <a:pt x="18288" y="10669"/>
                </a:lnTo>
                <a:lnTo>
                  <a:pt x="12193" y="19812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3" name="object 2413"/>
          <p:cNvSpPr/>
          <p:nvPr/>
        </p:nvSpPr>
        <p:spPr>
          <a:xfrm>
            <a:off x="8603500" y="7039876"/>
            <a:ext cx="16765" cy="22860"/>
          </a:xfrm>
          <a:custGeom>
            <a:avLst/>
            <a:gdLst/>
            <a:ahLst/>
            <a:cxnLst/>
            <a:rect l="l" t="t" r="r" b="b"/>
            <a:pathLst>
              <a:path w="16765" h="22860">
                <a:moveTo>
                  <a:pt x="9145" y="22860"/>
                </a:moveTo>
                <a:lnTo>
                  <a:pt x="4573" y="22860"/>
                </a:lnTo>
                <a:lnTo>
                  <a:pt x="1524" y="21336"/>
                </a:lnTo>
                <a:lnTo>
                  <a:pt x="0" y="18288"/>
                </a:lnTo>
                <a:lnTo>
                  <a:pt x="1524" y="13716"/>
                </a:lnTo>
                <a:lnTo>
                  <a:pt x="3049" y="10669"/>
                </a:lnTo>
                <a:lnTo>
                  <a:pt x="6097" y="6097"/>
                </a:lnTo>
                <a:lnTo>
                  <a:pt x="12193" y="0"/>
                </a:lnTo>
                <a:lnTo>
                  <a:pt x="15241" y="1524"/>
                </a:lnTo>
                <a:lnTo>
                  <a:pt x="16765" y="4573"/>
                </a:lnTo>
                <a:lnTo>
                  <a:pt x="15241" y="12193"/>
                </a:lnTo>
                <a:lnTo>
                  <a:pt x="9145" y="2286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4" name="object 2414"/>
          <p:cNvSpPr/>
          <p:nvPr/>
        </p:nvSpPr>
        <p:spPr>
          <a:xfrm>
            <a:off x="8612645" y="7045973"/>
            <a:ext cx="21336" cy="24384"/>
          </a:xfrm>
          <a:custGeom>
            <a:avLst/>
            <a:gdLst/>
            <a:ahLst/>
            <a:cxnLst/>
            <a:rect l="l" t="t" r="r" b="b"/>
            <a:pathLst>
              <a:path w="21336" h="24384">
                <a:moveTo>
                  <a:pt x="12191" y="24384"/>
                </a:moveTo>
                <a:lnTo>
                  <a:pt x="4572" y="24384"/>
                </a:lnTo>
                <a:lnTo>
                  <a:pt x="3048" y="22860"/>
                </a:lnTo>
                <a:lnTo>
                  <a:pt x="1524" y="21336"/>
                </a:lnTo>
                <a:lnTo>
                  <a:pt x="1524" y="19812"/>
                </a:lnTo>
                <a:lnTo>
                  <a:pt x="0" y="18288"/>
                </a:lnTo>
                <a:lnTo>
                  <a:pt x="1524" y="16763"/>
                </a:lnTo>
                <a:lnTo>
                  <a:pt x="10667" y="4572"/>
                </a:lnTo>
                <a:lnTo>
                  <a:pt x="15240" y="1524"/>
                </a:lnTo>
                <a:lnTo>
                  <a:pt x="19812" y="0"/>
                </a:lnTo>
                <a:lnTo>
                  <a:pt x="21336" y="3048"/>
                </a:lnTo>
                <a:lnTo>
                  <a:pt x="19812" y="10667"/>
                </a:lnTo>
                <a:lnTo>
                  <a:pt x="15240" y="18288"/>
                </a:lnTo>
                <a:lnTo>
                  <a:pt x="12191" y="24384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5" name="object 2415"/>
          <p:cNvSpPr/>
          <p:nvPr/>
        </p:nvSpPr>
        <p:spPr>
          <a:xfrm>
            <a:off x="8643124" y="6884428"/>
            <a:ext cx="80773" cy="129540"/>
          </a:xfrm>
          <a:custGeom>
            <a:avLst/>
            <a:gdLst/>
            <a:ahLst/>
            <a:cxnLst/>
            <a:rect l="l" t="t" r="r" b="b"/>
            <a:pathLst>
              <a:path w="80773" h="129540">
                <a:moveTo>
                  <a:pt x="76200" y="44196"/>
                </a:moveTo>
                <a:lnTo>
                  <a:pt x="73152" y="51817"/>
                </a:lnTo>
                <a:lnTo>
                  <a:pt x="70105" y="60960"/>
                </a:lnTo>
                <a:lnTo>
                  <a:pt x="65533" y="68581"/>
                </a:lnTo>
                <a:lnTo>
                  <a:pt x="62485" y="76200"/>
                </a:lnTo>
                <a:lnTo>
                  <a:pt x="57912" y="83821"/>
                </a:lnTo>
                <a:lnTo>
                  <a:pt x="54864" y="92964"/>
                </a:lnTo>
                <a:lnTo>
                  <a:pt x="50293" y="103633"/>
                </a:lnTo>
                <a:lnTo>
                  <a:pt x="47245" y="112776"/>
                </a:lnTo>
                <a:lnTo>
                  <a:pt x="45721" y="115824"/>
                </a:lnTo>
                <a:lnTo>
                  <a:pt x="42673" y="120396"/>
                </a:lnTo>
                <a:lnTo>
                  <a:pt x="36576" y="126493"/>
                </a:lnTo>
                <a:lnTo>
                  <a:pt x="33529" y="128017"/>
                </a:lnTo>
                <a:lnTo>
                  <a:pt x="28957" y="129541"/>
                </a:lnTo>
                <a:lnTo>
                  <a:pt x="22861" y="128017"/>
                </a:lnTo>
                <a:lnTo>
                  <a:pt x="18288" y="126493"/>
                </a:lnTo>
                <a:lnTo>
                  <a:pt x="15241" y="126493"/>
                </a:lnTo>
                <a:lnTo>
                  <a:pt x="12193" y="124969"/>
                </a:lnTo>
                <a:lnTo>
                  <a:pt x="9145" y="121921"/>
                </a:lnTo>
                <a:lnTo>
                  <a:pt x="4573" y="118872"/>
                </a:lnTo>
                <a:lnTo>
                  <a:pt x="3049" y="115824"/>
                </a:lnTo>
                <a:lnTo>
                  <a:pt x="0" y="111252"/>
                </a:lnTo>
                <a:lnTo>
                  <a:pt x="0" y="105157"/>
                </a:lnTo>
                <a:lnTo>
                  <a:pt x="1525" y="97536"/>
                </a:lnTo>
                <a:lnTo>
                  <a:pt x="9145" y="83821"/>
                </a:lnTo>
                <a:lnTo>
                  <a:pt x="13717" y="70105"/>
                </a:lnTo>
                <a:lnTo>
                  <a:pt x="18288" y="59436"/>
                </a:lnTo>
                <a:lnTo>
                  <a:pt x="21337" y="45721"/>
                </a:lnTo>
                <a:lnTo>
                  <a:pt x="22861" y="33529"/>
                </a:lnTo>
                <a:lnTo>
                  <a:pt x="25909" y="25908"/>
                </a:lnTo>
                <a:lnTo>
                  <a:pt x="28957" y="16764"/>
                </a:lnTo>
                <a:lnTo>
                  <a:pt x="32005" y="9145"/>
                </a:lnTo>
                <a:lnTo>
                  <a:pt x="38100" y="3048"/>
                </a:lnTo>
                <a:lnTo>
                  <a:pt x="47245" y="0"/>
                </a:lnTo>
                <a:lnTo>
                  <a:pt x="50293" y="0"/>
                </a:lnTo>
                <a:lnTo>
                  <a:pt x="54864" y="1524"/>
                </a:lnTo>
                <a:lnTo>
                  <a:pt x="59437" y="1524"/>
                </a:lnTo>
                <a:lnTo>
                  <a:pt x="64009" y="3048"/>
                </a:lnTo>
                <a:lnTo>
                  <a:pt x="73152" y="9145"/>
                </a:lnTo>
                <a:lnTo>
                  <a:pt x="76200" y="13717"/>
                </a:lnTo>
                <a:lnTo>
                  <a:pt x="77725" y="19812"/>
                </a:lnTo>
                <a:lnTo>
                  <a:pt x="79249" y="24384"/>
                </a:lnTo>
                <a:lnTo>
                  <a:pt x="80773" y="32005"/>
                </a:lnTo>
                <a:lnTo>
                  <a:pt x="79249" y="38100"/>
                </a:lnTo>
                <a:lnTo>
                  <a:pt x="76200" y="44196"/>
                </a:lnTo>
              </a:path>
            </a:pathLst>
          </a:custGeom>
          <a:solidFill>
            <a:srgbClr val="B5595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6" name="object 2416"/>
          <p:cNvSpPr/>
          <p:nvPr/>
        </p:nvSpPr>
        <p:spPr>
          <a:xfrm>
            <a:off x="8661412" y="6887476"/>
            <a:ext cx="62485" cy="126492"/>
          </a:xfrm>
          <a:custGeom>
            <a:avLst/>
            <a:gdLst/>
            <a:ahLst/>
            <a:cxnLst/>
            <a:rect l="l" t="t" r="r" b="b"/>
            <a:pathLst>
              <a:path w="62485" h="126492">
                <a:moveTo>
                  <a:pt x="0" y="123445"/>
                </a:moveTo>
                <a:lnTo>
                  <a:pt x="12193" y="126493"/>
                </a:lnTo>
                <a:lnTo>
                  <a:pt x="15241" y="124969"/>
                </a:lnTo>
                <a:lnTo>
                  <a:pt x="19812" y="123445"/>
                </a:lnTo>
                <a:lnTo>
                  <a:pt x="25909" y="117348"/>
                </a:lnTo>
                <a:lnTo>
                  <a:pt x="28957" y="108204"/>
                </a:lnTo>
                <a:lnTo>
                  <a:pt x="32005" y="100585"/>
                </a:lnTo>
                <a:lnTo>
                  <a:pt x="36576" y="89916"/>
                </a:lnTo>
                <a:lnTo>
                  <a:pt x="41149" y="80773"/>
                </a:lnTo>
                <a:lnTo>
                  <a:pt x="45721" y="73152"/>
                </a:lnTo>
                <a:lnTo>
                  <a:pt x="51817" y="57912"/>
                </a:lnTo>
                <a:lnTo>
                  <a:pt x="56388" y="48769"/>
                </a:lnTo>
                <a:lnTo>
                  <a:pt x="59437" y="41148"/>
                </a:lnTo>
                <a:lnTo>
                  <a:pt x="60961" y="35052"/>
                </a:lnTo>
                <a:lnTo>
                  <a:pt x="62485" y="27433"/>
                </a:lnTo>
                <a:lnTo>
                  <a:pt x="62485" y="21336"/>
                </a:lnTo>
                <a:lnTo>
                  <a:pt x="60961" y="16764"/>
                </a:lnTo>
                <a:lnTo>
                  <a:pt x="57912" y="10669"/>
                </a:lnTo>
                <a:lnTo>
                  <a:pt x="54864" y="6097"/>
                </a:lnTo>
                <a:lnTo>
                  <a:pt x="51817" y="3048"/>
                </a:lnTo>
                <a:lnTo>
                  <a:pt x="47245" y="0"/>
                </a:lnTo>
                <a:lnTo>
                  <a:pt x="48769" y="3048"/>
                </a:lnTo>
                <a:lnTo>
                  <a:pt x="51817" y="6097"/>
                </a:lnTo>
                <a:lnTo>
                  <a:pt x="53341" y="9145"/>
                </a:lnTo>
                <a:lnTo>
                  <a:pt x="54864" y="13716"/>
                </a:lnTo>
                <a:lnTo>
                  <a:pt x="57912" y="18288"/>
                </a:lnTo>
                <a:lnTo>
                  <a:pt x="57912" y="27433"/>
                </a:lnTo>
                <a:lnTo>
                  <a:pt x="54864" y="32004"/>
                </a:lnTo>
                <a:lnTo>
                  <a:pt x="45721" y="38100"/>
                </a:lnTo>
                <a:lnTo>
                  <a:pt x="42673" y="42673"/>
                </a:lnTo>
                <a:lnTo>
                  <a:pt x="39624" y="54864"/>
                </a:lnTo>
                <a:lnTo>
                  <a:pt x="36576" y="64009"/>
                </a:lnTo>
                <a:lnTo>
                  <a:pt x="33529" y="74676"/>
                </a:lnTo>
                <a:lnTo>
                  <a:pt x="30481" y="85345"/>
                </a:lnTo>
                <a:lnTo>
                  <a:pt x="24385" y="97536"/>
                </a:lnTo>
                <a:lnTo>
                  <a:pt x="12193" y="115824"/>
                </a:lnTo>
                <a:lnTo>
                  <a:pt x="6097" y="120397"/>
                </a:lnTo>
                <a:lnTo>
                  <a:pt x="0" y="123445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7" name="object 2417"/>
          <p:cNvSpPr/>
          <p:nvPr/>
        </p:nvSpPr>
        <p:spPr>
          <a:xfrm>
            <a:off x="8822957" y="7053592"/>
            <a:ext cx="79248" cy="85344"/>
          </a:xfrm>
          <a:custGeom>
            <a:avLst/>
            <a:gdLst/>
            <a:ahLst/>
            <a:cxnLst/>
            <a:rect l="l" t="t" r="r" b="b"/>
            <a:pathLst>
              <a:path w="79248" h="85344">
                <a:moveTo>
                  <a:pt x="59436" y="1524"/>
                </a:moveTo>
                <a:lnTo>
                  <a:pt x="62484" y="3048"/>
                </a:lnTo>
                <a:lnTo>
                  <a:pt x="67055" y="3048"/>
                </a:lnTo>
                <a:lnTo>
                  <a:pt x="70104" y="4572"/>
                </a:lnTo>
                <a:lnTo>
                  <a:pt x="79248" y="13717"/>
                </a:lnTo>
                <a:lnTo>
                  <a:pt x="79248" y="22860"/>
                </a:lnTo>
                <a:lnTo>
                  <a:pt x="76200" y="32005"/>
                </a:lnTo>
                <a:lnTo>
                  <a:pt x="74676" y="36577"/>
                </a:lnTo>
                <a:lnTo>
                  <a:pt x="76200" y="38100"/>
                </a:lnTo>
                <a:lnTo>
                  <a:pt x="76200" y="53341"/>
                </a:lnTo>
                <a:lnTo>
                  <a:pt x="74676" y="64008"/>
                </a:lnTo>
                <a:lnTo>
                  <a:pt x="70104" y="76200"/>
                </a:lnTo>
                <a:lnTo>
                  <a:pt x="64008" y="82296"/>
                </a:lnTo>
                <a:lnTo>
                  <a:pt x="60960" y="83820"/>
                </a:lnTo>
                <a:lnTo>
                  <a:pt x="59436" y="83820"/>
                </a:lnTo>
                <a:lnTo>
                  <a:pt x="56388" y="85344"/>
                </a:lnTo>
                <a:lnTo>
                  <a:pt x="50292" y="85344"/>
                </a:lnTo>
                <a:lnTo>
                  <a:pt x="47243" y="83820"/>
                </a:lnTo>
                <a:lnTo>
                  <a:pt x="44196" y="83820"/>
                </a:lnTo>
                <a:lnTo>
                  <a:pt x="39624" y="82296"/>
                </a:lnTo>
                <a:lnTo>
                  <a:pt x="36576" y="79248"/>
                </a:lnTo>
                <a:lnTo>
                  <a:pt x="35052" y="79248"/>
                </a:lnTo>
                <a:lnTo>
                  <a:pt x="33528" y="80772"/>
                </a:lnTo>
                <a:lnTo>
                  <a:pt x="30479" y="80772"/>
                </a:lnTo>
                <a:lnTo>
                  <a:pt x="27431" y="79248"/>
                </a:lnTo>
                <a:lnTo>
                  <a:pt x="22860" y="74677"/>
                </a:lnTo>
                <a:lnTo>
                  <a:pt x="22860" y="73153"/>
                </a:lnTo>
                <a:lnTo>
                  <a:pt x="18288" y="73153"/>
                </a:lnTo>
                <a:lnTo>
                  <a:pt x="15240" y="71629"/>
                </a:lnTo>
                <a:lnTo>
                  <a:pt x="13716" y="70105"/>
                </a:lnTo>
                <a:lnTo>
                  <a:pt x="10667" y="70105"/>
                </a:lnTo>
                <a:lnTo>
                  <a:pt x="9143" y="68581"/>
                </a:lnTo>
                <a:lnTo>
                  <a:pt x="9143" y="65532"/>
                </a:lnTo>
                <a:lnTo>
                  <a:pt x="4572" y="64008"/>
                </a:lnTo>
                <a:lnTo>
                  <a:pt x="1524" y="62484"/>
                </a:lnTo>
                <a:lnTo>
                  <a:pt x="0" y="59436"/>
                </a:lnTo>
                <a:lnTo>
                  <a:pt x="0" y="56388"/>
                </a:lnTo>
                <a:lnTo>
                  <a:pt x="3048" y="50293"/>
                </a:lnTo>
                <a:lnTo>
                  <a:pt x="7619" y="44196"/>
                </a:lnTo>
                <a:lnTo>
                  <a:pt x="10667" y="39624"/>
                </a:lnTo>
                <a:lnTo>
                  <a:pt x="15240" y="36577"/>
                </a:lnTo>
                <a:lnTo>
                  <a:pt x="18288" y="33529"/>
                </a:lnTo>
                <a:lnTo>
                  <a:pt x="22860" y="27432"/>
                </a:lnTo>
                <a:lnTo>
                  <a:pt x="28955" y="22860"/>
                </a:lnTo>
                <a:lnTo>
                  <a:pt x="33528" y="16765"/>
                </a:lnTo>
                <a:lnTo>
                  <a:pt x="33528" y="13717"/>
                </a:lnTo>
                <a:lnTo>
                  <a:pt x="35052" y="12193"/>
                </a:lnTo>
                <a:lnTo>
                  <a:pt x="38100" y="7620"/>
                </a:lnTo>
                <a:lnTo>
                  <a:pt x="42672" y="3048"/>
                </a:lnTo>
                <a:lnTo>
                  <a:pt x="47243" y="0"/>
                </a:lnTo>
                <a:lnTo>
                  <a:pt x="51816" y="0"/>
                </a:lnTo>
                <a:lnTo>
                  <a:pt x="59436" y="1524"/>
                </a:lnTo>
              </a:path>
            </a:pathLst>
          </a:custGeom>
          <a:solidFill>
            <a:srgbClr val="B5595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8" name="object 2418"/>
          <p:cNvSpPr/>
          <p:nvPr/>
        </p:nvSpPr>
        <p:spPr>
          <a:xfrm>
            <a:off x="8865629" y="7055116"/>
            <a:ext cx="36576" cy="83820"/>
          </a:xfrm>
          <a:custGeom>
            <a:avLst/>
            <a:gdLst/>
            <a:ahLst/>
            <a:cxnLst/>
            <a:rect l="l" t="t" r="r" b="b"/>
            <a:pathLst>
              <a:path w="36576" h="83820">
                <a:moveTo>
                  <a:pt x="0" y="82296"/>
                </a:moveTo>
                <a:lnTo>
                  <a:pt x="4571" y="82296"/>
                </a:lnTo>
                <a:lnTo>
                  <a:pt x="7620" y="83820"/>
                </a:lnTo>
                <a:lnTo>
                  <a:pt x="13716" y="83820"/>
                </a:lnTo>
                <a:lnTo>
                  <a:pt x="15240" y="82296"/>
                </a:lnTo>
                <a:lnTo>
                  <a:pt x="18288" y="82296"/>
                </a:lnTo>
                <a:lnTo>
                  <a:pt x="21336" y="80772"/>
                </a:lnTo>
                <a:lnTo>
                  <a:pt x="27432" y="74676"/>
                </a:lnTo>
                <a:lnTo>
                  <a:pt x="30480" y="64008"/>
                </a:lnTo>
                <a:lnTo>
                  <a:pt x="33528" y="51817"/>
                </a:lnTo>
                <a:lnTo>
                  <a:pt x="33528" y="42672"/>
                </a:lnTo>
                <a:lnTo>
                  <a:pt x="32004" y="38100"/>
                </a:lnTo>
                <a:lnTo>
                  <a:pt x="32004" y="35053"/>
                </a:lnTo>
                <a:lnTo>
                  <a:pt x="33528" y="30481"/>
                </a:lnTo>
                <a:lnTo>
                  <a:pt x="35052" y="21336"/>
                </a:lnTo>
                <a:lnTo>
                  <a:pt x="36576" y="16764"/>
                </a:lnTo>
                <a:lnTo>
                  <a:pt x="35052" y="13717"/>
                </a:lnTo>
                <a:lnTo>
                  <a:pt x="33528" y="9145"/>
                </a:lnTo>
                <a:lnTo>
                  <a:pt x="30480" y="6096"/>
                </a:lnTo>
                <a:lnTo>
                  <a:pt x="27432" y="4572"/>
                </a:lnTo>
                <a:lnTo>
                  <a:pt x="22859" y="3048"/>
                </a:lnTo>
                <a:lnTo>
                  <a:pt x="19812" y="1524"/>
                </a:lnTo>
                <a:lnTo>
                  <a:pt x="15240" y="0"/>
                </a:lnTo>
                <a:lnTo>
                  <a:pt x="19812" y="3048"/>
                </a:lnTo>
                <a:lnTo>
                  <a:pt x="22859" y="9145"/>
                </a:lnTo>
                <a:lnTo>
                  <a:pt x="25907" y="16764"/>
                </a:lnTo>
                <a:lnTo>
                  <a:pt x="27432" y="24384"/>
                </a:lnTo>
                <a:lnTo>
                  <a:pt x="25907" y="32005"/>
                </a:lnTo>
                <a:lnTo>
                  <a:pt x="21336" y="38100"/>
                </a:lnTo>
                <a:lnTo>
                  <a:pt x="15240" y="41148"/>
                </a:lnTo>
                <a:lnTo>
                  <a:pt x="3047" y="39624"/>
                </a:lnTo>
                <a:lnTo>
                  <a:pt x="4571" y="42672"/>
                </a:lnTo>
                <a:lnTo>
                  <a:pt x="7620" y="44196"/>
                </a:lnTo>
                <a:lnTo>
                  <a:pt x="9144" y="45720"/>
                </a:lnTo>
                <a:lnTo>
                  <a:pt x="12192" y="45720"/>
                </a:lnTo>
                <a:lnTo>
                  <a:pt x="13716" y="47245"/>
                </a:lnTo>
                <a:lnTo>
                  <a:pt x="16764" y="48769"/>
                </a:lnTo>
                <a:lnTo>
                  <a:pt x="22859" y="48769"/>
                </a:lnTo>
                <a:lnTo>
                  <a:pt x="19812" y="51817"/>
                </a:lnTo>
                <a:lnTo>
                  <a:pt x="15240" y="54864"/>
                </a:lnTo>
                <a:lnTo>
                  <a:pt x="9144" y="54864"/>
                </a:lnTo>
                <a:lnTo>
                  <a:pt x="10668" y="56388"/>
                </a:lnTo>
                <a:lnTo>
                  <a:pt x="13716" y="60960"/>
                </a:lnTo>
                <a:lnTo>
                  <a:pt x="15240" y="64008"/>
                </a:lnTo>
                <a:lnTo>
                  <a:pt x="16764" y="68581"/>
                </a:lnTo>
                <a:lnTo>
                  <a:pt x="15240" y="73153"/>
                </a:lnTo>
                <a:lnTo>
                  <a:pt x="12192" y="77724"/>
                </a:lnTo>
                <a:lnTo>
                  <a:pt x="7620" y="80772"/>
                </a:lnTo>
                <a:lnTo>
                  <a:pt x="0" y="82296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9" name="object 2419"/>
          <p:cNvSpPr/>
          <p:nvPr/>
        </p:nvSpPr>
        <p:spPr>
          <a:xfrm>
            <a:off x="8844293" y="7114552"/>
            <a:ext cx="16764" cy="19812"/>
          </a:xfrm>
          <a:custGeom>
            <a:avLst/>
            <a:gdLst/>
            <a:ahLst/>
            <a:cxnLst/>
            <a:rect l="l" t="t" r="r" b="b"/>
            <a:pathLst>
              <a:path w="16764" h="19812">
                <a:moveTo>
                  <a:pt x="0" y="12193"/>
                </a:moveTo>
                <a:lnTo>
                  <a:pt x="0" y="13717"/>
                </a:lnTo>
                <a:lnTo>
                  <a:pt x="1524" y="16764"/>
                </a:lnTo>
                <a:lnTo>
                  <a:pt x="3048" y="18288"/>
                </a:lnTo>
                <a:lnTo>
                  <a:pt x="6095" y="18288"/>
                </a:lnTo>
                <a:lnTo>
                  <a:pt x="7619" y="19812"/>
                </a:lnTo>
                <a:lnTo>
                  <a:pt x="15240" y="19812"/>
                </a:lnTo>
                <a:lnTo>
                  <a:pt x="15240" y="15240"/>
                </a:lnTo>
                <a:lnTo>
                  <a:pt x="16764" y="10669"/>
                </a:lnTo>
                <a:lnTo>
                  <a:pt x="16764" y="1524"/>
                </a:lnTo>
                <a:lnTo>
                  <a:pt x="13716" y="0"/>
                </a:lnTo>
                <a:lnTo>
                  <a:pt x="12192" y="0"/>
                </a:lnTo>
                <a:lnTo>
                  <a:pt x="0" y="12193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0" name="object 2420"/>
          <p:cNvSpPr/>
          <p:nvPr/>
        </p:nvSpPr>
        <p:spPr>
          <a:xfrm>
            <a:off x="8822957" y="7100836"/>
            <a:ext cx="12192" cy="18288"/>
          </a:xfrm>
          <a:custGeom>
            <a:avLst/>
            <a:gdLst/>
            <a:ahLst/>
            <a:cxnLst/>
            <a:rect l="l" t="t" r="r" b="b"/>
            <a:pathLst>
              <a:path w="12192" h="18288">
                <a:moveTo>
                  <a:pt x="0" y="9144"/>
                </a:moveTo>
                <a:lnTo>
                  <a:pt x="0" y="12192"/>
                </a:lnTo>
                <a:lnTo>
                  <a:pt x="1524" y="16764"/>
                </a:lnTo>
                <a:lnTo>
                  <a:pt x="4572" y="18288"/>
                </a:lnTo>
                <a:lnTo>
                  <a:pt x="7619" y="18288"/>
                </a:lnTo>
                <a:lnTo>
                  <a:pt x="10667" y="13716"/>
                </a:lnTo>
                <a:lnTo>
                  <a:pt x="12192" y="9144"/>
                </a:lnTo>
                <a:lnTo>
                  <a:pt x="12192" y="1525"/>
                </a:lnTo>
                <a:lnTo>
                  <a:pt x="10667" y="0"/>
                </a:lnTo>
                <a:lnTo>
                  <a:pt x="9143" y="0"/>
                </a:lnTo>
                <a:lnTo>
                  <a:pt x="4572" y="3049"/>
                </a:lnTo>
                <a:lnTo>
                  <a:pt x="0" y="9144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1" name="object 2421"/>
          <p:cNvSpPr/>
          <p:nvPr/>
        </p:nvSpPr>
        <p:spPr>
          <a:xfrm>
            <a:off x="8832100" y="7106933"/>
            <a:ext cx="16765" cy="19812"/>
          </a:xfrm>
          <a:custGeom>
            <a:avLst/>
            <a:gdLst/>
            <a:ahLst/>
            <a:cxnLst/>
            <a:rect l="l" t="t" r="r" b="b"/>
            <a:pathLst>
              <a:path w="16765" h="19812">
                <a:moveTo>
                  <a:pt x="0" y="12191"/>
                </a:moveTo>
                <a:lnTo>
                  <a:pt x="0" y="15240"/>
                </a:lnTo>
                <a:lnTo>
                  <a:pt x="3049" y="16764"/>
                </a:lnTo>
                <a:lnTo>
                  <a:pt x="4573" y="18288"/>
                </a:lnTo>
                <a:lnTo>
                  <a:pt x="6097" y="19812"/>
                </a:lnTo>
                <a:lnTo>
                  <a:pt x="13717" y="19812"/>
                </a:lnTo>
                <a:lnTo>
                  <a:pt x="16765" y="10667"/>
                </a:lnTo>
                <a:lnTo>
                  <a:pt x="16765" y="6095"/>
                </a:lnTo>
                <a:lnTo>
                  <a:pt x="15241" y="1524"/>
                </a:lnTo>
                <a:lnTo>
                  <a:pt x="13717" y="0"/>
                </a:lnTo>
                <a:lnTo>
                  <a:pt x="10669" y="1524"/>
                </a:lnTo>
                <a:lnTo>
                  <a:pt x="6097" y="4571"/>
                </a:lnTo>
                <a:lnTo>
                  <a:pt x="0" y="12191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2" name="object 2422"/>
          <p:cNvSpPr/>
          <p:nvPr/>
        </p:nvSpPr>
        <p:spPr>
          <a:xfrm>
            <a:off x="8856485" y="6911861"/>
            <a:ext cx="111251" cy="179831"/>
          </a:xfrm>
          <a:custGeom>
            <a:avLst/>
            <a:gdLst/>
            <a:ahLst/>
            <a:cxnLst/>
            <a:rect l="l" t="t" r="r" b="b"/>
            <a:pathLst>
              <a:path w="111251" h="179831">
                <a:moveTo>
                  <a:pt x="53339" y="7619"/>
                </a:moveTo>
                <a:lnTo>
                  <a:pt x="56388" y="4572"/>
                </a:lnTo>
                <a:lnTo>
                  <a:pt x="60960" y="3048"/>
                </a:lnTo>
                <a:lnTo>
                  <a:pt x="64008" y="1524"/>
                </a:lnTo>
                <a:lnTo>
                  <a:pt x="70103" y="0"/>
                </a:lnTo>
                <a:lnTo>
                  <a:pt x="74676" y="0"/>
                </a:lnTo>
                <a:lnTo>
                  <a:pt x="80772" y="1524"/>
                </a:lnTo>
                <a:lnTo>
                  <a:pt x="88391" y="4572"/>
                </a:lnTo>
                <a:lnTo>
                  <a:pt x="94488" y="7619"/>
                </a:lnTo>
                <a:lnTo>
                  <a:pt x="99060" y="12191"/>
                </a:lnTo>
                <a:lnTo>
                  <a:pt x="103632" y="18288"/>
                </a:lnTo>
                <a:lnTo>
                  <a:pt x="108203" y="27431"/>
                </a:lnTo>
                <a:lnTo>
                  <a:pt x="111251" y="38100"/>
                </a:lnTo>
                <a:lnTo>
                  <a:pt x="111251" y="59436"/>
                </a:lnTo>
                <a:lnTo>
                  <a:pt x="106680" y="71627"/>
                </a:lnTo>
                <a:lnTo>
                  <a:pt x="99060" y="83819"/>
                </a:lnTo>
                <a:lnTo>
                  <a:pt x="88391" y="99060"/>
                </a:lnTo>
                <a:lnTo>
                  <a:pt x="77724" y="112775"/>
                </a:lnTo>
                <a:lnTo>
                  <a:pt x="68580" y="124967"/>
                </a:lnTo>
                <a:lnTo>
                  <a:pt x="62484" y="135636"/>
                </a:lnTo>
                <a:lnTo>
                  <a:pt x="56388" y="144779"/>
                </a:lnTo>
                <a:lnTo>
                  <a:pt x="51815" y="153924"/>
                </a:lnTo>
                <a:lnTo>
                  <a:pt x="48768" y="161543"/>
                </a:lnTo>
                <a:lnTo>
                  <a:pt x="44196" y="170688"/>
                </a:lnTo>
                <a:lnTo>
                  <a:pt x="41148" y="175260"/>
                </a:lnTo>
                <a:lnTo>
                  <a:pt x="39624" y="176784"/>
                </a:lnTo>
                <a:lnTo>
                  <a:pt x="36576" y="178308"/>
                </a:lnTo>
                <a:lnTo>
                  <a:pt x="32003" y="179831"/>
                </a:lnTo>
                <a:lnTo>
                  <a:pt x="27432" y="179831"/>
                </a:lnTo>
                <a:lnTo>
                  <a:pt x="15239" y="176784"/>
                </a:lnTo>
                <a:lnTo>
                  <a:pt x="7620" y="172212"/>
                </a:lnTo>
                <a:lnTo>
                  <a:pt x="3048" y="167639"/>
                </a:lnTo>
                <a:lnTo>
                  <a:pt x="0" y="160019"/>
                </a:lnTo>
                <a:lnTo>
                  <a:pt x="1524" y="152400"/>
                </a:lnTo>
                <a:lnTo>
                  <a:pt x="1524" y="144779"/>
                </a:lnTo>
                <a:lnTo>
                  <a:pt x="4572" y="137160"/>
                </a:lnTo>
                <a:lnTo>
                  <a:pt x="6096" y="128015"/>
                </a:lnTo>
                <a:lnTo>
                  <a:pt x="9144" y="120396"/>
                </a:lnTo>
                <a:lnTo>
                  <a:pt x="16764" y="99060"/>
                </a:lnTo>
                <a:lnTo>
                  <a:pt x="25908" y="73151"/>
                </a:lnTo>
                <a:lnTo>
                  <a:pt x="33527" y="48767"/>
                </a:lnTo>
                <a:lnTo>
                  <a:pt x="39624" y="30479"/>
                </a:lnTo>
                <a:lnTo>
                  <a:pt x="41148" y="22860"/>
                </a:lnTo>
                <a:lnTo>
                  <a:pt x="45720" y="15239"/>
                </a:lnTo>
                <a:lnTo>
                  <a:pt x="53339" y="7619"/>
                </a:lnTo>
              </a:path>
            </a:pathLst>
          </a:custGeom>
          <a:solidFill>
            <a:srgbClr val="B5595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3" name="object 2423"/>
          <p:cNvSpPr/>
          <p:nvPr/>
        </p:nvSpPr>
        <p:spPr>
          <a:xfrm>
            <a:off x="8871724" y="6921004"/>
            <a:ext cx="96012" cy="170688"/>
          </a:xfrm>
          <a:custGeom>
            <a:avLst/>
            <a:gdLst/>
            <a:ahLst/>
            <a:cxnLst/>
            <a:rect l="l" t="t" r="r" b="b"/>
            <a:pathLst>
              <a:path w="96012" h="170688">
                <a:moveTo>
                  <a:pt x="30481" y="158496"/>
                </a:moveTo>
                <a:lnTo>
                  <a:pt x="33529" y="152400"/>
                </a:lnTo>
                <a:lnTo>
                  <a:pt x="36576" y="144781"/>
                </a:lnTo>
                <a:lnTo>
                  <a:pt x="41149" y="135636"/>
                </a:lnTo>
                <a:lnTo>
                  <a:pt x="47245" y="126493"/>
                </a:lnTo>
                <a:lnTo>
                  <a:pt x="53341" y="115824"/>
                </a:lnTo>
                <a:lnTo>
                  <a:pt x="60961" y="103632"/>
                </a:lnTo>
                <a:lnTo>
                  <a:pt x="71629" y="89917"/>
                </a:lnTo>
                <a:lnTo>
                  <a:pt x="83821" y="74676"/>
                </a:lnTo>
                <a:lnTo>
                  <a:pt x="91441" y="62484"/>
                </a:lnTo>
                <a:lnTo>
                  <a:pt x="94488" y="51817"/>
                </a:lnTo>
                <a:lnTo>
                  <a:pt x="96012" y="39624"/>
                </a:lnTo>
                <a:lnTo>
                  <a:pt x="94488" y="28957"/>
                </a:lnTo>
                <a:lnTo>
                  <a:pt x="92964" y="18288"/>
                </a:lnTo>
                <a:lnTo>
                  <a:pt x="83821" y="3048"/>
                </a:lnTo>
                <a:lnTo>
                  <a:pt x="79249" y="0"/>
                </a:lnTo>
                <a:lnTo>
                  <a:pt x="85345" y="12193"/>
                </a:lnTo>
                <a:lnTo>
                  <a:pt x="86869" y="18288"/>
                </a:lnTo>
                <a:lnTo>
                  <a:pt x="88393" y="24384"/>
                </a:lnTo>
                <a:lnTo>
                  <a:pt x="89917" y="30481"/>
                </a:lnTo>
                <a:lnTo>
                  <a:pt x="89917" y="36576"/>
                </a:lnTo>
                <a:lnTo>
                  <a:pt x="86869" y="42672"/>
                </a:lnTo>
                <a:lnTo>
                  <a:pt x="80773" y="54865"/>
                </a:lnTo>
                <a:lnTo>
                  <a:pt x="76200" y="60960"/>
                </a:lnTo>
                <a:lnTo>
                  <a:pt x="73152" y="67057"/>
                </a:lnTo>
                <a:lnTo>
                  <a:pt x="68581" y="74676"/>
                </a:lnTo>
                <a:lnTo>
                  <a:pt x="64009" y="79248"/>
                </a:lnTo>
                <a:lnTo>
                  <a:pt x="60961" y="85345"/>
                </a:lnTo>
                <a:lnTo>
                  <a:pt x="56388" y="89917"/>
                </a:lnTo>
                <a:lnTo>
                  <a:pt x="54864" y="94488"/>
                </a:lnTo>
                <a:lnTo>
                  <a:pt x="48769" y="103632"/>
                </a:lnTo>
                <a:lnTo>
                  <a:pt x="41149" y="117348"/>
                </a:lnTo>
                <a:lnTo>
                  <a:pt x="35052" y="132588"/>
                </a:lnTo>
                <a:lnTo>
                  <a:pt x="28957" y="143257"/>
                </a:lnTo>
                <a:lnTo>
                  <a:pt x="25909" y="147829"/>
                </a:lnTo>
                <a:lnTo>
                  <a:pt x="22861" y="153924"/>
                </a:lnTo>
                <a:lnTo>
                  <a:pt x="19812" y="156972"/>
                </a:lnTo>
                <a:lnTo>
                  <a:pt x="16764" y="161545"/>
                </a:lnTo>
                <a:lnTo>
                  <a:pt x="13717" y="164593"/>
                </a:lnTo>
                <a:lnTo>
                  <a:pt x="4573" y="167641"/>
                </a:lnTo>
                <a:lnTo>
                  <a:pt x="0" y="167641"/>
                </a:lnTo>
                <a:lnTo>
                  <a:pt x="7621" y="170688"/>
                </a:lnTo>
                <a:lnTo>
                  <a:pt x="18288" y="170688"/>
                </a:lnTo>
                <a:lnTo>
                  <a:pt x="24385" y="167641"/>
                </a:lnTo>
                <a:lnTo>
                  <a:pt x="25909" y="166117"/>
                </a:lnTo>
                <a:lnTo>
                  <a:pt x="28957" y="161545"/>
                </a:lnTo>
                <a:lnTo>
                  <a:pt x="30481" y="158496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4" name="object 2424"/>
          <p:cNvSpPr/>
          <p:nvPr/>
        </p:nvSpPr>
        <p:spPr>
          <a:xfrm>
            <a:off x="8623312" y="6652780"/>
            <a:ext cx="499873" cy="368808"/>
          </a:xfrm>
          <a:custGeom>
            <a:avLst/>
            <a:gdLst/>
            <a:ahLst/>
            <a:cxnLst/>
            <a:rect l="l" t="t" r="r" b="b"/>
            <a:pathLst>
              <a:path w="499873" h="368808">
                <a:moveTo>
                  <a:pt x="170688" y="312420"/>
                </a:moveTo>
                <a:lnTo>
                  <a:pt x="172212" y="315469"/>
                </a:lnTo>
                <a:lnTo>
                  <a:pt x="178309" y="318517"/>
                </a:lnTo>
                <a:lnTo>
                  <a:pt x="192024" y="327660"/>
                </a:lnTo>
                <a:lnTo>
                  <a:pt x="204217" y="333756"/>
                </a:lnTo>
                <a:lnTo>
                  <a:pt x="211837" y="336805"/>
                </a:lnTo>
                <a:lnTo>
                  <a:pt x="219457" y="341377"/>
                </a:lnTo>
                <a:lnTo>
                  <a:pt x="228600" y="344424"/>
                </a:lnTo>
                <a:lnTo>
                  <a:pt x="239269" y="348996"/>
                </a:lnTo>
                <a:lnTo>
                  <a:pt x="249937" y="352044"/>
                </a:lnTo>
                <a:lnTo>
                  <a:pt x="262129" y="356617"/>
                </a:lnTo>
                <a:lnTo>
                  <a:pt x="275845" y="359665"/>
                </a:lnTo>
                <a:lnTo>
                  <a:pt x="289561" y="364236"/>
                </a:lnTo>
                <a:lnTo>
                  <a:pt x="309373" y="367284"/>
                </a:lnTo>
                <a:lnTo>
                  <a:pt x="327661" y="368808"/>
                </a:lnTo>
                <a:lnTo>
                  <a:pt x="344424" y="368808"/>
                </a:lnTo>
                <a:lnTo>
                  <a:pt x="359664" y="367284"/>
                </a:lnTo>
                <a:lnTo>
                  <a:pt x="371857" y="364236"/>
                </a:lnTo>
                <a:lnTo>
                  <a:pt x="384049" y="359665"/>
                </a:lnTo>
                <a:lnTo>
                  <a:pt x="396241" y="353569"/>
                </a:lnTo>
                <a:lnTo>
                  <a:pt x="405385" y="347472"/>
                </a:lnTo>
                <a:lnTo>
                  <a:pt x="414529" y="339853"/>
                </a:lnTo>
                <a:lnTo>
                  <a:pt x="429769" y="324612"/>
                </a:lnTo>
                <a:lnTo>
                  <a:pt x="434341" y="318517"/>
                </a:lnTo>
                <a:lnTo>
                  <a:pt x="438912" y="310896"/>
                </a:lnTo>
                <a:lnTo>
                  <a:pt x="443485" y="304800"/>
                </a:lnTo>
                <a:lnTo>
                  <a:pt x="449581" y="295656"/>
                </a:lnTo>
                <a:lnTo>
                  <a:pt x="455676" y="288036"/>
                </a:lnTo>
                <a:lnTo>
                  <a:pt x="463297" y="275844"/>
                </a:lnTo>
                <a:lnTo>
                  <a:pt x="478537" y="242317"/>
                </a:lnTo>
                <a:lnTo>
                  <a:pt x="486157" y="220981"/>
                </a:lnTo>
                <a:lnTo>
                  <a:pt x="492253" y="199644"/>
                </a:lnTo>
                <a:lnTo>
                  <a:pt x="496824" y="178308"/>
                </a:lnTo>
                <a:lnTo>
                  <a:pt x="499873" y="156972"/>
                </a:lnTo>
                <a:lnTo>
                  <a:pt x="499873" y="140208"/>
                </a:lnTo>
                <a:lnTo>
                  <a:pt x="498349" y="124969"/>
                </a:lnTo>
                <a:lnTo>
                  <a:pt x="496824" y="112777"/>
                </a:lnTo>
                <a:lnTo>
                  <a:pt x="492253" y="99060"/>
                </a:lnTo>
                <a:lnTo>
                  <a:pt x="487681" y="86869"/>
                </a:lnTo>
                <a:lnTo>
                  <a:pt x="483109" y="76200"/>
                </a:lnTo>
                <a:lnTo>
                  <a:pt x="477012" y="67056"/>
                </a:lnTo>
                <a:lnTo>
                  <a:pt x="469393" y="57912"/>
                </a:lnTo>
                <a:lnTo>
                  <a:pt x="446533" y="35053"/>
                </a:lnTo>
                <a:lnTo>
                  <a:pt x="437388" y="28956"/>
                </a:lnTo>
                <a:lnTo>
                  <a:pt x="428245" y="24384"/>
                </a:lnTo>
                <a:lnTo>
                  <a:pt x="417576" y="19812"/>
                </a:lnTo>
                <a:lnTo>
                  <a:pt x="408433" y="15241"/>
                </a:lnTo>
                <a:lnTo>
                  <a:pt x="399288" y="12193"/>
                </a:lnTo>
                <a:lnTo>
                  <a:pt x="388621" y="9144"/>
                </a:lnTo>
                <a:lnTo>
                  <a:pt x="379476" y="6096"/>
                </a:lnTo>
                <a:lnTo>
                  <a:pt x="368809" y="4572"/>
                </a:lnTo>
                <a:lnTo>
                  <a:pt x="359664" y="3048"/>
                </a:lnTo>
                <a:lnTo>
                  <a:pt x="348997" y="1524"/>
                </a:lnTo>
                <a:lnTo>
                  <a:pt x="339853" y="1524"/>
                </a:lnTo>
                <a:lnTo>
                  <a:pt x="330709" y="0"/>
                </a:lnTo>
                <a:lnTo>
                  <a:pt x="304800" y="0"/>
                </a:lnTo>
                <a:lnTo>
                  <a:pt x="297181" y="1524"/>
                </a:lnTo>
                <a:lnTo>
                  <a:pt x="283464" y="1524"/>
                </a:lnTo>
                <a:lnTo>
                  <a:pt x="278893" y="3048"/>
                </a:lnTo>
                <a:lnTo>
                  <a:pt x="274321" y="3048"/>
                </a:lnTo>
                <a:lnTo>
                  <a:pt x="269749" y="4572"/>
                </a:lnTo>
                <a:lnTo>
                  <a:pt x="263653" y="4572"/>
                </a:lnTo>
                <a:lnTo>
                  <a:pt x="259081" y="6096"/>
                </a:lnTo>
                <a:lnTo>
                  <a:pt x="252985" y="6096"/>
                </a:lnTo>
                <a:lnTo>
                  <a:pt x="240793" y="9144"/>
                </a:lnTo>
                <a:lnTo>
                  <a:pt x="233173" y="10669"/>
                </a:lnTo>
                <a:lnTo>
                  <a:pt x="227076" y="12193"/>
                </a:lnTo>
                <a:lnTo>
                  <a:pt x="217933" y="15241"/>
                </a:lnTo>
                <a:lnTo>
                  <a:pt x="207264" y="18289"/>
                </a:lnTo>
                <a:lnTo>
                  <a:pt x="196597" y="22860"/>
                </a:lnTo>
                <a:lnTo>
                  <a:pt x="184405" y="25908"/>
                </a:lnTo>
                <a:lnTo>
                  <a:pt x="163069" y="32005"/>
                </a:lnTo>
                <a:lnTo>
                  <a:pt x="153924" y="35053"/>
                </a:lnTo>
                <a:lnTo>
                  <a:pt x="147829" y="36577"/>
                </a:lnTo>
                <a:lnTo>
                  <a:pt x="96012" y="36577"/>
                </a:lnTo>
                <a:lnTo>
                  <a:pt x="91441" y="38100"/>
                </a:lnTo>
                <a:lnTo>
                  <a:pt x="83821" y="39624"/>
                </a:lnTo>
                <a:lnTo>
                  <a:pt x="79249" y="41148"/>
                </a:lnTo>
                <a:lnTo>
                  <a:pt x="71629" y="45720"/>
                </a:lnTo>
                <a:lnTo>
                  <a:pt x="67057" y="48769"/>
                </a:lnTo>
                <a:lnTo>
                  <a:pt x="60961" y="53341"/>
                </a:lnTo>
                <a:lnTo>
                  <a:pt x="54864" y="60960"/>
                </a:lnTo>
                <a:lnTo>
                  <a:pt x="48769" y="67056"/>
                </a:lnTo>
                <a:lnTo>
                  <a:pt x="42673" y="74677"/>
                </a:lnTo>
                <a:lnTo>
                  <a:pt x="35053" y="85344"/>
                </a:lnTo>
                <a:lnTo>
                  <a:pt x="27433" y="97536"/>
                </a:lnTo>
                <a:lnTo>
                  <a:pt x="21337" y="109729"/>
                </a:lnTo>
                <a:lnTo>
                  <a:pt x="13717" y="123444"/>
                </a:lnTo>
                <a:lnTo>
                  <a:pt x="9145" y="137160"/>
                </a:lnTo>
                <a:lnTo>
                  <a:pt x="4573" y="152400"/>
                </a:lnTo>
                <a:lnTo>
                  <a:pt x="1524" y="167641"/>
                </a:lnTo>
                <a:lnTo>
                  <a:pt x="0" y="175260"/>
                </a:lnTo>
                <a:lnTo>
                  <a:pt x="1524" y="181356"/>
                </a:lnTo>
                <a:lnTo>
                  <a:pt x="3049" y="188977"/>
                </a:lnTo>
                <a:lnTo>
                  <a:pt x="4573" y="195072"/>
                </a:lnTo>
                <a:lnTo>
                  <a:pt x="7621" y="201169"/>
                </a:lnTo>
                <a:lnTo>
                  <a:pt x="12193" y="207265"/>
                </a:lnTo>
                <a:lnTo>
                  <a:pt x="22861" y="219456"/>
                </a:lnTo>
                <a:lnTo>
                  <a:pt x="32005" y="230124"/>
                </a:lnTo>
                <a:lnTo>
                  <a:pt x="36576" y="237744"/>
                </a:lnTo>
                <a:lnTo>
                  <a:pt x="41149" y="243841"/>
                </a:lnTo>
                <a:lnTo>
                  <a:pt x="44197" y="246889"/>
                </a:lnTo>
                <a:lnTo>
                  <a:pt x="45721" y="251460"/>
                </a:lnTo>
                <a:lnTo>
                  <a:pt x="48769" y="254508"/>
                </a:lnTo>
                <a:lnTo>
                  <a:pt x="50293" y="257556"/>
                </a:lnTo>
                <a:lnTo>
                  <a:pt x="56388" y="263653"/>
                </a:lnTo>
                <a:lnTo>
                  <a:pt x="59437" y="268224"/>
                </a:lnTo>
                <a:lnTo>
                  <a:pt x="62485" y="271272"/>
                </a:lnTo>
                <a:lnTo>
                  <a:pt x="67057" y="272796"/>
                </a:lnTo>
                <a:lnTo>
                  <a:pt x="73153" y="275844"/>
                </a:lnTo>
                <a:lnTo>
                  <a:pt x="79249" y="277369"/>
                </a:lnTo>
                <a:lnTo>
                  <a:pt x="86869" y="278893"/>
                </a:lnTo>
                <a:lnTo>
                  <a:pt x="91441" y="278893"/>
                </a:lnTo>
                <a:lnTo>
                  <a:pt x="96012" y="280417"/>
                </a:lnTo>
                <a:lnTo>
                  <a:pt x="102109" y="281941"/>
                </a:lnTo>
                <a:lnTo>
                  <a:pt x="106681" y="283465"/>
                </a:lnTo>
                <a:lnTo>
                  <a:pt x="118873" y="286512"/>
                </a:lnTo>
                <a:lnTo>
                  <a:pt x="123445" y="288036"/>
                </a:lnTo>
                <a:lnTo>
                  <a:pt x="131064" y="291084"/>
                </a:lnTo>
                <a:lnTo>
                  <a:pt x="135637" y="294132"/>
                </a:lnTo>
                <a:lnTo>
                  <a:pt x="141733" y="297181"/>
                </a:lnTo>
                <a:lnTo>
                  <a:pt x="146305" y="298705"/>
                </a:lnTo>
                <a:lnTo>
                  <a:pt x="152400" y="301753"/>
                </a:lnTo>
                <a:lnTo>
                  <a:pt x="166117" y="310896"/>
                </a:lnTo>
                <a:lnTo>
                  <a:pt x="170688" y="312420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5" name="object 2425"/>
          <p:cNvSpPr/>
          <p:nvPr/>
        </p:nvSpPr>
        <p:spPr>
          <a:xfrm>
            <a:off x="8422145" y="6364745"/>
            <a:ext cx="315467" cy="498347"/>
          </a:xfrm>
          <a:custGeom>
            <a:avLst/>
            <a:gdLst/>
            <a:ahLst/>
            <a:cxnLst/>
            <a:rect l="l" t="t" r="r" b="b"/>
            <a:pathLst>
              <a:path w="315467" h="498347">
                <a:moveTo>
                  <a:pt x="22860" y="64007"/>
                </a:moveTo>
                <a:lnTo>
                  <a:pt x="13716" y="60959"/>
                </a:lnTo>
                <a:lnTo>
                  <a:pt x="9143" y="57912"/>
                </a:lnTo>
                <a:lnTo>
                  <a:pt x="6096" y="54863"/>
                </a:lnTo>
                <a:lnTo>
                  <a:pt x="3048" y="50291"/>
                </a:lnTo>
                <a:lnTo>
                  <a:pt x="1524" y="44195"/>
                </a:lnTo>
                <a:lnTo>
                  <a:pt x="0" y="39624"/>
                </a:lnTo>
                <a:lnTo>
                  <a:pt x="0" y="33527"/>
                </a:lnTo>
                <a:lnTo>
                  <a:pt x="1524" y="25907"/>
                </a:lnTo>
                <a:lnTo>
                  <a:pt x="3048" y="21335"/>
                </a:lnTo>
                <a:lnTo>
                  <a:pt x="6096" y="15239"/>
                </a:lnTo>
                <a:lnTo>
                  <a:pt x="9143" y="10668"/>
                </a:lnTo>
                <a:lnTo>
                  <a:pt x="13716" y="6095"/>
                </a:lnTo>
                <a:lnTo>
                  <a:pt x="18288" y="3047"/>
                </a:lnTo>
                <a:lnTo>
                  <a:pt x="22860" y="1524"/>
                </a:lnTo>
                <a:lnTo>
                  <a:pt x="28955" y="0"/>
                </a:lnTo>
                <a:lnTo>
                  <a:pt x="38100" y="0"/>
                </a:lnTo>
                <a:lnTo>
                  <a:pt x="45720" y="1524"/>
                </a:lnTo>
                <a:lnTo>
                  <a:pt x="51816" y="3047"/>
                </a:lnTo>
                <a:lnTo>
                  <a:pt x="59436" y="4571"/>
                </a:lnTo>
                <a:lnTo>
                  <a:pt x="68579" y="7619"/>
                </a:lnTo>
                <a:lnTo>
                  <a:pt x="76200" y="10668"/>
                </a:lnTo>
                <a:lnTo>
                  <a:pt x="85343" y="15239"/>
                </a:lnTo>
                <a:lnTo>
                  <a:pt x="94488" y="21335"/>
                </a:lnTo>
                <a:lnTo>
                  <a:pt x="100584" y="25907"/>
                </a:lnTo>
                <a:lnTo>
                  <a:pt x="105155" y="28956"/>
                </a:lnTo>
                <a:lnTo>
                  <a:pt x="123443" y="47244"/>
                </a:lnTo>
                <a:lnTo>
                  <a:pt x="128016" y="54863"/>
                </a:lnTo>
                <a:lnTo>
                  <a:pt x="146304" y="82295"/>
                </a:lnTo>
                <a:lnTo>
                  <a:pt x="152400" y="92963"/>
                </a:lnTo>
                <a:lnTo>
                  <a:pt x="156972" y="105156"/>
                </a:lnTo>
                <a:lnTo>
                  <a:pt x="169164" y="129539"/>
                </a:lnTo>
                <a:lnTo>
                  <a:pt x="173736" y="143255"/>
                </a:lnTo>
                <a:lnTo>
                  <a:pt x="178308" y="158495"/>
                </a:lnTo>
                <a:lnTo>
                  <a:pt x="182879" y="172212"/>
                </a:lnTo>
                <a:lnTo>
                  <a:pt x="185928" y="185928"/>
                </a:lnTo>
                <a:lnTo>
                  <a:pt x="190500" y="199643"/>
                </a:lnTo>
                <a:lnTo>
                  <a:pt x="193548" y="211835"/>
                </a:lnTo>
                <a:lnTo>
                  <a:pt x="196596" y="224028"/>
                </a:lnTo>
                <a:lnTo>
                  <a:pt x="201167" y="236219"/>
                </a:lnTo>
                <a:lnTo>
                  <a:pt x="204216" y="246888"/>
                </a:lnTo>
                <a:lnTo>
                  <a:pt x="213360" y="268224"/>
                </a:lnTo>
                <a:lnTo>
                  <a:pt x="216408" y="277367"/>
                </a:lnTo>
                <a:lnTo>
                  <a:pt x="222504" y="286512"/>
                </a:lnTo>
                <a:lnTo>
                  <a:pt x="227076" y="294131"/>
                </a:lnTo>
                <a:lnTo>
                  <a:pt x="239267" y="309371"/>
                </a:lnTo>
                <a:lnTo>
                  <a:pt x="245364" y="315467"/>
                </a:lnTo>
                <a:lnTo>
                  <a:pt x="259079" y="324612"/>
                </a:lnTo>
                <a:lnTo>
                  <a:pt x="266700" y="330707"/>
                </a:lnTo>
                <a:lnTo>
                  <a:pt x="272796" y="335279"/>
                </a:lnTo>
                <a:lnTo>
                  <a:pt x="277367" y="336804"/>
                </a:lnTo>
                <a:lnTo>
                  <a:pt x="284988" y="336804"/>
                </a:lnTo>
                <a:lnTo>
                  <a:pt x="300228" y="344424"/>
                </a:lnTo>
                <a:lnTo>
                  <a:pt x="306324" y="352043"/>
                </a:lnTo>
                <a:lnTo>
                  <a:pt x="310896" y="361188"/>
                </a:lnTo>
                <a:lnTo>
                  <a:pt x="313943" y="371855"/>
                </a:lnTo>
                <a:lnTo>
                  <a:pt x="315467" y="385571"/>
                </a:lnTo>
                <a:lnTo>
                  <a:pt x="315467" y="399288"/>
                </a:lnTo>
                <a:lnTo>
                  <a:pt x="310896" y="416052"/>
                </a:lnTo>
                <a:lnTo>
                  <a:pt x="303276" y="434340"/>
                </a:lnTo>
                <a:lnTo>
                  <a:pt x="301752" y="438912"/>
                </a:lnTo>
                <a:lnTo>
                  <a:pt x="292608" y="452628"/>
                </a:lnTo>
                <a:lnTo>
                  <a:pt x="284988" y="463295"/>
                </a:lnTo>
                <a:lnTo>
                  <a:pt x="278891" y="472440"/>
                </a:lnTo>
                <a:lnTo>
                  <a:pt x="271272" y="480059"/>
                </a:lnTo>
                <a:lnTo>
                  <a:pt x="265176" y="484631"/>
                </a:lnTo>
                <a:lnTo>
                  <a:pt x="257555" y="490728"/>
                </a:lnTo>
                <a:lnTo>
                  <a:pt x="251460" y="493776"/>
                </a:lnTo>
                <a:lnTo>
                  <a:pt x="245364" y="495300"/>
                </a:lnTo>
                <a:lnTo>
                  <a:pt x="240791" y="496824"/>
                </a:lnTo>
                <a:lnTo>
                  <a:pt x="234696" y="498347"/>
                </a:lnTo>
                <a:lnTo>
                  <a:pt x="230124" y="498347"/>
                </a:lnTo>
                <a:lnTo>
                  <a:pt x="224028" y="496824"/>
                </a:lnTo>
                <a:lnTo>
                  <a:pt x="220979" y="495300"/>
                </a:lnTo>
                <a:lnTo>
                  <a:pt x="216408" y="493776"/>
                </a:lnTo>
                <a:lnTo>
                  <a:pt x="213360" y="490728"/>
                </a:lnTo>
                <a:lnTo>
                  <a:pt x="210312" y="489204"/>
                </a:lnTo>
                <a:lnTo>
                  <a:pt x="207264" y="486155"/>
                </a:lnTo>
                <a:lnTo>
                  <a:pt x="202691" y="480059"/>
                </a:lnTo>
                <a:lnTo>
                  <a:pt x="196596" y="470916"/>
                </a:lnTo>
                <a:lnTo>
                  <a:pt x="190500" y="460247"/>
                </a:lnTo>
                <a:lnTo>
                  <a:pt x="185928" y="449579"/>
                </a:lnTo>
                <a:lnTo>
                  <a:pt x="181355" y="437388"/>
                </a:lnTo>
                <a:lnTo>
                  <a:pt x="176784" y="425195"/>
                </a:lnTo>
                <a:lnTo>
                  <a:pt x="172212" y="414528"/>
                </a:lnTo>
                <a:lnTo>
                  <a:pt x="169164" y="405383"/>
                </a:lnTo>
                <a:lnTo>
                  <a:pt x="164591" y="396240"/>
                </a:lnTo>
                <a:lnTo>
                  <a:pt x="161543" y="385571"/>
                </a:lnTo>
                <a:lnTo>
                  <a:pt x="158496" y="373379"/>
                </a:lnTo>
                <a:lnTo>
                  <a:pt x="155448" y="361188"/>
                </a:lnTo>
                <a:lnTo>
                  <a:pt x="153924" y="347471"/>
                </a:lnTo>
                <a:lnTo>
                  <a:pt x="152400" y="335279"/>
                </a:lnTo>
                <a:lnTo>
                  <a:pt x="150876" y="321564"/>
                </a:lnTo>
                <a:lnTo>
                  <a:pt x="149352" y="307847"/>
                </a:lnTo>
                <a:lnTo>
                  <a:pt x="149352" y="301752"/>
                </a:lnTo>
                <a:lnTo>
                  <a:pt x="147828" y="295655"/>
                </a:lnTo>
                <a:lnTo>
                  <a:pt x="147828" y="288035"/>
                </a:lnTo>
                <a:lnTo>
                  <a:pt x="146304" y="277367"/>
                </a:lnTo>
                <a:lnTo>
                  <a:pt x="143255" y="266700"/>
                </a:lnTo>
                <a:lnTo>
                  <a:pt x="141731" y="256031"/>
                </a:lnTo>
                <a:lnTo>
                  <a:pt x="138684" y="243840"/>
                </a:lnTo>
                <a:lnTo>
                  <a:pt x="135636" y="230124"/>
                </a:lnTo>
                <a:lnTo>
                  <a:pt x="132588" y="217931"/>
                </a:lnTo>
                <a:lnTo>
                  <a:pt x="129540" y="204216"/>
                </a:lnTo>
                <a:lnTo>
                  <a:pt x="120396" y="176783"/>
                </a:lnTo>
                <a:lnTo>
                  <a:pt x="115824" y="164591"/>
                </a:lnTo>
                <a:lnTo>
                  <a:pt x="111252" y="150876"/>
                </a:lnTo>
                <a:lnTo>
                  <a:pt x="105155" y="140207"/>
                </a:lnTo>
                <a:lnTo>
                  <a:pt x="100584" y="128015"/>
                </a:lnTo>
                <a:lnTo>
                  <a:pt x="96012" y="121919"/>
                </a:lnTo>
                <a:lnTo>
                  <a:pt x="92964" y="114300"/>
                </a:lnTo>
                <a:lnTo>
                  <a:pt x="88391" y="108203"/>
                </a:lnTo>
                <a:lnTo>
                  <a:pt x="85343" y="102107"/>
                </a:lnTo>
                <a:lnTo>
                  <a:pt x="79248" y="92963"/>
                </a:lnTo>
                <a:lnTo>
                  <a:pt x="67055" y="80771"/>
                </a:lnTo>
                <a:lnTo>
                  <a:pt x="57912" y="74675"/>
                </a:lnTo>
                <a:lnTo>
                  <a:pt x="51816" y="73151"/>
                </a:lnTo>
                <a:lnTo>
                  <a:pt x="45720" y="70103"/>
                </a:lnTo>
                <a:lnTo>
                  <a:pt x="39624" y="68580"/>
                </a:lnTo>
                <a:lnTo>
                  <a:pt x="32004" y="67056"/>
                </a:lnTo>
                <a:lnTo>
                  <a:pt x="22860" y="64007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6" name="object 2426"/>
          <p:cNvSpPr/>
          <p:nvPr/>
        </p:nvSpPr>
        <p:spPr>
          <a:xfrm>
            <a:off x="8384045" y="6361696"/>
            <a:ext cx="79248" cy="67056"/>
          </a:xfrm>
          <a:custGeom>
            <a:avLst/>
            <a:gdLst/>
            <a:ahLst/>
            <a:cxnLst/>
            <a:rect l="l" t="t" r="r" b="b"/>
            <a:pathLst>
              <a:path w="79248" h="67056">
                <a:moveTo>
                  <a:pt x="62484" y="3049"/>
                </a:moveTo>
                <a:lnTo>
                  <a:pt x="65531" y="3049"/>
                </a:lnTo>
                <a:lnTo>
                  <a:pt x="67055" y="1524"/>
                </a:lnTo>
                <a:lnTo>
                  <a:pt x="70104" y="1524"/>
                </a:lnTo>
                <a:lnTo>
                  <a:pt x="73152" y="3049"/>
                </a:lnTo>
                <a:lnTo>
                  <a:pt x="74676" y="3049"/>
                </a:lnTo>
                <a:lnTo>
                  <a:pt x="76200" y="6096"/>
                </a:lnTo>
                <a:lnTo>
                  <a:pt x="76200" y="22861"/>
                </a:lnTo>
                <a:lnTo>
                  <a:pt x="77724" y="27432"/>
                </a:lnTo>
                <a:lnTo>
                  <a:pt x="77724" y="32005"/>
                </a:lnTo>
                <a:lnTo>
                  <a:pt x="79248" y="41149"/>
                </a:lnTo>
                <a:lnTo>
                  <a:pt x="76200" y="48768"/>
                </a:lnTo>
                <a:lnTo>
                  <a:pt x="71628" y="53340"/>
                </a:lnTo>
                <a:lnTo>
                  <a:pt x="70104" y="57912"/>
                </a:lnTo>
                <a:lnTo>
                  <a:pt x="67055" y="62484"/>
                </a:lnTo>
                <a:lnTo>
                  <a:pt x="64008" y="65532"/>
                </a:lnTo>
                <a:lnTo>
                  <a:pt x="57912" y="67056"/>
                </a:lnTo>
                <a:lnTo>
                  <a:pt x="54864" y="67056"/>
                </a:lnTo>
                <a:lnTo>
                  <a:pt x="51816" y="65532"/>
                </a:lnTo>
                <a:lnTo>
                  <a:pt x="48767" y="65532"/>
                </a:lnTo>
                <a:lnTo>
                  <a:pt x="47243" y="64008"/>
                </a:lnTo>
                <a:lnTo>
                  <a:pt x="44196" y="62484"/>
                </a:lnTo>
                <a:lnTo>
                  <a:pt x="42672" y="62484"/>
                </a:lnTo>
                <a:lnTo>
                  <a:pt x="41148" y="60961"/>
                </a:lnTo>
                <a:lnTo>
                  <a:pt x="39624" y="60961"/>
                </a:lnTo>
                <a:lnTo>
                  <a:pt x="38100" y="59437"/>
                </a:lnTo>
                <a:lnTo>
                  <a:pt x="33528" y="59437"/>
                </a:lnTo>
                <a:lnTo>
                  <a:pt x="30479" y="57912"/>
                </a:lnTo>
                <a:lnTo>
                  <a:pt x="25908" y="57912"/>
                </a:lnTo>
                <a:lnTo>
                  <a:pt x="24384" y="59437"/>
                </a:lnTo>
                <a:lnTo>
                  <a:pt x="22860" y="57912"/>
                </a:lnTo>
                <a:lnTo>
                  <a:pt x="16764" y="57912"/>
                </a:lnTo>
                <a:lnTo>
                  <a:pt x="13716" y="56388"/>
                </a:lnTo>
                <a:lnTo>
                  <a:pt x="10667" y="56388"/>
                </a:lnTo>
                <a:lnTo>
                  <a:pt x="4572" y="53340"/>
                </a:lnTo>
                <a:lnTo>
                  <a:pt x="3047" y="50293"/>
                </a:lnTo>
                <a:lnTo>
                  <a:pt x="4572" y="47244"/>
                </a:lnTo>
                <a:lnTo>
                  <a:pt x="1524" y="47244"/>
                </a:lnTo>
                <a:lnTo>
                  <a:pt x="1524" y="45720"/>
                </a:lnTo>
                <a:lnTo>
                  <a:pt x="0" y="44196"/>
                </a:lnTo>
                <a:lnTo>
                  <a:pt x="0" y="38100"/>
                </a:lnTo>
                <a:lnTo>
                  <a:pt x="3047" y="32005"/>
                </a:lnTo>
                <a:lnTo>
                  <a:pt x="4572" y="28956"/>
                </a:lnTo>
                <a:lnTo>
                  <a:pt x="6096" y="25908"/>
                </a:lnTo>
                <a:lnTo>
                  <a:pt x="9143" y="21337"/>
                </a:lnTo>
                <a:lnTo>
                  <a:pt x="10667" y="16764"/>
                </a:lnTo>
                <a:lnTo>
                  <a:pt x="12191" y="13717"/>
                </a:lnTo>
                <a:lnTo>
                  <a:pt x="15240" y="10668"/>
                </a:lnTo>
                <a:lnTo>
                  <a:pt x="16764" y="10668"/>
                </a:lnTo>
                <a:lnTo>
                  <a:pt x="19812" y="9144"/>
                </a:lnTo>
                <a:lnTo>
                  <a:pt x="21336" y="9144"/>
                </a:lnTo>
                <a:lnTo>
                  <a:pt x="24384" y="7620"/>
                </a:lnTo>
                <a:lnTo>
                  <a:pt x="33528" y="7620"/>
                </a:lnTo>
                <a:lnTo>
                  <a:pt x="36576" y="6096"/>
                </a:lnTo>
                <a:lnTo>
                  <a:pt x="39624" y="6096"/>
                </a:lnTo>
                <a:lnTo>
                  <a:pt x="51816" y="0"/>
                </a:lnTo>
                <a:lnTo>
                  <a:pt x="53340" y="1524"/>
                </a:lnTo>
                <a:lnTo>
                  <a:pt x="56388" y="1524"/>
                </a:lnTo>
                <a:lnTo>
                  <a:pt x="59436" y="4573"/>
                </a:lnTo>
                <a:lnTo>
                  <a:pt x="62484" y="3049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7" name="object 2427"/>
          <p:cNvSpPr/>
          <p:nvPr/>
        </p:nvSpPr>
        <p:spPr>
          <a:xfrm>
            <a:off x="8387092" y="6369316"/>
            <a:ext cx="74676" cy="59436"/>
          </a:xfrm>
          <a:custGeom>
            <a:avLst/>
            <a:gdLst/>
            <a:ahLst/>
            <a:cxnLst/>
            <a:rect l="l" t="t" r="r" b="b"/>
            <a:pathLst>
              <a:path w="74676" h="59436">
                <a:moveTo>
                  <a:pt x="73153" y="0"/>
                </a:moveTo>
                <a:lnTo>
                  <a:pt x="71629" y="4573"/>
                </a:lnTo>
                <a:lnTo>
                  <a:pt x="70105" y="7620"/>
                </a:lnTo>
                <a:lnTo>
                  <a:pt x="70105" y="30480"/>
                </a:lnTo>
                <a:lnTo>
                  <a:pt x="67057" y="33529"/>
                </a:lnTo>
                <a:lnTo>
                  <a:pt x="64008" y="33529"/>
                </a:lnTo>
                <a:lnTo>
                  <a:pt x="62484" y="30480"/>
                </a:lnTo>
                <a:lnTo>
                  <a:pt x="62484" y="25909"/>
                </a:lnTo>
                <a:lnTo>
                  <a:pt x="64008" y="24385"/>
                </a:lnTo>
                <a:lnTo>
                  <a:pt x="67057" y="12192"/>
                </a:lnTo>
                <a:lnTo>
                  <a:pt x="64008" y="7620"/>
                </a:lnTo>
                <a:lnTo>
                  <a:pt x="64008" y="12192"/>
                </a:lnTo>
                <a:lnTo>
                  <a:pt x="60961" y="16764"/>
                </a:lnTo>
                <a:lnTo>
                  <a:pt x="59437" y="19812"/>
                </a:lnTo>
                <a:lnTo>
                  <a:pt x="54865" y="21336"/>
                </a:lnTo>
                <a:lnTo>
                  <a:pt x="56389" y="25909"/>
                </a:lnTo>
                <a:lnTo>
                  <a:pt x="56389" y="32004"/>
                </a:lnTo>
                <a:lnTo>
                  <a:pt x="53341" y="33529"/>
                </a:lnTo>
                <a:lnTo>
                  <a:pt x="50293" y="32004"/>
                </a:lnTo>
                <a:lnTo>
                  <a:pt x="47244" y="28956"/>
                </a:lnTo>
                <a:lnTo>
                  <a:pt x="41149" y="25909"/>
                </a:lnTo>
                <a:lnTo>
                  <a:pt x="38101" y="22861"/>
                </a:lnTo>
                <a:lnTo>
                  <a:pt x="35053" y="21336"/>
                </a:lnTo>
                <a:lnTo>
                  <a:pt x="30481" y="21336"/>
                </a:lnTo>
                <a:lnTo>
                  <a:pt x="32005" y="22861"/>
                </a:lnTo>
                <a:lnTo>
                  <a:pt x="36577" y="24385"/>
                </a:lnTo>
                <a:lnTo>
                  <a:pt x="50293" y="33529"/>
                </a:lnTo>
                <a:lnTo>
                  <a:pt x="53341" y="42673"/>
                </a:lnTo>
                <a:lnTo>
                  <a:pt x="53341" y="48768"/>
                </a:lnTo>
                <a:lnTo>
                  <a:pt x="50293" y="51817"/>
                </a:lnTo>
                <a:lnTo>
                  <a:pt x="47244" y="50292"/>
                </a:lnTo>
                <a:lnTo>
                  <a:pt x="44196" y="50292"/>
                </a:lnTo>
                <a:lnTo>
                  <a:pt x="38101" y="47244"/>
                </a:lnTo>
                <a:lnTo>
                  <a:pt x="35053" y="47244"/>
                </a:lnTo>
                <a:lnTo>
                  <a:pt x="32005" y="44197"/>
                </a:lnTo>
                <a:lnTo>
                  <a:pt x="30481" y="44197"/>
                </a:lnTo>
                <a:lnTo>
                  <a:pt x="27432" y="42673"/>
                </a:lnTo>
                <a:lnTo>
                  <a:pt x="18289" y="42673"/>
                </a:lnTo>
                <a:lnTo>
                  <a:pt x="15241" y="44197"/>
                </a:lnTo>
                <a:lnTo>
                  <a:pt x="9144" y="44197"/>
                </a:lnTo>
                <a:lnTo>
                  <a:pt x="6096" y="42673"/>
                </a:lnTo>
                <a:lnTo>
                  <a:pt x="3049" y="42673"/>
                </a:lnTo>
                <a:lnTo>
                  <a:pt x="1525" y="41148"/>
                </a:lnTo>
                <a:lnTo>
                  <a:pt x="0" y="41148"/>
                </a:lnTo>
                <a:lnTo>
                  <a:pt x="0" y="39624"/>
                </a:lnTo>
                <a:lnTo>
                  <a:pt x="0" y="45720"/>
                </a:lnTo>
                <a:lnTo>
                  <a:pt x="3049" y="47244"/>
                </a:lnTo>
                <a:lnTo>
                  <a:pt x="6096" y="47244"/>
                </a:lnTo>
                <a:lnTo>
                  <a:pt x="7620" y="48768"/>
                </a:lnTo>
                <a:lnTo>
                  <a:pt x="15241" y="48768"/>
                </a:lnTo>
                <a:lnTo>
                  <a:pt x="16765" y="50292"/>
                </a:lnTo>
                <a:lnTo>
                  <a:pt x="32005" y="50292"/>
                </a:lnTo>
                <a:lnTo>
                  <a:pt x="33529" y="51817"/>
                </a:lnTo>
                <a:lnTo>
                  <a:pt x="36577" y="51817"/>
                </a:lnTo>
                <a:lnTo>
                  <a:pt x="39625" y="53341"/>
                </a:lnTo>
                <a:lnTo>
                  <a:pt x="41149" y="54864"/>
                </a:lnTo>
                <a:lnTo>
                  <a:pt x="42673" y="54864"/>
                </a:lnTo>
                <a:lnTo>
                  <a:pt x="48769" y="57912"/>
                </a:lnTo>
                <a:lnTo>
                  <a:pt x="51817" y="57912"/>
                </a:lnTo>
                <a:lnTo>
                  <a:pt x="54865" y="59436"/>
                </a:lnTo>
                <a:lnTo>
                  <a:pt x="59437" y="57912"/>
                </a:lnTo>
                <a:lnTo>
                  <a:pt x="64008" y="53341"/>
                </a:lnTo>
                <a:lnTo>
                  <a:pt x="67057" y="44197"/>
                </a:lnTo>
                <a:lnTo>
                  <a:pt x="73153" y="39624"/>
                </a:lnTo>
                <a:lnTo>
                  <a:pt x="74677" y="32004"/>
                </a:lnTo>
                <a:lnTo>
                  <a:pt x="74677" y="24385"/>
                </a:lnTo>
                <a:lnTo>
                  <a:pt x="73153" y="18288"/>
                </a:lnTo>
                <a:lnTo>
                  <a:pt x="73153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8" name="object 2428"/>
          <p:cNvSpPr/>
          <p:nvPr/>
        </p:nvSpPr>
        <p:spPr>
          <a:xfrm>
            <a:off x="8400809" y="6383033"/>
            <a:ext cx="7620" cy="6095"/>
          </a:xfrm>
          <a:custGeom>
            <a:avLst/>
            <a:gdLst/>
            <a:ahLst/>
            <a:cxnLst/>
            <a:rect l="l" t="t" r="r" b="b"/>
            <a:pathLst>
              <a:path w="7620" h="6095">
                <a:moveTo>
                  <a:pt x="0" y="6095"/>
                </a:moveTo>
                <a:lnTo>
                  <a:pt x="0" y="4571"/>
                </a:lnTo>
                <a:lnTo>
                  <a:pt x="1524" y="1524"/>
                </a:lnTo>
                <a:lnTo>
                  <a:pt x="3048" y="0"/>
                </a:lnTo>
                <a:lnTo>
                  <a:pt x="7620" y="0"/>
                </a:lnTo>
                <a:lnTo>
                  <a:pt x="7620" y="1524"/>
                </a:lnTo>
                <a:lnTo>
                  <a:pt x="4572" y="4571"/>
                </a:lnTo>
                <a:lnTo>
                  <a:pt x="3048" y="4571"/>
                </a:lnTo>
                <a:lnTo>
                  <a:pt x="1524" y="6095"/>
                </a:lnTo>
                <a:lnTo>
                  <a:pt x="0" y="6095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9" name="object 2429"/>
          <p:cNvSpPr/>
          <p:nvPr/>
        </p:nvSpPr>
        <p:spPr>
          <a:xfrm>
            <a:off x="8425193" y="6379984"/>
            <a:ext cx="12192" cy="7620"/>
          </a:xfrm>
          <a:custGeom>
            <a:avLst/>
            <a:gdLst/>
            <a:ahLst/>
            <a:cxnLst/>
            <a:rect l="l" t="t" r="r" b="b"/>
            <a:pathLst>
              <a:path w="12192" h="7620">
                <a:moveTo>
                  <a:pt x="10668" y="6096"/>
                </a:moveTo>
                <a:lnTo>
                  <a:pt x="12192" y="4573"/>
                </a:lnTo>
                <a:lnTo>
                  <a:pt x="9143" y="1524"/>
                </a:lnTo>
                <a:lnTo>
                  <a:pt x="7619" y="1524"/>
                </a:lnTo>
                <a:lnTo>
                  <a:pt x="4572" y="0"/>
                </a:lnTo>
                <a:lnTo>
                  <a:pt x="3048" y="1524"/>
                </a:lnTo>
                <a:lnTo>
                  <a:pt x="3048" y="3049"/>
                </a:lnTo>
                <a:lnTo>
                  <a:pt x="1524" y="3049"/>
                </a:lnTo>
                <a:lnTo>
                  <a:pt x="0" y="4573"/>
                </a:lnTo>
                <a:lnTo>
                  <a:pt x="0" y="6096"/>
                </a:lnTo>
                <a:lnTo>
                  <a:pt x="1524" y="7620"/>
                </a:lnTo>
                <a:lnTo>
                  <a:pt x="9143" y="7620"/>
                </a:lnTo>
                <a:lnTo>
                  <a:pt x="10668" y="6096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0" name="object 2430"/>
          <p:cNvSpPr/>
          <p:nvPr/>
        </p:nvSpPr>
        <p:spPr>
          <a:xfrm>
            <a:off x="8388617" y="6401320"/>
            <a:ext cx="35052" cy="9144"/>
          </a:xfrm>
          <a:custGeom>
            <a:avLst/>
            <a:gdLst/>
            <a:ahLst/>
            <a:cxnLst/>
            <a:rect l="l" t="t" r="r" b="b"/>
            <a:pathLst>
              <a:path w="35052" h="9144">
                <a:moveTo>
                  <a:pt x="0" y="9144"/>
                </a:moveTo>
                <a:lnTo>
                  <a:pt x="1524" y="7620"/>
                </a:lnTo>
                <a:lnTo>
                  <a:pt x="13716" y="7620"/>
                </a:lnTo>
                <a:lnTo>
                  <a:pt x="18288" y="6096"/>
                </a:lnTo>
                <a:lnTo>
                  <a:pt x="27432" y="6096"/>
                </a:lnTo>
                <a:lnTo>
                  <a:pt x="30480" y="9144"/>
                </a:lnTo>
                <a:lnTo>
                  <a:pt x="33528" y="9144"/>
                </a:lnTo>
                <a:lnTo>
                  <a:pt x="35052" y="7620"/>
                </a:lnTo>
                <a:lnTo>
                  <a:pt x="35052" y="6096"/>
                </a:lnTo>
                <a:lnTo>
                  <a:pt x="30480" y="1525"/>
                </a:lnTo>
                <a:lnTo>
                  <a:pt x="28956" y="1525"/>
                </a:lnTo>
                <a:lnTo>
                  <a:pt x="27432" y="0"/>
                </a:lnTo>
                <a:lnTo>
                  <a:pt x="25907" y="1525"/>
                </a:lnTo>
                <a:lnTo>
                  <a:pt x="22859" y="1525"/>
                </a:lnTo>
                <a:lnTo>
                  <a:pt x="21336" y="3049"/>
                </a:lnTo>
                <a:lnTo>
                  <a:pt x="18288" y="3049"/>
                </a:lnTo>
                <a:lnTo>
                  <a:pt x="15240" y="4572"/>
                </a:lnTo>
                <a:lnTo>
                  <a:pt x="3048" y="4572"/>
                </a:lnTo>
                <a:lnTo>
                  <a:pt x="1524" y="6096"/>
                </a:lnTo>
                <a:lnTo>
                  <a:pt x="0" y="9144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1" name="object 2431"/>
          <p:cNvSpPr/>
          <p:nvPr/>
        </p:nvSpPr>
        <p:spPr>
          <a:xfrm>
            <a:off x="8402333" y="6366269"/>
            <a:ext cx="42672" cy="12191"/>
          </a:xfrm>
          <a:custGeom>
            <a:avLst/>
            <a:gdLst/>
            <a:ahLst/>
            <a:cxnLst/>
            <a:rect l="l" t="t" r="r" b="b"/>
            <a:pathLst>
              <a:path w="42672" h="12191">
                <a:moveTo>
                  <a:pt x="42672" y="12191"/>
                </a:moveTo>
                <a:lnTo>
                  <a:pt x="42672" y="10667"/>
                </a:lnTo>
                <a:lnTo>
                  <a:pt x="39624" y="7620"/>
                </a:lnTo>
                <a:lnTo>
                  <a:pt x="35052" y="4571"/>
                </a:lnTo>
                <a:lnTo>
                  <a:pt x="32003" y="4571"/>
                </a:lnTo>
                <a:lnTo>
                  <a:pt x="28955" y="3047"/>
                </a:lnTo>
                <a:lnTo>
                  <a:pt x="25908" y="3047"/>
                </a:lnTo>
                <a:lnTo>
                  <a:pt x="22860" y="4571"/>
                </a:lnTo>
                <a:lnTo>
                  <a:pt x="19812" y="9144"/>
                </a:lnTo>
                <a:lnTo>
                  <a:pt x="16764" y="10667"/>
                </a:lnTo>
                <a:lnTo>
                  <a:pt x="12191" y="10667"/>
                </a:lnTo>
                <a:lnTo>
                  <a:pt x="9143" y="9144"/>
                </a:lnTo>
                <a:lnTo>
                  <a:pt x="6096" y="9144"/>
                </a:lnTo>
                <a:lnTo>
                  <a:pt x="4572" y="7620"/>
                </a:lnTo>
                <a:lnTo>
                  <a:pt x="1524" y="7620"/>
                </a:lnTo>
                <a:lnTo>
                  <a:pt x="0" y="9144"/>
                </a:lnTo>
                <a:lnTo>
                  <a:pt x="1524" y="7620"/>
                </a:lnTo>
                <a:lnTo>
                  <a:pt x="7620" y="4571"/>
                </a:lnTo>
                <a:lnTo>
                  <a:pt x="10667" y="6095"/>
                </a:lnTo>
                <a:lnTo>
                  <a:pt x="12191" y="6095"/>
                </a:lnTo>
                <a:lnTo>
                  <a:pt x="13716" y="4571"/>
                </a:lnTo>
                <a:lnTo>
                  <a:pt x="18288" y="4571"/>
                </a:lnTo>
                <a:lnTo>
                  <a:pt x="19812" y="3047"/>
                </a:lnTo>
                <a:lnTo>
                  <a:pt x="22860" y="3047"/>
                </a:lnTo>
                <a:lnTo>
                  <a:pt x="24384" y="1523"/>
                </a:lnTo>
                <a:lnTo>
                  <a:pt x="25908" y="0"/>
                </a:lnTo>
                <a:lnTo>
                  <a:pt x="36576" y="0"/>
                </a:lnTo>
                <a:lnTo>
                  <a:pt x="41148" y="4571"/>
                </a:lnTo>
                <a:lnTo>
                  <a:pt x="42672" y="7620"/>
                </a:lnTo>
                <a:lnTo>
                  <a:pt x="42672" y="12191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2" name="object 2432"/>
          <p:cNvSpPr/>
          <p:nvPr/>
        </p:nvSpPr>
        <p:spPr>
          <a:xfrm>
            <a:off x="9085085" y="7126745"/>
            <a:ext cx="207264" cy="35052"/>
          </a:xfrm>
          <a:custGeom>
            <a:avLst/>
            <a:gdLst/>
            <a:ahLst/>
            <a:cxnLst/>
            <a:rect l="l" t="t" r="r" b="b"/>
            <a:pathLst>
              <a:path w="207264" h="35052">
                <a:moveTo>
                  <a:pt x="188976" y="0"/>
                </a:moveTo>
                <a:lnTo>
                  <a:pt x="179832" y="4571"/>
                </a:lnTo>
                <a:lnTo>
                  <a:pt x="172212" y="6095"/>
                </a:lnTo>
                <a:lnTo>
                  <a:pt x="163068" y="7619"/>
                </a:lnTo>
                <a:lnTo>
                  <a:pt x="152400" y="12191"/>
                </a:lnTo>
                <a:lnTo>
                  <a:pt x="140208" y="13716"/>
                </a:lnTo>
                <a:lnTo>
                  <a:pt x="126491" y="15240"/>
                </a:lnTo>
                <a:lnTo>
                  <a:pt x="99060" y="21335"/>
                </a:lnTo>
                <a:lnTo>
                  <a:pt x="83820" y="24383"/>
                </a:lnTo>
                <a:lnTo>
                  <a:pt x="70103" y="25907"/>
                </a:lnTo>
                <a:lnTo>
                  <a:pt x="39624" y="28955"/>
                </a:lnTo>
                <a:lnTo>
                  <a:pt x="25908" y="30479"/>
                </a:lnTo>
                <a:lnTo>
                  <a:pt x="13715" y="30479"/>
                </a:lnTo>
                <a:lnTo>
                  <a:pt x="0" y="28955"/>
                </a:lnTo>
                <a:lnTo>
                  <a:pt x="12191" y="32004"/>
                </a:lnTo>
                <a:lnTo>
                  <a:pt x="25908" y="33528"/>
                </a:lnTo>
                <a:lnTo>
                  <a:pt x="41148" y="35052"/>
                </a:lnTo>
                <a:lnTo>
                  <a:pt x="88391" y="35052"/>
                </a:lnTo>
                <a:lnTo>
                  <a:pt x="103632" y="33528"/>
                </a:lnTo>
                <a:lnTo>
                  <a:pt x="120396" y="32004"/>
                </a:lnTo>
                <a:lnTo>
                  <a:pt x="135636" y="30479"/>
                </a:lnTo>
                <a:lnTo>
                  <a:pt x="163068" y="27431"/>
                </a:lnTo>
                <a:lnTo>
                  <a:pt x="175260" y="25907"/>
                </a:lnTo>
                <a:lnTo>
                  <a:pt x="185927" y="25907"/>
                </a:lnTo>
                <a:lnTo>
                  <a:pt x="195072" y="24383"/>
                </a:lnTo>
                <a:lnTo>
                  <a:pt x="202691" y="22859"/>
                </a:lnTo>
                <a:lnTo>
                  <a:pt x="207264" y="21335"/>
                </a:lnTo>
                <a:lnTo>
                  <a:pt x="188976" y="0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3" name="object 2433"/>
          <p:cNvSpPr/>
          <p:nvPr/>
        </p:nvSpPr>
        <p:spPr>
          <a:xfrm>
            <a:off x="9368549" y="7099312"/>
            <a:ext cx="103632" cy="88392"/>
          </a:xfrm>
          <a:custGeom>
            <a:avLst/>
            <a:gdLst/>
            <a:ahLst/>
            <a:cxnLst/>
            <a:rect l="l" t="t" r="r" b="b"/>
            <a:pathLst>
              <a:path w="103632" h="88392">
                <a:moveTo>
                  <a:pt x="7620" y="18288"/>
                </a:moveTo>
                <a:lnTo>
                  <a:pt x="6096" y="15240"/>
                </a:lnTo>
                <a:lnTo>
                  <a:pt x="3048" y="12192"/>
                </a:lnTo>
                <a:lnTo>
                  <a:pt x="1524" y="9145"/>
                </a:lnTo>
                <a:lnTo>
                  <a:pt x="0" y="4573"/>
                </a:lnTo>
                <a:lnTo>
                  <a:pt x="7620" y="1524"/>
                </a:lnTo>
                <a:lnTo>
                  <a:pt x="16763" y="1524"/>
                </a:lnTo>
                <a:lnTo>
                  <a:pt x="27432" y="0"/>
                </a:lnTo>
                <a:lnTo>
                  <a:pt x="38100" y="1524"/>
                </a:lnTo>
                <a:lnTo>
                  <a:pt x="48768" y="4573"/>
                </a:lnTo>
                <a:lnTo>
                  <a:pt x="59436" y="6097"/>
                </a:lnTo>
                <a:lnTo>
                  <a:pt x="70104" y="10668"/>
                </a:lnTo>
                <a:lnTo>
                  <a:pt x="79248" y="15240"/>
                </a:lnTo>
                <a:lnTo>
                  <a:pt x="88392" y="21337"/>
                </a:lnTo>
                <a:lnTo>
                  <a:pt x="94487" y="28957"/>
                </a:lnTo>
                <a:lnTo>
                  <a:pt x="99060" y="36576"/>
                </a:lnTo>
                <a:lnTo>
                  <a:pt x="102108" y="44197"/>
                </a:lnTo>
                <a:lnTo>
                  <a:pt x="103632" y="54864"/>
                </a:lnTo>
                <a:lnTo>
                  <a:pt x="100584" y="65533"/>
                </a:lnTo>
                <a:lnTo>
                  <a:pt x="96012" y="76200"/>
                </a:lnTo>
                <a:lnTo>
                  <a:pt x="86868" y="88392"/>
                </a:lnTo>
                <a:lnTo>
                  <a:pt x="91439" y="82297"/>
                </a:lnTo>
                <a:lnTo>
                  <a:pt x="92963" y="76200"/>
                </a:lnTo>
                <a:lnTo>
                  <a:pt x="91439" y="68580"/>
                </a:lnTo>
                <a:lnTo>
                  <a:pt x="91439" y="62485"/>
                </a:lnTo>
                <a:lnTo>
                  <a:pt x="88392" y="54864"/>
                </a:lnTo>
                <a:lnTo>
                  <a:pt x="86868" y="48768"/>
                </a:lnTo>
                <a:lnTo>
                  <a:pt x="70104" y="32004"/>
                </a:lnTo>
                <a:lnTo>
                  <a:pt x="62484" y="27433"/>
                </a:lnTo>
                <a:lnTo>
                  <a:pt x="54863" y="24385"/>
                </a:lnTo>
                <a:lnTo>
                  <a:pt x="36575" y="18288"/>
                </a:lnTo>
                <a:lnTo>
                  <a:pt x="7620" y="18288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4" name="object 2434"/>
          <p:cNvSpPr/>
          <p:nvPr/>
        </p:nvSpPr>
        <p:spPr>
          <a:xfrm>
            <a:off x="8879345" y="6829564"/>
            <a:ext cx="652272" cy="434340"/>
          </a:xfrm>
          <a:custGeom>
            <a:avLst/>
            <a:gdLst/>
            <a:ahLst/>
            <a:cxnLst/>
            <a:rect l="l" t="t" r="r" b="b"/>
            <a:pathLst>
              <a:path w="652272" h="434340">
                <a:moveTo>
                  <a:pt x="591312" y="413005"/>
                </a:moveTo>
                <a:lnTo>
                  <a:pt x="582167" y="414528"/>
                </a:lnTo>
                <a:lnTo>
                  <a:pt x="571500" y="416052"/>
                </a:lnTo>
                <a:lnTo>
                  <a:pt x="562355" y="416052"/>
                </a:lnTo>
                <a:lnTo>
                  <a:pt x="553212" y="414528"/>
                </a:lnTo>
                <a:lnTo>
                  <a:pt x="542543" y="411481"/>
                </a:lnTo>
                <a:lnTo>
                  <a:pt x="533400" y="409957"/>
                </a:lnTo>
                <a:lnTo>
                  <a:pt x="515112" y="400812"/>
                </a:lnTo>
                <a:lnTo>
                  <a:pt x="507491" y="397764"/>
                </a:lnTo>
                <a:lnTo>
                  <a:pt x="499872" y="391669"/>
                </a:lnTo>
                <a:lnTo>
                  <a:pt x="490728" y="387097"/>
                </a:lnTo>
                <a:lnTo>
                  <a:pt x="472440" y="368809"/>
                </a:lnTo>
                <a:lnTo>
                  <a:pt x="467867" y="362712"/>
                </a:lnTo>
                <a:lnTo>
                  <a:pt x="463296" y="358140"/>
                </a:lnTo>
                <a:lnTo>
                  <a:pt x="458724" y="352045"/>
                </a:lnTo>
                <a:lnTo>
                  <a:pt x="454152" y="344424"/>
                </a:lnTo>
                <a:lnTo>
                  <a:pt x="449579" y="338328"/>
                </a:lnTo>
                <a:lnTo>
                  <a:pt x="438912" y="327660"/>
                </a:lnTo>
                <a:lnTo>
                  <a:pt x="434340" y="321564"/>
                </a:lnTo>
                <a:lnTo>
                  <a:pt x="428243" y="315469"/>
                </a:lnTo>
                <a:lnTo>
                  <a:pt x="423672" y="309372"/>
                </a:lnTo>
                <a:lnTo>
                  <a:pt x="417576" y="303276"/>
                </a:lnTo>
                <a:lnTo>
                  <a:pt x="413004" y="297181"/>
                </a:lnTo>
                <a:lnTo>
                  <a:pt x="406908" y="291085"/>
                </a:lnTo>
                <a:lnTo>
                  <a:pt x="384048" y="260605"/>
                </a:lnTo>
                <a:lnTo>
                  <a:pt x="381000" y="256033"/>
                </a:lnTo>
                <a:lnTo>
                  <a:pt x="376428" y="248412"/>
                </a:lnTo>
                <a:lnTo>
                  <a:pt x="373379" y="243840"/>
                </a:lnTo>
                <a:lnTo>
                  <a:pt x="364236" y="231648"/>
                </a:lnTo>
                <a:lnTo>
                  <a:pt x="361188" y="227076"/>
                </a:lnTo>
                <a:lnTo>
                  <a:pt x="347472" y="213360"/>
                </a:lnTo>
                <a:lnTo>
                  <a:pt x="342900" y="210312"/>
                </a:lnTo>
                <a:lnTo>
                  <a:pt x="339852" y="205740"/>
                </a:lnTo>
                <a:lnTo>
                  <a:pt x="335279" y="202693"/>
                </a:lnTo>
                <a:lnTo>
                  <a:pt x="332231" y="201169"/>
                </a:lnTo>
                <a:lnTo>
                  <a:pt x="327660" y="199645"/>
                </a:lnTo>
                <a:lnTo>
                  <a:pt x="324612" y="198121"/>
                </a:lnTo>
                <a:lnTo>
                  <a:pt x="313943" y="198121"/>
                </a:lnTo>
                <a:lnTo>
                  <a:pt x="310896" y="196597"/>
                </a:lnTo>
                <a:lnTo>
                  <a:pt x="309372" y="195072"/>
                </a:lnTo>
                <a:lnTo>
                  <a:pt x="306324" y="193548"/>
                </a:lnTo>
                <a:lnTo>
                  <a:pt x="300228" y="187452"/>
                </a:lnTo>
                <a:lnTo>
                  <a:pt x="295655" y="184405"/>
                </a:lnTo>
                <a:lnTo>
                  <a:pt x="289560" y="178309"/>
                </a:lnTo>
                <a:lnTo>
                  <a:pt x="291084" y="178309"/>
                </a:lnTo>
                <a:lnTo>
                  <a:pt x="297179" y="175260"/>
                </a:lnTo>
                <a:lnTo>
                  <a:pt x="301752" y="173736"/>
                </a:lnTo>
                <a:lnTo>
                  <a:pt x="304800" y="172212"/>
                </a:lnTo>
                <a:lnTo>
                  <a:pt x="306324" y="169164"/>
                </a:lnTo>
                <a:lnTo>
                  <a:pt x="303276" y="166116"/>
                </a:lnTo>
                <a:lnTo>
                  <a:pt x="300228" y="166116"/>
                </a:lnTo>
                <a:lnTo>
                  <a:pt x="297179" y="164593"/>
                </a:lnTo>
                <a:lnTo>
                  <a:pt x="292608" y="166116"/>
                </a:lnTo>
                <a:lnTo>
                  <a:pt x="289560" y="166116"/>
                </a:lnTo>
                <a:lnTo>
                  <a:pt x="288036" y="167640"/>
                </a:lnTo>
                <a:lnTo>
                  <a:pt x="284988" y="169164"/>
                </a:lnTo>
                <a:lnTo>
                  <a:pt x="281940" y="169164"/>
                </a:lnTo>
                <a:lnTo>
                  <a:pt x="275843" y="172212"/>
                </a:lnTo>
                <a:lnTo>
                  <a:pt x="271272" y="172212"/>
                </a:lnTo>
                <a:lnTo>
                  <a:pt x="266700" y="173736"/>
                </a:lnTo>
                <a:lnTo>
                  <a:pt x="260604" y="173736"/>
                </a:lnTo>
                <a:lnTo>
                  <a:pt x="254508" y="175260"/>
                </a:lnTo>
                <a:lnTo>
                  <a:pt x="249936" y="175260"/>
                </a:lnTo>
                <a:lnTo>
                  <a:pt x="246888" y="176785"/>
                </a:lnTo>
                <a:lnTo>
                  <a:pt x="240791" y="176785"/>
                </a:lnTo>
                <a:lnTo>
                  <a:pt x="237743" y="175260"/>
                </a:lnTo>
                <a:lnTo>
                  <a:pt x="234696" y="175260"/>
                </a:lnTo>
                <a:lnTo>
                  <a:pt x="230124" y="173736"/>
                </a:lnTo>
                <a:lnTo>
                  <a:pt x="228600" y="172212"/>
                </a:lnTo>
                <a:lnTo>
                  <a:pt x="230124" y="169164"/>
                </a:lnTo>
                <a:lnTo>
                  <a:pt x="231648" y="167640"/>
                </a:lnTo>
                <a:lnTo>
                  <a:pt x="237743" y="164593"/>
                </a:lnTo>
                <a:lnTo>
                  <a:pt x="242316" y="161545"/>
                </a:lnTo>
                <a:lnTo>
                  <a:pt x="256031" y="147828"/>
                </a:lnTo>
                <a:lnTo>
                  <a:pt x="262128" y="140209"/>
                </a:lnTo>
                <a:lnTo>
                  <a:pt x="266700" y="132588"/>
                </a:lnTo>
                <a:lnTo>
                  <a:pt x="272796" y="126493"/>
                </a:lnTo>
                <a:lnTo>
                  <a:pt x="277367" y="120397"/>
                </a:lnTo>
                <a:lnTo>
                  <a:pt x="280416" y="111252"/>
                </a:lnTo>
                <a:lnTo>
                  <a:pt x="281940" y="108205"/>
                </a:lnTo>
                <a:lnTo>
                  <a:pt x="281940" y="106681"/>
                </a:lnTo>
                <a:lnTo>
                  <a:pt x="280416" y="105157"/>
                </a:lnTo>
                <a:lnTo>
                  <a:pt x="277367" y="105157"/>
                </a:lnTo>
                <a:lnTo>
                  <a:pt x="274320" y="106681"/>
                </a:lnTo>
                <a:lnTo>
                  <a:pt x="271272" y="109728"/>
                </a:lnTo>
                <a:lnTo>
                  <a:pt x="268224" y="114300"/>
                </a:lnTo>
                <a:lnTo>
                  <a:pt x="259079" y="126493"/>
                </a:lnTo>
                <a:lnTo>
                  <a:pt x="252984" y="134112"/>
                </a:lnTo>
                <a:lnTo>
                  <a:pt x="245364" y="140209"/>
                </a:lnTo>
                <a:lnTo>
                  <a:pt x="230124" y="155448"/>
                </a:lnTo>
                <a:lnTo>
                  <a:pt x="222504" y="161545"/>
                </a:lnTo>
                <a:lnTo>
                  <a:pt x="216408" y="164593"/>
                </a:lnTo>
                <a:lnTo>
                  <a:pt x="210312" y="169164"/>
                </a:lnTo>
                <a:lnTo>
                  <a:pt x="201167" y="172212"/>
                </a:lnTo>
                <a:lnTo>
                  <a:pt x="192024" y="173736"/>
                </a:lnTo>
                <a:lnTo>
                  <a:pt x="184404" y="175260"/>
                </a:lnTo>
                <a:lnTo>
                  <a:pt x="179831" y="173736"/>
                </a:lnTo>
                <a:lnTo>
                  <a:pt x="176784" y="172212"/>
                </a:lnTo>
                <a:lnTo>
                  <a:pt x="181355" y="167640"/>
                </a:lnTo>
                <a:lnTo>
                  <a:pt x="190500" y="160021"/>
                </a:lnTo>
                <a:lnTo>
                  <a:pt x="202691" y="150876"/>
                </a:lnTo>
                <a:lnTo>
                  <a:pt x="213360" y="141733"/>
                </a:lnTo>
                <a:lnTo>
                  <a:pt x="222504" y="131064"/>
                </a:lnTo>
                <a:lnTo>
                  <a:pt x="228600" y="121921"/>
                </a:lnTo>
                <a:lnTo>
                  <a:pt x="233172" y="114300"/>
                </a:lnTo>
                <a:lnTo>
                  <a:pt x="236220" y="105157"/>
                </a:lnTo>
                <a:lnTo>
                  <a:pt x="240791" y="99060"/>
                </a:lnTo>
                <a:lnTo>
                  <a:pt x="243840" y="92964"/>
                </a:lnTo>
                <a:lnTo>
                  <a:pt x="246888" y="85345"/>
                </a:lnTo>
                <a:lnTo>
                  <a:pt x="249936" y="74676"/>
                </a:lnTo>
                <a:lnTo>
                  <a:pt x="252984" y="60960"/>
                </a:lnTo>
                <a:lnTo>
                  <a:pt x="254508" y="47245"/>
                </a:lnTo>
                <a:lnTo>
                  <a:pt x="256031" y="38100"/>
                </a:lnTo>
                <a:lnTo>
                  <a:pt x="254508" y="35052"/>
                </a:lnTo>
                <a:lnTo>
                  <a:pt x="251460" y="41148"/>
                </a:lnTo>
                <a:lnTo>
                  <a:pt x="245364" y="59436"/>
                </a:lnTo>
                <a:lnTo>
                  <a:pt x="240791" y="74676"/>
                </a:lnTo>
                <a:lnTo>
                  <a:pt x="234696" y="89916"/>
                </a:lnTo>
                <a:lnTo>
                  <a:pt x="227076" y="103633"/>
                </a:lnTo>
                <a:lnTo>
                  <a:pt x="217931" y="117348"/>
                </a:lnTo>
                <a:lnTo>
                  <a:pt x="199643" y="135636"/>
                </a:lnTo>
                <a:lnTo>
                  <a:pt x="188976" y="143257"/>
                </a:lnTo>
                <a:lnTo>
                  <a:pt x="178308" y="149352"/>
                </a:lnTo>
                <a:lnTo>
                  <a:pt x="166116" y="153924"/>
                </a:lnTo>
                <a:lnTo>
                  <a:pt x="141731" y="160021"/>
                </a:lnTo>
                <a:lnTo>
                  <a:pt x="115824" y="160021"/>
                </a:lnTo>
                <a:lnTo>
                  <a:pt x="103631" y="158497"/>
                </a:lnTo>
                <a:lnTo>
                  <a:pt x="89916" y="155448"/>
                </a:lnTo>
                <a:lnTo>
                  <a:pt x="76200" y="150876"/>
                </a:lnTo>
                <a:lnTo>
                  <a:pt x="64008" y="144781"/>
                </a:lnTo>
                <a:lnTo>
                  <a:pt x="53340" y="138685"/>
                </a:lnTo>
                <a:lnTo>
                  <a:pt x="35052" y="120397"/>
                </a:lnTo>
                <a:lnTo>
                  <a:pt x="22860" y="99060"/>
                </a:lnTo>
                <a:lnTo>
                  <a:pt x="13716" y="77724"/>
                </a:lnTo>
                <a:lnTo>
                  <a:pt x="10667" y="65533"/>
                </a:lnTo>
                <a:lnTo>
                  <a:pt x="9143" y="54864"/>
                </a:lnTo>
                <a:lnTo>
                  <a:pt x="7620" y="42672"/>
                </a:lnTo>
                <a:lnTo>
                  <a:pt x="6096" y="32005"/>
                </a:lnTo>
                <a:lnTo>
                  <a:pt x="4572" y="22860"/>
                </a:lnTo>
                <a:lnTo>
                  <a:pt x="4572" y="0"/>
                </a:lnTo>
                <a:lnTo>
                  <a:pt x="3048" y="6097"/>
                </a:lnTo>
                <a:lnTo>
                  <a:pt x="1524" y="13716"/>
                </a:lnTo>
                <a:lnTo>
                  <a:pt x="0" y="22860"/>
                </a:lnTo>
                <a:lnTo>
                  <a:pt x="0" y="47245"/>
                </a:lnTo>
                <a:lnTo>
                  <a:pt x="1524" y="62485"/>
                </a:lnTo>
                <a:lnTo>
                  <a:pt x="3048" y="76200"/>
                </a:lnTo>
                <a:lnTo>
                  <a:pt x="6096" y="91440"/>
                </a:lnTo>
                <a:lnTo>
                  <a:pt x="9143" y="106681"/>
                </a:lnTo>
                <a:lnTo>
                  <a:pt x="15240" y="120397"/>
                </a:lnTo>
                <a:lnTo>
                  <a:pt x="22860" y="134112"/>
                </a:lnTo>
                <a:lnTo>
                  <a:pt x="32004" y="146305"/>
                </a:lnTo>
                <a:lnTo>
                  <a:pt x="42672" y="156972"/>
                </a:lnTo>
                <a:lnTo>
                  <a:pt x="56388" y="164593"/>
                </a:lnTo>
                <a:lnTo>
                  <a:pt x="71628" y="170688"/>
                </a:lnTo>
                <a:lnTo>
                  <a:pt x="89916" y="173736"/>
                </a:lnTo>
                <a:lnTo>
                  <a:pt x="109728" y="175260"/>
                </a:lnTo>
                <a:lnTo>
                  <a:pt x="128016" y="176785"/>
                </a:lnTo>
                <a:lnTo>
                  <a:pt x="144779" y="178309"/>
                </a:lnTo>
                <a:lnTo>
                  <a:pt x="163067" y="179833"/>
                </a:lnTo>
                <a:lnTo>
                  <a:pt x="193548" y="182881"/>
                </a:lnTo>
                <a:lnTo>
                  <a:pt x="234696" y="187452"/>
                </a:lnTo>
                <a:lnTo>
                  <a:pt x="245364" y="188976"/>
                </a:lnTo>
                <a:lnTo>
                  <a:pt x="272796" y="193548"/>
                </a:lnTo>
                <a:lnTo>
                  <a:pt x="278891" y="195072"/>
                </a:lnTo>
                <a:lnTo>
                  <a:pt x="288036" y="198121"/>
                </a:lnTo>
                <a:lnTo>
                  <a:pt x="281940" y="198121"/>
                </a:lnTo>
                <a:lnTo>
                  <a:pt x="280416" y="199645"/>
                </a:lnTo>
                <a:lnTo>
                  <a:pt x="277367" y="201169"/>
                </a:lnTo>
                <a:lnTo>
                  <a:pt x="275843" y="201169"/>
                </a:lnTo>
                <a:lnTo>
                  <a:pt x="272796" y="204216"/>
                </a:lnTo>
                <a:lnTo>
                  <a:pt x="284988" y="210312"/>
                </a:lnTo>
                <a:lnTo>
                  <a:pt x="300228" y="219457"/>
                </a:lnTo>
                <a:lnTo>
                  <a:pt x="309372" y="224028"/>
                </a:lnTo>
                <a:lnTo>
                  <a:pt x="318516" y="230124"/>
                </a:lnTo>
                <a:lnTo>
                  <a:pt x="326136" y="236221"/>
                </a:lnTo>
                <a:lnTo>
                  <a:pt x="335279" y="243840"/>
                </a:lnTo>
                <a:lnTo>
                  <a:pt x="344424" y="249936"/>
                </a:lnTo>
                <a:lnTo>
                  <a:pt x="362712" y="265176"/>
                </a:lnTo>
                <a:lnTo>
                  <a:pt x="388620" y="291085"/>
                </a:lnTo>
                <a:lnTo>
                  <a:pt x="394716" y="300228"/>
                </a:lnTo>
                <a:lnTo>
                  <a:pt x="402336" y="307848"/>
                </a:lnTo>
                <a:lnTo>
                  <a:pt x="409955" y="318516"/>
                </a:lnTo>
                <a:lnTo>
                  <a:pt x="419100" y="330709"/>
                </a:lnTo>
                <a:lnTo>
                  <a:pt x="428243" y="341376"/>
                </a:lnTo>
                <a:lnTo>
                  <a:pt x="435864" y="352045"/>
                </a:lnTo>
                <a:lnTo>
                  <a:pt x="445008" y="362712"/>
                </a:lnTo>
                <a:lnTo>
                  <a:pt x="452628" y="373381"/>
                </a:lnTo>
                <a:lnTo>
                  <a:pt x="461772" y="382524"/>
                </a:lnTo>
                <a:lnTo>
                  <a:pt x="470916" y="390145"/>
                </a:lnTo>
                <a:lnTo>
                  <a:pt x="480060" y="399288"/>
                </a:lnTo>
                <a:lnTo>
                  <a:pt x="489204" y="406909"/>
                </a:lnTo>
                <a:lnTo>
                  <a:pt x="498348" y="413005"/>
                </a:lnTo>
                <a:lnTo>
                  <a:pt x="509016" y="419100"/>
                </a:lnTo>
                <a:lnTo>
                  <a:pt x="518160" y="423672"/>
                </a:lnTo>
                <a:lnTo>
                  <a:pt x="539496" y="432816"/>
                </a:lnTo>
                <a:lnTo>
                  <a:pt x="550164" y="434340"/>
                </a:lnTo>
                <a:lnTo>
                  <a:pt x="571500" y="434340"/>
                </a:lnTo>
                <a:lnTo>
                  <a:pt x="577596" y="432816"/>
                </a:lnTo>
                <a:lnTo>
                  <a:pt x="585216" y="432816"/>
                </a:lnTo>
                <a:lnTo>
                  <a:pt x="591312" y="431293"/>
                </a:lnTo>
                <a:lnTo>
                  <a:pt x="598931" y="428245"/>
                </a:lnTo>
                <a:lnTo>
                  <a:pt x="617220" y="419100"/>
                </a:lnTo>
                <a:lnTo>
                  <a:pt x="621791" y="414528"/>
                </a:lnTo>
                <a:lnTo>
                  <a:pt x="627888" y="411481"/>
                </a:lnTo>
                <a:lnTo>
                  <a:pt x="630936" y="406909"/>
                </a:lnTo>
                <a:lnTo>
                  <a:pt x="635508" y="402336"/>
                </a:lnTo>
                <a:lnTo>
                  <a:pt x="638555" y="396240"/>
                </a:lnTo>
                <a:lnTo>
                  <a:pt x="641604" y="391669"/>
                </a:lnTo>
                <a:lnTo>
                  <a:pt x="647700" y="371857"/>
                </a:lnTo>
                <a:lnTo>
                  <a:pt x="650748" y="353569"/>
                </a:lnTo>
                <a:lnTo>
                  <a:pt x="652272" y="336805"/>
                </a:lnTo>
                <a:lnTo>
                  <a:pt x="650748" y="323088"/>
                </a:lnTo>
                <a:lnTo>
                  <a:pt x="650748" y="332233"/>
                </a:lnTo>
                <a:lnTo>
                  <a:pt x="649224" y="344424"/>
                </a:lnTo>
                <a:lnTo>
                  <a:pt x="646176" y="356616"/>
                </a:lnTo>
                <a:lnTo>
                  <a:pt x="640079" y="370333"/>
                </a:lnTo>
                <a:lnTo>
                  <a:pt x="632460" y="384048"/>
                </a:lnTo>
                <a:lnTo>
                  <a:pt x="623316" y="396240"/>
                </a:lnTo>
                <a:lnTo>
                  <a:pt x="609600" y="405385"/>
                </a:lnTo>
                <a:lnTo>
                  <a:pt x="591312" y="413005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5" name="object 2435"/>
          <p:cNvSpPr/>
          <p:nvPr/>
        </p:nvSpPr>
        <p:spPr>
          <a:xfrm>
            <a:off x="9374645" y="7116076"/>
            <a:ext cx="85343" cy="71628"/>
          </a:xfrm>
          <a:custGeom>
            <a:avLst/>
            <a:gdLst/>
            <a:ahLst/>
            <a:cxnLst/>
            <a:rect l="l" t="t" r="r" b="b"/>
            <a:pathLst>
              <a:path w="85343" h="71628">
                <a:moveTo>
                  <a:pt x="0" y="1524"/>
                </a:moveTo>
                <a:lnTo>
                  <a:pt x="3048" y="4573"/>
                </a:lnTo>
                <a:lnTo>
                  <a:pt x="4572" y="7621"/>
                </a:lnTo>
                <a:lnTo>
                  <a:pt x="6096" y="10669"/>
                </a:lnTo>
                <a:lnTo>
                  <a:pt x="9143" y="15240"/>
                </a:lnTo>
                <a:lnTo>
                  <a:pt x="9143" y="16764"/>
                </a:lnTo>
                <a:lnTo>
                  <a:pt x="12191" y="19812"/>
                </a:lnTo>
                <a:lnTo>
                  <a:pt x="12191" y="21336"/>
                </a:lnTo>
                <a:lnTo>
                  <a:pt x="16764" y="19812"/>
                </a:lnTo>
                <a:lnTo>
                  <a:pt x="33528" y="19812"/>
                </a:lnTo>
                <a:lnTo>
                  <a:pt x="39624" y="21336"/>
                </a:lnTo>
                <a:lnTo>
                  <a:pt x="47243" y="22860"/>
                </a:lnTo>
                <a:lnTo>
                  <a:pt x="59436" y="25909"/>
                </a:lnTo>
                <a:lnTo>
                  <a:pt x="64008" y="28957"/>
                </a:lnTo>
                <a:lnTo>
                  <a:pt x="70104" y="33528"/>
                </a:lnTo>
                <a:lnTo>
                  <a:pt x="74676" y="36576"/>
                </a:lnTo>
                <a:lnTo>
                  <a:pt x="79248" y="42673"/>
                </a:lnTo>
                <a:lnTo>
                  <a:pt x="80772" y="48769"/>
                </a:lnTo>
                <a:lnTo>
                  <a:pt x="82296" y="54864"/>
                </a:lnTo>
                <a:lnTo>
                  <a:pt x="82296" y="62485"/>
                </a:lnTo>
                <a:lnTo>
                  <a:pt x="80772" y="71628"/>
                </a:lnTo>
                <a:lnTo>
                  <a:pt x="83820" y="64009"/>
                </a:lnTo>
                <a:lnTo>
                  <a:pt x="85343" y="57912"/>
                </a:lnTo>
                <a:lnTo>
                  <a:pt x="85343" y="44197"/>
                </a:lnTo>
                <a:lnTo>
                  <a:pt x="82296" y="38100"/>
                </a:lnTo>
                <a:lnTo>
                  <a:pt x="79248" y="32004"/>
                </a:lnTo>
                <a:lnTo>
                  <a:pt x="70104" y="19812"/>
                </a:lnTo>
                <a:lnTo>
                  <a:pt x="54864" y="10669"/>
                </a:lnTo>
                <a:lnTo>
                  <a:pt x="48767" y="6097"/>
                </a:lnTo>
                <a:lnTo>
                  <a:pt x="39624" y="3048"/>
                </a:lnTo>
                <a:lnTo>
                  <a:pt x="21336" y="0"/>
                </a:lnTo>
                <a:lnTo>
                  <a:pt x="10667" y="0"/>
                </a:lnTo>
                <a:lnTo>
                  <a:pt x="0" y="1524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6" name="object 2436"/>
          <p:cNvSpPr/>
          <p:nvPr/>
        </p:nvSpPr>
        <p:spPr>
          <a:xfrm>
            <a:off x="9086609" y="7148080"/>
            <a:ext cx="214884" cy="19812"/>
          </a:xfrm>
          <a:custGeom>
            <a:avLst/>
            <a:gdLst/>
            <a:ahLst/>
            <a:cxnLst/>
            <a:rect l="l" t="t" r="r" b="b"/>
            <a:pathLst>
              <a:path w="214884" h="19812">
                <a:moveTo>
                  <a:pt x="0" y="9144"/>
                </a:moveTo>
                <a:lnTo>
                  <a:pt x="9144" y="10669"/>
                </a:lnTo>
                <a:lnTo>
                  <a:pt x="77724" y="10669"/>
                </a:lnTo>
                <a:lnTo>
                  <a:pt x="91440" y="9144"/>
                </a:lnTo>
                <a:lnTo>
                  <a:pt x="106679" y="9144"/>
                </a:lnTo>
                <a:lnTo>
                  <a:pt x="121920" y="7620"/>
                </a:lnTo>
                <a:lnTo>
                  <a:pt x="150876" y="7620"/>
                </a:lnTo>
                <a:lnTo>
                  <a:pt x="164591" y="6096"/>
                </a:lnTo>
                <a:lnTo>
                  <a:pt x="176784" y="4572"/>
                </a:lnTo>
                <a:lnTo>
                  <a:pt x="187452" y="3048"/>
                </a:lnTo>
                <a:lnTo>
                  <a:pt x="196596" y="1524"/>
                </a:lnTo>
                <a:lnTo>
                  <a:pt x="204215" y="0"/>
                </a:lnTo>
                <a:lnTo>
                  <a:pt x="205740" y="1524"/>
                </a:lnTo>
                <a:lnTo>
                  <a:pt x="207264" y="4572"/>
                </a:lnTo>
                <a:lnTo>
                  <a:pt x="210312" y="7620"/>
                </a:lnTo>
                <a:lnTo>
                  <a:pt x="211836" y="10669"/>
                </a:lnTo>
                <a:lnTo>
                  <a:pt x="214884" y="13717"/>
                </a:lnTo>
                <a:lnTo>
                  <a:pt x="214884" y="15241"/>
                </a:lnTo>
                <a:lnTo>
                  <a:pt x="210312" y="16765"/>
                </a:lnTo>
                <a:lnTo>
                  <a:pt x="204215" y="16765"/>
                </a:lnTo>
                <a:lnTo>
                  <a:pt x="195072" y="18289"/>
                </a:lnTo>
                <a:lnTo>
                  <a:pt x="170688" y="18289"/>
                </a:lnTo>
                <a:lnTo>
                  <a:pt x="156972" y="19812"/>
                </a:lnTo>
                <a:lnTo>
                  <a:pt x="74676" y="19812"/>
                </a:lnTo>
                <a:lnTo>
                  <a:pt x="59436" y="18289"/>
                </a:lnTo>
                <a:lnTo>
                  <a:pt x="42672" y="16765"/>
                </a:lnTo>
                <a:lnTo>
                  <a:pt x="27432" y="15241"/>
                </a:lnTo>
                <a:lnTo>
                  <a:pt x="12191" y="12193"/>
                </a:lnTo>
                <a:lnTo>
                  <a:pt x="0" y="9144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7" name="object 2437"/>
          <p:cNvSpPr/>
          <p:nvPr/>
        </p:nvSpPr>
        <p:spPr>
          <a:xfrm>
            <a:off x="8623312" y="6735076"/>
            <a:ext cx="490729" cy="291084"/>
          </a:xfrm>
          <a:custGeom>
            <a:avLst/>
            <a:gdLst/>
            <a:ahLst/>
            <a:cxnLst/>
            <a:rect l="l" t="t" r="r" b="b"/>
            <a:pathLst>
              <a:path w="490729" h="291084">
                <a:moveTo>
                  <a:pt x="440437" y="237745"/>
                </a:moveTo>
                <a:lnTo>
                  <a:pt x="438912" y="240793"/>
                </a:lnTo>
                <a:lnTo>
                  <a:pt x="435864" y="245364"/>
                </a:lnTo>
                <a:lnTo>
                  <a:pt x="431293" y="249936"/>
                </a:lnTo>
                <a:lnTo>
                  <a:pt x="426721" y="256033"/>
                </a:lnTo>
                <a:lnTo>
                  <a:pt x="420624" y="262128"/>
                </a:lnTo>
                <a:lnTo>
                  <a:pt x="413005" y="268224"/>
                </a:lnTo>
                <a:lnTo>
                  <a:pt x="403861" y="274321"/>
                </a:lnTo>
                <a:lnTo>
                  <a:pt x="393193" y="280416"/>
                </a:lnTo>
                <a:lnTo>
                  <a:pt x="381000" y="284988"/>
                </a:lnTo>
                <a:lnTo>
                  <a:pt x="367285" y="288036"/>
                </a:lnTo>
                <a:lnTo>
                  <a:pt x="350521" y="291085"/>
                </a:lnTo>
                <a:lnTo>
                  <a:pt x="332233" y="291085"/>
                </a:lnTo>
                <a:lnTo>
                  <a:pt x="310897" y="289560"/>
                </a:lnTo>
                <a:lnTo>
                  <a:pt x="288037" y="286512"/>
                </a:lnTo>
                <a:lnTo>
                  <a:pt x="262129" y="280416"/>
                </a:lnTo>
                <a:lnTo>
                  <a:pt x="233173" y="269748"/>
                </a:lnTo>
                <a:lnTo>
                  <a:pt x="224029" y="265176"/>
                </a:lnTo>
                <a:lnTo>
                  <a:pt x="213361" y="262128"/>
                </a:lnTo>
                <a:lnTo>
                  <a:pt x="202693" y="257557"/>
                </a:lnTo>
                <a:lnTo>
                  <a:pt x="179833" y="243840"/>
                </a:lnTo>
                <a:lnTo>
                  <a:pt x="173737" y="239269"/>
                </a:lnTo>
                <a:lnTo>
                  <a:pt x="169164" y="234697"/>
                </a:lnTo>
                <a:lnTo>
                  <a:pt x="160021" y="228600"/>
                </a:lnTo>
                <a:lnTo>
                  <a:pt x="158497" y="225552"/>
                </a:lnTo>
                <a:lnTo>
                  <a:pt x="155449" y="222504"/>
                </a:lnTo>
                <a:lnTo>
                  <a:pt x="155449" y="220981"/>
                </a:lnTo>
                <a:lnTo>
                  <a:pt x="153924" y="219457"/>
                </a:lnTo>
                <a:lnTo>
                  <a:pt x="153924" y="217933"/>
                </a:lnTo>
                <a:lnTo>
                  <a:pt x="164593" y="217933"/>
                </a:lnTo>
                <a:lnTo>
                  <a:pt x="167641" y="216409"/>
                </a:lnTo>
                <a:lnTo>
                  <a:pt x="169164" y="214885"/>
                </a:lnTo>
                <a:lnTo>
                  <a:pt x="170688" y="211836"/>
                </a:lnTo>
                <a:lnTo>
                  <a:pt x="172212" y="207264"/>
                </a:lnTo>
                <a:lnTo>
                  <a:pt x="172212" y="199645"/>
                </a:lnTo>
                <a:lnTo>
                  <a:pt x="170688" y="201169"/>
                </a:lnTo>
                <a:lnTo>
                  <a:pt x="169164" y="204216"/>
                </a:lnTo>
                <a:lnTo>
                  <a:pt x="166117" y="208788"/>
                </a:lnTo>
                <a:lnTo>
                  <a:pt x="161545" y="211836"/>
                </a:lnTo>
                <a:lnTo>
                  <a:pt x="155449" y="214885"/>
                </a:lnTo>
                <a:lnTo>
                  <a:pt x="146305" y="213360"/>
                </a:lnTo>
                <a:lnTo>
                  <a:pt x="135637" y="210312"/>
                </a:lnTo>
                <a:lnTo>
                  <a:pt x="131064" y="207264"/>
                </a:lnTo>
                <a:lnTo>
                  <a:pt x="128017" y="205740"/>
                </a:lnTo>
                <a:lnTo>
                  <a:pt x="118873" y="199645"/>
                </a:lnTo>
                <a:lnTo>
                  <a:pt x="115824" y="198121"/>
                </a:lnTo>
                <a:lnTo>
                  <a:pt x="111253" y="198121"/>
                </a:lnTo>
                <a:lnTo>
                  <a:pt x="106681" y="196597"/>
                </a:lnTo>
                <a:lnTo>
                  <a:pt x="102109" y="198121"/>
                </a:lnTo>
                <a:lnTo>
                  <a:pt x="96012" y="199645"/>
                </a:lnTo>
                <a:lnTo>
                  <a:pt x="89917" y="199645"/>
                </a:lnTo>
                <a:lnTo>
                  <a:pt x="82297" y="198121"/>
                </a:lnTo>
                <a:lnTo>
                  <a:pt x="76200" y="198121"/>
                </a:lnTo>
                <a:lnTo>
                  <a:pt x="70105" y="196597"/>
                </a:lnTo>
                <a:lnTo>
                  <a:pt x="64009" y="193548"/>
                </a:lnTo>
                <a:lnTo>
                  <a:pt x="59437" y="193548"/>
                </a:lnTo>
                <a:lnTo>
                  <a:pt x="56388" y="192024"/>
                </a:lnTo>
                <a:lnTo>
                  <a:pt x="53341" y="188976"/>
                </a:lnTo>
                <a:lnTo>
                  <a:pt x="50293" y="187452"/>
                </a:lnTo>
                <a:lnTo>
                  <a:pt x="47245" y="184404"/>
                </a:lnTo>
                <a:lnTo>
                  <a:pt x="42673" y="181357"/>
                </a:lnTo>
                <a:lnTo>
                  <a:pt x="36576" y="175260"/>
                </a:lnTo>
                <a:lnTo>
                  <a:pt x="32005" y="172212"/>
                </a:lnTo>
                <a:lnTo>
                  <a:pt x="28957" y="169164"/>
                </a:lnTo>
                <a:lnTo>
                  <a:pt x="13717" y="150876"/>
                </a:lnTo>
                <a:lnTo>
                  <a:pt x="4573" y="132588"/>
                </a:lnTo>
                <a:lnTo>
                  <a:pt x="3049" y="126493"/>
                </a:lnTo>
                <a:lnTo>
                  <a:pt x="1524" y="120397"/>
                </a:lnTo>
                <a:lnTo>
                  <a:pt x="1524" y="117348"/>
                </a:lnTo>
                <a:lnTo>
                  <a:pt x="0" y="114300"/>
                </a:lnTo>
                <a:lnTo>
                  <a:pt x="10669" y="83821"/>
                </a:lnTo>
                <a:lnTo>
                  <a:pt x="21337" y="48769"/>
                </a:lnTo>
                <a:lnTo>
                  <a:pt x="33529" y="19812"/>
                </a:lnTo>
                <a:lnTo>
                  <a:pt x="44197" y="0"/>
                </a:lnTo>
                <a:lnTo>
                  <a:pt x="42673" y="7621"/>
                </a:lnTo>
                <a:lnTo>
                  <a:pt x="39624" y="15240"/>
                </a:lnTo>
                <a:lnTo>
                  <a:pt x="35053" y="25909"/>
                </a:lnTo>
                <a:lnTo>
                  <a:pt x="32005" y="38100"/>
                </a:lnTo>
                <a:lnTo>
                  <a:pt x="30481" y="51816"/>
                </a:lnTo>
                <a:lnTo>
                  <a:pt x="27433" y="67057"/>
                </a:lnTo>
                <a:lnTo>
                  <a:pt x="25909" y="82297"/>
                </a:lnTo>
                <a:lnTo>
                  <a:pt x="25909" y="112776"/>
                </a:lnTo>
                <a:lnTo>
                  <a:pt x="27433" y="126493"/>
                </a:lnTo>
                <a:lnTo>
                  <a:pt x="30481" y="138685"/>
                </a:lnTo>
                <a:lnTo>
                  <a:pt x="35053" y="150876"/>
                </a:lnTo>
                <a:lnTo>
                  <a:pt x="39624" y="158497"/>
                </a:lnTo>
                <a:lnTo>
                  <a:pt x="48769" y="166116"/>
                </a:lnTo>
                <a:lnTo>
                  <a:pt x="59437" y="169164"/>
                </a:lnTo>
                <a:lnTo>
                  <a:pt x="71629" y="169164"/>
                </a:lnTo>
                <a:lnTo>
                  <a:pt x="77724" y="166116"/>
                </a:lnTo>
                <a:lnTo>
                  <a:pt x="88393" y="156973"/>
                </a:lnTo>
                <a:lnTo>
                  <a:pt x="102109" y="144781"/>
                </a:lnTo>
                <a:lnTo>
                  <a:pt x="115824" y="131064"/>
                </a:lnTo>
                <a:lnTo>
                  <a:pt x="129541" y="115824"/>
                </a:lnTo>
                <a:lnTo>
                  <a:pt x="140209" y="100585"/>
                </a:lnTo>
                <a:lnTo>
                  <a:pt x="150876" y="86869"/>
                </a:lnTo>
                <a:lnTo>
                  <a:pt x="155449" y="77724"/>
                </a:lnTo>
                <a:lnTo>
                  <a:pt x="155449" y="85345"/>
                </a:lnTo>
                <a:lnTo>
                  <a:pt x="152400" y="94488"/>
                </a:lnTo>
                <a:lnTo>
                  <a:pt x="147829" y="102109"/>
                </a:lnTo>
                <a:lnTo>
                  <a:pt x="143257" y="111252"/>
                </a:lnTo>
                <a:lnTo>
                  <a:pt x="137161" y="120397"/>
                </a:lnTo>
                <a:lnTo>
                  <a:pt x="132588" y="128016"/>
                </a:lnTo>
                <a:lnTo>
                  <a:pt x="128017" y="134112"/>
                </a:lnTo>
                <a:lnTo>
                  <a:pt x="126493" y="140209"/>
                </a:lnTo>
                <a:lnTo>
                  <a:pt x="123445" y="147828"/>
                </a:lnTo>
                <a:lnTo>
                  <a:pt x="120397" y="150876"/>
                </a:lnTo>
                <a:lnTo>
                  <a:pt x="121921" y="152400"/>
                </a:lnTo>
                <a:lnTo>
                  <a:pt x="126493" y="153924"/>
                </a:lnTo>
                <a:lnTo>
                  <a:pt x="138685" y="153924"/>
                </a:lnTo>
                <a:lnTo>
                  <a:pt x="163069" y="147828"/>
                </a:lnTo>
                <a:lnTo>
                  <a:pt x="172212" y="141733"/>
                </a:lnTo>
                <a:lnTo>
                  <a:pt x="182881" y="137160"/>
                </a:lnTo>
                <a:lnTo>
                  <a:pt x="190500" y="129540"/>
                </a:lnTo>
                <a:lnTo>
                  <a:pt x="198121" y="123445"/>
                </a:lnTo>
                <a:lnTo>
                  <a:pt x="205741" y="115824"/>
                </a:lnTo>
                <a:lnTo>
                  <a:pt x="211837" y="108204"/>
                </a:lnTo>
                <a:lnTo>
                  <a:pt x="217933" y="102109"/>
                </a:lnTo>
                <a:lnTo>
                  <a:pt x="227076" y="89916"/>
                </a:lnTo>
                <a:lnTo>
                  <a:pt x="230124" y="85345"/>
                </a:lnTo>
                <a:lnTo>
                  <a:pt x="233173" y="82297"/>
                </a:lnTo>
                <a:lnTo>
                  <a:pt x="234697" y="79248"/>
                </a:lnTo>
                <a:lnTo>
                  <a:pt x="236221" y="80773"/>
                </a:lnTo>
                <a:lnTo>
                  <a:pt x="237745" y="85345"/>
                </a:lnTo>
                <a:lnTo>
                  <a:pt x="236221" y="89916"/>
                </a:lnTo>
                <a:lnTo>
                  <a:pt x="233173" y="97536"/>
                </a:lnTo>
                <a:lnTo>
                  <a:pt x="230124" y="106681"/>
                </a:lnTo>
                <a:lnTo>
                  <a:pt x="225553" y="115824"/>
                </a:lnTo>
                <a:lnTo>
                  <a:pt x="219457" y="124969"/>
                </a:lnTo>
                <a:lnTo>
                  <a:pt x="214885" y="131064"/>
                </a:lnTo>
                <a:lnTo>
                  <a:pt x="208788" y="135636"/>
                </a:lnTo>
                <a:lnTo>
                  <a:pt x="188976" y="147828"/>
                </a:lnTo>
                <a:lnTo>
                  <a:pt x="173737" y="160021"/>
                </a:lnTo>
                <a:lnTo>
                  <a:pt x="164593" y="173736"/>
                </a:lnTo>
                <a:lnTo>
                  <a:pt x="158497" y="185928"/>
                </a:lnTo>
                <a:lnTo>
                  <a:pt x="155449" y="198121"/>
                </a:lnTo>
                <a:lnTo>
                  <a:pt x="152400" y="207264"/>
                </a:lnTo>
                <a:lnTo>
                  <a:pt x="152400" y="214885"/>
                </a:lnTo>
                <a:lnTo>
                  <a:pt x="150876" y="216409"/>
                </a:lnTo>
                <a:lnTo>
                  <a:pt x="153924" y="217933"/>
                </a:lnTo>
                <a:lnTo>
                  <a:pt x="163069" y="220981"/>
                </a:lnTo>
                <a:lnTo>
                  <a:pt x="175261" y="224028"/>
                </a:lnTo>
                <a:lnTo>
                  <a:pt x="179833" y="225552"/>
                </a:lnTo>
                <a:lnTo>
                  <a:pt x="184405" y="225552"/>
                </a:lnTo>
                <a:lnTo>
                  <a:pt x="190500" y="222504"/>
                </a:lnTo>
                <a:lnTo>
                  <a:pt x="193549" y="222504"/>
                </a:lnTo>
                <a:lnTo>
                  <a:pt x="196597" y="220981"/>
                </a:lnTo>
                <a:lnTo>
                  <a:pt x="202693" y="220981"/>
                </a:lnTo>
                <a:lnTo>
                  <a:pt x="208788" y="224028"/>
                </a:lnTo>
                <a:lnTo>
                  <a:pt x="210312" y="227076"/>
                </a:lnTo>
                <a:lnTo>
                  <a:pt x="214885" y="230124"/>
                </a:lnTo>
                <a:lnTo>
                  <a:pt x="219457" y="230124"/>
                </a:lnTo>
                <a:lnTo>
                  <a:pt x="220981" y="227076"/>
                </a:lnTo>
                <a:lnTo>
                  <a:pt x="220981" y="214885"/>
                </a:lnTo>
                <a:lnTo>
                  <a:pt x="222505" y="211836"/>
                </a:lnTo>
                <a:lnTo>
                  <a:pt x="224029" y="210312"/>
                </a:lnTo>
                <a:lnTo>
                  <a:pt x="227076" y="208788"/>
                </a:lnTo>
                <a:lnTo>
                  <a:pt x="228600" y="210312"/>
                </a:lnTo>
                <a:lnTo>
                  <a:pt x="231649" y="214885"/>
                </a:lnTo>
                <a:lnTo>
                  <a:pt x="236221" y="220981"/>
                </a:lnTo>
                <a:lnTo>
                  <a:pt x="245364" y="236221"/>
                </a:lnTo>
                <a:lnTo>
                  <a:pt x="257557" y="245364"/>
                </a:lnTo>
                <a:lnTo>
                  <a:pt x="263653" y="248412"/>
                </a:lnTo>
                <a:lnTo>
                  <a:pt x="268224" y="251460"/>
                </a:lnTo>
                <a:lnTo>
                  <a:pt x="272797" y="252985"/>
                </a:lnTo>
                <a:lnTo>
                  <a:pt x="275845" y="254509"/>
                </a:lnTo>
                <a:lnTo>
                  <a:pt x="281941" y="259081"/>
                </a:lnTo>
                <a:lnTo>
                  <a:pt x="286512" y="263652"/>
                </a:lnTo>
                <a:lnTo>
                  <a:pt x="292609" y="266700"/>
                </a:lnTo>
                <a:lnTo>
                  <a:pt x="298705" y="268224"/>
                </a:lnTo>
                <a:lnTo>
                  <a:pt x="303276" y="271273"/>
                </a:lnTo>
                <a:lnTo>
                  <a:pt x="307849" y="272797"/>
                </a:lnTo>
                <a:lnTo>
                  <a:pt x="316993" y="272797"/>
                </a:lnTo>
                <a:lnTo>
                  <a:pt x="321564" y="274321"/>
                </a:lnTo>
                <a:lnTo>
                  <a:pt x="324612" y="272797"/>
                </a:lnTo>
                <a:lnTo>
                  <a:pt x="329185" y="272797"/>
                </a:lnTo>
                <a:lnTo>
                  <a:pt x="332233" y="271273"/>
                </a:lnTo>
                <a:lnTo>
                  <a:pt x="341376" y="271273"/>
                </a:lnTo>
                <a:lnTo>
                  <a:pt x="344424" y="269748"/>
                </a:lnTo>
                <a:lnTo>
                  <a:pt x="361188" y="269748"/>
                </a:lnTo>
                <a:lnTo>
                  <a:pt x="362712" y="268224"/>
                </a:lnTo>
                <a:lnTo>
                  <a:pt x="368809" y="263652"/>
                </a:lnTo>
                <a:lnTo>
                  <a:pt x="377953" y="257557"/>
                </a:lnTo>
                <a:lnTo>
                  <a:pt x="394717" y="246888"/>
                </a:lnTo>
                <a:lnTo>
                  <a:pt x="423673" y="228600"/>
                </a:lnTo>
                <a:lnTo>
                  <a:pt x="445009" y="205740"/>
                </a:lnTo>
                <a:lnTo>
                  <a:pt x="460249" y="182881"/>
                </a:lnTo>
                <a:lnTo>
                  <a:pt x="472441" y="160021"/>
                </a:lnTo>
                <a:lnTo>
                  <a:pt x="481585" y="138685"/>
                </a:lnTo>
                <a:lnTo>
                  <a:pt x="486157" y="120397"/>
                </a:lnTo>
                <a:lnTo>
                  <a:pt x="489205" y="106681"/>
                </a:lnTo>
                <a:lnTo>
                  <a:pt x="490729" y="97536"/>
                </a:lnTo>
                <a:lnTo>
                  <a:pt x="487681" y="120397"/>
                </a:lnTo>
                <a:lnTo>
                  <a:pt x="483109" y="141733"/>
                </a:lnTo>
                <a:lnTo>
                  <a:pt x="477012" y="163069"/>
                </a:lnTo>
                <a:lnTo>
                  <a:pt x="469393" y="182881"/>
                </a:lnTo>
                <a:lnTo>
                  <a:pt x="461773" y="201169"/>
                </a:lnTo>
                <a:lnTo>
                  <a:pt x="454153" y="216409"/>
                </a:lnTo>
                <a:lnTo>
                  <a:pt x="446533" y="228600"/>
                </a:lnTo>
                <a:lnTo>
                  <a:pt x="440437" y="237745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8" name="object 2438"/>
          <p:cNvSpPr/>
          <p:nvPr/>
        </p:nvSpPr>
        <p:spPr>
          <a:xfrm>
            <a:off x="8416049" y="6393701"/>
            <a:ext cx="233172" cy="472439"/>
          </a:xfrm>
          <a:custGeom>
            <a:avLst/>
            <a:gdLst/>
            <a:ahLst/>
            <a:cxnLst/>
            <a:rect l="l" t="t" r="r" b="b"/>
            <a:pathLst>
              <a:path w="233172" h="472439">
                <a:moveTo>
                  <a:pt x="231648" y="458723"/>
                </a:moveTo>
                <a:lnTo>
                  <a:pt x="230124" y="455675"/>
                </a:lnTo>
                <a:lnTo>
                  <a:pt x="228600" y="454151"/>
                </a:lnTo>
                <a:lnTo>
                  <a:pt x="225551" y="452627"/>
                </a:lnTo>
                <a:lnTo>
                  <a:pt x="219456" y="446532"/>
                </a:lnTo>
                <a:lnTo>
                  <a:pt x="216408" y="445008"/>
                </a:lnTo>
                <a:lnTo>
                  <a:pt x="214884" y="443484"/>
                </a:lnTo>
                <a:lnTo>
                  <a:pt x="213360" y="441960"/>
                </a:lnTo>
                <a:lnTo>
                  <a:pt x="213360" y="440435"/>
                </a:lnTo>
                <a:lnTo>
                  <a:pt x="208787" y="431291"/>
                </a:lnTo>
                <a:lnTo>
                  <a:pt x="204216" y="425196"/>
                </a:lnTo>
                <a:lnTo>
                  <a:pt x="201168" y="417575"/>
                </a:lnTo>
                <a:lnTo>
                  <a:pt x="196596" y="409956"/>
                </a:lnTo>
                <a:lnTo>
                  <a:pt x="192024" y="400811"/>
                </a:lnTo>
                <a:lnTo>
                  <a:pt x="190500" y="391668"/>
                </a:lnTo>
                <a:lnTo>
                  <a:pt x="188975" y="388620"/>
                </a:lnTo>
                <a:lnTo>
                  <a:pt x="188975" y="385572"/>
                </a:lnTo>
                <a:lnTo>
                  <a:pt x="185927" y="379475"/>
                </a:lnTo>
                <a:lnTo>
                  <a:pt x="185927" y="377951"/>
                </a:lnTo>
                <a:lnTo>
                  <a:pt x="188975" y="374903"/>
                </a:lnTo>
                <a:lnTo>
                  <a:pt x="193548" y="374903"/>
                </a:lnTo>
                <a:lnTo>
                  <a:pt x="201168" y="370332"/>
                </a:lnTo>
                <a:lnTo>
                  <a:pt x="205739" y="359663"/>
                </a:lnTo>
                <a:lnTo>
                  <a:pt x="205739" y="348996"/>
                </a:lnTo>
                <a:lnTo>
                  <a:pt x="202692" y="345948"/>
                </a:lnTo>
                <a:lnTo>
                  <a:pt x="198120" y="345948"/>
                </a:lnTo>
                <a:lnTo>
                  <a:pt x="192024" y="348996"/>
                </a:lnTo>
                <a:lnTo>
                  <a:pt x="184404" y="348996"/>
                </a:lnTo>
                <a:lnTo>
                  <a:pt x="178308" y="345948"/>
                </a:lnTo>
                <a:lnTo>
                  <a:pt x="175260" y="342899"/>
                </a:lnTo>
                <a:lnTo>
                  <a:pt x="172212" y="336803"/>
                </a:lnTo>
                <a:lnTo>
                  <a:pt x="170687" y="326135"/>
                </a:lnTo>
                <a:lnTo>
                  <a:pt x="169163" y="313944"/>
                </a:lnTo>
                <a:lnTo>
                  <a:pt x="167639" y="301751"/>
                </a:lnTo>
                <a:lnTo>
                  <a:pt x="167639" y="289560"/>
                </a:lnTo>
                <a:lnTo>
                  <a:pt x="169163" y="277368"/>
                </a:lnTo>
                <a:lnTo>
                  <a:pt x="169163" y="268223"/>
                </a:lnTo>
                <a:lnTo>
                  <a:pt x="170687" y="262127"/>
                </a:lnTo>
                <a:lnTo>
                  <a:pt x="173736" y="256032"/>
                </a:lnTo>
                <a:lnTo>
                  <a:pt x="173736" y="242315"/>
                </a:lnTo>
                <a:lnTo>
                  <a:pt x="172212" y="236220"/>
                </a:lnTo>
                <a:lnTo>
                  <a:pt x="169163" y="231648"/>
                </a:lnTo>
                <a:lnTo>
                  <a:pt x="164592" y="227075"/>
                </a:lnTo>
                <a:lnTo>
                  <a:pt x="158496" y="217932"/>
                </a:lnTo>
                <a:lnTo>
                  <a:pt x="156972" y="214884"/>
                </a:lnTo>
                <a:lnTo>
                  <a:pt x="156972" y="210311"/>
                </a:lnTo>
                <a:lnTo>
                  <a:pt x="155448" y="204215"/>
                </a:lnTo>
                <a:lnTo>
                  <a:pt x="153924" y="198120"/>
                </a:lnTo>
                <a:lnTo>
                  <a:pt x="152400" y="192023"/>
                </a:lnTo>
                <a:lnTo>
                  <a:pt x="150875" y="184403"/>
                </a:lnTo>
                <a:lnTo>
                  <a:pt x="147827" y="175260"/>
                </a:lnTo>
                <a:lnTo>
                  <a:pt x="144780" y="164591"/>
                </a:lnTo>
                <a:lnTo>
                  <a:pt x="140208" y="155448"/>
                </a:lnTo>
                <a:lnTo>
                  <a:pt x="137160" y="144779"/>
                </a:lnTo>
                <a:lnTo>
                  <a:pt x="126492" y="123444"/>
                </a:lnTo>
                <a:lnTo>
                  <a:pt x="121920" y="112775"/>
                </a:lnTo>
                <a:lnTo>
                  <a:pt x="117348" y="99059"/>
                </a:lnTo>
                <a:lnTo>
                  <a:pt x="111251" y="88391"/>
                </a:lnTo>
                <a:lnTo>
                  <a:pt x="106680" y="77724"/>
                </a:lnTo>
                <a:lnTo>
                  <a:pt x="100584" y="68579"/>
                </a:lnTo>
                <a:lnTo>
                  <a:pt x="96012" y="60959"/>
                </a:lnTo>
                <a:lnTo>
                  <a:pt x="89916" y="56388"/>
                </a:lnTo>
                <a:lnTo>
                  <a:pt x="83820" y="50291"/>
                </a:lnTo>
                <a:lnTo>
                  <a:pt x="79248" y="47244"/>
                </a:lnTo>
                <a:lnTo>
                  <a:pt x="76200" y="44195"/>
                </a:lnTo>
                <a:lnTo>
                  <a:pt x="70104" y="36576"/>
                </a:lnTo>
                <a:lnTo>
                  <a:pt x="70104" y="22859"/>
                </a:lnTo>
                <a:lnTo>
                  <a:pt x="71627" y="16763"/>
                </a:lnTo>
                <a:lnTo>
                  <a:pt x="71627" y="12191"/>
                </a:lnTo>
                <a:lnTo>
                  <a:pt x="68580" y="6095"/>
                </a:lnTo>
                <a:lnTo>
                  <a:pt x="64008" y="1524"/>
                </a:lnTo>
                <a:lnTo>
                  <a:pt x="65532" y="12191"/>
                </a:lnTo>
                <a:lnTo>
                  <a:pt x="64008" y="21335"/>
                </a:lnTo>
                <a:lnTo>
                  <a:pt x="60960" y="28956"/>
                </a:lnTo>
                <a:lnTo>
                  <a:pt x="54863" y="35051"/>
                </a:lnTo>
                <a:lnTo>
                  <a:pt x="53339" y="32003"/>
                </a:lnTo>
                <a:lnTo>
                  <a:pt x="53339" y="25907"/>
                </a:lnTo>
                <a:lnTo>
                  <a:pt x="54863" y="16763"/>
                </a:lnTo>
                <a:lnTo>
                  <a:pt x="56387" y="10668"/>
                </a:lnTo>
                <a:lnTo>
                  <a:pt x="56387" y="6095"/>
                </a:lnTo>
                <a:lnTo>
                  <a:pt x="53339" y="1524"/>
                </a:lnTo>
                <a:lnTo>
                  <a:pt x="51816" y="0"/>
                </a:lnTo>
                <a:lnTo>
                  <a:pt x="51816" y="7619"/>
                </a:lnTo>
                <a:lnTo>
                  <a:pt x="48768" y="18288"/>
                </a:lnTo>
                <a:lnTo>
                  <a:pt x="44196" y="25907"/>
                </a:lnTo>
                <a:lnTo>
                  <a:pt x="39624" y="30479"/>
                </a:lnTo>
                <a:lnTo>
                  <a:pt x="32004" y="32003"/>
                </a:lnTo>
                <a:lnTo>
                  <a:pt x="25908" y="30479"/>
                </a:lnTo>
                <a:lnTo>
                  <a:pt x="19812" y="27432"/>
                </a:lnTo>
                <a:lnTo>
                  <a:pt x="15239" y="25907"/>
                </a:lnTo>
                <a:lnTo>
                  <a:pt x="10668" y="21335"/>
                </a:lnTo>
                <a:lnTo>
                  <a:pt x="6096" y="18288"/>
                </a:lnTo>
                <a:lnTo>
                  <a:pt x="3048" y="13715"/>
                </a:lnTo>
                <a:lnTo>
                  <a:pt x="0" y="10668"/>
                </a:lnTo>
                <a:lnTo>
                  <a:pt x="1524" y="16763"/>
                </a:lnTo>
                <a:lnTo>
                  <a:pt x="3048" y="19812"/>
                </a:lnTo>
                <a:lnTo>
                  <a:pt x="4572" y="24383"/>
                </a:lnTo>
                <a:lnTo>
                  <a:pt x="6096" y="27432"/>
                </a:lnTo>
                <a:lnTo>
                  <a:pt x="10668" y="30479"/>
                </a:lnTo>
                <a:lnTo>
                  <a:pt x="19812" y="33527"/>
                </a:lnTo>
                <a:lnTo>
                  <a:pt x="27432" y="36576"/>
                </a:lnTo>
                <a:lnTo>
                  <a:pt x="32004" y="36576"/>
                </a:lnTo>
                <a:lnTo>
                  <a:pt x="36575" y="38100"/>
                </a:lnTo>
                <a:lnTo>
                  <a:pt x="39624" y="38100"/>
                </a:lnTo>
                <a:lnTo>
                  <a:pt x="45720" y="39624"/>
                </a:lnTo>
                <a:lnTo>
                  <a:pt x="54863" y="42671"/>
                </a:lnTo>
                <a:lnTo>
                  <a:pt x="59436" y="45719"/>
                </a:lnTo>
                <a:lnTo>
                  <a:pt x="65532" y="48768"/>
                </a:lnTo>
                <a:lnTo>
                  <a:pt x="70104" y="53339"/>
                </a:lnTo>
                <a:lnTo>
                  <a:pt x="76200" y="57912"/>
                </a:lnTo>
                <a:lnTo>
                  <a:pt x="86868" y="68579"/>
                </a:lnTo>
                <a:lnTo>
                  <a:pt x="96012" y="83819"/>
                </a:lnTo>
                <a:lnTo>
                  <a:pt x="102108" y="92963"/>
                </a:lnTo>
                <a:lnTo>
                  <a:pt x="111251" y="114299"/>
                </a:lnTo>
                <a:lnTo>
                  <a:pt x="114300" y="123444"/>
                </a:lnTo>
                <a:lnTo>
                  <a:pt x="118872" y="134111"/>
                </a:lnTo>
                <a:lnTo>
                  <a:pt x="123444" y="143256"/>
                </a:lnTo>
                <a:lnTo>
                  <a:pt x="126492" y="152399"/>
                </a:lnTo>
                <a:lnTo>
                  <a:pt x="132587" y="170687"/>
                </a:lnTo>
                <a:lnTo>
                  <a:pt x="141732" y="202691"/>
                </a:lnTo>
                <a:lnTo>
                  <a:pt x="143256" y="213360"/>
                </a:lnTo>
                <a:lnTo>
                  <a:pt x="146304" y="225551"/>
                </a:lnTo>
                <a:lnTo>
                  <a:pt x="149351" y="239268"/>
                </a:lnTo>
                <a:lnTo>
                  <a:pt x="150875" y="252984"/>
                </a:lnTo>
                <a:lnTo>
                  <a:pt x="152400" y="268223"/>
                </a:lnTo>
                <a:lnTo>
                  <a:pt x="153924" y="284987"/>
                </a:lnTo>
                <a:lnTo>
                  <a:pt x="158496" y="313944"/>
                </a:lnTo>
                <a:lnTo>
                  <a:pt x="161544" y="336803"/>
                </a:lnTo>
                <a:lnTo>
                  <a:pt x="164592" y="352044"/>
                </a:lnTo>
                <a:lnTo>
                  <a:pt x="167639" y="364235"/>
                </a:lnTo>
                <a:lnTo>
                  <a:pt x="173736" y="379475"/>
                </a:lnTo>
                <a:lnTo>
                  <a:pt x="176784" y="384048"/>
                </a:lnTo>
                <a:lnTo>
                  <a:pt x="179832" y="390144"/>
                </a:lnTo>
                <a:lnTo>
                  <a:pt x="179832" y="393191"/>
                </a:lnTo>
                <a:lnTo>
                  <a:pt x="182880" y="397763"/>
                </a:lnTo>
                <a:lnTo>
                  <a:pt x="184404" y="403860"/>
                </a:lnTo>
                <a:lnTo>
                  <a:pt x="185927" y="409956"/>
                </a:lnTo>
                <a:lnTo>
                  <a:pt x="188975" y="417575"/>
                </a:lnTo>
                <a:lnTo>
                  <a:pt x="190500" y="425196"/>
                </a:lnTo>
                <a:lnTo>
                  <a:pt x="193548" y="432815"/>
                </a:lnTo>
                <a:lnTo>
                  <a:pt x="196596" y="441960"/>
                </a:lnTo>
                <a:lnTo>
                  <a:pt x="201168" y="449579"/>
                </a:lnTo>
                <a:lnTo>
                  <a:pt x="204216" y="455675"/>
                </a:lnTo>
                <a:lnTo>
                  <a:pt x="208787" y="461772"/>
                </a:lnTo>
                <a:lnTo>
                  <a:pt x="211836" y="466344"/>
                </a:lnTo>
                <a:lnTo>
                  <a:pt x="216408" y="470915"/>
                </a:lnTo>
                <a:lnTo>
                  <a:pt x="222504" y="472439"/>
                </a:lnTo>
                <a:lnTo>
                  <a:pt x="227075" y="472439"/>
                </a:lnTo>
                <a:lnTo>
                  <a:pt x="231648" y="470915"/>
                </a:lnTo>
                <a:lnTo>
                  <a:pt x="233172" y="469391"/>
                </a:lnTo>
                <a:lnTo>
                  <a:pt x="231648" y="464820"/>
                </a:lnTo>
                <a:lnTo>
                  <a:pt x="231648" y="458723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9" name="object 2439"/>
          <p:cNvSpPr/>
          <p:nvPr/>
        </p:nvSpPr>
        <p:spPr>
          <a:xfrm>
            <a:off x="8704085" y="6989585"/>
            <a:ext cx="67056" cy="117348"/>
          </a:xfrm>
          <a:custGeom>
            <a:avLst/>
            <a:gdLst/>
            <a:ahLst/>
            <a:cxnLst/>
            <a:rect l="l" t="t" r="r" b="b"/>
            <a:pathLst>
              <a:path w="67056" h="117348">
                <a:moveTo>
                  <a:pt x="19812" y="3048"/>
                </a:moveTo>
                <a:lnTo>
                  <a:pt x="24384" y="0"/>
                </a:lnTo>
                <a:lnTo>
                  <a:pt x="32003" y="0"/>
                </a:lnTo>
                <a:lnTo>
                  <a:pt x="35051" y="1524"/>
                </a:lnTo>
                <a:lnTo>
                  <a:pt x="44196" y="10667"/>
                </a:lnTo>
                <a:lnTo>
                  <a:pt x="47244" y="16764"/>
                </a:lnTo>
                <a:lnTo>
                  <a:pt x="48768" y="21336"/>
                </a:lnTo>
                <a:lnTo>
                  <a:pt x="51815" y="27431"/>
                </a:lnTo>
                <a:lnTo>
                  <a:pt x="53339" y="33527"/>
                </a:lnTo>
                <a:lnTo>
                  <a:pt x="54864" y="39624"/>
                </a:lnTo>
                <a:lnTo>
                  <a:pt x="56388" y="45719"/>
                </a:lnTo>
                <a:lnTo>
                  <a:pt x="59436" y="51815"/>
                </a:lnTo>
                <a:lnTo>
                  <a:pt x="60960" y="56388"/>
                </a:lnTo>
                <a:lnTo>
                  <a:pt x="60960" y="59436"/>
                </a:lnTo>
                <a:lnTo>
                  <a:pt x="62484" y="62484"/>
                </a:lnTo>
                <a:lnTo>
                  <a:pt x="64008" y="65531"/>
                </a:lnTo>
                <a:lnTo>
                  <a:pt x="65532" y="68579"/>
                </a:lnTo>
                <a:lnTo>
                  <a:pt x="67056" y="71627"/>
                </a:lnTo>
                <a:lnTo>
                  <a:pt x="67056" y="79248"/>
                </a:lnTo>
                <a:lnTo>
                  <a:pt x="65532" y="83819"/>
                </a:lnTo>
                <a:lnTo>
                  <a:pt x="62484" y="86867"/>
                </a:lnTo>
                <a:lnTo>
                  <a:pt x="59436" y="91439"/>
                </a:lnTo>
                <a:lnTo>
                  <a:pt x="53339" y="97536"/>
                </a:lnTo>
                <a:lnTo>
                  <a:pt x="50291" y="102107"/>
                </a:lnTo>
                <a:lnTo>
                  <a:pt x="45720" y="105155"/>
                </a:lnTo>
                <a:lnTo>
                  <a:pt x="42672" y="106679"/>
                </a:lnTo>
                <a:lnTo>
                  <a:pt x="38100" y="109727"/>
                </a:lnTo>
                <a:lnTo>
                  <a:pt x="32003" y="112776"/>
                </a:lnTo>
                <a:lnTo>
                  <a:pt x="27432" y="117348"/>
                </a:lnTo>
                <a:lnTo>
                  <a:pt x="21336" y="117348"/>
                </a:lnTo>
                <a:lnTo>
                  <a:pt x="19812" y="115824"/>
                </a:lnTo>
                <a:lnTo>
                  <a:pt x="19812" y="111251"/>
                </a:lnTo>
                <a:lnTo>
                  <a:pt x="16764" y="114300"/>
                </a:lnTo>
                <a:lnTo>
                  <a:pt x="15239" y="115824"/>
                </a:lnTo>
                <a:lnTo>
                  <a:pt x="10668" y="115824"/>
                </a:lnTo>
                <a:lnTo>
                  <a:pt x="7620" y="114300"/>
                </a:lnTo>
                <a:lnTo>
                  <a:pt x="7620" y="112776"/>
                </a:lnTo>
                <a:lnTo>
                  <a:pt x="6096" y="111251"/>
                </a:lnTo>
                <a:lnTo>
                  <a:pt x="7620" y="106679"/>
                </a:lnTo>
                <a:lnTo>
                  <a:pt x="4572" y="109727"/>
                </a:lnTo>
                <a:lnTo>
                  <a:pt x="1524" y="108203"/>
                </a:lnTo>
                <a:lnTo>
                  <a:pt x="1524" y="100584"/>
                </a:lnTo>
                <a:lnTo>
                  <a:pt x="0" y="99060"/>
                </a:lnTo>
                <a:lnTo>
                  <a:pt x="0" y="91439"/>
                </a:lnTo>
                <a:lnTo>
                  <a:pt x="3048" y="80772"/>
                </a:lnTo>
                <a:lnTo>
                  <a:pt x="6096" y="73151"/>
                </a:lnTo>
                <a:lnTo>
                  <a:pt x="6096" y="45719"/>
                </a:lnTo>
                <a:lnTo>
                  <a:pt x="4572" y="39624"/>
                </a:lnTo>
                <a:lnTo>
                  <a:pt x="4572" y="33527"/>
                </a:lnTo>
                <a:lnTo>
                  <a:pt x="3048" y="28955"/>
                </a:lnTo>
                <a:lnTo>
                  <a:pt x="4572" y="24384"/>
                </a:lnTo>
                <a:lnTo>
                  <a:pt x="6096" y="18288"/>
                </a:lnTo>
                <a:lnTo>
                  <a:pt x="9144" y="13715"/>
                </a:lnTo>
                <a:lnTo>
                  <a:pt x="13715" y="7619"/>
                </a:lnTo>
                <a:lnTo>
                  <a:pt x="19812" y="3048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0" name="object 2440"/>
          <p:cNvSpPr/>
          <p:nvPr/>
        </p:nvSpPr>
        <p:spPr>
          <a:xfrm>
            <a:off x="8722373" y="7004824"/>
            <a:ext cx="48768" cy="70104"/>
          </a:xfrm>
          <a:custGeom>
            <a:avLst/>
            <a:gdLst/>
            <a:ahLst/>
            <a:cxnLst/>
            <a:rect l="l" t="t" r="r" b="b"/>
            <a:pathLst>
              <a:path w="48768" h="70104">
                <a:moveTo>
                  <a:pt x="30480" y="0"/>
                </a:moveTo>
                <a:lnTo>
                  <a:pt x="32003" y="4573"/>
                </a:lnTo>
                <a:lnTo>
                  <a:pt x="33527" y="10668"/>
                </a:lnTo>
                <a:lnTo>
                  <a:pt x="36576" y="16764"/>
                </a:lnTo>
                <a:lnTo>
                  <a:pt x="38100" y="22861"/>
                </a:lnTo>
                <a:lnTo>
                  <a:pt x="39624" y="28956"/>
                </a:lnTo>
                <a:lnTo>
                  <a:pt x="41148" y="35052"/>
                </a:lnTo>
                <a:lnTo>
                  <a:pt x="42672" y="39625"/>
                </a:lnTo>
                <a:lnTo>
                  <a:pt x="45720" y="45721"/>
                </a:lnTo>
                <a:lnTo>
                  <a:pt x="47244" y="48768"/>
                </a:lnTo>
                <a:lnTo>
                  <a:pt x="47244" y="51816"/>
                </a:lnTo>
                <a:lnTo>
                  <a:pt x="48768" y="54864"/>
                </a:lnTo>
                <a:lnTo>
                  <a:pt x="48768" y="62485"/>
                </a:lnTo>
                <a:lnTo>
                  <a:pt x="47244" y="67056"/>
                </a:lnTo>
                <a:lnTo>
                  <a:pt x="45720" y="70104"/>
                </a:lnTo>
                <a:lnTo>
                  <a:pt x="45720" y="65533"/>
                </a:lnTo>
                <a:lnTo>
                  <a:pt x="44196" y="62485"/>
                </a:lnTo>
                <a:lnTo>
                  <a:pt x="42672" y="57912"/>
                </a:lnTo>
                <a:lnTo>
                  <a:pt x="41148" y="54864"/>
                </a:lnTo>
                <a:lnTo>
                  <a:pt x="39624" y="53340"/>
                </a:lnTo>
                <a:lnTo>
                  <a:pt x="39624" y="51816"/>
                </a:lnTo>
                <a:lnTo>
                  <a:pt x="38100" y="51816"/>
                </a:lnTo>
                <a:lnTo>
                  <a:pt x="36576" y="50292"/>
                </a:lnTo>
                <a:lnTo>
                  <a:pt x="33527" y="50292"/>
                </a:lnTo>
                <a:lnTo>
                  <a:pt x="30480" y="51816"/>
                </a:lnTo>
                <a:lnTo>
                  <a:pt x="27432" y="54864"/>
                </a:lnTo>
                <a:lnTo>
                  <a:pt x="30480" y="50292"/>
                </a:lnTo>
                <a:lnTo>
                  <a:pt x="32003" y="45721"/>
                </a:lnTo>
                <a:lnTo>
                  <a:pt x="35051" y="36576"/>
                </a:lnTo>
                <a:lnTo>
                  <a:pt x="33527" y="39625"/>
                </a:lnTo>
                <a:lnTo>
                  <a:pt x="30480" y="41149"/>
                </a:lnTo>
                <a:lnTo>
                  <a:pt x="28956" y="44197"/>
                </a:lnTo>
                <a:lnTo>
                  <a:pt x="25908" y="47245"/>
                </a:lnTo>
                <a:lnTo>
                  <a:pt x="22860" y="48768"/>
                </a:lnTo>
                <a:lnTo>
                  <a:pt x="18288" y="51816"/>
                </a:lnTo>
                <a:lnTo>
                  <a:pt x="15239" y="53340"/>
                </a:lnTo>
                <a:lnTo>
                  <a:pt x="12192" y="53340"/>
                </a:lnTo>
                <a:lnTo>
                  <a:pt x="15239" y="48768"/>
                </a:lnTo>
                <a:lnTo>
                  <a:pt x="21336" y="42673"/>
                </a:lnTo>
                <a:lnTo>
                  <a:pt x="25908" y="35052"/>
                </a:lnTo>
                <a:lnTo>
                  <a:pt x="28956" y="27433"/>
                </a:lnTo>
                <a:lnTo>
                  <a:pt x="30480" y="24385"/>
                </a:lnTo>
                <a:lnTo>
                  <a:pt x="28956" y="22861"/>
                </a:lnTo>
                <a:lnTo>
                  <a:pt x="25908" y="25909"/>
                </a:lnTo>
                <a:lnTo>
                  <a:pt x="22860" y="30480"/>
                </a:lnTo>
                <a:lnTo>
                  <a:pt x="18288" y="35052"/>
                </a:lnTo>
                <a:lnTo>
                  <a:pt x="9144" y="39625"/>
                </a:lnTo>
                <a:lnTo>
                  <a:pt x="3048" y="39625"/>
                </a:lnTo>
                <a:lnTo>
                  <a:pt x="0" y="38100"/>
                </a:lnTo>
                <a:lnTo>
                  <a:pt x="3048" y="36576"/>
                </a:lnTo>
                <a:lnTo>
                  <a:pt x="7620" y="33528"/>
                </a:lnTo>
                <a:lnTo>
                  <a:pt x="13715" y="30480"/>
                </a:lnTo>
                <a:lnTo>
                  <a:pt x="24384" y="19812"/>
                </a:lnTo>
                <a:lnTo>
                  <a:pt x="28956" y="13716"/>
                </a:lnTo>
                <a:lnTo>
                  <a:pt x="30480" y="6097"/>
                </a:lnTo>
                <a:lnTo>
                  <a:pt x="3048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1" name="object 2441"/>
          <p:cNvSpPr/>
          <p:nvPr/>
        </p:nvSpPr>
        <p:spPr>
          <a:xfrm>
            <a:off x="8723897" y="7082549"/>
            <a:ext cx="18288" cy="25908"/>
          </a:xfrm>
          <a:custGeom>
            <a:avLst/>
            <a:gdLst/>
            <a:ahLst/>
            <a:cxnLst/>
            <a:rect l="l" t="t" r="r" b="b"/>
            <a:pathLst>
              <a:path w="18288" h="25908">
                <a:moveTo>
                  <a:pt x="1524" y="18287"/>
                </a:moveTo>
                <a:lnTo>
                  <a:pt x="0" y="21336"/>
                </a:lnTo>
                <a:lnTo>
                  <a:pt x="1524" y="24384"/>
                </a:lnTo>
                <a:lnTo>
                  <a:pt x="3048" y="24384"/>
                </a:lnTo>
                <a:lnTo>
                  <a:pt x="6096" y="25908"/>
                </a:lnTo>
                <a:lnTo>
                  <a:pt x="7620" y="24384"/>
                </a:lnTo>
                <a:lnTo>
                  <a:pt x="13715" y="21336"/>
                </a:lnTo>
                <a:lnTo>
                  <a:pt x="18288" y="12191"/>
                </a:lnTo>
                <a:lnTo>
                  <a:pt x="18288" y="6096"/>
                </a:lnTo>
                <a:lnTo>
                  <a:pt x="15239" y="1524"/>
                </a:lnTo>
                <a:lnTo>
                  <a:pt x="12191" y="0"/>
                </a:lnTo>
                <a:lnTo>
                  <a:pt x="9144" y="0"/>
                </a:lnTo>
                <a:lnTo>
                  <a:pt x="6096" y="4572"/>
                </a:lnTo>
                <a:lnTo>
                  <a:pt x="4572" y="12191"/>
                </a:lnTo>
                <a:lnTo>
                  <a:pt x="1524" y="18287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2" name="object 2442"/>
          <p:cNvSpPr/>
          <p:nvPr/>
        </p:nvSpPr>
        <p:spPr>
          <a:xfrm>
            <a:off x="8707133" y="7074928"/>
            <a:ext cx="12191" cy="24384"/>
          </a:xfrm>
          <a:custGeom>
            <a:avLst/>
            <a:gdLst/>
            <a:ahLst/>
            <a:cxnLst/>
            <a:rect l="l" t="t" r="r" b="b"/>
            <a:pathLst>
              <a:path w="12191" h="24384">
                <a:moveTo>
                  <a:pt x="1524" y="15241"/>
                </a:moveTo>
                <a:lnTo>
                  <a:pt x="0" y="19812"/>
                </a:lnTo>
                <a:lnTo>
                  <a:pt x="0" y="22860"/>
                </a:lnTo>
                <a:lnTo>
                  <a:pt x="3048" y="24384"/>
                </a:lnTo>
                <a:lnTo>
                  <a:pt x="6096" y="21336"/>
                </a:lnTo>
                <a:lnTo>
                  <a:pt x="9143" y="15241"/>
                </a:lnTo>
                <a:lnTo>
                  <a:pt x="10667" y="9145"/>
                </a:lnTo>
                <a:lnTo>
                  <a:pt x="12191" y="3048"/>
                </a:lnTo>
                <a:lnTo>
                  <a:pt x="10667" y="0"/>
                </a:lnTo>
                <a:lnTo>
                  <a:pt x="7620" y="1524"/>
                </a:lnTo>
                <a:lnTo>
                  <a:pt x="4572" y="4572"/>
                </a:lnTo>
                <a:lnTo>
                  <a:pt x="1524" y="10669"/>
                </a:lnTo>
                <a:lnTo>
                  <a:pt x="1524" y="15241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3" name="object 2443"/>
          <p:cNvSpPr/>
          <p:nvPr/>
        </p:nvSpPr>
        <p:spPr>
          <a:xfrm>
            <a:off x="8711705" y="7082549"/>
            <a:ext cx="15240" cy="22860"/>
          </a:xfrm>
          <a:custGeom>
            <a:avLst/>
            <a:gdLst/>
            <a:ahLst/>
            <a:cxnLst/>
            <a:rect l="l" t="t" r="r" b="b"/>
            <a:pathLst>
              <a:path w="15240" h="22860">
                <a:moveTo>
                  <a:pt x="1524" y="13715"/>
                </a:moveTo>
                <a:lnTo>
                  <a:pt x="0" y="16763"/>
                </a:lnTo>
                <a:lnTo>
                  <a:pt x="0" y="19812"/>
                </a:lnTo>
                <a:lnTo>
                  <a:pt x="1524" y="21336"/>
                </a:lnTo>
                <a:lnTo>
                  <a:pt x="3048" y="22860"/>
                </a:lnTo>
                <a:lnTo>
                  <a:pt x="7619" y="22860"/>
                </a:lnTo>
                <a:lnTo>
                  <a:pt x="10668" y="21336"/>
                </a:lnTo>
                <a:lnTo>
                  <a:pt x="13716" y="18287"/>
                </a:lnTo>
                <a:lnTo>
                  <a:pt x="15240" y="9143"/>
                </a:lnTo>
                <a:lnTo>
                  <a:pt x="15240" y="1524"/>
                </a:lnTo>
                <a:lnTo>
                  <a:pt x="10668" y="0"/>
                </a:lnTo>
                <a:lnTo>
                  <a:pt x="1524" y="13715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4" name="object 2444"/>
          <p:cNvSpPr/>
          <p:nvPr/>
        </p:nvSpPr>
        <p:spPr>
          <a:xfrm>
            <a:off x="8708657" y="6913385"/>
            <a:ext cx="74676" cy="115824"/>
          </a:xfrm>
          <a:custGeom>
            <a:avLst/>
            <a:gdLst/>
            <a:ahLst/>
            <a:cxnLst/>
            <a:rect l="l" t="t" r="r" b="b"/>
            <a:pathLst>
              <a:path w="74676" h="115824">
                <a:moveTo>
                  <a:pt x="54864" y="1524"/>
                </a:moveTo>
                <a:lnTo>
                  <a:pt x="64008" y="4572"/>
                </a:lnTo>
                <a:lnTo>
                  <a:pt x="68579" y="7619"/>
                </a:lnTo>
                <a:lnTo>
                  <a:pt x="71628" y="12191"/>
                </a:lnTo>
                <a:lnTo>
                  <a:pt x="74676" y="21336"/>
                </a:lnTo>
                <a:lnTo>
                  <a:pt x="74676" y="27431"/>
                </a:lnTo>
                <a:lnTo>
                  <a:pt x="73152" y="33527"/>
                </a:lnTo>
                <a:lnTo>
                  <a:pt x="60960" y="60960"/>
                </a:lnTo>
                <a:lnTo>
                  <a:pt x="54864" y="73151"/>
                </a:lnTo>
                <a:lnTo>
                  <a:pt x="50292" y="80772"/>
                </a:lnTo>
                <a:lnTo>
                  <a:pt x="48767" y="85343"/>
                </a:lnTo>
                <a:lnTo>
                  <a:pt x="47243" y="91439"/>
                </a:lnTo>
                <a:lnTo>
                  <a:pt x="44196" y="97536"/>
                </a:lnTo>
                <a:lnTo>
                  <a:pt x="39624" y="103631"/>
                </a:lnTo>
                <a:lnTo>
                  <a:pt x="36576" y="108203"/>
                </a:lnTo>
                <a:lnTo>
                  <a:pt x="30479" y="112776"/>
                </a:lnTo>
                <a:lnTo>
                  <a:pt x="22860" y="115824"/>
                </a:lnTo>
                <a:lnTo>
                  <a:pt x="15240" y="115824"/>
                </a:lnTo>
                <a:lnTo>
                  <a:pt x="3048" y="109727"/>
                </a:lnTo>
                <a:lnTo>
                  <a:pt x="1524" y="106679"/>
                </a:lnTo>
                <a:lnTo>
                  <a:pt x="0" y="102107"/>
                </a:lnTo>
                <a:lnTo>
                  <a:pt x="0" y="96012"/>
                </a:lnTo>
                <a:lnTo>
                  <a:pt x="3048" y="83819"/>
                </a:lnTo>
                <a:lnTo>
                  <a:pt x="6096" y="79248"/>
                </a:lnTo>
                <a:lnTo>
                  <a:pt x="9143" y="65531"/>
                </a:lnTo>
                <a:lnTo>
                  <a:pt x="13716" y="50291"/>
                </a:lnTo>
                <a:lnTo>
                  <a:pt x="18288" y="36576"/>
                </a:lnTo>
                <a:lnTo>
                  <a:pt x="21336" y="25907"/>
                </a:lnTo>
                <a:lnTo>
                  <a:pt x="22860" y="21336"/>
                </a:lnTo>
                <a:lnTo>
                  <a:pt x="24384" y="16764"/>
                </a:lnTo>
                <a:lnTo>
                  <a:pt x="38100" y="3048"/>
                </a:lnTo>
                <a:lnTo>
                  <a:pt x="44196" y="1524"/>
                </a:lnTo>
                <a:lnTo>
                  <a:pt x="48767" y="0"/>
                </a:lnTo>
                <a:lnTo>
                  <a:pt x="54864" y="1524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5" name="object 2445"/>
          <p:cNvSpPr/>
          <p:nvPr/>
        </p:nvSpPr>
        <p:spPr>
          <a:xfrm>
            <a:off x="8725421" y="6914909"/>
            <a:ext cx="59436" cy="114300"/>
          </a:xfrm>
          <a:custGeom>
            <a:avLst/>
            <a:gdLst/>
            <a:ahLst/>
            <a:cxnLst/>
            <a:rect l="l" t="t" r="r" b="b"/>
            <a:pathLst>
              <a:path w="59436" h="114300">
                <a:moveTo>
                  <a:pt x="0" y="114300"/>
                </a:moveTo>
                <a:lnTo>
                  <a:pt x="7620" y="114300"/>
                </a:lnTo>
                <a:lnTo>
                  <a:pt x="13715" y="111252"/>
                </a:lnTo>
                <a:lnTo>
                  <a:pt x="19812" y="106679"/>
                </a:lnTo>
                <a:lnTo>
                  <a:pt x="24384" y="102107"/>
                </a:lnTo>
                <a:lnTo>
                  <a:pt x="28955" y="96012"/>
                </a:lnTo>
                <a:lnTo>
                  <a:pt x="30479" y="89915"/>
                </a:lnTo>
                <a:lnTo>
                  <a:pt x="33528" y="83819"/>
                </a:lnTo>
                <a:lnTo>
                  <a:pt x="35052" y="79248"/>
                </a:lnTo>
                <a:lnTo>
                  <a:pt x="38100" y="70103"/>
                </a:lnTo>
                <a:lnTo>
                  <a:pt x="44196" y="59436"/>
                </a:lnTo>
                <a:lnTo>
                  <a:pt x="51815" y="45719"/>
                </a:lnTo>
                <a:lnTo>
                  <a:pt x="56388" y="32003"/>
                </a:lnTo>
                <a:lnTo>
                  <a:pt x="57912" y="24383"/>
                </a:lnTo>
                <a:lnTo>
                  <a:pt x="59436" y="19812"/>
                </a:lnTo>
                <a:lnTo>
                  <a:pt x="57912" y="15240"/>
                </a:lnTo>
                <a:lnTo>
                  <a:pt x="51815" y="6095"/>
                </a:lnTo>
                <a:lnTo>
                  <a:pt x="47244" y="3048"/>
                </a:lnTo>
                <a:lnTo>
                  <a:pt x="42672" y="1524"/>
                </a:lnTo>
                <a:lnTo>
                  <a:pt x="39624" y="0"/>
                </a:lnTo>
                <a:lnTo>
                  <a:pt x="42672" y="3048"/>
                </a:lnTo>
                <a:lnTo>
                  <a:pt x="44196" y="6095"/>
                </a:lnTo>
                <a:lnTo>
                  <a:pt x="47244" y="9143"/>
                </a:lnTo>
                <a:lnTo>
                  <a:pt x="48767" y="12191"/>
                </a:lnTo>
                <a:lnTo>
                  <a:pt x="50291" y="16764"/>
                </a:lnTo>
                <a:lnTo>
                  <a:pt x="50291" y="21336"/>
                </a:lnTo>
                <a:lnTo>
                  <a:pt x="48767" y="25907"/>
                </a:lnTo>
                <a:lnTo>
                  <a:pt x="45720" y="30479"/>
                </a:lnTo>
                <a:lnTo>
                  <a:pt x="41148" y="38100"/>
                </a:lnTo>
                <a:lnTo>
                  <a:pt x="41148" y="47243"/>
                </a:lnTo>
                <a:lnTo>
                  <a:pt x="38100" y="54864"/>
                </a:lnTo>
                <a:lnTo>
                  <a:pt x="35052" y="59436"/>
                </a:lnTo>
                <a:lnTo>
                  <a:pt x="32003" y="67055"/>
                </a:lnTo>
                <a:lnTo>
                  <a:pt x="30479" y="76200"/>
                </a:lnTo>
                <a:lnTo>
                  <a:pt x="27432" y="83819"/>
                </a:lnTo>
                <a:lnTo>
                  <a:pt x="24384" y="92964"/>
                </a:lnTo>
                <a:lnTo>
                  <a:pt x="18288" y="102107"/>
                </a:lnTo>
                <a:lnTo>
                  <a:pt x="10667" y="108203"/>
                </a:lnTo>
                <a:lnTo>
                  <a:pt x="0" y="11430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6" name="object 2446"/>
          <p:cNvSpPr/>
          <p:nvPr/>
        </p:nvSpPr>
        <p:spPr>
          <a:xfrm>
            <a:off x="8716276" y="6800609"/>
            <a:ext cx="73153" cy="149352"/>
          </a:xfrm>
          <a:custGeom>
            <a:avLst/>
            <a:gdLst/>
            <a:ahLst/>
            <a:cxnLst/>
            <a:rect l="l" t="t" r="r" b="b"/>
            <a:pathLst>
              <a:path w="73153" h="149352">
                <a:moveTo>
                  <a:pt x="56389" y="149352"/>
                </a:moveTo>
                <a:lnTo>
                  <a:pt x="62485" y="146303"/>
                </a:lnTo>
                <a:lnTo>
                  <a:pt x="67057" y="141731"/>
                </a:lnTo>
                <a:lnTo>
                  <a:pt x="70105" y="135636"/>
                </a:lnTo>
                <a:lnTo>
                  <a:pt x="71629" y="129540"/>
                </a:lnTo>
                <a:lnTo>
                  <a:pt x="73153" y="124967"/>
                </a:lnTo>
                <a:lnTo>
                  <a:pt x="73153" y="112776"/>
                </a:lnTo>
                <a:lnTo>
                  <a:pt x="71629" y="108203"/>
                </a:lnTo>
                <a:lnTo>
                  <a:pt x="70105" y="100583"/>
                </a:lnTo>
                <a:lnTo>
                  <a:pt x="68581" y="92964"/>
                </a:lnTo>
                <a:lnTo>
                  <a:pt x="53341" y="39624"/>
                </a:lnTo>
                <a:lnTo>
                  <a:pt x="48769" y="32003"/>
                </a:lnTo>
                <a:lnTo>
                  <a:pt x="45721" y="25907"/>
                </a:lnTo>
                <a:lnTo>
                  <a:pt x="44197" y="18288"/>
                </a:lnTo>
                <a:lnTo>
                  <a:pt x="39624" y="13715"/>
                </a:lnTo>
                <a:lnTo>
                  <a:pt x="36577" y="7619"/>
                </a:lnTo>
                <a:lnTo>
                  <a:pt x="33529" y="4571"/>
                </a:lnTo>
                <a:lnTo>
                  <a:pt x="28957" y="1524"/>
                </a:lnTo>
                <a:lnTo>
                  <a:pt x="24385" y="0"/>
                </a:lnTo>
                <a:lnTo>
                  <a:pt x="18289" y="1524"/>
                </a:lnTo>
                <a:lnTo>
                  <a:pt x="13717" y="1524"/>
                </a:lnTo>
                <a:lnTo>
                  <a:pt x="10669" y="4571"/>
                </a:lnTo>
                <a:lnTo>
                  <a:pt x="9145" y="4571"/>
                </a:lnTo>
                <a:lnTo>
                  <a:pt x="4573" y="9143"/>
                </a:lnTo>
                <a:lnTo>
                  <a:pt x="0" y="12191"/>
                </a:lnTo>
                <a:lnTo>
                  <a:pt x="4573" y="9143"/>
                </a:lnTo>
                <a:lnTo>
                  <a:pt x="9145" y="7619"/>
                </a:lnTo>
                <a:lnTo>
                  <a:pt x="16765" y="7619"/>
                </a:lnTo>
                <a:lnTo>
                  <a:pt x="21336" y="9143"/>
                </a:lnTo>
                <a:lnTo>
                  <a:pt x="24385" y="10667"/>
                </a:lnTo>
                <a:lnTo>
                  <a:pt x="28957" y="13715"/>
                </a:lnTo>
                <a:lnTo>
                  <a:pt x="32005" y="19812"/>
                </a:lnTo>
                <a:lnTo>
                  <a:pt x="35053" y="24383"/>
                </a:lnTo>
                <a:lnTo>
                  <a:pt x="39624" y="28955"/>
                </a:lnTo>
                <a:lnTo>
                  <a:pt x="41148" y="33527"/>
                </a:lnTo>
                <a:lnTo>
                  <a:pt x="44197" y="36576"/>
                </a:lnTo>
                <a:lnTo>
                  <a:pt x="45721" y="41148"/>
                </a:lnTo>
                <a:lnTo>
                  <a:pt x="47245" y="45719"/>
                </a:lnTo>
                <a:lnTo>
                  <a:pt x="47245" y="62483"/>
                </a:lnTo>
                <a:lnTo>
                  <a:pt x="48769" y="65531"/>
                </a:lnTo>
                <a:lnTo>
                  <a:pt x="48769" y="71627"/>
                </a:lnTo>
                <a:lnTo>
                  <a:pt x="50293" y="73152"/>
                </a:lnTo>
                <a:lnTo>
                  <a:pt x="51817" y="76200"/>
                </a:lnTo>
                <a:lnTo>
                  <a:pt x="54865" y="77724"/>
                </a:lnTo>
                <a:lnTo>
                  <a:pt x="56389" y="80771"/>
                </a:lnTo>
                <a:lnTo>
                  <a:pt x="59436" y="85343"/>
                </a:lnTo>
                <a:lnTo>
                  <a:pt x="64009" y="92964"/>
                </a:lnTo>
                <a:lnTo>
                  <a:pt x="65533" y="102107"/>
                </a:lnTo>
                <a:lnTo>
                  <a:pt x="67057" y="112776"/>
                </a:lnTo>
                <a:lnTo>
                  <a:pt x="65533" y="124967"/>
                </a:lnTo>
                <a:lnTo>
                  <a:pt x="62485" y="135636"/>
                </a:lnTo>
                <a:lnTo>
                  <a:pt x="56389" y="149352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7" name="object 2447"/>
          <p:cNvSpPr/>
          <p:nvPr/>
        </p:nvSpPr>
        <p:spPr>
          <a:xfrm>
            <a:off x="8696465" y="6809752"/>
            <a:ext cx="83820" cy="150876"/>
          </a:xfrm>
          <a:custGeom>
            <a:avLst/>
            <a:gdLst/>
            <a:ahLst/>
            <a:cxnLst/>
            <a:rect l="l" t="t" r="r" b="b"/>
            <a:pathLst>
              <a:path w="83820" h="150876">
                <a:moveTo>
                  <a:pt x="30480" y="0"/>
                </a:moveTo>
                <a:lnTo>
                  <a:pt x="41147" y="0"/>
                </a:lnTo>
                <a:lnTo>
                  <a:pt x="48768" y="7621"/>
                </a:lnTo>
                <a:lnTo>
                  <a:pt x="54864" y="16764"/>
                </a:lnTo>
                <a:lnTo>
                  <a:pt x="57911" y="24384"/>
                </a:lnTo>
                <a:lnTo>
                  <a:pt x="60959" y="30481"/>
                </a:lnTo>
                <a:lnTo>
                  <a:pt x="64008" y="38100"/>
                </a:lnTo>
                <a:lnTo>
                  <a:pt x="70104" y="59436"/>
                </a:lnTo>
                <a:lnTo>
                  <a:pt x="74676" y="70105"/>
                </a:lnTo>
                <a:lnTo>
                  <a:pt x="76200" y="80772"/>
                </a:lnTo>
                <a:lnTo>
                  <a:pt x="79247" y="91440"/>
                </a:lnTo>
                <a:lnTo>
                  <a:pt x="82296" y="100584"/>
                </a:lnTo>
                <a:lnTo>
                  <a:pt x="82296" y="106681"/>
                </a:lnTo>
                <a:lnTo>
                  <a:pt x="83820" y="112776"/>
                </a:lnTo>
                <a:lnTo>
                  <a:pt x="83820" y="123445"/>
                </a:lnTo>
                <a:lnTo>
                  <a:pt x="82296" y="129540"/>
                </a:lnTo>
                <a:lnTo>
                  <a:pt x="80771" y="134112"/>
                </a:lnTo>
                <a:lnTo>
                  <a:pt x="77723" y="140209"/>
                </a:lnTo>
                <a:lnTo>
                  <a:pt x="73152" y="144781"/>
                </a:lnTo>
                <a:lnTo>
                  <a:pt x="67056" y="149352"/>
                </a:lnTo>
                <a:lnTo>
                  <a:pt x="59435" y="150876"/>
                </a:lnTo>
                <a:lnTo>
                  <a:pt x="53340" y="150876"/>
                </a:lnTo>
                <a:lnTo>
                  <a:pt x="48768" y="149352"/>
                </a:lnTo>
                <a:lnTo>
                  <a:pt x="42671" y="144781"/>
                </a:lnTo>
                <a:lnTo>
                  <a:pt x="38100" y="138684"/>
                </a:lnTo>
                <a:lnTo>
                  <a:pt x="33528" y="134112"/>
                </a:lnTo>
                <a:lnTo>
                  <a:pt x="30480" y="126493"/>
                </a:lnTo>
                <a:lnTo>
                  <a:pt x="28956" y="120397"/>
                </a:lnTo>
                <a:lnTo>
                  <a:pt x="25908" y="114300"/>
                </a:lnTo>
                <a:lnTo>
                  <a:pt x="22859" y="108205"/>
                </a:lnTo>
                <a:lnTo>
                  <a:pt x="19811" y="103633"/>
                </a:lnTo>
                <a:lnTo>
                  <a:pt x="16764" y="97536"/>
                </a:lnTo>
                <a:lnTo>
                  <a:pt x="12192" y="92964"/>
                </a:lnTo>
                <a:lnTo>
                  <a:pt x="6096" y="83821"/>
                </a:lnTo>
                <a:lnTo>
                  <a:pt x="4571" y="79248"/>
                </a:lnTo>
                <a:lnTo>
                  <a:pt x="0" y="70105"/>
                </a:lnTo>
                <a:lnTo>
                  <a:pt x="0" y="57912"/>
                </a:lnTo>
                <a:lnTo>
                  <a:pt x="3047" y="44197"/>
                </a:lnTo>
                <a:lnTo>
                  <a:pt x="7620" y="32005"/>
                </a:lnTo>
                <a:lnTo>
                  <a:pt x="13716" y="19812"/>
                </a:lnTo>
                <a:lnTo>
                  <a:pt x="21335" y="10669"/>
                </a:lnTo>
                <a:lnTo>
                  <a:pt x="25908" y="3048"/>
                </a:lnTo>
                <a:lnTo>
                  <a:pt x="30480" y="0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8" name="object 2448"/>
          <p:cNvSpPr/>
          <p:nvPr/>
        </p:nvSpPr>
        <p:spPr>
          <a:xfrm>
            <a:off x="8932685" y="6745745"/>
            <a:ext cx="172212" cy="262128"/>
          </a:xfrm>
          <a:custGeom>
            <a:avLst/>
            <a:gdLst/>
            <a:ahLst/>
            <a:cxnLst/>
            <a:rect l="l" t="t" r="r" b="b"/>
            <a:pathLst>
              <a:path w="172212" h="262128">
                <a:moveTo>
                  <a:pt x="131064" y="9143"/>
                </a:moveTo>
                <a:lnTo>
                  <a:pt x="135636" y="12191"/>
                </a:lnTo>
                <a:lnTo>
                  <a:pt x="140208" y="13716"/>
                </a:lnTo>
                <a:lnTo>
                  <a:pt x="144780" y="16764"/>
                </a:lnTo>
                <a:lnTo>
                  <a:pt x="153924" y="25907"/>
                </a:lnTo>
                <a:lnTo>
                  <a:pt x="158496" y="32004"/>
                </a:lnTo>
                <a:lnTo>
                  <a:pt x="163068" y="39624"/>
                </a:lnTo>
                <a:lnTo>
                  <a:pt x="166115" y="45719"/>
                </a:lnTo>
                <a:lnTo>
                  <a:pt x="169164" y="53340"/>
                </a:lnTo>
                <a:lnTo>
                  <a:pt x="172212" y="62483"/>
                </a:lnTo>
                <a:lnTo>
                  <a:pt x="172212" y="82295"/>
                </a:lnTo>
                <a:lnTo>
                  <a:pt x="170688" y="92964"/>
                </a:lnTo>
                <a:lnTo>
                  <a:pt x="169164" y="103631"/>
                </a:lnTo>
                <a:lnTo>
                  <a:pt x="164591" y="115824"/>
                </a:lnTo>
                <a:lnTo>
                  <a:pt x="158496" y="129540"/>
                </a:lnTo>
                <a:lnTo>
                  <a:pt x="146303" y="152400"/>
                </a:lnTo>
                <a:lnTo>
                  <a:pt x="135636" y="169164"/>
                </a:lnTo>
                <a:lnTo>
                  <a:pt x="124968" y="182879"/>
                </a:lnTo>
                <a:lnTo>
                  <a:pt x="117348" y="195071"/>
                </a:lnTo>
                <a:lnTo>
                  <a:pt x="108203" y="204216"/>
                </a:lnTo>
                <a:lnTo>
                  <a:pt x="102108" y="213359"/>
                </a:lnTo>
                <a:lnTo>
                  <a:pt x="94488" y="224028"/>
                </a:lnTo>
                <a:lnTo>
                  <a:pt x="88391" y="236219"/>
                </a:lnTo>
                <a:lnTo>
                  <a:pt x="80772" y="248412"/>
                </a:lnTo>
                <a:lnTo>
                  <a:pt x="73151" y="256031"/>
                </a:lnTo>
                <a:lnTo>
                  <a:pt x="64008" y="260604"/>
                </a:lnTo>
                <a:lnTo>
                  <a:pt x="54864" y="262128"/>
                </a:lnTo>
                <a:lnTo>
                  <a:pt x="38100" y="262128"/>
                </a:lnTo>
                <a:lnTo>
                  <a:pt x="32003" y="260604"/>
                </a:lnTo>
                <a:lnTo>
                  <a:pt x="27432" y="257555"/>
                </a:lnTo>
                <a:lnTo>
                  <a:pt x="22860" y="256031"/>
                </a:lnTo>
                <a:lnTo>
                  <a:pt x="18288" y="251459"/>
                </a:lnTo>
                <a:lnTo>
                  <a:pt x="12191" y="246888"/>
                </a:lnTo>
                <a:lnTo>
                  <a:pt x="3048" y="234695"/>
                </a:lnTo>
                <a:lnTo>
                  <a:pt x="0" y="227076"/>
                </a:lnTo>
                <a:lnTo>
                  <a:pt x="0" y="210312"/>
                </a:lnTo>
                <a:lnTo>
                  <a:pt x="3048" y="198119"/>
                </a:lnTo>
                <a:lnTo>
                  <a:pt x="4572" y="184404"/>
                </a:lnTo>
                <a:lnTo>
                  <a:pt x="6096" y="169164"/>
                </a:lnTo>
                <a:lnTo>
                  <a:pt x="7620" y="150876"/>
                </a:lnTo>
                <a:lnTo>
                  <a:pt x="9144" y="134112"/>
                </a:lnTo>
                <a:lnTo>
                  <a:pt x="9144" y="88391"/>
                </a:lnTo>
                <a:lnTo>
                  <a:pt x="7620" y="83819"/>
                </a:lnTo>
                <a:lnTo>
                  <a:pt x="7620" y="76200"/>
                </a:lnTo>
                <a:lnTo>
                  <a:pt x="9144" y="68579"/>
                </a:lnTo>
                <a:lnTo>
                  <a:pt x="10668" y="59435"/>
                </a:lnTo>
                <a:lnTo>
                  <a:pt x="12191" y="50291"/>
                </a:lnTo>
                <a:lnTo>
                  <a:pt x="15239" y="41147"/>
                </a:lnTo>
                <a:lnTo>
                  <a:pt x="19812" y="32004"/>
                </a:lnTo>
                <a:lnTo>
                  <a:pt x="25908" y="24383"/>
                </a:lnTo>
                <a:lnTo>
                  <a:pt x="33527" y="16764"/>
                </a:lnTo>
                <a:lnTo>
                  <a:pt x="41148" y="10667"/>
                </a:lnTo>
                <a:lnTo>
                  <a:pt x="51815" y="6095"/>
                </a:lnTo>
                <a:lnTo>
                  <a:pt x="64008" y="1524"/>
                </a:lnTo>
                <a:lnTo>
                  <a:pt x="77724" y="0"/>
                </a:lnTo>
                <a:lnTo>
                  <a:pt x="92964" y="1524"/>
                </a:lnTo>
                <a:lnTo>
                  <a:pt x="111251" y="4571"/>
                </a:lnTo>
                <a:lnTo>
                  <a:pt x="131064" y="9143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9" name="object 2449"/>
          <p:cNvSpPr/>
          <p:nvPr/>
        </p:nvSpPr>
        <p:spPr>
          <a:xfrm>
            <a:off x="8932685" y="6767080"/>
            <a:ext cx="27432" cy="219456"/>
          </a:xfrm>
          <a:custGeom>
            <a:avLst/>
            <a:gdLst/>
            <a:ahLst/>
            <a:cxnLst/>
            <a:rect l="l" t="t" r="r" b="b"/>
            <a:pathLst>
              <a:path w="27432" h="219456">
                <a:moveTo>
                  <a:pt x="7620" y="219456"/>
                </a:moveTo>
                <a:lnTo>
                  <a:pt x="4572" y="216408"/>
                </a:lnTo>
                <a:lnTo>
                  <a:pt x="3048" y="213360"/>
                </a:lnTo>
                <a:lnTo>
                  <a:pt x="1524" y="208789"/>
                </a:lnTo>
                <a:lnTo>
                  <a:pt x="0" y="205741"/>
                </a:lnTo>
                <a:lnTo>
                  <a:pt x="0" y="187453"/>
                </a:lnTo>
                <a:lnTo>
                  <a:pt x="1524" y="176784"/>
                </a:lnTo>
                <a:lnTo>
                  <a:pt x="4572" y="163069"/>
                </a:lnTo>
                <a:lnTo>
                  <a:pt x="6096" y="147829"/>
                </a:lnTo>
                <a:lnTo>
                  <a:pt x="6096" y="129541"/>
                </a:lnTo>
                <a:lnTo>
                  <a:pt x="7620" y="112777"/>
                </a:lnTo>
                <a:lnTo>
                  <a:pt x="7620" y="68581"/>
                </a:lnTo>
                <a:lnTo>
                  <a:pt x="6096" y="62484"/>
                </a:lnTo>
                <a:lnTo>
                  <a:pt x="6096" y="53341"/>
                </a:lnTo>
                <a:lnTo>
                  <a:pt x="7620" y="45720"/>
                </a:lnTo>
                <a:lnTo>
                  <a:pt x="9144" y="36577"/>
                </a:lnTo>
                <a:lnTo>
                  <a:pt x="12191" y="27432"/>
                </a:lnTo>
                <a:lnTo>
                  <a:pt x="15239" y="16765"/>
                </a:lnTo>
                <a:lnTo>
                  <a:pt x="21336" y="7620"/>
                </a:lnTo>
                <a:lnTo>
                  <a:pt x="27432" y="0"/>
                </a:lnTo>
                <a:lnTo>
                  <a:pt x="22860" y="15241"/>
                </a:lnTo>
                <a:lnTo>
                  <a:pt x="16764" y="33529"/>
                </a:lnTo>
                <a:lnTo>
                  <a:pt x="13715" y="50293"/>
                </a:lnTo>
                <a:lnTo>
                  <a:pt x="12191" y="64008"/>
                </a:lnTo>
                <a:lnTo>
                  <a:pt x="12191" y="120396"/>
                </a:lnTo>
                <a:lnTo>
                  <a:pt x="10668" y="138684"/>
                </a:lnTo>
                <a:lnTo>
                  <a:pt x="9144" y="155448"/>
                </a:lnTo>
                <a:lnTo>
                  <a:pt x="7620" y="169165"/>
                </a:lnTo>
                <a:lnTo>
                  <a:pt x="6096" y="176784"/>
                </a:lnTo>
                <a:lnTo>
                  <a:pt x="3048" y="182881"/>
                </a:lnTo>
                <a:lnTo>
                  <a:pt x="3048" y="187453"/>
                </a:lnTo>
                <a:lnTo>
                  <a:pt x="1524" y="192024"/>
                </a:lnTo>
                <a:lnTo>
                  <a:pt x="3048" y="196596"/>
                </a:lnTo>
                <a:lnTo>
                  <a:pt x="3048" y="207265"/>
                </a:lnTo>
                <a:lnTo>
                  <a:pt x="6096" y="213360"/>
                </a:lnTo>
                <a:lnTo>
                  <a:pt x="7620" y="219456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0" name="object 2450"/>
          <p:cNvSpPr/>
          <p:nvPr/>
        </p:nvSpPr>
        <p:spPr>
          <a:xfrm>
            <a:off x="8957069" y="6771652"/>
            <a:ext cx="137160" cy="234696"/>
          </a:xfrm>
          <a:custGeom>
            <a:avLst/>
            <a:gdLst/>
            <a:ahLst/>
            <a:cxnLst/>
            <a:rect l="l" t="t" r="r" b="b"/>
            <a:pathLst>
              <a:path w="137160" h="234696">
                <a:moveTo>
                  <a:pt x="0" y="233172"/>
                </a:moveTo>
                <a:lnTo>
                  <a:pt x="6096" y="234697"/>
                </a:lnTo>
                <a:lnTo>
                  <a:pt x="12192" y="233172"/>
                </a:lnTo>
                <a:lnTo>
                  <a:pt x="21336" y="233172"/>
                </a:lnTo>
                <a:lnTo>
                  <a:pt x="39624" y="224028"/>
                </a:lnTo>
                <a:lnTo>
                  <a:pt x="48767" y="216409"/>
                </a:lnTo>
                <a:lnTo>
                  <a:pt x="57912" y="207264"/>
                </a:lnTo>
                <a:lnTo>
                  <a:pt x="65531" y="195072"/>
                </a:lnTo>
                <a:lnTo>
                  <a:pt x="71628" y="184405"/>
                </a:lnTo>
                <a:lnTo>
                  <a:pt x="76200" y="175260"/>
                </a:lnTo>
                <a:lnTo>
                  <a:pt x="80772" y="169164"/>
                </a:lnTo>
                <a:lnTo>
                  <a:pt x="92964" y="153924"/>
                </a:lnTo>
                <a:lnTo>
                  <a:pt x="100584" y="143257"/>
                </a:lnTo>
                <a:lnTo>
                  <a:pt x="109728" y="126493"/>
                </a:lnTo>
                <a:lnTo>
                  <a:pt x="121919" y="103633"/>
                </a:lnTo>
                <a:lnTo>
                  <a:pt x="132588" y="79248"/>
                </a:lnTo>
                <a:lnTo>
                  <a:pt x="137160" y="59436"/>
                </a:lnTo>
                <a:lnTo>
                  <a:pt x="137160" y="41148"/>
                </a:lnTo>
                <a:lnTo>
                  <a:pt x="135636" y="27433"/>
                </a:lnTo>
                <a:lnTo>
                  <a:pt x="129540" y="16764"/>
                </a:lnTo>
                <a:lnTo>
                  <a:pt x="123443" y="7621"/>
                </a:lnTo>
                <a:lnTo>
                  <a:pt x="115824" y="3048"/>
                </a:lnTo>
                <a:lnTo>
                  <a:pt x="111252" y="0"/>
                </a:lnTo>
                <a:lnTo>
                  <a:pt x="115824" y="7621"/>
                </a:lnTo>
                <a:lnTo>
                  <a:pt x="118872" y="15240"/>
                </a:lnTo>
                <a:lnTo>
                  <a:pt x="120396" y="24384"/>
                </a:lnTo>
                <a:lnTo>
                  <a:pt x="121919" y="35052"/>
                </a:lnTo>
                <a:lnTo>
                  <a:pt x="120396" y="47245"/>
                </a:lnTo>
                <a:lnTo>
                  <a:pt x="118872" y="60960"/>
                </a:lnTo>
                <a:lnTo>
                  <a:pt x="109728" y="88393"/>
                </a:lnTo>
                <a:lnTo>
                  <a:pt x="102107" y="102109"/>
                </a:lnTo>
                <a:lnTo>
                  <a:pt x="96012" y="112776"/>
                </a:lnTo>
                <a:lnTo>
                  <a:pt x="91440" y="121921"/>
                </a:lnTo>
                <a:lnTo>
                  <a:pt x="82296" y="134112"/>
                </a:lnTo>
                <a:lnTo>
                  <a:pt x="74676" y="141733"/>
                </a:lnTo>
                <a:lnTo>
                  <a:pt x="71628" y="143257"/>
                </a:lnTo>
                <a:lnTo>
                  <a:pt x="65531" y="149352"/>
                </a:lnTo>
                <a:lnTo>
                  <a:pt x="59436" y="160021"/>
                </a:lnTo>
                <a:lnTo>
                  <a:pt x="56388" y="172212"/>
                </a:lnTo>
                <a:lnTo>
                  <a:pt x="59436" y="182881"/>
                </a:lnTo>
                <a:lnTo>
                  <a:pt x="59436" y="188976"/>
                </a:lnTo>
                <a:lnTo>
                  <a:pt x="57912" y="196597"/>
                </a:lnTo>
                <a:lnTo>
                  <a:pt x="53340" y="205740"/>
                </a:lnTo>
                <a:lnTo>
                  <a:pt x="36576" y="222505"/>
                </a:lnTo>
                <a:lnTo>
                  <a:pt x="25907" y="227076"/>
                </a:lnTo>
                <a:lnTo>
                  <a:pt x="13716" y="231648"/>
                </a:lnTo>
                <a:lnTo>
                  <a:pt x="0" y="233172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1" name="object 2451"/>
          <p:cNvSpPr/>
          <p:nvPr/>
        </p:nvSpPr>
        <p:spPr>
          <a:xfrm>
            <a:off x="8952497" y="7096264"/>
            <a:ext cx="76200" cy="83820"/>
          </a:xfrm>
          <a:custGeom>
            <a:avLst/>
            <a:gdLst/>
            <a:ahLst/>
            <a:cxnLst/>
            <a:rect l="l" t="t" r="r" b="b"/>
            <a:pathLst>
              <a:path w="76200" h="83820">
                <a:moveTo>
                  <a:pt x="45720" y="0"/>
                </a:moveTo>
                <a:lnTo>
                  <a:pt x="56388" y="0"/>
                </a:lnTo>
                <a:lnTo>
                  <a:pt x="62484" y="3048"/>
                </a:lnTo>
                <a:lnTo>
                  <a:pt x="65532" y="7621"/>
                </a:lnTo>
                <a:lnTo>
                  <a:pt x="67056" y="12193"/>
                </a:lnTo>
                <a:lnTo>
                  <a:pt x="68579" y="16764"/>
                </a:lnTo>
                <a:lnTo>
                  <a:pt x="70103" y="27433"/>
                </a:lnTo>
                <a:lnTo>
                  <a:pt x="71627" y="32005"/>
                </a:lnTo>
                <a:lnTo>
                  <a:pt x="71627" y="35052"/>
                </a:lnTo>
                <a:lnTo>
                  <a:pt x="73152" y="39624"/>
                </a:lnTo>
                <a:lnTo>
                  <a:pt x="74676" y="44197"/>
                </a:lnTo>
                <a:lnTo>
                  <a:pt x="76200" y="47245"/>
                </a:lnTo>
                <a:lnTo>
                  <a:pt x="76200" y="67057"/>
                </a:lnTo>
                <a:lnTo>
                  <a:pt x="74676" y="70105"/>
                </a:lnTo>
                <a:lnTo>
                  <a:pt x="73152" y="74676"/>
                </a:lnTo>
                <a:lnTo>
                  <a:pt x="70103" y="76200"/>
                </a:lnTo>
                <a:lnTo>
                  <a:pt x="65532" y="80772"/>
                </a:lnTo>
                <a:lnTo>
                  <a:pt x="62484" y="82297"/>
                </a:lnTo>
                <a:lnTo>
                  <a:pt x="60960" y="83821"/>
                </a:lnTo>
                <a:lnTo>
                  <a:pt x="45720" y="83821"/>
                </a:lnTo>
                <a:lnTo>
                  <a:pt x="44196" y="82297"/>
                </a:lnTo>
                <a:lnTo>
                  <a:pt x="32003" y="82297"/>
                </a:lnTo>
                <a:lnTo>
                  <a:pt x="30479" y="80772"/>
                </a:lnTo>
                <a:lnTo>
                  <a:pt x="27432" y="80772"/>
                </a:lnTo>
                <a:lnTo>
                  <a:pt x="27432" y="79248"/>
                </a:lnTo>
                <a:lnTo>
                  <a:pt x="25908" y="76200"/>
                </a:lnTo>
                <a:lnTo>
                  <a:pt x="22860" y="77724"/>
                </a:lnTo>
                <a:lnTo>
                  <a:pt x="21336" y="77724"/>
                </a:lnTo>
                <a:lnTo>
                  <a:pt x="18288" y="76200"/>
                </a:lnTo>
                <a:lnTo>
                  <a:pt x="16764" y="76200"/>
                </a:lnTo>
                <a:lnTo>
                  <a:pt x="13715" y="74676"/>
                </a:lnTo>
                <a:lnTo>
                  <a:pt x="12191" y="73152"/>
                </a:lnTo>
                <a:lnTo>
                  <a:pt x="10668" y="71628"/>
                </a:lnTo>
                <a:lnTo>
                  <a:pt x="6096" y="70105"/>
                </a:lnTo>
                <a:lnTo>
                  <a:pt x="3048" y="70105"/>
                </a:lnTo>
                <a:lnTo>
                  <a:pt x="0" y="64009"/>
                </a:lnTo>
                <a:lnTo>
                  <a:pt x="6096" y="51816"/>
                </a:lnTo>
                <a:lnTo>
                  <a:pt x="9144" y="47245"/>
                </a:lnTo>
                <a:lnTo>
                  <a:pt x="13715" y="42672"/>
                </a:lnTo>
                <a:lnTo>
                  <a:pt x="18288" y="39624"/>
                </a:lnTo>
                <a:lnTo>
                  <a:pt x="21336" y="35052"/>
                </a:lnTo>
                <a:lnTo>
                  <a:pt x="24384" y="28957"/>
                </a:lnTo>
                <a:lnTo>
                  <a:pt x="25908" y="24385"/>
                </a:lnTo>
                <a:lnTo>
                  <a:pt x="25908" y="18288"/>
                </a:lnTo>
                <a:lnTo>
                  <a:pt x="28956" y="9145"/>
                </a:lnTo>
                <a:lnTo>
                  <a:pt x="32003" y="6097"/>
                </a:lnTo>
                <a:lnTo>
                  <a:pt x="36576" y="3048"/>
                </a:lnTo>
                <a:lnTo>
                  <a:pt x="39624" y="0"/>
                </a:lnTo>
                <a:lnTo>
                  <a:pt x="45720" y="0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2" name="object 2452"/>
          <p:cNvSpPr/>
          <p:nvPr/>
        </p:nvSpPr>
        <p:spPr>
          <a:xfrm>
            <a:off x="8990597" y="7094740"/>
            <a:ext cx="38100" cy="85344"/>
          </a:xfrm>
          <a:custGeom>
            <a:avLst/>
            <a:gdLst/>
            <a:ahLst/>
            <a:cxnLst/>
            <a:rect l="l" t="t" r="r" b="b"/>
            <a:pathLst>
              <a:path w="38100" h="85344">
                <a:moveTo>
                  <a:pt x="12191" y="85345"/>
                </a:moveTo>
                <a:lnTo>
                  <a:pt x="22860" y="85345"/>
                </a:lnTo>
                <a:lnTo>
                  <a:pt x="24384" y="83821"/>
                </a:lnTo>
                <a:lnTo>
                  <a:pt x="27432" y="82296"/>
                </a:lnTo>
                <a:lnTo>
                  <a:pt x="35052" y="74676"/>
                </a:lnTo>
                <a:lnTo>
                  <a:pt x="36576" y="71629"/>
                </a:lnTo>
                <a:lnTo>
                  <a:pt x="38100" y="67057"/>
                </a:lnTo>
                <a:lnTo>
                  <a:pt x="38100" y="48769"/>
                </a:lnTo>
                <a:lnTo>
                  <a:pt x="36576" y="44196"/>
                </a:lnTo>
                <a:lnTo>
                  <a:pt x="35052" y="41148"/>
                </a:lnTo>
                <a:lnTo>
                  <a:pt x="33527" y="36576"/>
                </a:lnTo>
                <a:lnTo>
                  <a:pt x="33527" y="33529"/>
                </a:lnTo>
                <a:lnTo>
                  <a:pt x="32003" y="28957"/>
                </a:lnTo>
                <a:lnTo>
                  <a:pt x="30479" y="18288"/>
                </a:lnTo>
                <a:lnTo>
                  <a:pt x="28956" y="12193"/>
                </a:lnTo>
                <a:lnTo>
                  <a:pt x="27432" y="7621"/>
                </a:lnTo>
                <a:lnTo>
                  <a:pt x="24384" y="4572"/>
                </a:lnTo>
                <a:lnTo>
                  <a:pt x="15239" y="0"/>
                </a:lnTo>
                <a:lnTo>
                  <a:pt x="7620" y="0"/>
                </a:lnTo>
                <a:lnTo>
                  <a:pt x="12191" y="1524"/>
                </a:lnTo>
                <a:lnTo>
                  <a:pt x="18288" y="7621"/>
                </a:lnTo>
                <a:lnTo>
                  <a:pt x="19812" y="10669"/>
                </a:lnTo>
                <a:lnTo>
                  <a:pt x="19812" y="15240"/>
                </a:lnTo>
                <a:lnTo>
                  <a:pt x="16764" y="19812"/>
                </a:lnTo>
                <a:lnTo>
                  <a:pt x="10668" y="22860"/>
                </a:lnTo>
                <a:lnTo>
                  <a:pt x="3048" y="24384"/>
                </a:lnTo>
                <a:lnTo>
                  <a:pt x="16764" y="24384"/>
                </a:lnTo>
                <a:lnTo>
                  <a:pt x="19812" y="25909"/>
                </a:lnTo>
                <a:lnTo>
                  <a:pt x="19812" y="27433"/>
                </a:lnTo>
                <a:lnTo>
                  <a:pt x="18288" y="30481"/>
                </a:lnTo>
                <a:lnTo>
                  <a:pt x="10668" y="35052"/>
                </a:lnTo>
                <a:lnTo>
                  <a:pt x="0" y="41148"/>
                </a:lnTo>
                <a:lnTo>
                  <a:pt x="9144" y="41148"/>
                </a:lnTo>
                <a:lnTo>
                  <a:pt x="15239" y="38100"/>
                </a:lnTo>
                <a:lnTo>
                  <a:pt x="18288" y="38100"/>
                </a:lnTo>
                <a:lnTo>
                  <a:pt x="21336" y="35052"/>
                </a:lnTo>
                <a:lnTo>
                  <a:pt x="24384" y="35052"/>
                </a:lnTo>
                <a:lnTo>
                  <a:pt x="25908" y="33529"/>
                </a:lnTo>
                <a:lnTo>
                  <a:pt x="24384" y="38100"/>
                </a:lnTo>
                <a:lnTo>
                  <a:pt x="13715" y="48769"/>
                </a:lnTo>
                <a:lnTo>
                  <a:pt x="16764" y="47245"/>
                </a:lnTo>
                <a:lnTo>
                  <a:pt x="18288" y="48769"/>
                </a:lnTo>
                <a:lnTo>
                  <a:pt x="21336" y="47245"/>
                </a:lnTo>
                <a:lnTo>
                  <a:pt x="24384" y="48769"/>
                </a:lnTo>
                <a:lnTo>
                  <a:pt x="25908" y="48769"/>
                </a:lnTo>
                <a:lnTo>
                  <a:pt x="25908" y="50293"/>
                </a:lnTo>
                <a:lnTo>
                  <a:pt x="22860" y="51817"/>
                </a:lnTo>
                <a:lnTo>
                  <a:pt x="18288" y="56388"/>
                </a:lnTo>
                <a:lnTo>
                  <a:pt x="21336" y="57912"/>
                </a:lnTo>
                <a:lnTo>
                  <a:pt x="22860" y="60960"/>
                </a:lnTo>
                <a:lnTo>
                  <a:pt x="22860" y="70105"/>
                </a:lnTo>
                <a:lnTo>
                  <a:pt x="21336" y="74676"/>
                </a:lnTo>
                <a:lnTo>
                  <a:pt x="19812" y="79248"/>
                </a:lnTo>
                <a:lnTo>
                  <a:pt x="16764" y="82296"/>
                </a:lnTo>
                <a:lnTo>
                  <a:pt x="12191" y="85345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3" name="object 2453"/>
          <p:cNvSpPr/>
          <p:nvPr/>
        </p:nvSpPr>
        <p:spPr>
          <a:xfrm>
            <a:off x="8978405" y="7160273"/>
            <a:ext cx="16764" cy="18288"/>
          </a:xfrm>
          <a:custGeom>
            <a:avLst/>
            <a:gdLst/>
            <a:ahLst/>
            <a:cxnLst/>
            <a:rect l="l" t="t" r="r" b="b"/>
            <a:pathLst>
              <a:path w="16764" h="18288">
                <a:moveTo>
                  <a:pt x="0" y="12191"/>
                </a:moveTo>
                <a:lnTo>
                  <a:pt x="0" y="15239"/>
                </a:lnTo>
                <a:lnTo>
                  <a:pt x="1524" y="16763"/>
                </a:lnTo>
                <a:lnTo>
                  <a:pt x="3048" y="16763"/>
                </a:lnTo>
                <a:lnTo>
                  <a:pt x="6095" y="18288"/>
                </a:lnTo>
                <a:lnTo>
                  <a:pt x="15240" y="18288"/>
                </a:lnTo>
                <a:lnTo>
                  <a:pt x="16764" y="13715"/>
                </a:lnTo>
                <a:lnTo>
                  <a:pt x="16764" y="4572"/>
                </a:lnTo>
                <a:lnTo>
                  <a:pt x="15240" y="1524"/>
                </a:lnTo>
                <a:lnTo>
                  <a:pt x="12192" y="0"/>
                </a:lnTo>
                <a:lnTo>
                  <a:pt x="9144" y="0"/>
                </a:lnTo>
                <a:lnTo>
                  <a:pt x="4571" y="4572"/>
                </a:lnTo>
                <a:lnTo>
                  <a:pt x="0" y="12191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4" name="object 2454"/>
          <p:cNvSpPr/>
          <p:nvPr/>
        </p:nvSpPr>
        <p:spPr>
          <a:xfrm>
            <a:off x="8952497" y="7151128"/>
            <a:ext cx="13715" cy="16764"/>
          </a:xfrm>
          <a:custGeom>
            <a:avLst/>
            <a:gdLst/>
            <a:ahLst/>
            <a:cxnLst/>
            <a:rect l="l" t="t" r="r" b="b"/>
            <a:pathLst>
              <a:path w="13715" h="16764">
                <a:moveTo>
                  <a:pt x="0" y="9145"/>
                </a:moveTo>
                <a:lnTo>
                  <a:pt x="3048" y="15241"/>
                </a:lnTo>
                <a:lnTo>
                  <a:pt x="6096" y="16764"/>
                </a:lnTo>
                <a:lnTo>
                  <a:pt x="10668" y="16764"/>
                </a:lnTo>
                <a:lnTo>
                  <a:pt x="13715" y="7621"/>
                </a:lnTo>
                <a:lnTo>
                  <a:pt x="13715" y="1524"/>
                </a:lnTo>
                <a:lnTo>
                  <a:pt x="10668" y="0"/>
                </a:lnTo>
                <a:lnTo>
                  <a:pt x="9144" y="0"/>
                </a:lnTo>
                <a:lnTo>
                  <a:pt x="4572" y="3048"/>
                </a:lnTo>
                <a:lnTo>
                  <a:pt x="0" y="9145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5" name="object 2455"/>
          <p:cNvSpPr/>
          <p:nvPr/>
        </p:nvSpPr>
        <p:spPr>
          <a:xfrm>
            <a:off x="8963165" y="7154176"/>
            <a:ext cx="16764" cy="19812"/>
          </a:xfrm>
          <a:custGeom>
            <a:avLst/>
            <a:gdLst/>
            <a:ahLst/>
            <a:cxnLst/>
            <a:rect l="l" t="t" r="r" b="b"/>
            <a:pathLst>
              <a:path w="16764" h="19812">
                <a:moveTo>
                  <a:pt x="0" y="13716"/>
                </a:moveTo>
                <a:lnTo>
                  <a:pt x="1523" y="15240"/>
                </a:lnTo>
                <a:lnTo>
                  <a:pt x="3047" y="16764"/>
                </a:lnTo>
                <a:lnTo>
                  <a:pt x="6096" y="18288"/>
                </a:lnTo>
                <a:lnTo>
                  <a:pt x="10668" y="18288"/>
                </a:lnTo>
                <a:lnTo>
                  <a:pt x="12192" y="19812"/>
                </a:lnTo>
                <a:lnTo>
                  <a:pt x="15240" y="18288"/>
                </a:lnTo>
                <a:lnTo>
                  <a:pt x="16764" y="13716"/>
                </a:lnTo>
                <a:lnTo>
                  <a:pt x="16764" y="4573"/>
                </a:lnTo>
                <a:lnTo>
                  <a:pt x="15240" y="1524"/>
                </a:lnTo>
                <a:lnTo>
                  <a:pt x="13716" y="0"/>
                </a:lnTo>
                <a:lnTo>
                  <a:pt x="9144" y="1524"/>
                </a:lnTo>
                <a:lnTo>
                  <a:pt x="4571" y="6097"/>
                </a:lnTo>
                <a:lnTo>
                  <a:pt x="0" y="13716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6" name="object 2456"/>
          <p:cNvSpPr/>
          <p:nvPr/>
        </p:nvSpPr>
        <p:spPr>
          <a:xfrm>
            <a:off x="8931161" y="6948436"/>
            <a:ext cx="86868" cy="176784"/>
          </a:xfrm>
          <a:custGeom>
            <a:avLst/>
            <a:gdLst/>
            <a:ahLst/>
            <a:cxnLst/>
            <a:rect l="l" t="t" r="r" b="b"/>
            <a:pathLst>
              <a:path w="86868" h="176784">
                <a:moveTo>
                  <a:pt x="0" y="36576"/>
                </a:moveTo>
                <a:lnTo>
                  <a:pt x="1524" y="30480"/>
                </a:lnTo>
                <a:lnTo>
                  <a:pt x="3048" y="25909"/>
                </a:lnTo>
                <a:lnTo>
                  <a:pt x="9144" y="16764"/>
                </a:lnTo>
                <a:lnTo>
                  <a:pt x="15239" y="12192"/>
                </a:lnTo>
                <a:lnTo>
                  <a:pt x="19812" y="7621"/>
                </a:lnTo>
                <a:lnTo>
                  <a:pt x="25908" y="3049"/>
                </a:lnTo>
                <a:lnTo>
                  <a:pt x="33527" y="0"/>
                </a:lnTo>
                <a:lnTo>
                  <a:pt x="45720" y="0"/>
                </a:lnTo>
                <a:lnTo>
                  <a:pt x="53339" y="1525"/>
                </a:lnTo>
                <a:lnTo>
                  <a:pt x="60960" y="4573"/>
                </a:lnTo>
                <a:lnTo>
                  <a:pt x="68580" y="10668"/>
                </a:lnTo>
                <a:lnTo>
                  <a:pt x="74675" y="18288"/>
                </a:lnTo>
                <a:lnTo>
                  <a:pt x="79248" y="28956"/>
                </a:lnTo>
                <a:lnTo>
                  <a:pt x="82296" y="41149"/>
                </a:lnTo>
                <a:lnTo>
                  <a:pt x="83820" y="56388"/>
                </a:lnTo>
                <a:lnTo>
                  <a:pt x="85344" y="73152"/>
                </a:lnTo>
                <a:lnTo>
                  <a:pt x="85344" y="89916"/>
                </a:lnTo>
                <a:lnTo>
                  <a:pt x="86868" y="108204"/>
                </a:lnTo>
                <a:lnTo>
                  <a:pt x="86868" y="158497"/>
                </a:lnTo>
                <a:lnTo>
                  <a:pt x="85344" y="163068"/>
                </a:lnTo>
                <a:lnTo>
                  <a:pt x="83820" y="166116"/>
                </a:lnTo>
                <a:lnTo>
                  <a:pt x="82296" y="170688"/>
                </a:lnTo>
                <a:lnTo>
                  <a:pt x="77724" y="173737"/>
                </a:lnTo>
                <a:lnTo>
                  <a:pt x="73151" y="175261"/>
                </a:lnTo>
                <a:lnTo>
                  <a:pt x="67056" y="176785"/>
                </a:lnTo>
                <a:lnTo>
                  <a:pt x="59436" y="176785"/>
                </a:lnTo>
                <a:lnTo>
                  <a:pt x="53339" y="173737"/>
                </a:lnTo>
                <a:lnTo>
                  <a:pt x="48768" y="170688"/>
                </a:lnTo>
                <a:lnTo>
                  <a:pt x="45720" y="166116"/>
                </a:lnTo>
                <a:lnTo>
                  <a:pt x="44196" y="161544"/>
                </a:lnTo>
                <a:lnTo>
                  <a:pt x="42672" y="155449"/>
                </a:lnTo>
                <a:lnTo>
                  <a:pt x="42672" y="149352"/>
                </a:lnTo>
                <a:lnTo>
                  <a:pt x="39624" y="141733"/>
                </a:lnTo>
                <a:lnTo>
                  <a:pt x="38100" y="135637"/>
                </a:lnTo>
                <a:lnTo>
                  <a:pt x="33527" y="128016"/>
                </a:lnTo>
                <a:lnTo>
                  <a:pt x="28956" y="118873"/>
                </a:lnTo>
                <a:lnTo>
                  <a:pt x="15239" y="86868"/>
                </a:lnTo>
                <a:lnTo>
                  <a:pt x="10668" y="77725"/>
                </a:lnTo>
                <a:lnTo>
                  <a:pt x="7620" y="70104"/>
                </a:lnTo>
                <a:lnTo>
                  <a:pt x="6096" y="65533"/>
                </a:lnTo>
                <a:lnTo>
                  <a:pt x="4572" y="64009"/>
                </a:lnTo>
                <a:lnTo>
                  <a:pt x="3048" y="62485"/>
                </a:lnTo>
                <a:lnTo>
                  <a:pt x="3048" y="59437"/>
                </a:lnTo>
                <a:lnTo>
                  <a:pt x="0" y="50292"/>
                </a:lnTo>
                <a:lnTo>
                  <a:pt x="0" y="36576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7" name="object 2457"/>
          <p:cNvSpPr/>
          <p:nvPr/>
        </p:nvSpPr>
        <p:spPr>
          <a:xfrm>
            <a:off x="8970785" y="6959104"/>
            <a:ext cx="47244" cy="166116"/>
          </a:xfrm>
          <a:custGeom>
            <a:avLst/>
            <a:gdLst/>
            <a:ahLst/>
            <a:cxnLst/>
            <a:rect l="l" t="t" r="r" b="b"/>
            <a:pathLst>
              <a:path w="47244" h="166116">
                <a:moveTo>
                  <a:pt x="19812" y="166117"/>
                </a:moveTo>
                <a:lnTo>
                  <a:pt x="27432" y="166117"/>
                </a:lnTo>
                <a:lnTo>
                  <a:pt x="33527" y="164593"/>
                </a:lnTo>
                <a:lnTo>
                  <a:pt x="38100" y="163069"/>
                </a:lnTo>
                <a:lnTo>
                  <a:pt x="41148" y="160020"/>
                </a:lnTo>
                <a:lnTo>
                  <a:pt x="44196" y="155448"/>
                </a:lnTo>
                <a:lnTo>
                  <a:pt x="45720" y="152400"/>
                </a:lnTo>
                <a:lnTo>
                  <a:pt x="47244" y="147829"/>
                </a:lnTo>
                <a:lnTo>
                  <a:pt x="47244" y="112776"/>
                </a:lnTo>
                <a:lnTo>
                  <a:pt x="45720" y="97536"/>
                </a:lnTo>
                <a:lnTo>
                  <a:pt x="45720" y="80772"/>
                </a:lnTo>
                <a:lnTo>
                  <a:pt x="44196" y="62484"/>
                </a:lnTo>
                <a:lnTo>
                  <a:pt x="44196" y="45720"/>
                </a:lnTo>
                <a:lnTo>
                  <a:pt x="41148" y="30481"/>
                </a:lnTo>
                <a:lnTo>
                  <a:pt x="41148" y="25908"/>
                </a:lnTo>
                <a:lnTo>
                  <a:pt x="38100" y="16765"/>
                </a:lnTo>
                <a:lnTo>
                  <a:pt x="36576" y="13717"/>
                </a:lnTo>
                <a:lnTo>
                  <a:pt x="35051" y="9145"/>
                </a:lnTo>
                <a:lnTo>
                  <a:pt x="32003" y="6096"/>
                </a:lnTo>
                <a:lnTo>
                  <a:pt x="30480" y="3048"/>
                </a:lnTo>
                <a:lnTo>
                  <a:pt x="27432" y="0"/>
                </a:lnTo>
                <a:lnTo>
                  <a:pt x="28956" y="4572"/>
                </a:lnTo>
                <a:lnTo>
                  <a:pt x="27432" y="7620"/>
                </a:lnTo>
                <a:lnTo>
                  <a:pt x="24384" y="9145"/>
                </a:lnTo>
                <a:lnTo>
                  <a:pt x="18288" y="7620"/>
                </a:lnTo>
                <a:lnTo>
                  <a:pt x="15239" y="6096"/>
                </a:lnTo>
                <a:lnTo>
                  <a:pt x="12191" y="6096"/>
                </a:lnTo>
                <a:lnTo>
                  <a:pt x="9144" y="4572"/>
                </a:lnTo>
                <a:lnTo>
                  <a:pt x="7620" y="4572"/>
                </a:lnTo>
                <a:lnTo>
                  <a:pt x="6096" y="6096"/>
                </a:lnTo>
                <a:lnTo>
                  <a:pt x="4572" y="6096"/>
                </a:lnTo>
                <a:lnTo>
                  <a:pt x="0" y="10669"/>
                </a:lnTo>
                <a:lnTo>
                  <a:pt x="4572" y="10669"/>
                </a:lnTo>
                <a:lnTo>
                  <a:pt x="9144" y="12193"/>
                </a:lnTo>
                <a:lnTo>
                  <a:pt x="13715" y="12193"/>
                </a:lnTo>
                <a:lnTo>
                  <a:pt x="18288" y="13717"/>
                </a:lnTo>
                <a:lnTo>
                  <a:pt x="22860" y="16765"/>
                </a:lnTo>
                <a:lnTo>
                  <a:pt x="25908" y="19812"/>
                </a:lnTo>
                <a:lnTo>
                  <a:pt x="27432" y="22860"/>
                </a:lnTo>
                <a:lnTo>
                  <a:pt x="27432" y="25908"/>
                </a:lnTo>
                <a:lnTo>
                  <a:pt x="25908" y="27432"/>
                </a:lnTo>
                <a:lnTo>
                  <a:pt x="24384" y="28957"/>
                </a:lnTo>
                <a:lnTo>
                  <a:pt x="15239" y="28957"/>
                </a:lnTo>
                <a:lnTo>
                  <a:pt x="10668" y="30481"/>
                </a:lnTo>
                <a:lnTo>
                  <a:pt x="9144" y="32005"/>
                </a:lnTo>
                <a:lnTo>
                  <a:pt x="10668" y="33529"/>
                </a:lnTo>
                <a:lnTo>
                  <a:pt x="16764" y="35053"/>
                </a:lnTo>
                <a:lnTo>
                  <a:pt x="21336" y="36576"/>
                </a:lnTo>
                <a:lnTo>
                  <a:pt x="24384" y="38100"/>
                </a:lnTo>
                <a:lnTo>
                  <a:pt x="25908" y="39624"/>
                </a:lnTo>
                <a:lnTo>
                  <a:pt x="27432" y="42672"/>
                </a:lnTo>
                <a:lnTo>
                  <a:pt x="27432" y="45720"/>
                </a:lnTo>
                <a:lnTo>
                  <a:pt x="25908" y="48769"/>
                </a:lnTo>
                <a:lnTo>
                  <a:pt x="24384" y="48769"/>
                </a:lnTo>
                <a:lnTo>
                  <a:pt x="19812" y="50293"/>
                </a:lnTo>
                <a:lnTo>
                  <a:pt x="18288" y="53341"/>
                </a:lnTo>
                <a:lnTo>
                  <a:pt x="18288" y="56388"/>
                </a:lnTo>
                <a:lnTo>
                  <a:pt x="22860" y="59436"/>
                </a:lnTo>
                <a:lnTo>
                  <a:pt x="25908" y="62484"/>
                </a:lnTo>
                <a:lnTo>
                  <a:pt x="28956" y="67057"/>
                </a:lnTo>
                <a:lnTo>
                  <a:pt x="30480" y="70105"/>
                </a:lnTo>
                <a:lnTo>
                  <a:pt x="33527" y="76200"/>
                </a:lnTo>
                <a:lnTo>
                  <a:pt x="35051" y="80772"/>
                </a:lnTo>
                <a:lnTo>
                  <a:pt x="36576" y="86869"/>
                </a:lnTo>
                <a:lnTo>
                  <a:pt x="38100" y="91441"/>
                </a:lnTo>
                <a:lnTo>
                  <a:pt x="38100" y="106681"/>
                </a:lnTo>
                <a:lnTo>
                  <a:pt x="39624" y="112776"/>
                </a:lnTo>
                <a:lnTo>
                  <a:pt x="39624" y="118872"/>
                </a:lnTo>
                <a:lnTo>
                  <a:pt x="38100" y="124969"/>
                </a:lnTo>
                <a:lnTo>
                  <a:pt x="39624" y="129541"/>
                </a:lnTo>
                <a:lnTo>
                  <a:pt x="39624" y="144781"/>
                </a:lnTo>
                <a:lnTo>
                  <a:pt x="38100" y="149353"/>
                </a:lnTo>
                <a:lnTo>
                  <a:pt x="35051" y="158496"/>
                </a:lnTo>
                <a:lnTo>
                  <a:pt x="32003" y="163069"/>
                </a:lnTo>
                <a:lnTo>
                  <a:pt x="27432" y="164593"/>
                </a:lnTo>
                <a:lnTo>
                  <a:pt x="19812" y="166117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8" name="object 2458"/>
          <p:cNvSpPr/>
          <p:nvPr/>
        </p:nvSpPr>
        <p:spPr>
          <a:xfrm>
            <a:off x="8926588" y="6980440"/>
            <a:ext cx="25909" cy="33528"/>
          </a:xfrm>
          <a:custGeom>
            <a:avLst/>
            <a:gdLst/>
            <a:ahLst/>
            <a:cxnLst/>
            <a:rect l="l" t="t" r="r" b="b"/>
            <a:pathLst>
              <a:path w="25909" h="33528">
                <a:moveTo>
                  <a:pt x="4573" y="32005"/>
                </a:moveTo>
                <a:lnTo>
                  <a:pt x="4573" y="30481"/>
                </a:lnTo>
                <a:lnTo>
                  <a:pt x="1524" y="24384"/>
                </a:lnTo>
                <a:lnTo>
                  <a:pt x="0" y="19812"/>
                </a:lnTo>
                <a:lnTo>
                  <a:pt x="0" y="0"/>
                </a:lnTo>
                <a:lnTo>
                  <a:pt x="1524" y="4572"/>
                </a:lnTo>
                <a:lnTo>
                  <a:pt x="3048" y="7621"/>
                </a:lnTo>
                <a:lnTo>
                  <a:pt x="6097" y="12193"/>
                </a:lnTo>
                <a:lnTo>
                  <a:pt x="12193" y="18288"/>
                </a:lnTo>
                <a:lnTo>
                  <a:pt x="15241" y="22860"/>
                </a:lnTo>
                <a:lnTo>
                  <a:pt x="19812" y="24384"/>
                </a:lnTo>
                <a:lnTo>
                  <a:pt x="25909" y="27433"/>
                </a:lnTo>
                <a:lnTo>
                  <a:pt x="25909" y="30481"/>
                </a:lnTo>
                <a:lnTo>
                  <a:pt x="22861" y="32005"/>
                </a:lnTo>
                <a:lnTo>
                  <a:pt x="18288" y="33529"/>
                </a:lnTo>
                <a:lnTo>
                  <a:pt x="9145" y="33529"/>
                </a:lnTo>
                <a:lnTo>
                  <a:pt x="4573" y="32005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9" name="object 2459"/>
          <p:cNvSpPr/>
          <p:nvPr/>
        </p:nvSpPr>
        <p:spPr>
          <a:xfrm>
            <a:off x="9139949" y="6759461"/>
            <a:ext cx="280416" cy="419100"/>
          </a:xfrm>
          <a:custGeom>
            <a:avLst/>
            <a:gdLst/>
            <a:ahLst/>
            <a:cxnLst/>
            <a:rect l="l" t="t" r="r" b="b"/>
            <a:pathLst>
              <a:path w="280416" h="419100">
                <a:moveTo>
                  <a:pt x="237744" y="358139"/>
                </a:moveTo>
                <a:lnTo>
                  <a:pt x="237744" y="356615"/>
                </a:lnTo>
                <a:lnTo>
                  <a:pt x="233172" y="347472"/>
                </a:lnTo>
                <a:lnTo>
                  <a:pt x="230124" y="339851"/>
                </a:lnTo>
                <a:lnTo>
                  <a:pt x="225551" y="330708"/>
                </a:lnTo>
                <a:lnTo>
                  <a:pt x="220980" y="321563"/>
                </a:lnTo>
                <a:lnTo>
                  <a:pt x="216408" y="309372"/>
                </a:lnTo>
                <a:lnTo>
                  <a:pt x="210312" y="297179"/>
                </a:lnTo>
                <a:lnTo>
                  <a:pt x="205739" y="284988"/>
                </a:lnTo>
                <a:lnTo>
                  <a:pt x="193548" y="260603"/>
                </a:lnTo>
                <a:lnTo>
                  <a:pt x="187451" y="246888"/>
                </a:lnTo>
                <a:lnTo>
                  <a:pt x="181356" y="236219"/>
                </a:lnTo>
                <a:lnTo>
                  <a:pt x="172212" y="214884"/>
                </a:lnTo>
                <a:lnTo>
                  <a:pt x="166116" y="207263"/>
                </a:lnTo>
                <a:lnTo>
                  <a:pt x="153924" y="185927"/>
                </a:lnTo>
                <a:lnTo>
                  <a:pt x="126492" y="143255"/>
                </a:lnTo>
                <a:lnTo>
                  <a:pt x="111251" y="124967"/>
                </a:lnTo>
                <a:lnTo>
                  <a:pt x="97536" y="106679"/>
                </a:lnTo>
                <a:lnTo>
                  <a:pt x="70104" y="73151"/>
                </a:lnTo>
                <a:lnTo>
                  <a:pt x="45720" y="45719"/>
                </a:lnTo>
                <a:lnTo>
                  <a:pt x="9144" y="9143"/>
                </a:lnTo>
                <a:lnTo>
                  <a:pt x="3048" y="4572"/>
                </a:lnTo>
                <a:lnTo>
                  <a:pt x="0" y="1524"/>
                </a:lnTo>
                <a:lnTo>
                  <a:pt x="0" y="0"/>
                </a:lnTo>
                <a:lnTo>
                  <a:pt x="0" y="1524"/>
                </a:lnTo>
                <a:lnTo>
                  <a:pt x="3048" y="6096"/>
                </a:lnTo>
                <a:lnTo>
                  <a:pt x="9144" y="10667"/>
                </a:lnTo>
                <a:lnTo>
                  <a:pt x="15239" y="18288"/>
                </a:lnTo>
                <a:lnTo>
                  <a:pt x="22860" y="28955"/>
                </a:lnTo>
                <a:lnTo>
                  <a:pt x="32004" y="38100"/>
                </a:lnTo>
                <a:lnTo>
                  <a:pt x="41148" y="50291"/>
                </a:lnTo>
                <a:lnTo>
                  <a:pt x="51816" y="62484"/>
                </a:lnTo>
                <a:lnTo>
                  <a:pt x="60960" y="76200"/>
                </a:lnTo>
                <a:lnTo>
                  <a:pt x="82296" y="100584"/>
                </a:lnTo>
                <a:lnTo>
                  <a:pt x="100584" y="124967"/>
                </a:lnTo>
                <a:lnTo>
                  <a:pt x="115824" y="143255"/>
                </a:lnTo>
                <a:lnTo>
                  <a:pt x="120396" y="150875"/>
                </a:lnTo>
                <a:lnTo>
                  <a:pt x="128016" y="160019"/>
                </a:lnTo>
                <a:lnTo>
                  <a:pt x="135636" y="172212"/>
                </a:lnTo>
                <a:lnTo>
                  <a:pt x="150875" y="199643"/>
                </a:lnTo>
                <a:lnTo>
                  <a:pt x="158496" y="214884"/>
                </a:lnTo>
                <a:lnTo>
                  <a:pt x="167639" y="228600"/>
                </a:lnTo>
                <a:lnTo>
                  <a:pt x="190500" y="274319"/>
                </a:lnTo>
                <a:lnTo>
                  <a:pt x="202692" y="301751"/>
                </a:lnTo>
                <a:lnTo>
                  <a:pt x="208787" y="313943"/>
                </a:lnTo>
                <a:lnTo>
                  <a:pt x="213360" y="326136"/>
                </a:lnTo>
                <a:lnTo>
                  <a:pt x="217932" y="335279"/>
                </a:lnTo>
                <a:lnTo>
                  <a:pt x="220980" y="344424"/>
                </a:lnTo>
                <a:lnTo>
                  <a:pt x="224027" y="348996"/>
                </a:lnTo>
                <a:lnTo>
                  <a:pt x="225551" y="355091"/>
                </a:lnTo>
                <a:lnTo>
                  <a:pt x="227075" y="359663"/>
                </a:lnTo>
                <a:lnTo>
                  <a:pt x="230124" y="364236"/>
                </a:lnTo>
                <a:lnTo>
                  <a:pt x="231648" y="368808"/>
                </a:lnTo>
                <a:lnTo>
                  <a:pt x="234696" y="371855"/>
                </a:lnTo>
                <a:lnTo>
                  <a:pt x="237744" y="376427"/>
                </a:lnTo>
                <a:lnTo>
                  <a:pt x="240792" y="379475"/>
                </a:lnTo>
                <a:lnTo>
                  <a:pt x="243839" y="384048"/>
                </a:lnTo>
                <a:lnTo>
                  <a:pt x="248412" y="388619"/>
                </a:lnTo>
                <a:lnTo>
                  <a:pt x="251460" y="393191"/>
                </a:lnTo>
                <a:lnTo>
                  <a:pt x="256032" y="397763"/>
                </a:lnTo>
                <a:lnTo>
                  <a:pt x="260604" y="400812"/>
                </a:lnTo>
                <a:lnTo>
                  <a:pt x="269748" y="409955"/>
                </a:lnTo>
                <a:lnTo>
                  <a:pt x="275844" y="414527"/>
                </a:lnTo>
                <a:lnTo>
                  <a:pt x="280416" y="419100"/>
                </a:lnTo>
                <a:lnTo>
                  <a:pt x="278892" y="417575"/>
                </a:lnTo>
                <a:lnTo>
                  <a:pt x="277368" y="414527"/>
                </a:lnTo>
                <a:lnTo>
                  <a:pt x="274320" y="413003"/>
                </a:lnTo>
                <a:lnTo>
                  <a:pt x="271272" y="408431"/>
                </a:lnTo>
                <a:lnTo>
                  <a:pt x="269748" y="406908"/>
                </a:lnTo>
                <a:lnTo>
                  <a:pt x="268224" y="403860"/>
                </a:lnTo>
                <a:lnTo>
                  <a:pt x="266700" y="403860"/>
                </a:lnTo>
                <a:lnTo>
                  <a:pt x="260604" y="394715"/>
                </a:lnTo>
                <a:lnTo>
                  <a:pt x="254508" y="387096"/>
                </a:lnTo>
                <a:lnTo>
                  <a:pt x="249936" y="379475"/>
                </a:lnTo>
                <a:lnTo>
                  <a:pt x="245363" y="373379"/>
                </a:lnTo>
                <a:lnTo>
                  <a:pt x="242316" y="367284"/>
                </a:lnTo>
                <a:lnTo>
                  <a:pt x="239268" y="362712"/>
                </a:lnTo>
                <a:lnTo>
                  <a:pt x="237744" y="359663"/>
                </a:lnTo>
                <a:lnTo>
                  <a:pt x="237744" y="358139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33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3816" y="468388"/>
            <a:ext cx="1650492" cy="903732"/>
          </a:xfrm>
          <a:prstGeom prst="rect">
            <a:avLst/>
          </a:prstGeom>
        </p:spPr>
      </p:pic>
      <p:sp>
        <p:nvSpPr>
          <p:cNvPr id="2460" name="object 2460"/>
          <p:cNvSpPr/>
          <p:nvPr/>
        </p:nvSpPr>
        <p:spPr>
          <a:xfrm>
            <a:off x="1393456" y="2317000"/>
            <a:ext cx="35052" cy="16764"/>
          </a:xfrm>
          <a:custGeom>
            <a:avLst/>
            <a:gdLst/>
            <a:ahLst/>
            <a:cxnLst/>
            <a:rect l="l" t="t" r="r" b="b"/>
            <a:pathLst>
              <a:path w="35052" h="16764">
                <a:moveTo>
                  <a:pt x="10668" y="13716"/>
                </a:moveTo>
                <a:lnTo>
                  <a:pt x="12192" y="15240"/>
                </a:lnTo>
                <a:lnTo>
                  <a:pt x="19812" y="15240"/>
                </a:lnTo>
                <a:lnTo>
                  <a:pt x="22860" y="16764"/>
                </a:lnTo>
                <a:lnTo>
                  <a:pt x="32004" y="16764"/>
                </a:lnTo>
                <a:lnTo>
                  <a:pt x="35052" y="13716"/>
                </a:lnTo>
                <a:lnTo>
                  <a:pt x="35052" y="9144"/>
                </a:lnTo>
                <a:lnTo>
                  <a:pt x="33528" y="7620"/>
                </a:lnTo>
                <a:lnTo>
                  <a:pt x="24384" y="4572"/>
                </a:lnTo>
                <a:lnTo>
                  <a:pt x="18288" y="1524"/>
                </a:lnTo>
                <a:lnTo>
                  <a:pt x="13716" y="0"/>
                </a:lnTo>
                <a:lnTo>
                  <a:pt x="7620" y="0"/>
                </a:lnTo>
                <a:lnTo>
                  <a:pt x="4572" y="4572"/>
                </a:lnTo>
                <a:lnTo>
                  <a:pt x="1524" y="7620"/>
                </a:lnTo>
                <a:lnTo>
                  <a:pt x="0" y="10668"/>
                </a:lnTo>
                <a:lnTo>
                  <a:pt x="3048" y="13716"/>
                </a:lnTo>
                <a:lnTo>
                  <a:pt x="10668" y="13716"/>
                </a:lnTo>
              </a:path>
            </a:pathLst>
          </a:custGeom>
          <a:solidFill>
            <a:srgbClr val="284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1" name="object 2461"/>
          <p:cNvSpPr/>
          <p:nvPr/>
        </p:nvSpPr>
        <p:spPr>
          <a:xfrm>
            <a:off x="1393456" y="2317000"/>
            <a:ext cx="28956" cy="16764"/>
          </a:xfrm>
          <a:custGeom>
            <a:avLst/>
            <a:gdLst/>
            <a:ahLst/>
            <a:cxnLst/>
            <a:rect l="l" t="t" r="r" b="b"/>
            <a:pathLst>
              <a:path w="28956" h="16764">
                <a:moveTo>
                  <a:pt x="21336" y="3048"/>
                </a:moveTo>
                <a:lnTo>
                  <a:pt x="18288" y="1524"/>
                </a:lnTo>
                <a:lnTo>
                  <a:pt x="13716" y="0"/>
                </a:lnTo>
                <a:lnTo>
                  <a:pt x="7620" y="0"/>
                </a:lnTo>
                <a:lnTo>
                  <a:pt x="4572" y="4572"/>
                </a:lnTo>
                <a:lnTo>
                  <a:pt x="1524" y="7620"/>
                </a:lnTo>
                <a:lnTo>
                  <a:pt x="0" y="10668"/>
                </a:lnTo>
                <a:lnTo>
                  <a:pt x="1524" y="13716"/>
                </a:lnTo>
                <a:lnTo>
                  <a:pt x="6096" y="13716"/>
                </a:lnTo>
                <a:lnTo>
                  <a:pt x="7620" y="15240"/>
                </a:lnTo>
                <a:lnTo>
                  <a:pt x="12192" y="15240"/>
                </a:lnTo>
                <a:lnTo>
                  <a:pt x="15240" y="16764"/>
                </a:lnTo>
                <a:lnTo>
                  <a:pt x="28956" y="16764"/>
                </a:lnTo>
                <a:lnTo>
                  <a:pt x="28956" y="10668"/>
                </a:lnTo>
                <a:lnTo>
                  <a:pt x="25908" y="6096"/>
                </a:lnTo>
                <a:lnTo>
                  <a:pt x="21336" y="3048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2" name="object 2462"/>
          <p:cNvSpPr/>
          <p:nvPr/>
        </p:nvSpPr>
        <p:spPr>
          <a:xfrm>
            <a:off x="1949716" y="2281948"/>
            <a:ext cx="44196" cy="28956"/>
          </a:xfrm>
          <a:custGeom>
            <a:avLst/>
            <a:gdLst/>
            <a:ahLst/>
            <a:cxnLst/>
            <a:rect l="l" t="t" r="r" b="b"/>
            <a:pathLst>
              <a:path w="44196" h="28956">
                <a:moveTo>
                  <a:pt x="35052" y="28956"/>
                </a:moveTo>
                <a:lnTo>
                  <a:pt x="27432" y="28956"/>
                </a:lnTo>
                <a:lnTo>
                  <a:pt x="22860" y="27432"/>
                </a:lnTo>
                <a:lnTo>
                  <a:pt x="18288" y="27432"/>
                </a:lnTo>
                <a:lnTo>
                  <a:pt x="9144" y="22860"/>
                </a:lnTo>
                <a:lnTo>
                  <a:pt x="6096" y="19812"/>
                </a:lnTo>
                <a:lnTo>
                  <a:pt x="0" y="19812"/>
                </a:lnTo>
                <a:lnTo>
                  <a:pt x="1524" y="18288"/>
                </a:lnTo>
                <a:lnTo>
                  <a:pt x="4572" y="16764"/>
                </a:lnTo>
                <a:lnTo>
                  <a:pt x="6096" y="15240"/>
                </a:lnTo>
                <a:lnTo>
                  <a:pt x="7620" y="12192"/>
                </a:lnTo>
                <a:lnTo>
                  <a:pt x="12192" y="7620"/>
                </a:lnTo>
                <a:lnTo>
                  <a:pt x="13716" y="4572"/>
                </a:lnTo>
                <a:lnTo>
                  <a:pt x="16764" y="3048"/>
                </a:lnTo>
                <a:lnTo>
                  <a:pt x="18288" y="0"/>
                </a:lnTo>
                <a:lnTo>
                  <a:pt x="24384" y="0"/>
                </a:lnTo>
                <a:lnTo>
                  <a:pt x="30480" y="3048"/>
                </a:lnTo>
                <a:lnTo>
                  <a:pt x="32004" y="3048"/>
                </a:lnTo>
                <a:lnTo>
                  <a:pt x="42672" y="13716"/>
                </a:lnTo>
                <a:lnTo>
                  <a:pt x="44196" y="16764"/>
                </a:lnTo>
                <a:lnTo>
                  <a:pt x="42672" y="16764"/>
                </a:lnTo>
                <a:lnTo>
                  <a:pt x="38100" y="18288"/>
                </a:lnTo>
                <a:lnTo>
                  <a:pt x="36576" y="19812"/>
                </a:lnTo>
                <a:lnTo>
                  <a:pt x="35052" y="22860"/>
                </a:lnTo>
                <a:lnTo>
                  <a:pt x="35052" y="28956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34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2104" y="511060"/>
            <a:ext cx="1347216" cy="897636"/>
          </a:xfrm>
          <a:prstGeom prst="rect">
            <a:avLst/>
          </a:prstGeom>
        </p:spPr>
      </p:pic>
      <p:sp>
        <p:nvSpPr>
          <p:cNvPr id="6" name="text 1"/>
          <p:cNvSpPr txBox="1"/>
          <p:nvPr/>
        </p:nvSpPr>
        <p:spPr>
          <a:xfrm>
            <a:off x="3513335" y="743156"/>
            <a:ext cx="4128750" cy="48421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b="1" spc="10" dirty="0">
                <a:solidFill>
                  <a:srgbClr val="006500"/>
                </a:solidFill>
                <a:latin typeface="Arial"/>
                <a:cs typeface="Arial"/>
              </a:rPr>
              <a:t>Process Termination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620527" y="1942239"/>
            <a:ext cx="6700327" cy="40287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70" spc="10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1970" spc="10" dirty="0">
                <a:solidFill>
                  <a:srgbClr val="650065"/>
                </a:solidFill>
                <a:latin typeface="Arial"/>
                <a:cs typeface="Arial"/>
              </a:rPr>
              <a:t>Process executes last statement and asks the operating</a:t>
            </a:r>
            <a:endParaRPr sz="19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963427" y="2247030"/>
            <a:ext cx="2914807" cy="30285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650065"/>
                </a:solidFill>
                <a:latin typeface="Arial"/>
                <a:cs typeface="Arial"/>
              </a:rPr>
              <a:t>system to decide it (</a:t>
            </a:r>
            <a:r>
              <a:rPr sz="1970" b="1" spc="10" dirty="0">
                <a:solidFill>
                  <a:srgbClr val="650065"/>
                </a:solidFill>
                <a:latin typeface="Arial"/>
                <a:cs typeface="Arial"/>
              </a:rPr>
              <a:t>exit</a:t>
            </a:r>
            <a:r>
              <a:rPr sz="1970" spc="10" dirty="0">
                <a:solidFill>
                  <a:srgbClr val="650065"/>
                </a:solidFill>
                <a:latin typeface="Arial"/>
                <a:cs typeface="Arial"/>
              </a:rPr>
              <a:t>).</a:t>
            </a:r>
            <a:endParaRPr sz="19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2077727" y="2599393"/>
            <a:ext cx="4642850" cy="3593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CC65FF"/>
                </a:solidFill>
                <a:latin typeface="Arial"/>
                <a:cs typeface="Arial"/>
              </a:rPr>
              <a:t>✦ </a:t>
            </a:r>
            <a:r>
              <a:rPr sz="1800" spc="10" dirty="0">
                <a:solidFill>
                  <a:srgbClr val="650065"/>
                </a:solidFill>
                <a:latin typeface="Arial"/>
                <a:cs typeface="Arial"/>
              </a:rPr>
              <a:t>Output data from child to parent (via </a:t>
            </a:r>
            <a:r>
              <a:rPr sz="1800" b="1" spc="10" dirty="0">
                <a:solidFill>
                  <a:srgbClr val="650065"/>
                </a:solidFill>
                <a:latin typeface="Arial"/>
                <a:cs typeface="Arial"/>
              </a:rPr>
              <a:t>wait</a:t>
            </a:r>
            <a:r>
              <a:rPr sz="1800" spc="10" dirty="0">
                <a:solidFill>
                  <a:srgbClr val="650065"/>
                </a:solidFill>
                <a:latin typeface="Arial"/>
                <a:cs typeface="Arial"/>
              </a:rPr>
              <a:t>).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2077727" y="2930101"/>
            <a:ext cx="6089888" cy="3593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CC65FF"/>
                </a:solidFill>
                <a:latin typeface="Arial"/>
                <a:cs typeface="Arial"/>
              </a:rPr>
              <a:t>✦ </a:t>
            </a:r>
            <a:r>
              <a:rPr sz="1800" spc="10" dirty="0">
                <a:solidFill>
                  <a:srgbClr val="650065"/>
                </a:solidFill>
                <a:latin typeface="Arial"/>
                <a:cs typeface="Arial"/>
              </a:rPr>
              <a:t>Process’ resources are deallocated by operating system.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1620512" y="3272691"/>
            <a:ext cx="6465260" cy="40287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70" spc="10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1970" spc="10" dirty="0">
                <a:solidFill>
                  <a:srgbClr val="650065"/>
                </a:solidFill>
                <a:latin typeface="Arial"/>
                <a:cs typeface="Arial"/>
              </a:rPr>
              <a:t>Parent may terminate execution of children processes</a:t>
            </a:r>
            <a:endParaRPr sz="19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1963427" y="3577482"/>
            <a:ext cx="942750" cy="30285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650065"/>
                </a:solidFill>
                <a:latin typeface="Arial"/>
                <a:cs typeface="Arial"/>
              </a:rPr>
              <a:t>(</a:t>
            </a:r>
            <a:r>
              <a:rPr sz="2000" b="1" spc="10" dirty="0">
                <a:solidFill>
                  <a:srgbClr val="650065"/>
                </a:solidFill>
                <a:latin typeface="Arial"/>
                <a:cs typeface="Arial"/>
              </a:rPr>
              <a:t>abort</a:t>
            </a:r>
            <a:r>
              <a:rPr sz="2000" spc="10" dirty="0">
                <a:solidFill>
                  <a:srgbClr val="650065"/>
                </a:solidFill>
                <a:latin typeface="Arial"/>
                <a:cs typeface="Arial"/>
              </a:rPr>
              <a:t>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2077727" y="3929844"/>
            <a:ext cx="4461181" cy="3593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CC65FF"/>
                </a:solidFill>
                <a:latin typeface="Arial"/>
                <a:cs typeface="Arial"/>
              </a:rPr>
              <a:t>✦ </a:t>
            </a:r>
            <a:r>
              <a:rPr sz="1800" spc="10" dirty="0">
                <a:solidFill>
                  <a:srgbClr val="650065"/>
                </a:solidFill>
                <a:latin typeface="Arial"/>
                <a:cs typeface="Arial"/>
              </a:rPr>
              <a:t>Child has exceeded allocated resources.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2077727" y="4260552"/>
            <a:ext cx="4820219" cy="3593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CC65FF"/>
                </a:solidFill>
                <a:latin typeface="Arial"/>
                <a:cs typeface="Arial"/>
              </a:rPr>
              <a:t>✦ </a:t>
            </a:r>
            <a:r>
              <a:rPr sz="1800" spc="10" dirty="0">
                <a:solidFill>
                  <a:srgbClr val="650065"/>
                </a:solidFill>
                <a:latin typeface="Arial"/>
                <a:cs typeface="Arial"/>
              </a:rPr>
              <a:t>Task assigned to child is no longer required.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2077727" y="4591261"/>
            <a:ext cx="2037267" cy="3593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CC65FF"/>
                </a:solidFill>
                <a:latin typeface="Arial"/>
                <a:cs typeface="Arial"/>
              </a:rPr>
              <a:t>✦ </a:t>
            </a:r>
            <a:r>
              <a:rPr sz="1800" spc="10" dirty="0">
                <a:solidFill>
                  <a:srgbClr val="650065"/>
                </a:solidFill>
                <a:latin typeface="Arial"/>
                <a:cs typeface="Arial"/>
              </a:rPr>
              <a:t>Parent is exiting.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2534927" y="4920444"/>
            <a:ext cx="5788861" cy="3593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33CC33"/>
                </a:solidFill>
                <a:latin typeface="Arial"/>
                <a:cs typeface="Arial"/>
              </a:rPr>
              <a:t>✔</a:t>
            </a:r>
            <a:r>
              <a:rPr sz="1800" spc="10" dirty="0">
                <a:solidFill>
                  <a:srgbClr val="650065"/>
                </a:solidFill>
                <a:latin typeface="Arial"/>
                <a:cs typeface="Arial"/>
              </a:rPr>
              <a:t>Operating system does not allow child to continue if its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2763527" y="5196296"/>
            <a:ext cx="1905060" cy="26426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650065"/>
                </a:solidFill>
                <a:latin typeface="Arial"/>
                <a:cs typeface="Arial"/>
              </a:rPr>
              <a:t>parent terminates.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2534927" y="5525473"/>
            <a:ext cx="2628440" cy="3593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33CC33"/>
                </a:solidFill>
                <a:latin typeface="Arial"/>
                <a:cs typeface="Arial"/>
              </a:rPr>
              <a:t>✔</a:t>
            </a:r>
            <a:r>
              <a:rPr sz="1800" spc="10" dirty="0">
                <a:solidFill>
                  <a:srgbClr val="650065"/>
                </a:solidFill>
                <a:latin typeface="Arial"/>
                <a:cs typeface="Arial"/>
              </a:rPr>
              <a:t>Cascading termination.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Process+Creation+After+a+fork,+both+parent+and+child+keep+running,+and+each+can+fork+off+other+processes.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929" y="383497"/>
            <a:ext cx="9340541" cy="70054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object 137"/>
          <p:cNvSpPr/>
          <p:nvPr/>
        </p:nvSpPr>
        <p:spPr>
          <a:xfrm>
            <a:off x="540016" y="540016"/>
            <a:ext cx="9067800" cy="6781800"/>
          </a:xfrm>
          <a:custGeom>
            <a:avLst/>
            <a:gdLst/>
            <a:ahLst/>
            <a:cxnLst/>
            <a:rect l="l" t="t" r="r" b="b"/>
            <a:pathLst>
              <a:path w="9067800" h="6781800">
                <a:moveTo>
                  <a:pt x="0" y="0"/>
                </a:moveTo>
                <a:lnTo>
                  <a:pt x="9067801" y="0"/>
                </a:lnTo>
                <a:lnTo>
                  <a:pt x="9067801" y="6781800"/>
                </a:lnTo>
                <a:lnTo>
                  <a:pt x="0" y="67818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463816" y="463816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0"/>
                </a:moveTo>
                <a:lnTo>
                  <a:pt x="9144001" y="0"/>
                </a:lnTo>
                <a:lnTo>
                  <a:pt x="9144001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463816" y="463816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9A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63816" y="570496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9A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463816" y="678700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9A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463816" y="785380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9ACC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463816" y="892060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9BCC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463816" y="1000264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9CCCF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463816" y="1106944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9DCCF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463816" y="1213624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9ECCF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463816" y="1320304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9FCCF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463816" y="1428508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A0CCF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463816" y="1535188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A1CCF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463816" y="1641868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A3CC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463816" y="1750072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A5CCF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463816" y="1856752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A6CC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463816" y="1963432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A8CC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463816" y="2071636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AACCF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463816" y="2178316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ABCCF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463816" y="2284996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AECCF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463816" y="2393200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B0CC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463816" y="2499880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B2CC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463816" y="2606560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B5CC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463816" y="2714764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B7CCE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463816" y="2821444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B9CCE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463816" y="2928124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BBCC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463816" y="3034804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BECC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463816" y="3143008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C1CC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463816" y="3249688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C3CC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63816" y="3356368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C6CC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463816" y="3464572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C9CC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463816" y="3571252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CB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463816" y="3677932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CECC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463816" y="3786136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D1CC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463816" y="3892816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D3CC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463816" y="3999496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D6CC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463816" y="4107700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D8CC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463816" y="4214380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DACC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463816" y="4321060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DDCC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463816" y="4429264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E0CC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463816" y="4535945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E2CC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463816" y="4642625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79"/>
                </a:lnTo>
                <a:lnTo>
                  <a:pt x="0" y="106679"/>
                </a:lnTo>
                <a:lnTo>
                  <a:pt x="0" y="0"/>
                </a:lnTo>
                <a:close/>
              </a:path>
            </a:pathLst>
          </a:custGeom>
          <a:solidFill>
            <a:srgbClr val="E4CC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463816" y="4749304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E6C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463816" y="4857508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E8CC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463816" y="4964189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EACC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463816" y="5070869"/>
            <a:ext cx="9144000" cy="108203"/>
          </a:xfrm>
          <a:custGeom>
            <a:avLst/>
            <a:gdLst/>
            <a:ahLst/>
            <a:cxnLst/>
            <a:rect l="l" t="t" r="r" b="b"/>
            <a:pathLst>
              <a:path w="9144000" h="108203">
                <a:moveTo>
                  <a:pt x="0" y="0"/>
                </a:moveTo>
                <a:lnTo>
                  <a:pt x="9144001" y="0"/>
                </a:lnTo>
                <a:lnTo>
                  <a:pt x="9144001" y="108203"/>
                </a:lnTo>
                <a:lnTo>
                  <a:pt x="0" y="108203"/>
                </a:lnTo>
                <a:lnTo>
                  <a:pt x="0" y="0"/>
                </a:lnTo>
                <a:close/>
              </a:path>
            </a:pathLst>
          </a:custGeom>
          <a:solidFill>
            <a:srgbClr val="EBCC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463816" y="5179072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EECC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463816" y="5285752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EFCC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463816" y="5392433"/>
            <a:ext cx="9144000" cy="108203"/>
          </a:xfrm>
          <a:custGeom>
            <a:avLst/>
            <a:gdLst/>
            <a:ahLst/>
            <a:cxnLst/>
            <a:rect l="l" t="t" r="r" b="b"/>
            <a:pathLst>
              <a:path w="9144000" h="108203">
                <a:moveTo>
                  <a:pt x="0" y="0"/>
                </a:moveTo>
                <a:lnTo>
                  <a:pt x="9144001" y="0"/>
                </a:lnTo>
                <a:lnTo>
                  <a:pt x="9144001" y="108203"/>
                </a:lnTo>
                <a:lnTo>
                  <a:pt x="0" y="108203"/>
                </a:lnTo>
                <a:lnTo>
                  <a:pt x="0" y="0"/>
                </a:lnTo>
                <a:close/>
              </a:path>
            </a:pathLst>
          </a:custGeom>
          <a:solidFill>
            <a:srgbClr val="F1CC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463816" y="5500636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2CC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463816" y="5607316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3CC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463816" y="5713996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F5CC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463816" y="5822201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79"/>
                </a:lnTo>
                <a:lnTo>
                  <a:pt x="0" y="106679"/>
                </a:lnTo>
                <a:lnTo>
                  <a:pt x="0" y="0"/>
                </a:lnTo>
                <a:close/>
              </a:path>
            </a:pathLst>
          </a:custGeom>
          <a:solidFill>
            <a:srgbClr val="F6CC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463816" y="5928880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7CC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463816" y="6035560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F8CC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463816" y="6143764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9CC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463816" y="6250445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ACC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463816" y="6357125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79"/>
                </a:lnTo>
                <a:lnTo>
                  <a:pt x="0" y="106679"/>
                </a:lnTo>
                <a:lnTo>
                  <a:pt x="0" y="0"/>
                </a:lnTo>
                <a:close/>
              </a:path>
            </a:pathLst>
          </a:custGeom>
          <a:solidFill>
            <a:srgbClr val="FACC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463816" y="6463804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5"/>
                </a:lnTo>
                <a:lnTo>
                  <a:pt x="0" y="108205"/>
                </a:lnTo>
                <a:lnTo>
                  <a:pt x="0" y="0"/>
                </a:lnTo>
                <a:close/>
              </a:path>
            </a:pathLst>
          </a:custGeom>
          <a:solidFill>
            <a:srgbClr val="FBCC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463816" y="6572009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CCC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463816" y="6678688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1"/>
                </a:lnTo>
                <a:lnTo>
                  <a:pt x="0" y="106681"/>
                </a:lnTo>
                <a:lnTo>
                  <a:pt x="0" y="0"/>
                </a:lnTo>
                <a:close/>
              </a:path>
            </a:pathLst>
          </a:custGeom>
          <a:solidFill>
            <a:srgbClr val="FCC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463816" y="6785369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FDCC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463816" y="6893573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DCC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463816" y="7000252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1"/>
                </a:lnTo>
                <a:lnTo>
                  <a:pt x="0" y="106681"/>
                </a:lnTo>
                <a:lnTo>
                  <a:pt x="0" y="0"/>
                </a:lnTo>
                <a:close/>
              </a:path>
            </a:pathLst>
          </a:custGeom>
          <a:solidFill>
            <a:srgbClr val="FECC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463816" y="7106933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FECC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463816" y="7215136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ECC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9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9244" y="459244"/>
            <a:ext cx="10056356" cy="6867144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6152903" y="7080119"/>
            <a:ext cx="1845627" cy="14621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solidFill>
                  <a:srgbClr val="650065"/>
                </a:solidFill>
                <a:latin typeface="Arial"/>
                <a:cs typeface="Arial"/>
              </a:rPr>
              <a:t>Silberschatz, Galvin and  Gagne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7996943" y="7080119"/>
            <a:ext cx="415912" cy="25563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solidFill>
                  <a:srgbClr val="650065"/>
                </a:solidFill>
                <a:latin typeface="Arial"/>
                <a:cs typeface="Arial"/>
              </a:rPr>
              <a:t>2002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4814832" y="7087733"/>
            <a:ext cx="210270" cy="14621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solidFill>
                  <a:srgbClr val="650065"/>
                </a:solidFill>
                <a:latin typeface="Arial"/>
                <a:cs typeface="Arial"/>
              </a:rPr>
              <a:t>4.2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636036" y="7078588"/>
            <a:ext cx="1612856" cy="14621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70" spc="10" dirty="0">
                <a:solidFill>
                  <a:srgbClr val="650065"/>
                </a:solidFill>
                <a:latin typeface="Arial"/>
                <a:cs typeface="Arial"/>
              </a:rPr>
              <a:t>Operating System Concepts</a:t>
            </a:r>
            <a:endParaRPr sz="900">
              <a:latin typeface="Arial"/>
              <a:cs typeface="Arial"/>
            </a:endParaRPr>
          </a:p>
        </p:txBody>
      </p:sp>
      <p:pic>
        <p:nvPicPr>
          <p:cNvPr id="10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5673" y="6250445"/>
            <a:ext cx="1152144" cy="1037843"/>
          </a:xfrm>
          <a:prstGeom prst="rect">
            <a:avLst/>
          </a:prstGeom>
        </p:spPr>
      </p:pic>
      <p:pic>
        <p:nvPicPr>
          <p:cNvPr id="11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5673" y="6706121"/>
            <a:ext cx="1152144" cy="574548"/>
          </a:xfrm>
          <a:prstGeom prst="rect">
            <a:avLst/>
          </a:prstGeom>
        </p:spPr>
      </p:pic>
      <p:pic>
        <p:nvPicPr>
          <p:cNvPr id="12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359405" y="6186436"/>
            <a:ext cx="248412" cy="550164"/>
          </a:xfrm>
          <a:prstGeom prst="rect">
            <a:avLst/>
          </a:prstGeom>
        </p:spPr>
      </p:pic>
      <p:sp>
        <p:nvSpPr>
          <p:cNvPr id="203" name="object 203"/>
          <p:cNvSpPr/>
          <p:nvPr/>
        </p:nvSpPr>
        <p:spPr>
          <a:xfrm>
            <a:off x="9365500" y="7141985"/>
            <a:ext cx="41149" cy="24384"/>
          </a:xfrm>
          <a:custGeom>
            <a:avLst/>
            <a:gdLst/>
            <a:ahLst/>
            <a:cxnLst/>
            <a:rect l="l" t="t" r="r" b="b"/>
            <a:pathLst>
              <a:path w="41149" h="24384">
                <a:moveTo>
                  <a:pt x="30481" y="19812"/>
                </a:moveTo>
                <a:lnTo>
                  <a:pt x="27433" y="21336"/>
                </a:lnTo>
                <a:lnTo>
                  <a:pt x="22861" y="21336"/>
                </a:lnTo>
                <a:lnTo>
                  <a:pt x="18288" y="22860"/>
                </a:lnTo>
                <a:lnTo>
                  <a:pt x="13717" y="22860"/>
                </a:lnTo>
                <a:lnTo>
                  <a:pt x="9145" y="24384"/>
                </a:lnTo>
                <a:lnTo>
                  <a:pt x="3049" y="24384"/>
                </a:lnTo>
                <a:lnTo>
                  <a:pt x="1524" y="22860"/>
                </a:lnTo>
                <a:lnTo>
                  <a:pt x="0" y="19812"/>
                </a:lnTo>
                <a:lnTo>
                  <a:pt x="0" y="12191"/>
                </a:lnTo>
                <a:lnTo>
                  <a:pt x="1524" y="10667"/>
                </a:lnTo>
                <a:lnTo>
                  <a:pt x="6097" y="9143"/>
                </a:lnTo>
                <a:lnTo>
                  <a:pt x="12193" y="7619"/>
                </a:lnTo>
                <a:lnTo>
                  <a:pt x="16765" y="6095"/>
                </a:lnTo>
                <a:lnTo>
                  <a:pt x="19812" y="3048"/>
                </a:lnTo>
                <a:lnTo>
                  <a:pt x="24385" y="1524"/>
                </a:lnTo>
                <a:lnTo>
                  <a:pt x="30481" y="0"/>
                </a:lnTo>
                <a:lnTo>
                  <a:pt x="33529" y="1524"/>
                </a:lnTo>
                <a:lnTo>
                  <a:pt x="36576" y="7619"/>
                </a:lnTo>
                <a:lnTo>
                  <a:pt x="39624" y="10667"/>
                </a:lnTo>
                <a:lnTo>
                  <a:pt x="41149" y="15239"/>
                </a:lnTo>
                <a:lnTo>
                  <a:pt x="39624" y="18288"/>
                </a:lnTo>
                <a:lnTo>
                  <a:pt x="38100" y="19812"/>
                </a:lnTo>
                <a:lnTo>
                  <a:pt x="30481" y="19812"/>
                </a:lnTo>
              </a:path>
            </a:pathLst>
          </a:custGeom>
          <a:solidFill>
            <a:srgbClr val="284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9310636" y="7167892"/>
            <a:ext cx="60961" cy="41148"/>
          </a:xfrm>
          <a:custGeom>
            <a:avLst/>
            <a:gdLst/>
            <a:ahLst/>
            <a:cxnLst/>
            <a:rect l="l" t="t" r="r" b="b"/>
            <a:pathLst>
              <a:path w="60961" h="41148">
                <a:moveTo>
                  <a:pt x="28957" y="0"/>
                </a:moveTo>
                <a:lnTo>
                  <a:pt x="33529" y="0"/>
                </a:lnTo>
                <a:lnTo>
                  <a:pt x="38100" y="1524"/>
                </a:lnTo>
                <a:lnTo>
                  <a:pt x="41149" y="3048"/>
                </a:lnTo>
                <a:lnTo>
                  <a:pt x="45721" y="4572"/>
                </a:lnTo>
                <a:lnTo>
                  <a:pt x="53340" y="12193"/>
                </a:lnTo>
                <a:lnTo>
                  <a:pt x="54864" y="18288"/>
                </a:lnTo>
                <a:lnTo>
                  <a:pt x="56388" y="21336"/>
                </a:lnTo>
                <a:lnTo>
                  <a:pt x="57913" y="22860"/>
                </a:lnTo>
                <a:lnTo>
                  <a:pt x="59437" y="24384"/>
                </a:lnTo>
                <a:lnTo>
                  <a:pt x="60961" y="27432"/>
                </a:lnTo>
                <a:lnTo>
                  <a:pt x="60961" y="32005"/>
                </a:lnTo>
                <a:lnTo>
                  <a:pt x="59437" y="36577"/>
                </a:lnTo>
                <a:lnTo>
                  <a:pt x="56388" y="38100"/>
                </a:lnTo>
                <a:lnTo>
                  <a:pt x="51817" y="38100"/>
                </a:lnTo>
                <a:lnTo>
                  <a:pt x="45721" y="36577"/>
                </a:lnTo>
                <a:lnTo>
                  <a:pt x="38100" y="36577"/>
                </a:lnTo>
                <a:lnTo>
                  <a:pt x="38100" y="38100"/>
                </a:lnTo>
                <a:lnTo>
                  <a:pt x="36576" y="39624"/>
                </a:lnTo>
                <a:lnTo>
                  <a:pt x="35052" y="41148"/>
                </a:lnTo>
                <a:lnTo>
                  <a:pt x="10669" y="41148"/>
                </a:lnTo>
                <a:lnTo>
                  <a:pt x="6097" y="39624"/>
                </a:lnTo>
                <a:lnTo>
                  <a:pt x="4573" y="36577"/>
                </a:lnTo>
                <a:lnTo>
                  <a:pt x="1525" y="35053"/>
                </a:lnTo>
                <a:lnTo>
                  <a:pt x="0" y="28957"/>
                </a:lnTo>
                <a:lnTo>
                  <a:pt x="3049" y="16765"/>
                </a:lnTo>
                <a:lnTo>
                  <a:pt x="6097" y="10669"/>
                </a:lnTo>
                <a:lnTo>
                  <a:pt x="10669" y="6096"/>
                </a:lnTo>
                <a:lnTo>
                  <a:pt x="16764" y="3048"/>
                </a:lnTo>
                <a:lnTo>
                  <a:pt x="21337" y="1524"/>
                </a:lnTo>
                <a:lnTo>
                  <a:pt x="28957" y="0"/>
                </a:lnTo>
              </a:path>
            </a:pathLst>
          </a:custGeom>
          <a:solidFill>
            <a:srgbClr val="284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9371597" y="7141985"/>
            <a:ext cx="35052" cy="22860"/>
          </a:xfrm>
          <a:custGeom>
            <a:avLst/>
            <a:gdLst/>
            <a:ahLst/>
            <a:cxnLst/>
            <a:rect l="l" t="t" r="r" b="b"/>
            <a:pathLst>
              <a:path w="35052" h="22860">
                <a:moveTo>
                  <a:pt x="9144" y="6095"/>
                </a:moveTo>
                <a:lnTo>
                  <a:pt x="12191" y="3048"/>
                </a:lnTo>
                <a:lnTo>
                  <a:pt x="18288" y="1524"/>
                </a:lnTo>
                <a:lnTo>
                  <a:pt x="22860" y="0"/>
                </a:lnTo>
                <a:lnTo>
                  <a:pt x="25908" y="1524"/>
                </a:lnTo>
                <a:lnTo>
                  <a:pt x="28956" y="7619"/>
                </a:lnTo>
                <a:lnTo>
                  <a:pt x="33527" y="10667"/>
                </a:lnTo>
                <a:lnTo>
                  <a:pt x="35052" y="15239"/>
                </a:lnTo>
                <a:lnTo>
                  <a:pt x="33527" y="18288"/>
                </a:lnTo>
                <a:lnTo>
                  <a:pt x="32003" y="19812"/>
                </a:lnTo>
                <a:lnTo>
                  <a:pt x="22860" y="19812"/>
                </a:lnTo>
                <a:lnTo>
                  <a:pt x="19812" y="21336"/>
                </a:lnTo>
                <a:lnTo>
                  <a:pt x="13715" y="21336"/>
                </a:lnTo>
                <a:lnTo>
                  <a:pt x="9144" y="22860"/>
                </a:lnTo>
                <a:lnTo>
                  <a:pt x="6096" y="22860"/>
                </a:lnTo>
                <a:lnTo>
                  <a:pt x="3048" y="21336"/>
                </a:lnTo>
                <a:lnTo>
                  <a:pt x="1524" y="21336"/>
                </a:lnTo>
                <a:lnTo>
                  <a:pt x="0" y="19812"/>
                </a:lnTo>
                <a:lnTo>
                  <a:pt x="0" y="13715"/>
                </a:lnTo>
                <a:lnTo>
                  <a:pt x="3048" y="9143"/>
                </a:lnTo>
                <a:lnTo>
                  <a:pt x="9144" y="6095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8690369" y="7096264"/>
            <a:ext cx="53340" cy="39624"/>
          </a:xfrm>
          <a:custGeom>
            <a:avLst/>
            <a:gdLst/>
            <a:ahLst/>
            <a:cxnLst/>
            <a:rect l="l" t="t" r="r" b="b"/>
            <a:pathLst>
              <a:path w="53340" h="39624">
                <a:moveTo>
                  <a:pt x="10667" y="39624"/>
                </a:moveTo>
                <a:lnTo>
                  <a:pt x="15240" y="39624"/>
                </a:lnTo>
                <a:lnTo>
                  <a:pt x="19812" y="38100"/>
                </a:lnTo>
                <a:lnTo>
                  <a:pt x="25907" y="38100"/>
                </a:lnTo>
                <a:lnTo>
                  <a:pt x="32004" y="36576"/>
                </a:lnTo>
                <a:lnTo>
                  <a:pt x="36576" y="33528"/>
                </a:lnTo>
                <a:lnTo>
                  <a:pt x="42672" y="30481"/>
                </a:lnTo>
                <a:lnTo>
                  <a:pt x="44196" y="28957"/>
                </a:lnTo>
                <a:lnTo>
                  <a:pt x="47243" y="27433"/>
                </a:lnTo>
                <a:lnTo>
                  <a:pt x="53340" y="27433"/>
                </a:lnTo>
                <a:lnTo>
                  <a:pt x="47243" y="21336"/>
                </a:lnTo>
                <a:lnTo>
                  <a:pt x="44196" y="16764"/>
                </a:lnTo>
                <a:lnTo>
                  <a:pt x="42672" y="13716"/>
                </a:lnTo>
                <a:lnTo>
                  <a:pt x="39624" y="10669"/>
                </a:lnTo>
                <a:lnTo>
                  <a:pt x="30480" y="1524"/>
                </a:lnTo>
                <a:lnTo>
                  <a:pt x="27431" y="0"/>
                </a:lnTo>
                <a:lnTo>
                  <a:pt x="24384" y="0"/>
                </a:lnTo>
                <a:lnTo>
                  <a:pt x="19812" y="3048"/>
                </a:lnTo>
                <a:lnTo>
                  <a:pt x="16764" y="4572"/>
                </a:lnTo>
                <a:lnTo>
                  <a:pt x="15240" y="6097"/>
                </a:lnTo>
                <a:lnTo>
                  <a:pt x="10667" y="7621"/>
                </a:lnTo>
                <a:lnTo>
                  <a:pt x="9143" y="10669"/>
                </a:lnTo>
                <a:lnTo>
                  <a:pt x="4572" y="15240"/>
                </a:lnTo>
                <a:lnTo>
                  <a:pt x="1524" y="19812"/>
                </a:lnTo>
                <a:lnTo>
                  <a:pt x="0" y="22860"/>
                </a:lnTo>
                <a:lnTo>
                  <a:pt x="3048" y="22860"/>
                </a:lnTo>
                <a:lnTo>
                  <a:pt x="9143" y="25909"/>
                </a:lnTo>
                <a:lnTo>
                  <a:pt x="10667" y="32005"/>
                </a:lnTo>
                <a:lnTo>
                  <a:pt x="10667" y="39624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9467609" y="6948436"/>
            <a:ext cx="129540" cy="195072"/>
          </a:xfrm>
          <a:custGeom>
            <a:avLst/>
            <a:gdLst/>
            <a:ahLst/>
            <a:cxnLst/>
            <a:rect l="l" t="t" r="r" b="b"/>
            <a:pathLst>
              <a:path w="129540" h="195072">
                <a:moveTo>
                  <a:pt x="129540" y="12192"/>
                </a:moveTo>
                <a:lnTo>
                  <a:pt x="128015" y="10668"/>
                </a:lnTo>
                <a:lnTo>
                  <a:pt x="123444" y="4573"/>
                </a:lnTo>
                <a:lnTo>
                  <a:pt x="117348" y="0"/>
                </a:lnTo>
                <a:lnTo>
                  <a:pt x="114300" y="0"/>
                </a:lnTo>
                <a:lnTo>
                  <a:pt x="105156" y="4573"/>
                </a:lnTo>
                <a:lnTo>
                  <a:pt x="91440" y="4573"/>
                </a:lnTo>
                <a:lnTo>
                  <a:pt x="85344" y="7621"/>
                </a:lnTo>
                <a:lnTo>
                  <a:pt x="83820" y="10668"/>
                </a:lnTo>
                <a:lnTo>
                  <a:pt x="79248" y="15240"/>
                </a:lnTo>
                <a:lnTo>
                  <a:pt x="74676" y="21337"/>
                </a:lnTo>
                <a:lnTo>
                  <a:pt x="68579" y="25909"/>
                </a:lnTo>
                <a:lnTo>
                  <a:pt x="64008" y="32004"/>
                </a:lnTo>
                <a:lnTo>
                  <a:pt x="57912" y="38100"/>
                </a:lnTo>
                <a:lnTo>
                  <a:pt x="53340" y="41149"/>
                </a:lnTo>
                <a:lnTo>
                  <a:pt x="51815" y="42673"/>
                </a:lnTo>
                <a:lnTo>
                  <a:pt x="47244" y="44197"/>
                </a:lnTo>
                <a:lnTo>
                  <a:pt x="45720" y="44197"/>
                </a:lnTo>
                <a:lnTo>
                  <a:pt x="38100" y="51816"/>
                </a:lnTo>
                <a:lnTo>
                  <a:pt x="33527" y="57913"/>
                </a:lnTo>
                <a:lnTo>
                  <a:pt x="28956" y="62485"/>
                </a:lnTo>
                <a:lnTo>
                  <a:pt x="24384" y="68580"/>
                </a:lnTo>
                <a:lnTo>
                  <a:pt x="21336" y="73152"/>
                </a:lnTo>
                <a:lnTo>
                  <a:pt x="16764" y="76200"/>
                </a:lnTo>
                <a:lnTo>
                  <a:pt x="13715" y="77725"/>
                </a:lnTo>
                <a:lnTo>
                  <a:pt x="13715" y="88392"/>
                </a:lnTo>
                <a:lnTo>
                  <a:pt x="15240" y="99061"/>
                </a:lnTo>
                <a:lnTo>
                  <a:pt x="16764" y="108204"/>
                </a:lnTo>
                <a:lnTo>
                  <a:pt x="19812" y="111252"/>
                </a:lnTo>
                <a:lnTo>
                  <a:pt x="22860" y="112776"/>
                </a:lnTo>
                <a:lnTo>
                  <a:pt x="25908" y="115825"/>
                </a:lnTo>
                <a:lnTo>
                  <a:pt x="35052" y="120397"/>
                </a:lnTo>
                <a:lnTo>
                  <a:pt x="36576" y="121921"/>
                </a:lnTo>
                <a:lnTo>
                  <a:pt x="38100" y="124968"/>
                </a:lnTo>
                <a:lnTo>
                  <a:pt x="38100" y="126492"/>
                </a:lnTo>
                <a:lnTo>
                  <a:pt x="35052" y="129540"/>
                </a:lnTo>
                <a:lnTo>
                  <a:pt x="32003" y="134113"/>
                </a:lnTo>
                <a:lnTo>
                  <a:pt x="27432" y="137161"/>
                </a:lnTo>
                <a:lnTo>
                  <a:pt x="21336" y="140209"/>
                </a:lnTo>
                <a:lnTo>
                  <a:pt x="18288" y="138685"/>
                </a:lnTo>
                <a:lnTo>
                  <a:pt x="13715" y="138685"/>
                </a:lnTo>
                <a:lnTo>
                  <a:pt x="10667" y="141733"/>
                </a:lnTo>
                <a:lnTo>
                  <a:pt x="4572" y="149352"/>
                </a:lnTo>
                <a:lnTo>
                  <a:pt x="1524" y="158497"/>
                </a:lnTo>
                <a:lnTo>
                  <a:pt x="0" y="167640"/>
                </a:lnTo>
                <a:lnTo>
                  <a:pt x="7620" y="170688"/>
                </a:lnTo>
                <a:lnTo>
                  <a:pt x="10667" y="175261"/>
                </a:lnTo>
                <a:lnTo>
                  <a:pt x="12191" y="179833"/>
                </a:lnTo>
                <a:lnTo>
                  <a:pt x="13715" y="181356"/>
                </a:lnTo>
                <a:lnTo>
                  <a:pt x="19812" y="181356"/>
                </a:lnTo>
                <a:lnTo>
                  <a:pt x="27432" y="182880"/>
                </a:lnTo>
                <a:lnTo>
                  <a:pt x="35052" y="185928"/>
                </a:lnTo>
                <a:lnTo>
                  <a:pt x="42672" y="187452"/>
                </a:lnTo>
                <a:lnTo>
                  <a:pt x="48767" y="190500"/>
                </a:lnTo>
                <a:lnTo>
                  <a:pt x="60960" y="193549"/>
                </a:lnTo>
                <a:lnTo>
                  <a:pt x="64008" y="195073"/>
                </a:lnTo>
                <a:lnTo>
                  <a:pt x="105156" y="195073"/>
                </a:lnTo>
                <a:lnTo>
                  <a:pt x="114300" y="193549"/>
                </a:lnTo>
                <a:lnTo>
                  <a:pt x="129540" y="187452"/>
                </a:lnTo>
                <a:lnTo>
                  <a:pt x="129540" y="12192"/>
                </a:lnTo>
              </a:path>
            </a:pathLst>
          </a:custGeom>
          <a:solidFill>
            <a:srgbClr val="284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9386836" y="7058164"/>
            <a:ext cx="73152" cy="80772"/>
          </a:xfrm>
          <a:custGeom>
            <a:avLst/>
            <a:gdLst/>
            <a:ahLst/>
            <a:cxnLst/>
            <a:rect l="l" t="t" r="r" b="b"/>
            <a:pathLst>
              <a:path w="73152" h="80772">
                <a:moveTo>
                  <a:pt x="71629" y="16764"/>
                </a:moveTo>
                <a:lnTo>
                  <a:pt x="71629" y="24385"/>
                </a:lnTo>
                <a:lnTo>
                  <a:pt x="73152" y="36576"/>
                </a:lnTo>
                <a:lnTo>
                  <a:pt x="73152" y="54864"/>
                </a:lnTo>
                <a:lnTo>
                  <a:pt x="70105" y="54864"/>
                </a:lnTo>
                <a:lnTo>
                  <a:pt x="67057" y="56388"/>
                </a:lnTo>
                <a:lnTo>
                  <a:pt x="53340" y="56388"/>
                </a:lnTo>
                <a:lnTo>
                  <a:pt x="50293" y="57912"/>
                </a:lnTo>
                <a:lnTo>
                  <a:pt x="48769" y="59436"/>
                </a:lnTo>
                <a:lnTo>
                  <a:pt x="47245" y="59436"/>
                </a:lnTo>
                <a:lnTo>
                  <a:pt x="45721" y="60960"/>
                </a:lnTo>
                <a:lnTo>
                  <a:pt x="44197" y="64009"/>
                </a:lnTo>
                <a:lnTo>
                  <a:pt x="41149" y="67057"/>
                </a:lnTo>
                <a:lnTo>
                  <a:pt x="38100" y="71628"/>
                </a:lnTo>
                <a:lnTo>
                  <a:pt x="32005" y="77724"/>
                </a:lnTo>
                <a:lnTo>
                  <a:pt x="28957" y="79248"/>
                </a:lnTo>
                <a:lnTo>
                  <a:pt x="28957" y="80772"/>
                </a:lnTo>
                <a:lnTo>
                  <a:pt x="25909" y="79248"/>
                </a:lnTo>
                <a:lnTo>
                  <a:pt x="13717" y="67057"/>
                </a:lnTo>
                <a:lnTo>
                  <a:pt x="10669" y="62485"/>
                </a:lnTo>
                <a:lnTo>
                  <a:pt x="6097" y="56388"/>
                </a:lnTo>
                <a:lnTo>
                  <a:pt x="3049" y="50293"/>
                </a:lnTo>
                <a:lnTo>
                  <a:pt x="3049" y="47245"/>
                </a:lnTo>
                <a:lnTo>
                  <a:pt x="1525" y="41148"/>
                </a:lnTo>
                <a:lnTo>
                  <a:pt x="0" y="36576"/>
                </a:lnTo>
                <a:lnTo>
                  <a:pt x="0" y="32005"/>
                </a:lnTo>
                <a:lnTo>
                  <a:pt x="1525" y="27433"/>
                </a:lnTo>
                <a:lnTo>
                  <a:pt x="6097" y="18288"/>
                </a:lnTo>
                <a:lnTo>
                  <a:pt x="12193" y="9145"/>
                </a:lnTo>
                <a:lnTo>
                  <a:pt x="15240" y="3048"/>
                </a:lnTo>
                <a:lnTo>
                  <a:pt x="16764" y="3048"/>
                </a:lnTo>
                <a:lnTo>
                  <a:pt x="19813" y="1524"/>
                </a:lnTo>
                <a:lnTo>
                  <a:pt x="33529" y="1524"/>
                </a:lnTo>
                <a:lnTo>
                  <a:pt x="38100" y="0"/>
                </a:lnTo>
                <a:lnTo>
                  <a:pt x="42673" y="0"/>
                </a:lnTo>
                <a:lnTo>
                  <a:pt x="44197" y="1524"/>
                </a:lnTo>
                <a:lnTo>
                  <a:pt x="47245" y="1524"/>
                </a:lnTo>
                <a:lnTo>
                  <a:pt x="50293" y="3048"/>
                </a:lnTo>
                <a:lnTo>
                  <a:pt x="64009" y="12193"/>
                </a:lnTo>
                <a:lnTo>
                  <a:pt x="70105" y="15240"/>
                </a:lnTo>
                <a:lnTo>
                  <a:pt x="71629" y="16764"/>
                </a:lnTo>
              </a:path>
            </a:pathLst>
          </a:custGeom>
          <a:solidFill>
            <a:srgbClr val="284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9429509" y="6771652"/>
            <a:ext cx="167640" cy="236220"/>
          </a:xfrm>
          <a:custGeom>
            <a:avLst/>
            <a:gdLst/>
            <a:ahLst/>
            <a:cxnLst/>
            <a:rect l="l" t="t" r="r" b="b"/>
            <a:pathLst>
              <a:path w="167640" h="236220">
                <a:moveTo>
                  <a:pt x="167640" y="44197"/>
                </a:moveTo>
                <a:lnTo>
                  <a:pt x="160020" y="42672"/>
                </a:lnTo>
                <a:lnTo>
                  <a:pt x="152400" y="39624"/>
                </a:lnTo>
                <a:lnTo>
                  <a:pt x="146303" y="36576"/>
                </a:lnTo>
                <a:lnTo>
                  <a:pt x="140208" y="35052"/>
                </a:lnTo>
                <a:lnTo>
                  <a:pt x="135636" y="32005"/>
                </a:lnTo>
                <a:lnTo>
                  <a:pt x="131064" y="30481"/>
                </a:lnTo>
                <a:lnTo>
                  <a:pt x="128015" y="27433"/>
                </a:lnTo>
                <a:lnTo>
                  <a:pt x="126491" y="27433"/>
                </a:lnTo>
                <a:lnTo>
                  <a:pt x="123444" y="25909"/>
                </a:lnTo>
                <a:lnTo>
                  <a:pt x="120396" y="22860"/>
                </a:lnTo>
                <a:lnTo>
                  <a:pt x="117348" y="21336"/>
                </a:lnTo>
                <a:lnTo>
                  <a:pt x="114300" y="18288"/>
                </a:lnTo>
                <a:lnTo>
                  <a:pt x="111252" y="16764"/>
                </a:lnTo>
                <a:lnTo>
                  <a:pt x="108203" y="13717"/>
                </a:lnTo>
                <a:lnTo>
                  <a:pt x="106679" y="13717"/>
                </a:lnTo>
                <a:lnTo>
                  <a:pt x="106679" y="4572"/>
                </a:lnTo>
                <a:lnTo>
                  <a:pt x="105156" y="1524"/>
                </a:lnTo>
                <a:lnTo>
                  <a:pt x="100584" y="1524"/>
                </a:lnTo>
                <a:lnTo>
                  <a:pt x="97536" y="0"/>
                </a:lnTo>
                <a:lnTo>
                  <a:pt x="76200" y="0"/>
                </a:lnTo>
                <a:lnTo>
                  <a:pt x="73152" y="1524"/>
                </a:lnTo>
                <a:lnTo>
                  <a:pt x="68579" y="3048"/>
                </a:lnTo>
                <a:lnTo>
                  <a:pt x="60960" y="7621"/>
                </a:lnTo>
                <a:lnTo>
                  <a:pt x="51815" y="10669"/>
                </a:lnTo>
                <a:lnTo>
                  <a:pt x="44196" y="16764"/>
                </a:lnTo>
                <a:lnTo>
                  <a:pt x="35052" y="21336"/>
                </a:lnTo>
                <a:lnTo>
                  <a:pt x="28956" y="27433"/>
                </a:lnTo>
                <a:lnTo>
                  <a:pt x="22860" y="30481"/>
                </a:lnTo>
                <a:lnTo>
                  <a:pt x="19812" y="33528"/>
                </a:lnTo>
                <a:lnTo>
                  <a:pt x="16764" y="42672"/>
                </a:lnTo>
                <a:lnTo>
                  <a:pt x="12191" y="54864"/>
                </a:lnTo>
                <a:lnTo>
                  <a:pt x="9144" y="68581"/>
                </a:lnTo>
                <a:lnTo>
                  <a:pt x="7620" y="79248"/>
                </a:lnTo>
                <a:lnTo>
                  <a:pt x="6096" y="97536"/>
                </a:lnTo>
                <a:lnTo>
                  <a:pt x="4572" y="126493"/>
                </a:lnTo>
                <a:lnTo>
                  <a:pt x="4572" y="155448"/>
                </a:lnTo>
                <a:lnTo>
                  <a:pt x="3048" y="172212"/>
                </a:lnTo>
                <a:lnTo>
                  <a:pt x="0" y="181357"/>
                </a:lnTo>
                <a:lnTo>
                  <a:pt x="0" y="187452"/>
                </a:lnTo>
                <a:lnTo>
                  <a:pt x="3048" y="192024"/>
                </a:lnTo>
                <a:lnTo>
                  <a:pt x="6096" y="193548"/>
                </a:lnTo>
                <a:lnTo>
                  <a:pt x="12191" y="195072"/>
                </a:lnTo>
                <a:lnTo>
                  <a:pt x="16764" y="196597"/>
                </a:lnTo>
                <a:lnTo>
                  <a:pt x="22860" y="199645"/>
                </a:lnTo>
                <a:lnTo>
                  <a:pt x="27432" y="202693"/>
                </a:lnTo>
                <a:lnTo>
                  <a:pt x="30479" y="204217"/>
                </a:lnTo>
                <a:lnTo>
                  <a:pt x="33527" y="207264"/>
                </a:lnTo>
                <a:lnTo>
                  <a:pt x="39624" y="210312"/>
                </a:lnTo>
                <a:lnTo>
                  <a:pt x="48767" y="216409"/>
                </a:lnTo>
                <a:lnTo>
                  <a:pt x="57912" y="220981"/>
                </a:lnTo>
                <a:lnTo>
                  <a:pt x="67056" y="227076"/>
                </a:lnTo>
                <a:lnTo>
                  <a:pt x="77724" y="231648"/>
                </a:lnTo>
                <a:lnTo>
                  <a:pt x="88391" y="234697"/>
                </a:lnTo>
                <a:lnTo>
                  <a:pt x="99060" y="236221"/>
                </a:lnTo>
                <a:lnTo>
                  <a:pt x="106679" y="233172"/>
                </a:lnTo>
                <a:lnTo>
                  <a:pt x="114300" y="231648"/>
                </a:lnTo>
                <a:lnTo>
                  <a:pt x="123444" y="230124"/>
                </a:lnTo>
                <a:lnTo>
                  <a:pt x="131064" y="227076"/>
                </a:lnTo>
                <a:lnTo>
                  <a:pt x="147827" y="227076"/>
                </a:lnTo>
                <a:lnTo>
                  <a:pt x="163067" y="230124"/>
                </a:lnTo>
                <a:lnTo>
                  <a:pt x="167640" y="231648"/>
                </a:lnTo>
                <a:lnTo>
                  <a:pt x="167640" y="44197"/>
                </a:lnTo>
              </a:path>
            </a:pathLst>
          </a:custGeom>
          <a:solidFill>
            <a:srgbClr val="7E9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9429509" y="6771652"/>
            <a:ext cx="128015" cy="236220"/>
          </a:xfrm>
          <a:custGeom>
            <a:avLst/>
            <a:gdLst/>
            <a:ahLst/>
            <a:cxnLst/>
            <a:rect l="l" t="t" r="r" b="b"/>
            <a:pathLst>
              <a:path w="128015" h="236220">
                <a:moveTo>
                  <a:pt x="106679" y="233172"/>
                </a:moveTo>
                <a:lnTo>
                  <a:pt x="97536" y="236221"/>
                </a:lnTo>
                <a:lnTo>
                  <a:pt x="88391" y="234697"/>
                </a:lnTo>
                <a:lnTo>
                  <a:pt x="77724" y="231648"/>
                </a:lnTo>
                <a:lnTo>
                  <a:pt x="67056" y="227076"/>
                </a:lnTo>
                <a:lnTo>
                  <a:pt x="57912" y="220981"/>
                </a:lnTo>
                <a:lnTo>
                  <a:pt x="42672" y="213360"/>
                </a:lnTo>
                <a:lnTo>
                  <a:pt x="39624" y="210312"/>
                </a:lnTo>
                <a:lnTo>
                  <a:pt x="33527" y="207264"/>
                </a:lnTo>
                <a:lnTo>
                  <a:pt x="30479" y="204217"/>
                </a:lnTo>
                <a:lnTo>
                  <a:pt x="25908" y="202693"/>
                </a:lnTo>
                <a:lnTo>
                  <a:pt x="22860" y="199645"/>
                </a:lnTo>
                <a:lnTo>
                  <a:pt x="16764" y="196597"/>
                </a:lnTo>
                <a:lnTo>
                  <a:pt x="12191" y="195072"/>
                </a:lnTo>
                <a:lnTo>
                  <a:pt x="6096" y="193548"/>
                </a:lnTo>
                <a:lnTo>
                  <a:pt x="3048" y="192024"/>
                </a:lnTo>
                <a:lnTo>
                  <a:pt x="0" y="187452"/>
                </a:lnTo>
                <a:lnTo>
                  <a:pt x="0" y="181357"/>
                </a:lnTo>
                <a:lnTo>
                  <a:pt x="3048" y="172212"/>
                </a:lnTo>
                <a:lnTo>
                  <a:pt x="4572" y="155448"/>
                </a:lnTo>
                <a:lnTo>
                  <a:pt x="4572" y="126493"/>
                </a:lnTo>
                <a:lnTo>
                  <a:pt x="6096" y="97536"/>
                </a:lnTo>
                <a:lnTo>
                  <a:pt x="7620" y="79248"/>
                </a:lnTo>
                <a:lnTo>
                  <a:pt x="9144" y="68581"/>
                </a:lnTo>
                <a:lnTo>
                  <a:pt x="12191" y="54864"/>
                </a:lnTo>
                <a:lnTo>
                  <a:pt x="16764" y="42672"/>
                </a:lnTo>
                <a:lnTo>
                  <a:pt x="19812" y="33528"/>
                </a:lnTo>
                <a:lnTo>
                  <a:pt x="22860" y="30481"/>
                </a:lnTo>
                <a:lnTo>
                  <a:pt x="28956" y="27433"/>
                </a:lnTo>
                <a:lnTo>
                  <a:pt x="35052" y="21336"/>
                </a:lnTo>
                <a:lnTo>
                  <a:pt x="44196" y="16764"/>
                </a:lnTo>
                <a:lnTo>
                  <a:pt x="51815" y="10669"/>
                </a:lnTo>
                <a:lnTo>
                  <a:pt x="60960" y="7621"/>
                </a:lnTo>
                <a:lnTo>
                  <a:pt x="68579" y="3048"/>
                </a:lnTo>
                <a:lnTo>
                  <a:pt x="73152" y="1524"/>
                </a:lnTo>
                <a:lnTo>
                  <a:pt x="76200" y="0"/>
                </a:lnTo>
                <a:lnTo>
                  <a:pt x="96012" y="0"/>
                </a:lnTo>
                <a:lnTo>
                  <a:pt x="100584" y="1524"/>
                </a:lnTo>
                <a:lnTo>
                  <a:pt x="102108" y="1524"/>
                </a:lnTo>
                <a:lnTo>
                  <a:pt x="103632" y="3048"/>
                </a:lnTo>
                <a:lnTo>
                  <a:pt x="103632" y="4572"/>
                </a:lnTo>
                <a:lnTo>
                  <a:pt x="102108" y="4572"/>
                </a:lnTo>
                <a:lnTo>
                  <a:pt x="102108" y="6097"/>
                </a:lnTo>
                <a:lnTo>
                  <a:pt x="99060" y="7621"/>
                </a:lnTo>
                <a:lnTo>
                  <a:pt x="96012" y="7621"/>
                </a:lnTo>
                <a:lnTo>
                  <a:pt x="92964" y="9145"/>
                </a:lnTo>
                <a:lnTo>
                  <a:pt x="91440" y="12193"/>
                </a:lnTo>
                <a:lnTo>
                  <a:pt x="86867" y="15240"/>
                </a:lnTo>
                <a:lnTo>
                  <a:pt x="82296" y="21336"/>
                </a:lnTo>
                <a:lnTo>
                  <a:pt x="76200" y="28957"/>
                </a:lnTo>
                <a:lnTo>
                  <a:pt x="74676" y="33528"/>
                </a:lnTo>
                <a:lnTo>
                  <a:pt x="82296" y="48769"/>
                </a:lnTo>
                <a:lnTo>
                  <a:pt x="88391" y="59436"/>
                </a:lnTo>
                <a:lnTo>
                  <a:pt x="89915" y="67057"/>
                </a:lnTo>
                <a:lnTo>
                  <a:pt x="91440" y="77724"/>
                </a:lnTo>
                <a:lnTo>
                  <a:pt x="91440" y="92964"/>
                </a:lnTo>
                <a:lnTo>
                  <a:pt x="92964" y="105157"/>
                </a:lnTo>
                <a:lnTo>
                  <a:pt x="94488" y="112776"/>
                </a:lnTo>
                <a:lnTo>
                  <a:pt x="97536" y="115824"/>
                </a:lnTo>
                <a:lnTo>
                  <a:pt x="102108" y="117348"/>
                </a:lnTo>
                <a:lnTo>
                  <a:pt x="111252" y="123445"/>
                </a:lnTo>
                <a:lnTo>
                  <a:pt x="117348" y="128017"/>
                </a:lnTo>
                <a:lnTo>
                  <a:pt x="121920" y="131064"/>
                </a:lnTo>
                <a:lnTo>
                  <a:pt x="126491" y="135636"/>
                </a:lnTo>
                <a:lnTo>
                  <a:pt x="126491" y="141733"/>
                </a:lnTo>
                <a:lnTo>
                  <a:pt x="128015" y="150876"/>
                </a:lnTo>
                <a:lnTo>
                  <a:pt x="128015" y="163069"/>
                </a:lnTo>
                <a:lnTo>
                  <a:pt x="126491" y="176784"/>
                </a:lnTo>
                <a:lnTo>
                  <a:pt x="124967" y="192024"/>
                </a:lnTo>
                <a:lnTo>
                  <a:pt x="121920" y="208788"/>
                </a:lnTo>
                <a:lnTo>
                  <a:pt x="114300" y="222505"/>
                </a:lnTo>
                <a:lnTo>
                  <a:pt x="106679" y="233172"/>
                </a:lnTo>
              </a:path>
            </a:pathLst>
          </a:custGeom>
          <a:solidFill>
            <a:srgbClr val="284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8641600" y="7212088"/>
            <a:ext cx="91441" cy="39624"/>
          </a:xfrm>
          <a:custGeom>
            <a:avLst/>
            <a:gdLst/>
            <a:ahLst/>
            <a:cxnLst/>
            <a:rect l="l" t="t" r="r" b="b"/>
            <a:pathLst>
              <a:path w="91441" h="39624">
                <a:moveTo>
                  <a:pt x="0" y="33528"/>
                </a:moveTo>
                <a:lnTo>
                  <a:pt x="1524" y="28957"/>
                </a:lnTo>
                <a:lnTo>
                  <a:pt x="3049" y="25909"/>
                </a:lnTo>
                <a:lnTo>
                  <a:pt x="6097" y="22861"/>
                </a:lnTo>
                <a:lnTo>
                  <a:pt x="9145" y="21336"/>
                </a:lnTo>
                <a:lnTo>
                  <a:pt x="10669" y="19812"/>
                </a:lnTo>
                <a:lnTo>
                  <a:pt x="13717" y="18288"/>
                </a:lnTo>
                <a:lnTo>
                  <a:pt x="28957" y="18288"/>
                </a:lnTo>
                <a:lnTo>
                  <a:pt x="33529" y="16764"/>
                </a:lnTo>
                <a:lnTo>
                  <a:pt x="38100" y="16764"/>
                </a:lnTo>
                <a:lnTo>
                  <a:pt x="44197" y="13716"/>
                </a:lnTo>
                <a:lnTo>
                  <a:pt x="54865" y="3048"/>
                </a:lnTo>
                <a:lnTo>
                  <a:pt x="57912" y="1524"/>
                </a:lnTo>
                <a:lnTo>
                  <a:pt x="62485" y="0"/>
                </a:lnTo>
                <a:lnTo>
                  <a:pt x="65533" y="0"/>
                </a:lnTo>
                <a:lnTo>
                  <a:pt x="68581" y="1524"/>
                </a:lnTo>
                <a:lnTo>
                  <a:pt x="74676" y="7621"/>
                </a:lnTo>
                <a:lnTo>
                  <a:pt x="76200" y="10669"/>
                </a:lnTo>
                <a:lnTo>
                  <a:pt x="80773" y="13716"/>
                </a:lnTo>
                <a:lnTo>
                  <a:pt x="82297" y="16764"/>
                </a:lnTo>
                <a:lnTo>
                  <a:pt x="85345" y="21336"/>
                </a:lnTo>
                <a:lnTo>
                  <a:pt x="86869" y="22861"/>
                </a:lnTo>
                <a:lnTo>
                  <a:pt x="88393" y="25909"/>
                </a:lnTo>
                <a:lnTo>
                  <a:pt x="91441" y="27433"/>
                </a:lnTo>
                <a:lnTo>
                  <a:pt x="83821" y="27433"/>
                </a:lnTo>
                <a:lnTo>
                  <a:pt x="80773" y="30481"/>
                </a:lnTo>
                <a:lnTo>
                  <a:pt x="77724" y="32004"/>
                </a:lnTo>
                <a:lnTo>
                  <a:pt x="73153" y="33528"/>
                </a:lnTo>
                <a:lnTo>
                  <a:pt x="68581" y="36576"/>
                </a:lnTo>
                <a:lnTo>
                  <a:pt x="64009" y="38100"/>
                </a:lnTo>
                <a:lnTo>
                  <a:pt x="57912" y="38100"/>
                </a:lnTo>
                <a:lnTo>
                  <a:pt x="53341" y="39624"/>
                </a:lnTo>
                <a:lnTo>
                  <a:pt x="48769" y="39624"/>
                </a:lnTo>
                <a:lnTo>
                  <a:pt x="48769" y="38100"/>
                </a:lnTo>
                <a:lnTo>
                  <a:pt x="47245" y="35052"/>
                </a:lnTo>
                <a:lnTo>
                  <a:pt x="45721" y="32004"/>
                </a:lnTo>
                <a:lnTo>
                  <a:pt x="28957" y="32004"/>
                </a:lnTo>
                <a:lnTo>
                  <a:pt x="22861" y="33528"/>
                </a:lnTo>
                <a:lnTo>
                  <a:pt x="0" y="33528"/>
                </a:lnTo>
              </a:path>
            </a:pathLst>
          </a:custGeom>
          <a:solidFill>
            <a:srgbClr val="284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9499612" y="6948436"/>
            <a:ext cx="97537" cy="195072"/>
          </a:xfrm>
          <a:custGeom>
            <a:avLst/>
            <a:gdLst/>
            <a:ahLst/>
            <a:cxnLst/>
            <a:rect l="l" t="t" r="r" b="b"/>
            <a:pathLst>
              <a:path w="97537" h="195072">
                <a:moveTo>
                  <a:pt x="33529" y="195073"/>
                </a:moveTo>
                <a:lnTo>
                  <a:pt x="73153" y="195073"/>
                </a:lnTo>
                <a:lnTo>
                  <a:pt x="82297" y="193549"/>
                </a:lnTo>
                <a:lnTo>
                  <a:pt x="97537" y="187452"/>
                </a:lnTo>
                <a:lnTo>
                  <a:pt x="97537" y="12192"/>
                </a:lnTo>
                <a:lnTo>
                  <a:pt x="96012" y="10668"/>
                </a:lnTo>
                <a:lnTo>
                  <a:pt x="91441" y="4573"/>
                </a:lnTo>
                <a:lnTo>
                  <a:pt x="85345" y="0"/>
                </a:lnTo>
                <a:lnTo>
                  <a:pt x="82297" y="0"/>
                </a:lnTo>
                <a:lnTo>
                  <a:pt x="76200" y="6097"/>
                </a:lnTo>
                <a:lnTo>
                  <a:pt x="73153" y="10668"/>
                </a:lnTo>
                <a:lnTo>
                  <a:pt x="70105" y="12192"/>
                </a:lnTo>
                <a:lnTo>
                  <a:pt x="67057" y="16764"/>
                </a:lnTo>
                <a:lnTo>
                  <a:pt x="64009" y="18288"/>
                </a:lnTo>
                <a:lnTo>
                  <a:pt x="62485" y="21337"/>
                </a:lnTo>
                <a:lnTo>
                  <a:pt x="62485" y="28956"/>
                </a:lnTo>
                <a:lnTo>
                  <a:pt x="65533" y="38100"/>
                </a:lnTo>
                <a:lnTo>
                  <a:pt x="65533" y="57913"/>
                </a:lnTo>
                <a:lnTo>
                  <a:pt x="62485" y="74676"/>
                </a:lnTo>
                <a:lnTo>
                  <a:pt x="57912" y="83821"/>
                </a:lnTo>
                <a:lnTo>
                  <a:pt x="54864" y="86868"/>
                </a:lnTo>
                <a:lnTo>
                  <a:pt x="53341" y="91440"/>
                </a:lnTo>
                <a:lnTo>
                  <a:pt x="50293" y="99061"/>
                </a:lnTo>
                <a:lnTo>
                  <a:pt x="45721" y="109728"/>
                </a:lnTo>
                <a:lnTo>
                  <a:pt x="39624" y="118873"/>
                </a:lnTo>
                <a:lnTo>
                  <a:pt x="35053" y="123444"/>
                </a:lnTo>
                <a:lnTo>
                  <a:pt x="32005" y="124968"/>
                </a:lnTo>
                <a:lnTo>
                  <a:pt x="27433" y="126492"/>
                </a:lnTo>
                <a:lnTo>
                  <a:pt x="22861" y="131064"/>
                </a:lnTo>
                <a:lnTo>
                  <a:pt x="10669" y="140209"/>
                </a:lnTo>
                <a:lnTo>
                  <a:pt x="6097" y="146304"/>
                </a:lnTo>
                <a:lnTo>
                  <a:pt x="1524" y="150876"/>
                </a:lnTo>
                <a:lnTo>
                  <a:pt x="0" y="153925"/>
                </a:lnTo>
                <a:lnTo>
                  <a:pt x="0" y="160021"/>
                </a:lnTo>
                <a:lnTo>
                  <a:pt x="1524" y="164592"/>
                </a:lnTo>
                <a:lnTo>
                  <a:pt x="4573" y="167640"/>
                </a:lnTo>
                <a:lnTo>
                  <a:pt x="9145" y="169164"/>
                </a:lnTo>
                <a:lnTo>
                  <a:pt x="12193" y="170688"/>
                </a:lnTo>
                <a:lnTo>
                  <a:pt x="13717" y="175261"/>
                </a:lnTo>
                <a:lnTo>
                  <a:pt x="21337" y="182880"/>
                </a:lnTo>
                <a:lnTo>
                  <a:pt x="27433" y="192025"/>
                </a:lnTo>
                <a:lnTo>
                  <a:pt x="33529" y="195073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9499612" y="7070357"/>
            <a:ext cx="97537" cy="73152"/>
          </a:xfrm>
          <a:custGeom>
            <a:avLst/>
            <a:gdLst/>
            <a:ahLst/>
            <a:cxnLst/>
            <a:rect l="l" t="t" r="r" b="b"/>
            <a:pathLst>
              <a:path w="97537" h="73152">
                <a:moveTo>
                  <a:pt x="35053" y="0"/>
                </a:moveTo>
                <a:lnTo>
                  <a:pt x="32005" y="1523"/>
                </a:lnTo>
                <a:lnTo>
                  <a:pt x="22861" y="7619"/>
                </a:lnTo>
                <a:lnTo>
                  <a:pt x="16764" y="13716"/>
                </a:lnTo>
                <a:lnTo>
                  <a:pt x="10669" y="18288"/>
                </a:lnTo>
                <a:lnTo>
                  <a:pt x="6097" y="22859"/>
                </a:lnTo>
                <a:lnTo>
                  <a:pt x="1524" y="28955"/>
                </a:lnTo>
                <a:lnTo>
                  <a:pt x="0" y="32004"/>
                </a:lnTo>
                <a:lnTo>
                  <a:pt x="0" y="38100"/>
                </a:lnTo>
                <a:lnTo>
                  <a:pt x="1524" y="41147"/>
                </a:lnTo>
                <a:lnTo>
                  <a:pt x="4573" y="44195"/>
                </a:lnTo>
                <a:lnTo>
                  <a:pt x="9145" y="47243"/>
                </a:lnTo>
                <a:lnTo>
                  <a:pt x="12193" y="48767"/>
                </a:lnTo>
                <a:lnTo>
                  <a:pt x="13717" y="51816"/>
                </a:lnTo>
                <a:lnTo>
                  <a:pt x="16764" y="54864"/>
                </a:lnTo>
                <a:lnTo>
                  <a:pt x="21337" y="60959"/>
                </a:lnTo>
                <a:lnTo>
                  <a:pt x="27433" y="70104"/>
                </a:lnTo>
                <a:lnTo>
                  <a:pt x="33529" y="73152"/>
                </a:lnTo>
                <a:lnTo>
                  <a:pt x="73153" y="73152"/>
                </a:lnTo>
                <a:lnTo>
                  <a:pt x="82297" y="71628"/>
                </a:lnTo>
                <a:lnTo>
                  <a:pt x="97537" y="65531"/>
                </a:lnTo>
                <a:lnTo>
                  <a:pt x="97537" y="22859"/>
                </a:lnTo>
                <a:lnTo>
                  <a:pt x="94488" y="21335"/>
                </a:lnTo>
                <a:lnTo>
                  <a:pt x="80773" y="16764"/>
                </a:lnTo>
                <a:lnTo>
                  <a:pt x="77724" y="15240"/>
                </a:lnTo>
                <a:lnTo>
                  <a:pt x="73153" y="13716"/>
                </a:lnTo>
                <a:lnTo>
                  <a:pt x="70105" y="12192"/>
                </a:lnTo>
                <a:lnTo>
                  <a:pt x="67057" y="12192"/>
                </a:lnTo>
                <a:lnTo>
                  <a:pt x="65533" y="10667"/>
                </a:lnTo>
                <a:lnTo>
                  <a:pt x="62485" y="9143"/>
                </a:lnTo>
                <a:lnTo>
                  <a:pt x="57912" y="7619"/>
                </a:lnTo>
                <a:lnTo>
                  <a:pt x="53341" y="4571"/>
                </a:lnTo>
                <a:lnTo>
                  <a:pt x="39624" y="0"/>
                </a:lnTo>
                <a:lnTo>
                  <a:pt x="35053" y="0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9409697" y="7068833"/>
            <a:ext cx="50291" cy="70103"/>
          </a:xfrm>
          <a:custGeom>
            <a:avLst/>
            <a:gdLst/>
            <a:ahLst/>
            <a:cxnLst/>
            <a:rect l="l" t="t" r="r" b="b"/>
            <a:pathLst>
              <a:path w="50291" h="70103">
                <a:moveTo>
                  <a:pt x="6096" y="70103"/>
                </a:moveTo>
                <a:lnTo>
                  <a:pt x="7620" y="68579"/>
                </a:lnTo>
                <a:lnTo>
                  <a:pt x="15239" y="60959"/>
                </a:lnTo>
                <a:lnTo>
                  <a:pt x="18288" y="56388"/>
                </a:lnTo>
                <a:lnTo>
                  <a:pt x="25908" y="48767"/>
                </a:lnTo>
                <a:lnTo>
                  <a:pt x="27432" y="48767"/>
                </a:lnTo>
                <a:lnTo>
                  <a:pt x="30479" y="47243"/>
                </a:lnTo>
                <a:lnTo>
                  <a:pt x="35052" y="47243"/>
                </a:lnTo>
                <a:lnTo>
                  <a:pt x="39624" y="45719"/>
                </a:lnTo>
                <a:lnTo>
                  <a:pt x="50291" y="45719"/>
                </a:lnTo>
                <a:lnTo>
                  <a:pt x="50291" y="25907"/>
                </a:lnTo>
                <a:lnTo>
                  <a:pt x="48768" y="15240"/>
                </a:lnTo>
                <a:lnTo>
                  <a:pt x="48768" y="7619"/>
                </a:lnTo>
                <a:lnTo>
                  <a:pt x="36576" y="1524"/>
                </a:lnTo>
                <a:lnTo>
                  <a:pt x="33527" y="1524"/>
                </a:lnTo>
                <a:lnTo>
                  <a:pt x="32003" y="0"/>
                </a:lnTo>
                <a:lnTo>
                  <a:pt x="30479" y="0"/>
                </a:lnTo>
                <a:lnTo>
                  <a:pt x="27432" y="3047"/>
                </a:lnTo>
                <a:lnTo>
                  <a:pt x="18288" y="6095"/>
                </a:lnTo>
                <a:lnTo>
                  <a:pt x="15239" y="7619"/>
                </a:lnTo>
                <a:lnTo>
                  <a:pt x="12191" y="10667"/>
                </a:lnTo>
                <a:lnTo>
                  <a:pt x="9144" y="15240"/>
                </a:lnTo>
                <a:lnTo>
                  <a:pt x="6096" y="21336"/>
                </a:lnTo>
                <a:lnTo>
                  <a:pt x="4572" y="25907"/>
                </a:lnTo>
                <a:lnTo>
                  <a:pt x="4572" y="32003"/>
                </a:lnTo>
                <a:lnTo>
                  <a:pt x="3048" y="35052"/>
                </a:lnTo>
                <a:lnTo>
                  <a:pt x="3048" y="39624"/>
                </a:lnTo>
                <a:lnTo>
                  <a:pt x="0" y="42671"/>
                </a:lnTo>
                <a:lnTo>
                  <a:pt x="0" y="53340"/>
                </a:lnTo>
                <a:lnTo>
                  <a:pt x="1524" y="62483"/>
                </a:lnTo>
                <a:lnTo>
                  <a:pt x="6096" y="70103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3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321305" y="7283716"/>
            <a:ext cx="38100" cy="38100"/>
          </a:xfrm>
          <a:prstGeom prst="rect">
            <a:avLst/>
          </a:prstGeom>
        </p:spPr>
      </p:pic>
      <p:sp>
        <p:nvSpPr>
          <p:cNvPr id="215" name="object 215"/>
          <p:cNvSpPr/>
          <p:nvPr/>
        </p:nvSpPr>
        <p:spPr>
          <a:xfrm>
            <a:off x="8454149" y="7166369"/>
            <a:ext cx="112775" cy="82295"/>
          </a:xfrm>
          <a:custGeom>
            <a:avLst/>
            <a:gdLst/>
            <a:ahLst/>
            <a:cxnLst/>
            <a:rect l="l" t="t" r="r" b="b"/>
            <a:pathLst>
              <a:path w="112775" h="82295">
                <a:moveTo>
                  <a:pt x="0" y="82295"/>
                </a:moveTo>
                <a:lnTo>
                  <a:pt x="4572" y="80771"/>
                </a:lnTo>
                <a:lnTo>
                  <a:pt x="12192" y="77723"/>
                </a:lnTo>
                <a:lnTo>
                  <a:pt x="21336" y="74676"/>
                </a:lnTo>
                <a:lnTo>
                  <a:pt x="42672" y="68580"/>
                </a:lnTo>
                <a:lnTo>
                  <a:pt x="51816" y="67055"/>
                </a:lnTo>
                <a:lnTo>
                  <a:pt x="59436" y="65531"/>
                </a:lnTo>
                <a:lnTo>
                  <a:pt x="64008" y="65531"/>
                </a:lnTo>
                <a:lnTo>
                  <a:pt x="65532" y="67055"/>
                </a:lnTo>
                <a:lnTo>
                  <a:pt x="71627" y="67055"/>
                </a:lnTo>
                <a:lnTo>
                  <a:pt x="79248" y="65531"/>
                </a:lnTo>
                <a:lnTo>
                  <a:pt x="85344" y="65531"/>
                </a:lnTo>
                <a:lnTo>
                  <a:pt x="94487" y="64007"/>
                </a:lnTo>
                <a:lnTo>
                  <a:pt x="100584" y="62483"/>
                </a:lnTo>
                <a:lnTo>
                  <a:pt x="108204" y="60959"/>
                </a:lnTo>
                <a:lnTo>
                  <a:pt x="112775" y="57911"/>
                </a:lnTo>
                <a:lnTo>
                  <a:pt x="105156" y="45719"/>
                </a:lnTo>
                <a:lnTo>
                  <a:pt x="97536" y="39623"/>
                </a:lnTo>
                <a:lnTo>
                  <a:pt x="96012" y="39623"/>
                </a:lnTo>
                <a:lnTo>
                  <a:pt x="96012" y="36576"/>
                </a:lnTo>
                <a:lnTo>
                  <a:pt x="91439" y="22859"/>
                </a:lnTo>
                <a:lnTo>
                  <a:pt x="88392" y="16764"/>
                </a:lnTo>
                <a:lnTo>
                  <a:pt x="85344" y="15240"/>
                </a:lnTo>
                <a:lnTo>
                  <a:pt x="83820" y="15240"/>
                </a:lnTo>
                <a:lnTo>
                  <a:pt x="80772" y="12192"/>
                </a:lnTo>
                <a:lnTo>
                  <a:pt x="77724" y="10667"/>
                </a:lnTo>
                <a:lnTo>
                  <a:pt x="73151" y="6095"/>
                </a:lnTo>
                <a:lnTo>
                  <a:pt x="68580" y="4571"/>
                </a:lnTo>
                <a:lnTo>
                  <a:pt x="64008" y="1523"/>
                </a:lnTo>
                <a:lnTo>
                  <a:pt x="60960" y="0"/>
                </a:lnTo>
                <a:lnTo>
                  <a:pt x="59436" y="0"/>
                </a:lnTo>
                <a:lnTo>
                  <a:pt x="56387" y="1523"/>
                </a:lnTo>
                <a:lnTo>
                  <a:pt x="51816" y="6095"/>
                </a:lnTo>
                <a:lnTo>
                  <a:pt x="47244" y="12192"/>
                </a:lnTo>
                <a:lnTo>
                  <a:pt x="41148" y="18288"/>
                </a:lnTo>
                <a:lnTo>
                  <a:pt x="33527" y="24383"/>
                </a:lnTo>
                <a:lnTo>
                  <a:pt x="21336" y="36576"/>
                </a:lnTo>
                <a:lnTo>
                  <a:pt x="18287" y="38100"/>
                </a:lnTo>
                <a:lnTo>
                  <a:pt x="12192" y="39623"/>
                </a:lnTo>
                <a:lnTo>
                  <a:pt x="6096" y="42671"/>
                </a:lnTo>
                <a:lnTo>
                  <a:pt x="6096" y="62483"/>
                </a:lnTo>
                <a:lnTo>
                  <a:pt x="4572" y="67055"/>
                </a:lnTo>
                <a:lnTo>
                  <a:pt x="3048" y="70104"/>
                </a:lnTo>
                <a:lnTo>
                  <a:pt x="0" y="74676"/>
                </a:lnTo>
                <a:lnTo>
                  <a:pt x="0" y="82295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8470912" y="6966724"/>
            <a:ext cx="272797" cy="208788"/>
          </a:xfrm>
          <a:custGeom>
            <a:avLst/>
            <a:gdLst/>
            <a:ahLst/>
            <a:cxnLst/>
            <a:rect l="l" t="t" r="r" b="b"/>
            <a:pathLst>
              <a:path w="272797" h="208788">
                <a:moveTo>
                  <a:pt x="0" y="32004"/>
                </a:moveTo>
                <a:lnTo>
                  <a:pt x="3049" y="30480"/>
                </a:lnTo>
                <a:lnTo>
                  <a:pt x="7621" y="30480"/>
                </a:lnTo>
                <a:lnTo>
                  <a:pt x="13717" y="27433"/>
                </a:lnTo>
                <a:lnTo>
                  <a:pt x="21337" y="25909"/>
                </a:lnTo>
                <a:lnTo>
                  <a:pt x="39624" y="19812"/>
                </a:lnTo>
                <a:lnTo>
                  <a:pt x="50293" y="16764"/>
                </a:lnTo>
                <a:lnTo>
                  <a:pt x="59437" y="13716"/>
                </a:lnTo>
                <a:lnTo>
                  <a:pt x="70105" y="12192"/>
                </a:lnTo>
                <a:lnTo>
                  <a:pt x="80773" y="7621"/>
                </a:lnTo>
                <a:lnTo>
                  <a:pt x="88393" y="6097"/>
                </a:lnTo>
                <a:lnTo>
                  <a:pt x="97537" y="3049"/>
                </a:lnTo>
                <a:lnTo>
                  <a:pt x="105157" y="1525"/>
                </a:lnTo>
                <a:lnTo>
                  <a:pt x="111253" y="0"/>
                </a:lnTo>
                <a:lnTo>
                  <a:pt x="138685" y="0"/>
                </a:lnTo>
                <a:lnTo>
                  <a:pt x="144781" y="1525"/>
                </a:lnTo>
                <a:lnTo>
                  <a:pt x="149353" y="1525"/>
                </a:lnTo>
                <a:lnTo>
                  <a:pt x="152400" y="3049"/>
                </a:lnTo>
                <a:lnTo>
                  <a:pt x="155449" y="3049"/>
                </a:lnTo>
                <a:lnTo>
                  <a:pt x="156973" y="6097"/>
                </a:lnTo>
                <a:lnTo>
                  <a:pt x="160021" y="7621"/>
                </a:lnTo>
                <a:lnTo>
                  <a:pt x="170688" y="18288"/>
                </a:lnTo>
                <a:lnTo>
                  <a:pt x="173737" y="19812"/>
                </a:lnTo>
                <a:lnTo>
                  <a:pt x="175261" y="22861"/>
                </a:lnTo>
                <a:lnTo>
                  <a:pt x="176785" y="24385"/>
                </a:lnTo>
                <a:lnTo>
                  <a:pt x="179833" y="25909"/>
                </a:lnTo>
                <a:lnTo>
                  <a:pt x="190500" y="36576"/>
                </a:lnTo>
                <a:lnTo>
                  <a:pt x="193549" y="42673"/>
                </a:lnTo>
                <a:lnTo>
                  <a:pt x="199645" y="51816"/>
                </a:lnTo>
                <a:lnTo>
                  <a:pt x="204217" y="57912"/>
                </a:lnTo>
                <a:lnTo>
                  <a:pt x="205741" y="60961"/>
                </a:lnTo>
                <a:lnTo>
                  <a:pt x="208788" y="64009"/>
                </a:lnTo>
                <a:lnTo>
                  <a:pt x="211837" y="65533"/>
                </a:lnTo>
                <a:lnTo>
                  <a:pt x="216409" y="68580"/>
                </a:lnTo>
                <a:lnTo>
                  <a:pt x="228600" y="74676"/>
                </a:lnTo>
                <a:lnTo>
                  <a:pt x="236221" y="77725"/>
                </a:lnTo>
                <a:lnTo>
                  <a:pt x="242317" y="80773"/>
                </a:lnTo>
                <a:lnTo>
                  <a:pt x="246888" y="82297"/>
                </a:lnTo>
                <a:lnTo>
                  <a:pt x="251461" y="86868"/>
                </a:lnTo>
                <a:lnTo>
                  <a:pt x="254509" y="91440"/>
                </a:lnTo>
                <a:lnTo>
                  <a:pt x="257557" y="97537"/>
                </a:lnTo>
                <a:lnTo>
                  <a:pt x="266700" y="109728"/>
                </a:lnTo>
                <a:lnTo>
                  <a:pt x="269749" y="114300"/>
                </a:lnTo>
                <a:lnTo>
                  <a:pt x="272797" y="117349"/>
                </a:lnTo>
                <a:lnTo>
                  <a:pt x="272797" y="120397"/>
                </a:lnTo>
                <a:lnTo>
                  <a:pt x="263653" y="126492"/>
                </a:lnTo>
                <a:lnTo>
                  <a:pt x="242317" y="137161"/>
                </a:lnTo>
                <a:lnTo>
                  <a:pt x="231649" y="141733"/>
                </a:lnTo>
                <a:lnTo>
                  <a:pt x="222505" y="146304"/>
                </a:lnTo>
                <a:lnTo>
                  <a:pt x="214885" y="149352"/>
                </a:lnTo>
                <a:lnTo>
                  <a:pt x="208788" y="152400"/>
                </a:lnTo>
                <a:lnTo>
                  <a:pt x="205741" y="152400"/>
                </a:lnTo>
                <a:lnTo>
                  <a:pt x="196597" y="149352"/>
                </a:lnTo>
                <a:lnTo>
                  <a:pt x="187453" y="149352"/>
                </a:lnTo>
                <a:lnTo>
                  <a:pt x="181357" y="150876"/>
                </a:lnTo>
                <a:lnTo>
                  <a:pt x="175261" y="153925"/>
                </a:lnTo>
                <a:lnTo>
                  <a:pt x="166117" y="156973"/>
                </a:lnTo>
                <a:lnTo>
                  <a:pt x="158497" y="160021"/>
                </a:lnTo>
                <a:lnTo>
                  <a:pt x="150876" y="161545"/>
                </a:lnTo>
                <a:lnTo>
                  <a:pt x="146305" y="163068"/>
                </a:lnTo>
                <a:lnTo>
                  <a:pt x="143257" y="164592"/>
                </a:lnTo>
                <a:lnTo>
                  <a:pt x="141733" y="167640"/>
                </a:lnTo>
                <a:lnTo>
                  <a:pt x="132588" y="172212"/>
                </a:lnTo>
                <a:lnTo>
                  <a:pt x="129541" y="172212"/>
                </a:lnTo>
                <a:lnTo>
                  <a:pt x="123445" y="173737"/>
                </a:lnTo>
                <a:lnTo>
                  <a:pt x="120397" y="173737"/>
                </a:lnTo>
                <a:lnTo>
                  <a:pt x="118873" y="175261"/>
                </a:lnTo>
                <a:lnTo>
                  <a:pt x="123445" y="181356"/>
                </a:lnTo>
                <a:lnTo>
                  <a:pt x="118873" y="184404"/>
                </a:lnTo>
                <a:lnTo>
                  <a:pt x="112776" y="185928"/>
                </a:lnTo>
                <a:lnTo>
                  <a:pt x="105157" y="188976"/>
                </a:lnTo>
                <a:lnTo>
                  <a:pt x="97537" y="190500"/>
                </a:lnTo>
                <a:lnTo>
                  <a:pt x="89917" y="190500"/>
                </a:lnTo>
                <a:lnTo>
                  <a:pt x="83821" y="192025"/>
                </a:lnTo>
                <a:lnTo>
                  <a:pt x="77724" y="192025"/>
                </a:lnTo>
                <a:lnTo>
                  <a:pt x="74676" y="190500"/>
                </a:lnTo>
                <a:lnTo>
                  <a:pt x="70105" y="190500"/>
                </a:lnTo>
                <a:lnTo>
                  <a:pt x="64009" y="192025"/>
                </a:lnTo>
                <a:lnTo>
                  <a:pt x="54864" y="193549"/>
                </a:lnTo>
                <a:lnTo>
                  <a:pt x="22861" y="202692"/>
                </a:lnTo>
                <a:lnTo>
                  <a:pt x="16764" y="205740"/>
                </a:lnTo>
                <a:lnTo>
                  <a:pt x="10669" y="207264"/>
                </a:lnTo>
                <a:lnTo>
                  <a:pt x="7621" y="208788"/>
                </a:lnTo>
                <a:lnTo>
                  <a:pt x="0" y="208788"/>
                </a:lnTo>
                <a:lnTo>
                  <a:pt x="0" y="32004"/>
                </a:lnTo>
              </a:path>
            </a:pathLst>
          </a:custGeom>
          <a:solidFill>
            <a:srgbClr val="284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8542541" y="7029209"/>
            <a:ext cx="201168" cy="108203"/>
          </a:xfrm>
          <a:custGeom>
            <a:avLst/>
            <a:gdLst/>
            <a:ahLst/>
            <a:cxnLst/>
            <a:rect l="l" t="t" r="r" b="b"/>
            <a:pathLst>
              <a:path w="201168" h="108203">
                <a:moveTo>
                  <a:pt x="137159" y="0"/>
                </a:moveTo>
                <a:lnTo>
                  <a:pt x="140208" y="1524"/>
                </a:lnTo>
                <a:lnTo>
                  <a:pt x="144780" y="4571"/>
                </a:lnTo>
                <a:lnTo>
                  <a:pt x="156971" y="10667"/>
                </a:lnTo>
                <a:lnTo>
                  <a:pt x="164592" y="13715"/>
                </a:lnTo>
                <a:lnTo>
                  <a:pt x="170688" y="16764"/>
                </a:lnTo>
                <a:lnTo>
                  <a:pt x="175259" y="19812"/>
                </a:lnTo>
                <a:lnTo>
                  <a:pt x="179832" y="24383"/>
                </a:lnTo>
                <a:lnTo>
                  <a:pt x="182880" y="28955"/>
                </a:lnTo>
                <a:lnTo>
                  <a:pt x="185928" y="35052"/>
                </a:lnTo>
                <a:lnTo>
                  <a:pt x="195071" y="47243"/>
                </a:lnTo>
                <a:lnTo>
                  <a:pt x="198120" y="51815"/>
                </a:lnTo>
                <a:lnTo>
                  <a:pt x="201168" y="54864"/>
                </a:lnTo>
                <a:lnTo>
                  <a:pt x="201168" y="56388"/>
                </a:lnTo>
                <a:lnTo>
                  <a:pt x="192024" y="62483"/>
                </a:lnTo>
                <a:lnTo>
                  <a:pt x="170688" y="73152"/>
                </a:lnTo>
                <a:lnTo>
                  <a:pt x="160020" y="77724"/>
                </a:lnTo>
                <a:lnTo>
                  <a:pt x="150876" y="82295"/>
                </a:lnTo>
                <a:lnTo>
                  <a:pt x="143256" y="86867"/>
                </a:lnTo>
                <a:lnTo>
                  <a:pt x="137159" y="88391"/>
                </a:lnTo>
                <a:lnTo>
                  <a:pt x="134112" y="88391"/>
                </a:lnTo>
                <a:lnTo>
                  <a:pt x="129540" y="86867"/>
                </a:lnTo>
                <a:lnTo>
                  <a:pt x="124968" y="86867"/>
                </a:lnTo>
                <a:lnTo>
                  <a:pt x="120395" y="85343"/>
                </a:lnTo>
                <a:lnTo>
                  <a:pt x="118871" y="85343"/>
                </a:lnTo>
                <a:lnTo>
                  <a:pt x="115824" y="86867"/>
                </a:lnTo>
                <a:lnTo>
                  <a:pt x="109728" y="88391"/>
                </a:lnTo>
                <a:lnTo>
                  <a:pt x="103632" y="91440"/>
                </a:lnTo>
                <a:lnTo>
                  <a:pt x="94488" y="92964"/>
                </a:lnTo>
                <a:lnTo>
                  <a:pt x="86868" y="96012"/>
                </a:lnTo>
                <a:lnTo>
                  <a:pt x="79247" y="97536"/>
                </a:lnTo>
                <a:lnTo>
                  <a:pt x="74676" y="99060"/>
                </a:lnTo>
                <a:lnTo>
                  <a:pt x="71628" y="100583"/>
                </a:lnTo>
                <a:lnTo>
                  <a:pt x="70104" y="103631"/>
                </a:lnTo>
                <a:lnTo>
                  <a:pt x="60959" y="108203"/>
                </a:lnTo>
                <a:lnTo>
                  <a:pt x="56388" y="106679"/>
                </a:lnTo>
                <a:lnTo>
                  <a:pt x="51816" y="106679"/>
                </a:lnTo>
                <a:lnTo>
                  <a:pt x="48768" y="105155"/>
                </a:lnTo>
                <a:lnTo>
                  <a:pt x="47244" y="105155"/>
                </a:lnTo>
                <a:lnTo>
                  <a:pt x="44195" y="103631"/>
                </a:lnTo>
                <a:lnTo>
                  <a:pt x="41147" y="100583"/>
                </a:lnTo>
                <a:lnTo>
                  <a:pt x="39624" y="97536"/>
                </a:lnTo>
                <a:lnTo>
                  <a:pt x="36576" y="92964"/>
                </a:lnTo>
                <a:lnTo>
                  <a:pt x="35052" y="88391"/>
                </a:lnTo>
                <a:lnTo>
                  <a:pt x="32004" y="76200"/>
                </a:lnTo>
                <a:lnTo>
                  <a:pt x="28956" y="71627"/>
                </a:lnTo>
                <a:lnTo>
                  <a:pt x="25908" y="70103"/>
                </a:lnTo>
                <a:lnTo>
                  <a:pt x="22859" y="67055"/>
                </a:lnTo>
                <a:lnTo>
                  <a:pt x="18288" y="64007"/>
                </a:lnTo>
                <a:lnTo>
                  <a:pt x="13716" y="62483"/>
                </a:lnTo>
                <a:lnTo>
                  <a:pt x="9144" y="59436"/>
                </a:lnTo>
                <a:lnTo>
                  <a:pt x="4571" y="57912"/>
                </a:lnTo>
                <a:lnTo>
                  <a:pt x="1524" y="56388"/>
                </a:lnTo>
                <a:lnTo>
                  <a:pt x="0" y="56388"/>
                </a:lnTo>
                <a:lnTo>
                  <a:pt x="1524" y="47243"/>
                </a:lnTo>
                <a:lnTo>
                  <a:pt x="4571" y="42671"/>
                </a:lnTo>
                <a:lnTo>
                  <a:pt x="12192" y="35052"/>
                </a:lnTo>
                <a:lnTo>
                  <a:pt x="15240" y="33527"/>
                </a:lnTo>
                <a:lnTo>
                  <a:pt x="22859" y="25907"/>
                </a:lnTo>
                <a:lnTo>
                  <a:pt x="27432" y="22860"/>
                </a:lnTo>
                <a:lnTo>
                  <a:pt x="35052" y="15240"/>
                </a:lnTo>
                <a:lnTo>
                  <a:pt x="39624" y="13715"/>
                </a:lnTo>
                <a:lnTo>
                  <a:pt x="41147" y="12191"/>
                </a:lnTo>
                <a:lnTo>
                  <a:pt x="42671" y="13715"/>
                </a:lnTo>
                <a:lnTo>
                  <a:pt x="54864" y="19812"/>
                </a:lnTo>
                <a:lnTo>
                  <a:pt x="64008" y="28955"/>
                </a:lnTo>
                <a:lnTo>
                  <a:pt x="64008" y="32003"/>
                </a:lnTo>
                <a:lnTo>
                  <a:pt x="67056" y="35052"/>
                </a:lnTo>
                <a:lnTo>
                  <a:pt x="71628" y="36576"/>
                </a:lnTo>
                <a:lnTo>
                  <a:pt x="74676" y="38100"/>
                </a:lnTo>
                <a:lnTo>
                  <a:pt x="79247" y="41148"/>
                </a:lnTo>
                <a:lnTo>
                  <a:pt x="82295" y="41148"/>
                </a:lnTo>
                <a:lnTo>
                  <a:pt x="85344" y="42671"/>
                </a:lnTo>
                <a:lnTo>
                  <a:pt x="86868" y="42671"/>
                </a:lnTo>
                <a:lnTo>
                  <a:pt x="88392" y="41148"/>
                </a:lnTo>
                <a:lnTo>
                  <a:pt x="88392" y="38100"/>
                </a:lnTo>
                <a:lnTo>
                  <a:pt x="91440" y="32003"/>
                </a:lnTo>
                <a:lnTo>
                  <a:pt x="92964" y="27431"/>
                </a:lnTo>
                <a:lnTo>
                  <a:pt x="94488" y="24383"/>
                </a:lnTo>
                <a:lnTo>
                  <a:pt x="96012" y="24383"/>
                </a:lnTo>
                <a:lnTo>
                  <a:pt x="99059" y="21336"/>
                </a:lnTo>
                <a:lnTo>
                  <a:pt x="105156" y="18288"/>
                </a:lnTo>
                <a:lnTo>
                  <a:pt x="114300" y="9143"/>
                </a:lnTo>
                <a:lnTo>
                  <a:pt x="120395" y="6095"/>
                </a:lnTo>
                <a:lnTo>
                  <a:pt x="123444" y="3048"/>
                </a:lnTo>
                <a:lnTo>
                  <a:pt x="126492" y="1524"/>
                </a:lnTo>
                <a:lnTo>
                  <a:pt x="128016" y="1524"/>
                </a:lnTo>
                <a:lnTo>
                  <a:pt x="131064" y="0"/>
                </a:lnTo>
                <a:lnTo>
                  <a:pt x="137159" y="0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8880869" y="6703073"/>
            <a:ext cx="650748" cy="560831"/>
          </a:xfrm>
          <a:custGeom>
            <a:avLst/>
            <a:gdLst/>
            <a:ahLst/>
            <a:cxnLst/>
            <a:rect l="l" t="t" r="r" b="b"/>
            <a:pathLst>
              <a:path w="650748" h="560831">
                <a:moveTo>
                  <a:pt x="640080" y="518160"/>
                </a:moveTo>
                <a:lnTo>
                  <a:pt x="646176" y="496824"/>
                </a:lnTo>
                <a:lnTo>
                  <a:pt x="650748" y="480060"/>
                </a:lnTo>
                <a:lnTo>
                  <a:pt x="650748" y="449579"/>
                </a:lnTo>
                <a:lnTo>
                  <a:pt x="649224" y="443484"/>
                </a:lnTo>
                <a:lnTo>
                  <a:pt x="647700" y="437388"/>
                </a:lnTo>
                <a:lnTo>
                  <a:pt x="646176" y="431291"/>
                </a:lnTo>
                <a:lnTo>
                  <a:pt x="644652" y="426719"/>
                </a:lnTo>
                <a:lnTo>
                  <a:pt x="641604" y="420624"/>
                </a:lnTo>
                <a:lnTo>
                  <a:pt x="629412" y="402336"/>
                </a:lnTo>
                <a:lnTo>
                  <a:pt x="624840" y="399288"/>
                </a:lnTo>
                <a:lnTo>
                  <a:pt x="621792" y="394715"/>
                </a:lnTo>
                <a:lnTo>
                  <a:pt x="617219" y="391667"/>
                </a:lnTo>
                <a:lnTo>
                  <a:pt x="609600" y="384048"/>
                </a:lnTo>
                <a:lnTo>
                  <a:pt x="605028" y="381000"/>
                </a:lnTo>
                <a:lnTo>
                  <a:pt x="600455" y="376427"/>
                </a:lnTo>
                <a:lnTo>
                  <a:pt x="592836" y="370331"/>
                </a:lnTo>
                <a:lnTo>
                  <a:pt x="586740" y="365760"/>
                </a:lnTo>
                <a:lnTo>
                  <a:pt x="556260" y="353567"/>
                </a:lnTo>
                <a:lnTo>
                  <a:pt x="548640" y="352043"/>
                </a:lnTo>
                <a:lnTo>
                  <a:pt x="539496" y="350519"/>
                </a:lnTo>
                <a:lnTo>
                  <a:pt x="495300" y="350519"/>
                </a:lnTo>
                <a:lnTo>
                  <a:pt x="477012" y="353567"/>
                </a:lnTo>
                <a:lnTo>
                  <a:pt x="466343" y="355091"/>
                </a:lnTo>
                <a:lnTo>
                  <a:pt x="475488" y="373379"/>
                </a:lnTo>
                <a:lnTo>
                  <a:pt x="480060" y="384048"/>
                </a:lnTo>
                <a:lnTo>
                  <a:pt x="484631" y="391667"/>
                </a:lnTo>
                <a:lnTo>
                  <a:pt x="489204" y="400812"/>
                </a:lnTo>
                <a:lnTo>
                  <a:pt x="492252" y="408431"/>
                </a:lnTo>
                <a:lnTo>
                  <a:pt x="496824" y="414527"/>
                </a:lnTo>
                <a:lnTo>
                  <a:pt x="499872" y="422148"/>
                </a:lnTo>
                <a:lnTo>
                  <a:pt x="504443" y="422148"/>
                </a:lnTo>
                <a:lnTo>
                  <a:pt x="510540" y="420624"/>
                </a:lnTo>
                <a:lnTo>
                  <a:pt x="516636" y="422148"/>
                </a:lnTo>
                <a:lnTo>
                  <a:pt x="522731" y="422148"/>
                </a:lnTo>
                <a:lnTo>
                  <a:pt x="530352" y="423672"/>
                </a:lnTo>
                <a:lnTo>
                  <a:pt x="536448" y="426719"/>
                </a:lnTo>
                <a:lnTo>
                  <a:pt x="551688" y="432815"/>
                </a:lnTo>
                <a:lnTo>
                  <a:pt x="556260" y="437388"/>
                </a:lnTo>
                <a:lnTo>
                  <a:pt x="562355" y="441960"/>
                </a:lnTo>
                <a:lnTo>
                  <a:pt x="571500" y="454151"/>
                </a:lnTo>
                <a:lnTo>
                  <a:pt x="574548" y="458724"/>
                </a:lnTo>
                <a:lnTo>
                  <a:pt x="576072" y="467867"/>
                </a:lnTo>
                <a:lnTo>
                  <a:pt x="577596" y="473963"/>
                </a:lnTo>
                <a:lnTo>
                  <a:pt x="574548" y="483107"/>
                </a:lnTo>
                <a:lnTo>
                  <a:pt x="574548" y="484631"/>
                </a:lnTo>
                <a:lnTo>
                  <a:pt x="573024" y="486155"/>
                </a:lnTo>
                <a:lnTo>
                  <a:pt x="571500" y="487679"/>
                </a:lnTo>
                <a:lnTo>
                  <a:pt x="560831" y="487679"/>
                </a:lnTo>
                <a:lnTo>
                  <a:pt x="556260" y="486155"/>
                </a:lnTo>
                <a:lnTo>
                  <a:pt x="547116" y="480060"/>
                </a:lnTo>
                <a:lnTo>
                  <a:pt x="541019" y="475488"/>
                </a:lnTo>
                <a:lnTo>
                  <a:pt x="528828" y="463296"/>
                </a:lnTo>
                <a:lnTo>
                  <a:pt x="522731" y="454151"/>
                </a:lnTo>
                <a:lnTo>
                  <a:pt x="515112" y="445007"/>
                </a:lnTo>
                <a:lnTo>
                  <a:pt x="507492" y="434339"/>
                </a:lnTo>
                <a:lnTo>
                  <a:pt x="499872" y="422148"/>
                </a:lnTo>
                <a:lnTo>
                  <a:pt x="498348" y="420624"/>
                </a:lnTo>
                <a:lnTo>
                  <a:pt x="498348" y="417576"/>
                </a:lnTo>
                <a:lnTo>
                  <a:pt x="496824" y="416051"/>
                </a:lnTo>
                <a:lnTo>
                  <a:pt x="495300" y="414527"/>
                </a:lnTo>
                <a:lnTo>
                  <a:pt x="493776" y="411479"/>
                </a:lnTo>
                <a:lnTo>
                  <a:pt x="492252" y="406907"/>
                </a:lnTo>
                <a:lnTo>
                  <a:pt x="490728" y="403860"/>
                </a:lnTo>
                <a:lnTo>
                  <a:pt x="487680" y="400812"/>
                </a:lnTo>
                <a:lnTo>
                  <a:pt x="484631" y="394715"/>
                </a:lnTo>
                <a:lnTo>
                  <a:pt x="483107" y="390143"/>
                </a:lnTo>
                <a:lnTo>
                  <a:pt x="480060" y="384048"/>
                </a:lnTo>
                <a:lnTo>
                  <a:pt x="477012" y="379476"/>
                </a:lnTo>
                <a:lnTo>
                  <a:pt x="475488" y="373379"/>
                </a:lnTo>
                <a:lnTo>
                  <a:pt x="466343" y="355091"/>
                </a:lnTo>
                <a:lnTo>
                  <a:pt x="460248" y="339851"/>
                </a:lnTo>
                <a:lnTo>
                  <a:pt x="452628" y="324612"/>
                </a:lnTo>
                <a:lnTo>
                  <a:pt x="446531" y="310896"/>
                </a:lnTo>
                <a:lnTo>
                  <a:pt x="438912" y="297179"/>
                </a:lnTo>
                <a:lnTo>
                  <a:pt x="431292" y="281939"/>
                </a:lnTo>
                <a:lnTo>
                  <a:pt x="422148" y="268224"/>
                </a:lnTo>
                <a:lnTo>
                  <a:pt x="414528" y="254507"/>
                </a:lnTo>
                <a:lnTo>
                  <a:pt x="405384" y="240791"/>
                </a:lnTo>
                <a:lnTo>
                  <a:pt x="396240" y="228600"/>
                </a:lnTo>
                <a:lnTo>
                  <a:pt x="387096" y="214884"/>
                </a:lnTo>
                <a:lnTo>
                  <a:pt x="379476" y="202691"/>
                </a:lnTo>
                <a:lnTo>
                  <a:pt x="370331" y="188976"/>
                </a:lnTo>
                <a:lnTo>
                  <a:pt x="352043" y="164591"/>
                </a:lnTo>
                <a:lnTo>
                  <a:pt x="342900" y="153924"/>
                </a:lnTo>
                <a:lnTo>
                  <a:pt x="333755" y="141731"/>
                </a:lnTo>
                <a:lnTo>
                  <a:pt x="324612" y="131063"/>
                </a:lnTo>
                <a:lnTo>
                  <a:pt x="316992" y="121919"/>
                </a:lnTo>
                <a:lnTo>
                  <a:pt x="307848" y="111251"/>
                </a:lnTo>
                <a:lnTo>
                  <a:pt x="300228" y="102107"/>
                </a:lnTo>
                <a:lnTo>
                  <a:pt x="291084" y="92963"/>
                </a:lnTo>
                <a:lnTo>
                  <a:pt x="283464" y="83819"/>
                </a:lnTo>
                <a:lnTo>
                  <a:pt x="277367" y="76200"/>
                </a:lnTo>
                <a:lnTo>
                  <a:pt x="269748" y="68579"/>
                </a:lnTo>
                <a:lnTo>
                  <a:pt x="262128" y="62484"/>
                </a:lnTo>
                <a:lnTo>
                  <a:pt x="233172" y="33527"/>
                </a:lnTo>
                <a:lnTo>
                  <a:pt x="228600" y="32003"/>
                </a:lnTo>
                <a:lnTo>
                  <a:pt x="205740" y="16763"/>
                </a:lnTo>
                <a:lnTo>
                  <a:pt x="184404" y="7619"/>
                </a:lnTo>
                <a:lnTo>
                  <a:pt x="164592" y="1524"/>
                </a:lnTo>
                <a:lnTo>
                  <a:pt x="144780" y="0"/>
                </a:lnTo>
                <a:lnTo>
                  <a:pt x="124967" y="1524"/>
                </a:lnTo>
                <a:lnTo>
                  <a:pt x="108204" y="6096"/>
                </a:lnTo>
                <a:lnTo>
                  <a:pt x="91440" y="13715"/>
                </a:lnTo>
                <a:lnTo>
                  <a:pt x="77724" y="22860"/>
                </a:lnTo>
                <a:lnTo>
                  <a:pt x="64007" y="33527"/>
                </a:lnTo>
                <a:lnTo>
                  <a:pt x="50292" y="45719"/>
                </a:lnTo>
                <a:lnTo>
                  <a:pt x="39624" y="57912"/>
                </a:lnTo>
                <a:lnTo>
                  <a:pt x="21336" y="85343"/>
                </a:lnTo>
                <a:lnTo>
                  <a:pt x="7619" y="112776"/>
                </a:lnTo>
                <a:lnTo>
                  <a:pt x="4572" y="126491"/>
                </a:lnTo>
                <a:lnTo>
                  <a:pt x="3048" y="131063"/>
                </a:lnTo>
                <a:lnTo>
                  <a:pt x="1524" y="140207"/>
                </a:lnTo>
                <a:lnTo>
                  <a:pt x="0" y="149351"/>
                </a:lnTo>
                <a:lnTo>
                  <a:pt x="0" y="187451"/>
                </a:lnTo>
                <a:lnTo>
                  <a:pt x="1524" y="202691"/>
                </a:lnTo>
                <a:lnTo>
                  <a:pt x="4572" y="217931"/>
                </a:lnTo>
                <a:lnTo>
                  <a:pt x="9143" y="233172"/>
                </a:lnTo>
                <a:lnTo>
                  <a:pt x="21336" y="260603"/>
                </a:lnTo>
                <a:lnTo>
                  <a:pt x="30480" y="271272"/>
                </a:lnTo>
                <a:lnTo>
                  <a:pt x="42672" y="283463"/>
                </a:lnTo>
                <a:lnTo>
                  <a:pt x="54864" y="291084"/>
                </a:lnTo>
                <a:lnTo>
                  <a:pt x="71628" y="297179"/>
                </a:lnTo>
                <a:lnTo>
                  <a:pt x="88392" y="300227"/>
                </a:lnTo>
                <a:lnTo>
                  <a:pt x="108204" y="301751"/>
                </a:lnTo>
                <a:lnTo>
                  <a:pt x="144780" y="304800"/>
                </a:lnTo>
                <a:lnTo>
                  <a:pt x="178307" y="307848"/>
                </a:lnTo>
                <a:lnTo>
                  <a:pt x="192024" y="309372"/>
                </a:lnTo>
                <a:lnTo>
                  <a:pt x="207264" y="309372"/>
                </a:lnTo>
                <a:lnTo>
                  <a:pt x="220980" y="310896"/>
                </a:lnTo>
                <a:lnTo>
                  <a:pt x="233172" y="312419"/>
                </a:lnTo>
                <a:lnTo>
                  <a:pt x="254507" y="315467"/>
                </a:lnTo>
                <a:lnTo>
                  <a:pt x="263652" y="316991"/>
                </a:lnTo>
                <a:lnTo>
                  <a:pt x="271272" y="320039"/>
                </a:lnTo>
                <a:lnTo>
                  <a:pt x="283464" y="323088"/>
                </a:lnTo>
                <a:lnTo>
                  <a:pt x="286512" y="324612"/>
                </a:lnTo>
                <a:lnTo>
                  <a:pt x="281940" y="324612"/>
                </a:lnTo>
                <a:lnTo>
                  <a:pt x="278892" y="326136"/>
                </a:lnTo>
                <a:lnTo>
                  <a:pt x="277367" y="326136"/>
                </a:lnTo>
                <a:lnTo>
                  <a:pt x="274319" y="327660"/>
                </a:lnTo>
                <a:lnTo>
                  <a:pt x="271272" y="330707"/>
                </a:lnTo>
                <a:lnTo>
                  <a:pt x="277367" y="333755"/>
                </a:lnTo>
                <a:lnTo>
                  <a:pt x="284988" y="336803"/>
                </a:lnTo>
                <a:lnTo>
                  <a:pt x="291084" y="341376"/>
                </a:lnTo>
                <a:lnTo>
                  <a:pt x="300228" y="345948"/>
                </a:lnTo>
                <a:lnTo>
                  <a:pt x="307848" y="350519"/>
                </a:lnTo>
                <a:lnTo>
                  <a:pt x="316992" y="356615"/>
                </a:lnTo>
                <a:lnTo>
                  <a:pt x="324612" y="362712"/>
                </a:lnTo>
                <a:lnTo>
                  <a:pt x="333755" y="368807"/>
                </a:lnTo>
                <a:lnTo>
                  <a:pt x="344424" y="376427"/>
                </a:lnTo>
                <a:lnTo>
                  <a:pt x="353567" y="384048"/>
                </a:lnTo>
                <a:lnTo>
                  <a:pt x="387096" y="417576"/>
                </a:lnTo>
                <a:lnTo>
                  <a:pt x="394716" y="426719"/>
                </a:lnTo>
                <a:lnTo>
                  <a:pt x="400812" y="434339"/>
                </a:lnTo>
                <a:lnTo>
                  <a:pt x="409955" y="445007"/>
                </a:lnTo>
                <a:lnTo>
                  <a:pt x="417576" y="457200"/>
                </a:lnTo>
                <a:lnTo>
                  <a:pt x="426719" y="467867"/>
                </a:lnTo>
                <a:lnTo>
                  <a:pt x="434340" y="478536"/>
                </a:lnTo>
                <a:lnTo>
                  <a:pt x="443484" y="489203"/>
                </a:lnTo>
                <a:lnTo>
                  <a:pt x="451104" y="499872"/>
                </a:lnTo>
                <a:lnTo>
                  <a:pt x="460248" y="509015"/>
                </a:lnTo>
                <a:lnTo>
                  <a:pt x="469392" y="516636"/>
                </a:lnTo>
                <a:lnTo>
                  <a:pt x="478536" y="525779"/>
                </a:lnTo>
                <a:lnTo>
                  <a:pt x="487680" y="533400"/>
                </a:lnTo>
                <a:lnTo>
                  <a:pt x="498348" y="539496"/>
                </a:lnTo>
                <a:lnTo>
                  <a:pt x="507492" y="545591"/>
                </a:lnTo>
                <a:lnTo>
                  <a:pt x="518160" y="551688"/>
                </a:lnTo>
                <a:lnTo>
                  <a:pt x="527304" y="556260"/>
                </a:lnTo>
                <a:lnTo>
                  <a:pt x="537972" y="559307"/>
                </a:lnTo>
                <a:lnTo>
                  <a:pt x="548640" y="560831"/>
                </a:lnTo>
                <a:lnTo>
                  <a:pt x="576072" y="560831"/>
                </a:lnTo>
                <a:lnTo>
                  <a:pt x="583692" y="559307"/>
                </a:lnTo>
                <a:lnTo>
                  <a:pt x="589788" y="557784"/>
                </a:lnTo>
                <a:lnTo>
                  <a:pt x="597407" y="554736"/>
                </a:lnTo>
                <a:lnTo>
                  <a:pt x="615696" y="545591"/>
                </a:lnTo>
                <a:lnTo>
                  <a:pt x="621792" y="541019"/>
                </a:lnTo>
                <a:lnTo>
                  <a:pt x="626364" y="537972"/>
                </a:lnTo>
                <a:lnTo>
                  <a:pt x="630936" y="533400"/>
                </a:lnTo>
                <a:lnTo>
                  <a:pt x="633984" y="528827"/>
                </a:lnTo>
                <a:lnTo>
                  <a:pt x="638555" y="522731"/>
                </a:lnTo>
                <a:lnTo>
                  <a:pt x="640080" y="518160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9085085" y="7100836"/>
            <a:ext cx="192024" cy="54864"/>
          </a:xfrm>
          <a:custGeom>
            <a:avLst/>
            <a:gdLst/>
            <a:ahLst/>
            <a:cxnLst/>
            <a:rect l="l" t="t" r="r" b="b"/>
            <a:pathLst>
              <a:path w="192024" h="54864">
                <a:moveTo>
                  <a:pt x="0" y="54864"/>
                </a:moveTo>
                <a:lnTo>
                  <a:pt x="12191" y="54864"/>
                </a:lnTo>
                <a:lnTo>
                  <a:pt x="21336" y="53340"/>
                </a:lnTo>
                <a:lnTo>
                  <a:pt x="32003" y="50292"/>
                </a:lnTo>
                <a:lnTo>
                  <a:pt x="44196" y="47244"/>
                </a:lnTo>
                <a:lnTo>
                  <a:pt x="57912" y="42673"/>
                </a:lnTo>
                <a:lnTo>
                  <a:pt x="71627" y="39625"/>
                </a:lnTo>
                <a:lnTo>
                  <a:pt x="85344" y="35052"/>
                </a:lnTo>
                <a:lnTo>
                  <a:pt x="99060" y="28956"/>
                </a:lnTo>
                <a:lnTo>
                  <a:pt x="126491" y="19813"/>
                </a:lnTo>
                <a:lnTo>
                  <a:pt x="138684" y="15240"/>
                </a:lnTo>
                <a:lnTo>
                  <a:pt x="149351" y="10668"/>
                </a:lnTo>
                <a:lnTo>
                  <a:pt x="158496" y="6097"/>
                </a:lnTo>
                <a:lnTo>
                  <a:pt x="166115" y="3049"/>
                </a:lnTo>
                <a:lnTo>
                  <a:pt x="170688" y="0"/>
                </a:lnTo>
                <a:lnTo>
                  <a:pt x="182880" y="12192"/>
                </a:lnTo>
                <a:lnTo>
                  <a:pt x="184403" y="15240"/>
                </a:lnTo>
                <a:lnTo>
                  <a:pt x="192024" y="22861"/>
                </a:lnTo>
                <a:lnTo>
                  <a:pt x="187451" y="24385"/>
                </a:lnTo>
                <a:lnTo>
                  <a:pt x="182880" y="27433"/>
                </a:lnTo>
                <a:lnTo>
                  <a:pt x="175260" y="28956"/>
                </a:lnTo>
                <a:lnTo>
                  <a:pt x="153924" y="35052"/>
                </a:lnTo>
                <a:lnTo>
                  <a:pt x="141732" y="38100"/>
                </a:lnTo>
                <a:lnTo>
                  <a:pt x="128015" y="39625"/>
                </a:lnTo>
                <a:lnTo>
                  <a:pt x="114300" y="44197"/>
                </a:lnTo>
                <a:lnTo>
                  <a:pt x="100584" y="45721"/>
                </a:lnTo>
                <a:lnTo>
                  <a:pt x="85344" y="48768"/>
                </a:lnTo>
                <a:lnTo>
                  <a:pt x="54864" y="51816"/>
                </a:lnTo>
                <a:lnTo>
                  <a:pt x="41148" y="54864"/>
                </a:lnTo>
                <a:lnTo>
                  <a:pt x="0" y="54864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8605024" y="6980440"/>
            <a:ext cx="80773" cy="99060"/>
          </a:xfrm>
          <a:custGeom>
            <a:avLst/>
            <a:gdLst/>
            <a:ahLst/>
            <a:cxnLst/>
            <a:rect l="l" t="t" r="r" b="b"/>
            <a:pathLst>
              <a:path w="80773" h="99060">
                <a:moveTo>
                  <a:pt x="68581" y="3048"/>
                </a:moveTo>
                <a:lnTo>
                  <a:pt x="74676" y="6096"/>
                </a:lnTo>
                <a:lnTo>
                  <a:pt x="79249" y="10669"/>
                </a:lnTo>
                <a:lnTo>
                  <a:pt x="80773" y="15240"/>
                </a:lnTo>
                <a:lnTo>
                  <a:pt x="80773" y="27433"/>
                </a:lnTo>
                <a:lnTo>
                  <a:pt x="79249" y="33529"/>
                </a:lnTo>
                <a:lnTo>
                  <a:pt x="77725" y="38100"/>
                </a:lnTo>
                <a:lnTo>
                  <a:pt x="74676" y="47245"/>
                </a:lnTo>
                <a:lnTo>
                  <a:pt x="71629" y="57912"/>
                </a:lnTo>
                <a:lnTo>
                  <a:pt x="65533" y="76200"/>
                </a:lnTo>
                <a:lnTo>
                  <a:pt x="64009" y="82296"/>
                </a:lnTo>
                <a:lnTo>
                  <a:pt x="62485" y="88393"/>
                </a:lnTo>
                <a:lnTo>
                  <a:pt x="56388" y="97536"/>
                </a:lnTo>
                <a:lnTo>
                  <a:pt x="50293" y="99060"/>
                </a:lnTo>
                <a:lnTo>
                  <a:pt x="47245" y="99060"/>
                </a:lnTo>
                <a:lnTo>
                  <a:pt x="44197" y="97536"/>
                </a:lnTo>
                <a:lnTo>
                  <a:pt x="36576" y="97536"/>
                </a:lnTo>
                <a:lnTo>
                  <a:pt x="35052" y="96012"/>
                </a:lnTo>
                <a:lnTo>
                  <a:pt x="32005" y="94488"/>
                </a:lnTo>
                <a:lnTo>
                  <a:pt x="28957" y="94488"/>
                </a:lnTo>
                <a:lnTo>
                  <a:pt x="27433" y="96012"/>
                </a:lnTo>
                <a:lnTo>
                  <a:pt x="24385" y="96012"/>
                </a:lnTo>
                <a:lnTo>
                  <a:pt x="22861" y="94488"/>
                </a:lnTo>
                <a:lnTo>
                  <a:pt x="21337" y="94488"/>
                </a:lnTo>
                <a:lnTo>
                  <a:pt x="19812" y="92964"/>
                </a:lnTo>
                <a:lnTo>
                  <a:pt x="19812" y="89917"/>
                </a:lnTo>
                <a:lnTo>
                  <a:pt x="12193" y="89917"/>
                </a:lnTo>
                <a:lnTo>
                  <a:pt x="10669" y="88393"/>
                </a:lnTo>
                <a:lnTo>
                  <a:pt x="9145" y="86869"/>
                </a:lnTo>
                <a:lnTo>
                  <a:pt x="9145" y="82296"/>
                </a:lnTo>
                <a:lnTo>
                  <a:pt x="4573" y="82296"/>
                </a:lnTo>
                <a:lnTo>
                  <a:pt x="1525" y="80772"/>
                </a:lnTo>
                <a:lnTo>
                  <a:pt x="0" y="77724"/>
                </a:lnTo>
                <a:lnTo>
                  <a:pt x="1525" y="73152"/>
                </a:lnTo>
                <a:lnTo>
                  <a:pt x="3049" y="71629"/>
                </a:lnTo>
                <a:lnTo>
                  <a:pt x="6097" y="65533"/>
                </a:lnTo>
                <a:lnTo>
                  <a:pt x="12193" y="59436"/>
                </a:lnTo>
                <a:lnTo>
                  <a:pt x="13717" y="54864"/>
                </a:lnTo>
                <a:lnTo>
                  <a:pt x="16764" y="50293"/>
                </a:lnTo>
                <a:lnTo>
                  <a:pt x="22861" y="44196"/>
                </a:lnTo>
                <a:lnTo>
                  <a:pt x="27433" y="35052"/>
                </a:lnTo>
                <a:lnTo>
                  <a:pt x="28957" y="28957"/>
                </a:lnTo>
                <a:lnTo>
                  <a:pt x="32005" y="24384"/>
                </a:lnTo>
                <a:lnTo>
                  <a:pt x="32005" y="21336"/>
                </a:lnTo>
                <a:lnTo>
                  <a:pt x="33529" y="18288"/>
                </a:lnTo>
                <a:lnTo>
                  <a:pt x="36576" y="13717"/>
                </a:lnTo>
                <a:lnTo>
                  <a:pt x="39625" y="7621"/>
                </a:lnTo>
                <a:lnTo>
                  <a:pt x="45721" y="3048"/>
                </a:lnTo>
                <a:lnTo>
                  <a:pt x="57912" y="0"/>
                </a:lnTo>
                <a:lnTo>
                  <a:pt x="68581" y="3048"/>
                </a:lnTo>
              </a:path>
            </a:pathLst>
          </a:custGeom>
          <a:solidFill>
            <a:srgbClr val="B5595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8649221" y="6983488"/>
            <a:ext cx="36576" cy="96012"/>
          </a:xfrm>
          <a:custGeom>
            <a:avLst/>
            <a:gdLst/>
            <a:ahLst/>
            <a:cxnLst/>
            <a:rect l="l" t="t" r="r" b="b"/>
            <a:pathLst>
              <a:path w="36576" h="96012">
                <a:moveTo>
                  <a:pt x="6096" y="96012"/>
                </a:moveTo>
                <a:lnTo>
                  <a:pt x="12191" y="92964"/>
                </a:lnTo>
                <a:lnTo>
                  <a:pt x="15240" y="89916"/>
                </a:lnTo>
                <a:lnTo>
                  <a:pt x="18288" y="85345"/>
                </a:lnTo>
                <a:lnTo>
                  <a:pt x="19812" y="79248"/>
                </a:lnTo>
                <a:lnTo>
                  <a:pt x="21336" y="73152"/>
                </a:lnTo>
                <a:lnTo>
                  <a:pt x="27432" y="54864"/>
                </a:lnTo>
                <a:lnTo>
                  <a:pt x="30479" y="44197"/>
                </a:lnTo>
                <a:lnTo>
                  <a:pt x="33528" y="35052"/>
                </a:lnTo>
                <a:lnTo>
                  <a:pt x="35052" y="30481"/>
                </a:lnTo>
                <a:lnTo>
                  <a:pt x="36576" y="24385"/>
                </a:lnTo>
                <a:lnTo>
                  <a:pt x="36576" y="10669"/>
                </a:lnTo>
                <a:lnTo>
                  <a:pt x="35052" y="7621"/>
                </a:lnTo>
                <a:lnTo>
                  <a:pt x="30479" y="3048"/>
                </a:lnTo>
                <a:lnTo>
                  <a:pt x="24384" y="0"/>
                </a:lnTo>
                <a:lnTo>
                  <a:pt x="27432" y="3048"/>
                </a:lnTo>
                <a:lnTo>
                  <a:pt x="30479" y="7621"/>
                </a:lnTo>
                <a:lnTo>
                  <a:pt x="32003" y="13716"/>
                </a:lnTo>
                <a:lnTo>
                  <a:pt x="30479" y="21336"/>
                </a:lnTo>
                <a:lnTo>
                  <a:pt x="28955" y="25909"/>
                </a:lnTo>
                <a:lnTo>
                  <a:pt x="24384" y="30481"/>
                </a:lnTo>
                <a:lnTo>
                  <a:pt x="16764" y="32004"/>
                </a:lnTo>
                <a:lnTo>
                  <a:pt x="4572" y="28957"/>
                </a:lnTo>
                <a:lnTo>
                  <a:pt x="7620" y="32004"/>
                </a:lnTo>
                <a:lnTo>
                  <a:pt x="10667" y="33528"/>
                </a:lnTo>
                <a:lnTo>
                  <a:pt x="12191" y="33528"/>
                </a:lnTo>
                <a:lnTo>
                  <a:pt x="13715" y="35052"/>
                </a:lnTo>
                <a:lnTo>
                  <a:pt x="16764" y="36576"/>
                </a:lnTo>
                <a:lnTo>
                  <a:pt x="22860" y="36576"/>
                </a:lnTo>
                <a:lnTo>
                  <a:pt x="22860" y="38100"/>
                </a:lnTo>
                <a:lnTo>
                  <a:pt x="18288" y="38100"/>
                </a:lnTo>
                <a:lnTo>
                  <a:pt x="13715" y="39624"/>
                </a:lnTo>
                <a:lnTo>
                  <a:pt x="6096" y="39624"/>
                </a:lnTo>
                <a:lnTo>
                  <a:pt x="1524" y="38100"/>
                </a:lnTo>
                <a:lnTo>
                  <a:pt x="0" y="38100"/>
                </a:lnTo>
                <a:lnTo>
                  <a:pt x="0" y="39624"/>
                </a:lnTo>
                <a:lnTo>
                  <a:pt x="1524" y="39624"/>
                </a:lnTo>
                <a:lnTo>
                  <a:pt x="4572" y="42673"/>
                </a:lnTo>
                <a:lnTo>
                  <a:pt x="7620" y="44197"/>
                </a:lnTo>
                <a:lnTo>
                  <a:pt x="12191" y="44197"/>
                </a:lnTo>
                <a:lnTo>
                  <a:pt x="16764" y="45721"/>
                </a:lnTo>
                <a:lnTo>
                  <a:pt x="18288" y="50292"/>
                </a:lnTo>
                <a:lnTo>
                  <a:pt x="16764" y="53340"/>
                </a:lnTo>
                <a:lnTo>
                  <a:pt x="12191" y="57912"/>
                </a:lnTo>
                <a:lnTo>
                  <a:pt x="13715" y="59436"/>
                </a:lnTo>
                <a:lnTo>
                  <a:pt x="15240" y="62485"/>
                </a:lnTo>
                <a:lnTo>
                  <a:pt x="16764" y="67057"/>
                </a:lnTo>
                <a:lnTo>
                  <a:pt x="16764" y="79248"/>
                </a:lnTo>
                <a:lnTo>
                  <a:pt x="15240" y="85345"/>
                </a:lnTo>
                <a:lnTo>
                  <a:pt x="12191" y="91440"/>
                </a:lnTo>
                <a:lnTo>
                  <a:pt x="6096" y="96012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8624836" y="7053592"/>
            <a:ext cx="19813" cy="21336"/>
          </a:xfrm>
          <a:custGeom>
            <a:avLst/>
            <a:gdLst/>
            <a:ahLst/>
            <a:cxnLst/>
            <a:rect l="l" t="t" r="r" b="b"/>
            <a:pathLst>
              <a:path w="19813" h="21336">
                <a:moveTo>
                  <a:pt x="12193" y="19812"/>
                </a:moveTo>
                <a:lnTo>
                  <a:pt x="10669" y="21336"/>
                </a:lnTo>
                <a:lnTo>
                  <a:pt x="3049" y="21336"/>
                </a:lnTo>
                <a:lnTo>
                  <a:pt x="1525" y="19812"/>
                </a:lnTo>
                <a:lnTo>
                  <a:pt x="0" y="19812"/>
                </a:lnTo>
                <a:lnTo>
                  <a:pt x="0" y="15241"/>
                </a:lnTo>
                <a:lnTo>
                  <a:pt x="3049" y="10669"/>
                </a:lnTo>
                <a:lnTo>
                  <a:pt x="7621" y="4572"/>
                </a:lnTo>
                <a:lnTo>
                  <a:pt x="13717" y="0"/>
                </a:lnTo>
                <a:lnTo>
                  <a:pt x="16764" y="0"/>
                </a:lnTo>
                <a:lnTo>
                  <a:pt x="19813" y="4572"/>
                </a:lnTo>
                <a:lnTo>
                  <a:pt x="18288" y="10669"/>
                </a:lnTo>
                <a:lnTo>
                  <a:pt x="12193" y="19812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8603500" y="7039876"/>
            <a:ext cx="16765" cy="22860"/>
          </a:xfrm>
          <a:custGeom>
            <a:avLst/>
            <a:gdLst/>
            <a:ahLst/>
            <a:cxnLst/>
            <a:rect l="l" t="t" r="r" b="b"/>
            <a:pathLst>
              <a:path w="16765" h="22860">
                <a:moveTo>
                  <a:pt x="9145" y="22860"/>
                </a:moveTo>
                <a:lnTo>
                  <a:pt x="4573" y="22860"/>
                </a:lnTo>
                <a:lnTo>
                  <a:pt x="1524" y="21336"/>
                </a:lnTo>
                <a:lnTo>
                  <a:pt x="0" y="18288"/>
                </a:lnTo>
                <a:lnTo>
                  <a:pt x="1524" y="13716"/>
                </a:lnTo>
                <a:lnTo>
                  <a:pt x="3049" y="10669"/>
                </a:lnTo>
                <a:lnTo>
                  <a:pt x="6097" y="6097"/>
                </a:lnTo>
                <a:lnTo>
                  <a:pt x="12193" y="0"/>
                </a:lnTo>
                <a:lnTo>
                  <a:pt x="15241" y="1524"/>
                </a:lnTo>
                <a:lnTo>
                  <a:pt x="16765" y="4573"/>
                </a:lnTo>
                <a:lnTo>
                  <a:pt x="15241" y="12193"/>
                </a:lnTo>
                <a:lnTo>
                  <a:pt x="9145" y="2286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8612645" y="7045973"/>
            <a:ext cx="21336" cy="24384"/>
          </a:xfrm>
          <a:custGeom>
            <a:avLst/>
            <a:gdLst/>
            <a:ahLst/>
            <a:cxnLst/>
            <a:rect l="l" t="t" r="r" b="b"/>
            <a:pathLst>
              <a:path w="21336" h="24384">
                <a:moveTo>
                  <a:pt x="12191" y="24384"/>
                </a:moveTo>
                <a:lnTo>
                  <a:pt x="4572" y="24384"/>
                </a:lnTo>
                <a:lnTo>
                  <a:pt x="3048" y="22860"/>
                </a:lnTo>
                <a:lnTo>
                  <a:pt x="1524" y="21336"/>
                </a:lnTo>
                <a:lnTo>
                  <a:pt x="1524" y="19812"/>
                </a:lnTo>
                <a:lnTo>
                  <a:pt x="0" y="18288"/>
                </a:lnTo>
                <a:lnTo>
                  <a:pt x="1524" y="16763"/>
                </a:lnTo>
                <a:lnTo>
                  <a:pt x="10667" y="4572"/>
                </a:lnTo>
                <a:lnTo>
                  <a:pt x="15240" y="1524"/>
                </a:lnTo>
                <a:lnTo>
                  <a:pt x="19812" y="0"/>
                </a:lnTo>
                <a:lnTo>
                  <a:pt x="21336" y="3048"/>
                </a:lnTo>
                <a:lnTo>
                  <a:pt x="19812" y="10667"/>
                </a:lnTo>
                <a:lnTo>
                  <a:pt x="15240" y="18288"/>
                </a:lnTo>
                <a:lnTo>
                  <a:pt x="12191" y="24384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8643124" y="6884428"/>
            <a:ext cx="80773" cy="129540"/>
          </a:xfrm>
          <a:custGeom>
            <a:avLst/>
            <a:gdLst/>
            <a:ahLst/>
            <a:cxnLst/>
            <a:rect l="l" t="t" r="r" b="b"/>
            <a:pathLst>
              <a:path w="80773" h="129540">
                <a:moveTo>
                  <a:pt x="76200" y="44196"/>
                </a:moveTo>
                <a:lnTo>
                  <a:pt x="73152" y="51817"/>
                </a:lnTo>
                <a:lnTo>
                  <a:pt x="70105" y="60960"/>
                </a:lnTo>
                <a:lnTo>
                  <a:pt x="65533" y="68581"/>
                </a:lnTo>
                <a:lnTo>
                  <a:pt x="62485" y="76200"/>
                </a:lnTo>
                <a:lnTo>
                  <a:pt x="57912" y="83821"/>
                </a:lnTo>
                <a:lnTo>
                  <a:pt x="54864" y="92964"/>
                </a:lnTo>
                <a:lnTo>
                  <a:pt x="50293" y="103633"/>
                </a:lnTo>
                <a:lnTo>
                  <a:pt x="47245" y="112776"/>
                </a:lnTo>
                <a:lnTo>
                  <a:pt x="45721" y="115824"/>
                </a:lnTo>
                <a:lnTo>
                  <a:pt x="42673" y="120396"/>
                </a:lnTo>
                <a:lnTo>
                  <a:pt x="36576" y="126493"/>
                </a:lnTo>
                <a:lnTo>
                  <a:pt x="33529" y="128017"/>
                </a:lnTo>
                <a:lnTo>
                  <a:pt x="28957" y="129541"/>
                </a:lnTo>
                <a:lnTo>
                  <a:pt x="22861" y="128017"/>
                </a:lnTo>
                <a:lnTo>
                  <a:pt x="18288" y="126493"/>
                </a:lnTo>
                <a:lnTo>
                  <a:pt x="15241" y="126493"/>
                </a:lnTo>
                <a:lnTo>
                  <a:pt x="12193" y="124969"/>
                </a:lnTo>
                <a:lnTo>
                  <a:pt x="9145" y="121921"/>
                </a:lnTo>
                <a:lnTo>
                  <a:pt x="4573" y="118872"/>
                </a:lnTo>
                <a:lnTo>
                  <a:pt x="3049" y="115824"/>
                </a:lnTo>
                <a:lnTo>
                  <a:pt x="0" y="111252"/>
                </a:lnTo>
                <a:lnTo>
                  <a:pt x="0" y="105157"/>
                </a:lnTo>
                <a:lnTo>
                  <a:pt x="1525" y="97536"/>
                </a:lnTo>
                <a:lnTo>
                  <a:pt x="9145" y="83821"/>
                </a:lnTo>
                <a:lnTo>
                  <a:pt x="13717" y="70105"/>
                </a:lnTo>
                <a:lnTo>
                  <a:pt x="18288" y="59436"/>
                </a:lnTo>
                <a:lnTo>
                  <a:pt x="21337" y="45721"/>
                </a:lnTo>
                <a:lnTo>
                  <a:pt x="22861" y="33529"/>
                </a:lnTo>
                <a:lnTo>
                  <a:pt x="25909" y="25908"/>
                </a:lnTo>
                <a:lnTo>
                  <a:pt x="28957" y="16764"/>
                </a:lnTo>
                <a:lnTo>
                  <a:pt x="32005" y="9145"/>
                </a:lnTo>
                <a:lnTo>
                  <a:pt x="38100" y="3048"/>
                </a:lnTo>
                <a:lnTo>
                  <a:pt x="47245" y="0"/>
                </a:lnTo>
                <a:lnTo>
                  <a:pt x="50293" y="0"/>
                </a:lnTo>
                <a:lnTo>
                  <a:pt x="54864" y="1524"/>
                </a:lnTo>
                <a:lnTo>
                  <a:pt x="59437" y="1524"/>
                </a:lnTo>
                <a:lnTo>
                  <a:pt x="64009" y="3048"/>
                </a:lnTo>
                <a:lnTo>
                  <a:pt x="73152" y="9145"/>
                </a:lnTo>
                <a:lnTo>
                  <a:pt x="76200" y="13717"/>
                </a:lnTo>
                <a:lnTo>
                  <a:pt x="77725" y="19812"/>
                </a:lnTo>
                <a:lnTo>
                  <a:pt x="79249" y="24384"/>
                </a:lnTo>
                <a:lnTo>
                  <a:pt x="80773" y="32005"/>
                </a:lnTo>
                <a:lnTo>
                  <a:pt x="79249" y="38100"/>
                </a:lnTo>
                <a:lnTo>
                  <a:pt x="76200" y="44196"/>
                </a:lnTo>
              </a:path>
            </a:pathLst>
          </a:custGeom>
          <a:solidFill>
            <a:srgbClr val="B5595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8661412" y="6887476"/>
            <a:ext cx="62485" cy="126492"/>
          </a:xfrm>
          <a:custGeom>
            <a:avLst/>
            <a:gdLst/>
            <a:ahLst/>
            <a:cxnLst/>
            <a:rect l="l" t="t" r="r" b="b"/>
            <a:pathLst>
              <a:path w="62485" h="126492">
                <a:moveTo>
                  <a:pt x="0" y="123445"/>
                </a:moveTo>
                <a:lnTo>
                  <a:pt x="12193" y="126493"/>
                </a:lnTo>
                <a:lnTo>
                  <a:pt x="15241" y="124969"/>
                </a:lnTo>
                <a:lnTo>
                  <a:pt x="19812" y="123445"/>
                </a:lnTo>
                <a:lnTo>
                  <a:pt x="25909" y="117348"/>
                </a:lnTo>
                <a:lnTo>
                  <a:pt x="28957" y="108204"/>
                </a:lnTo>
                <a:lnTo>
                  <a:pt x="32005" y="100585"/>
                </a:lnTo>
                <a:lnTo>
                  <a:pt x="36576" y="89916"/>
                </a:lnTo>
                <a:lnTo>
                  <a:pt x="41149" y="80773"/>
                </a:lnTo>
                <a:lnTo>
                  <a:pt x="45721" y="73152"/>
                </a:lnTo>
                <a:lnTo>
                  <a:pt x="51817" y="57912"/>
                </a:lnTo>
                <a:lnTo>
                  <a:pt x="56388" y="48769"/>
                </a:lnTo>
                <a:lnTo>
                  <a:pt x="59437" y="41148"/>
                </a:lnTo>
                <a:lnTo>
                  <a:pt x="60961" y="35052"/>
                </a:lnTo>
                <a:lnTo>
                  <a:pt x="62485" y="27433"/>
                </a:lnTo>
                <a:lnTo>
                  <a:pt x="62485" y="21336"/>
                </a:lnTo>
                <a:lnTo>
                  <a:pt x="60961" y="16764"/>
                </a:lnTo>
                <a:lnTo>
                  <a:pt x="57912" y="10669"/>
                </a:lnTo>
                <a:lnTo>
                  <a:pt x="54864" y="6097"/>
                </a:lnTo>
                <a:lnTo>
                  <a:pt x="51817" y="3048"/>
                </a:lnTo>
                <a:lnTo>
                  <a:pt x="47245" y="0"/>
                </a:lnTo>
                <a:lnTo>
                  <a:pt x="48769" y="3048"/>
                </a:lnTo>
                <a:lnTo>
                  <a:pt x="51817" y="6097"/>
                </a:lnTo>
                <a:lnTo>
                  <a:pt x="53341" y="9145"/>
                </a:lnTo>
                <a:lnTo>
                  <a:pt x="54864" y="13716"/>
                </a:lnTo>
                <a:lnTo>
                  <a:pt x="57912" y="18288"/>
                </a:lnTo>
                <a:lnTo>
                  <a:pt x="57912" y="27433"/>
                </a:lnTo>
                <a:lnTo>
                  <a:pt x="54864" y="32004"/>
                </a:lnTo>
                <a:lnTo>
                  <a:pt x="45721" y="38100"/>
                </a:lnTo>
                <a:lnTo>
                  <a:pt x="42673" y="42673"/>
                </a:lnTo>
                <a:lnTo>
                  <a:pt x="39624" y="54864"/>
                </a:lnTo>
                <a:lnTo>
                  <a:pt x="36576" y="64009"/>
                </a:lnTo>
                <a:lnTo>
                  <a:pt x="33529" y="74676"/>
                </a:lnTo>
                <a:lnTo>
                  <a:pt x="30481" y="85345"/>
                </a:lnTo>
                <a:lnTo>
                  <a:pt x="24385" y="97536"/>
                </a:lnTo>
                <a:lnTo>
                  <a:pt x="12193" y="115824"/>
                </a:lnTo>
                <a:lnTo>
                  <a:pt x="6097" y="120397"/>
                </a:lnTo>
                <a:lnTo>
                  <a:pt x="0" y="123445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8822957" y="7053592"/>
            <a:ext cx="79248" cy="85344"/>
          </a:xfrm>
          <a:custGeom>
            <a:avLst/>
            <a:gdLst/>
            <a:ahLst/>
            <a:cxnLst/>
            <a:rect l="l" t="t" r="r" b="b"/>
            <a:pathLst>
              <a:path w="79248" h="85344">
                <a:moveTo>
                  <a:pt x="59436" y="1524"/>
                </a:moveTo>
                <a:lnTo>
                  <a:pt x="62484" y="3048"/>
                </a:lnTo>
                <a:lnTo>
                  <a:pt x="67055" y="3048"/>
                </a:lnTo>
                <a:lnTo>
                  <a:pt x="70104" y="4572"/>
                </a:lnTo>
                <a:lnTo>
                  <a:pt x="79248" y="13717"/>
                </a:lnTo>
                <a:lnTo>
                  <a:pt x="79248" y="22860"/>
                </a:lnTo>
                <a:lnTo>
                  <a:pt x="76200" y="32005"/>
                </a:lnTo>
                <a:lnTo>
                  <a:pt x="74676" y="36577"/>
                </a:lnTo>
                <a:lnTo>
                  <a:pt x="76200" y="38100"/>
                </a:lnTo>
                <a:lnTo>
                  <a:pt x="76200" y="53341"/>
                </a:lnTo>
                <a:lnTo>
                  <a:pt x="74676" y="64008"/>
                </a:lnTo>
                <a:lnTo>
                  <a:pt x="70104" y="76200"/>
                </a:lnTo>
                <a:lnTo>
                  <a:pt x="64008" y="82296"/>
                </a:lnTo>
                <a:lnTo>
                  <a:pt x="60960" y="83820"/>
                </a:lnTo>
                <a:lnTo>
                  <a:pt x="59436" y="83820"/>
                </a:lnTo>
                <a:lnTo>
                  <a:pt x="56388" y="85344"/>
                </a:lnTo>
                <a:lnTo>
                  <a:pt x="50292" y="85344"/>
                </a:lnTo>
                <a:lnTo>
                  <a:pt x="47243" y="83820"/>
                </a:lnTo>
                <a:lnTo>
                  <a:pt x="44196" y="83820"/>
                </a:lnTo>
                <a:lnTo>
                  <a:pt x="39624" y="82296"/>
                </a:lnTo>
                <a:lnTo>
                  <a:pt x="36576" y="79248"/>
                </a:lnTo>
                <a:lnTo>
                  <a:pt x="35052" y="79248"/>
                </a:lnTo>
                <a:lnTo>
                  <a:pt x="33528" y="80772"/>
                </a:lnTo>
                <a:lnTo>
                  <a:pt x="30479" y="80772"/>
                </a:lnTo>
                <a:lnTo>
                  <a:pt x="27431" y="79248"/>
                </a:lnTo>
                <a:lnTo>
                  <a:pt x="22860" y="74677"/>
                </a:lnTo>
                <a:lnTo>
                  <a:pt x="22860" y="73153"/>
                </a:lnTo>
                <a:lnTo>
                  <a:pt x="18288" y="73153"/>
                </a:lnTo>
                <a:lnTo>
                  <a:pt x="15240" y="71629"/>
                </a:lnTo>
                <a:lnTo>
                  <a:pt x="13716" y="70105"/>
                </a:lnTo>
                <a:lnTo>
                  <a:pt x="10667" y="70105"/>
                </a:lnTo>
                <a:lnTo>
                  <a:pt x="9143" y="68581"/>
                </a:lnTo>
                <a:lnTo>
                  <a:pt x="9143" y="65532"/>
                </a:lnTo>
                <a:lnTo>
                  <a:pt x="4572" y="64008"/>
                </a:lnTo>
                <a:lnTo>
                  <a:pt x="1524" y="62484"/>
                </a:lnTo>
                <a:lnTo>
                  <a:pt x="0" y="59436"/>
                </a:lnTo>
                <a:lnTo>
                  <a:pt x="0" y="56388"/>
                </a:lnTo>
                <a:lnTo>
                  <a:pt x="3048" y="50293"/>
                </a:lnTo>
                <a:lnTo>
                  <a:pt x="7619" y="44196"/>
                </a:lnTo>
                <a:lnTo>
                  <a:pt x="10667" y="39624"/>
                </a:lnTo>
                <a:lnTo>
                  <a:pt x="15240" y="36577"/>
                </a:lnTo>
                <a:lnTo>
                  <a:pt x="18288" y="33529"/>
                </a:lnTo>
                <a:lnTo>
                  <a:pt x="22860" y="27432"/>
                </a:lnTo>
                <a:lnTo>
                  <a:pt x="28955" y="22860"/>
                </a:lnTo>
                <a:lnTo>
                  <a:pt x="33528" y="16765"/>
                </a:lnTo>
                <a:lnTo>
                  <a:pt x="33528" y="13717"/>
                </a:lnTo>
                <a:lnTo>
                  <a:pt x="35052" y="12193"/>
                </a:lnTo>
                <a:lnTo>
                  <a:pt x="38100" y="7620"/>
                </a:lnTo>
                <a:lnTo>
                  <a:pt x="42672" y="3048"/>
                </a:lnTo>
                <a:lnTo>
                  <a:pt x="47243" y="0"/>
                </a:lnTo>
                <a:lnTo>
                  <a:pt x="51816" y="0"/>
                </a:lnTo>
                <a:lnTo>
                  <a:pt x="59436" y="1524"/>
                </a:lnTo>
              </a:path>
            </a:pathLst>
          </a:custGeom>
          <a:solidFill>
            <a:srgbClr val="B5595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8865629" y="7055116"/>
            <a:ext cx="36576" cy="83820"/>
          </a:xfrm>
          <a:custGeom>
            <a:avLst/>
            <a:gdLst/>
            <a:ahLst/>
            <a:cxnLst/>
            <a:rect l="l" t="t" r="r" b="b"/>
            <a:pathLst>
              <a:path w="36576" h="83820">
                <a:moveTo>
                  <a:pt x="0" y="82296"/>
                </a:moveTo>
                <a:lnTo>
                  <a:pt x="4571" y="82296"/>
                </a:lnTo>
                <a:lnTo>
                  <a:pt x="7620" y="83820"/>
                </a:lnTo>
                <a:lnTo>
                  <a:pt x="13716" y="83820"/>
                </a:lnTo>
                <a:lnTo>
                  <a:pt x="15240" y="82296"/>
                </a:lnTo>
                <a:lnTo>
                  <a:pt x="18288" y="82296"/>
                </a:lnTo>
                <a:lnTo>
                  <a:pt x="21336" y="80772"/>
                </a:lnTo>
                <a:lnTo>
                  <a:pt x="27432" y="74676"/>
                </a:lnTo>
                <a:lnTo>
                  <a:pt x="30480" y="64008"/>
                </a:lnTo>
                <a:lnTo>
                  <a:pt x="33528" y="51817"/>
                </a:lnTo>
                <a:lnTo>
                  <a:pt x="33528" y="42672"/>
                </a:lnTo>
                <a:lnTo>
                  <a:pt x="32004" y="38100"/>
                </a:lnTo>
                <a:lnTo>
                  <a:pt x="32004" y="35053"/>
                </a:lnTo>
                <a:lnTo>
                  <a:pt x="33528" y="30481"/>
                </a:lnTo>
                <a:lnTo>
                  <a:pt x="35052" y="21336"/>
                </a:lnTo>
                <a:lnTo>
                  <a:pt x="36576" y="16764"/>
                </a:lnTo>
                <a:lnTo>
                  <a:pt x="35052" y="13717"/>
                </a:lnTo>
                <a:lnTo>
                  <a:pt x="33528" y="9145"/>
                </a:lnTo>
                <a:lnTo>
                  <a:pt x="30480" y="6096"/>
                </a:lnTo>
                <a:lnTo>
                  <a:pt x="27432" y="4572"/>
                </a:lnTo>
                <a:lnTo>
                  <a:pt x="22859" y="3048"/>
                </a:lnTo>
                <a:lnTo>
                  <a:pt x="19812" y="1524"/>
                </a:lnTo>
                <a:lnTo>
                  <a:pt x="15240" y="0"/>
                </a:lnTo>
                <a:lnTo>
                  <a:pt x="19812" y="3048"/>
                </a:lnTo>
                <a:lnTo>
                  <a:pt x="22859" y="9145"/>
                </a:lnTo>
                <a:lnTo>
                  <a:pt x="25907" y="16764"/>
                </a:lnTo>
                <a:lnTo>
                  <a:pt x="27432" y="24384"/>
                </a:lnTo>
                <a:lnTo>
                  <a:pt x="25907" y="32005"/>
                </a:lnTo>
                <a:lnTo>
                  <a:pt x="21336" y="38100"/>
                </a:lnTo>
                <a:lnTo>
                  <a:pt x="15240" y="41148"/>
                </a:lnTo>
                <a:lnTo>
                  <a:pt x="3047" y="39624"/>
                </a:lnTo>
                <a:lnTo>
                  <a:pt x="4571" y="42672"/>
                </a:lnTo>
                <a:lnTo>
                  <a:pt x="7620" y="44196"/>
                </a:lnTo>
                <a:lnTo>
                  <a:pt x="9144" y="45720"/>
                </a:lnTo>
                <a:lnTo>
                  <a:pt x="12192" y="45720"/>
                </a:lnTo>
                <a:lnTo>
                  <a:pt x="13716" y="47245"/>
                </a:lnTo>
                <a:lnTo>
                  <a:pt x="16764" y="48769"/>
                </a:lnTo>
                <a:lnTo>
                  <a:pt x="22859" y="48769"/>
                </a:lnTo>
                <a:lnTo>
                  <a:pt x="19812" y="51817"/>
                </a:lnTo>
                <a:lnTo>
                  <a:pt x="15240" y="54864"/>
                </a:lnTo>
                <a:lnTo>
                  <a:pt x="9144" y="54864"/>
                </a:lnTo>
                <a:lnTo>
                  <a:pt x="10668" y="56388"/>
                </a:lnTo>
                <a:lnTo>
                  <a:pt x="13716" y="60960"/>
                </a:lnTo>
                <a:lnTo>
                  <a:pt x="15240" y="64008"/>
                </a:lnTo>
                <a:lnTo>
                  <a:pt x="16764" y="68581"/>
                </a:lnTo>
                <a:lnTo>
                  <a:pt x="15240" y="73153"/>
                </a:lnTo>
                <a:lnTo>
                  <a:pt x="12192" y="77724"/>
                </a:lnTo>
                <a:lnTo>
                  <a:pt x="7620" y="80772"/>
                </a:lnTo>
                <a:lnTo>
                  <a:pt x="0" y="82296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8844293" y="7114552"/>
            <a:ext cx="16764" cy="19812"/>
          </a:xfrm>
          <a:custGeom>
            <a:avLst/>
            <a:gdLst/>
            <a:ahLst/>
            <a:cxnLst/>
            <a:rect l="l" t="t" r="r" b="b"/>
            <a:pathLst>
              <a:path w="16764" h="19812">
                <a:moveTo>
                  <a:pt x="0" y="12193"/>
                </a:moveTo>
                <a:lnTo>
                  <a:pt x="0" y="13717"/>
                </a:lnTo>
                <a:lnTo>
                  <a:pt x="1524" y="16764"/>
                </a:lnTo>
                <a:lnTo>
                  <a:pt x="3048" y="18288"/>
                </a:lnTo>
                <a:lnTo>
                  <a:pt x="6095" y="18288"/>
                </a:lnTo>
                <a:lnTo>
                  <a:pt x="7619" y="19812"/>
                </a:lnTo>
                <a:lnTo>
                  <a:pt x="15240" y="19812"/>
                </a:lnTo>
                <a:lnTo>
                  <a:pt x="15240" y="15240"/>
                </a:lnTo>
                <a:lnTo>
                  <a:pt x="16764" y="10669"/>
                </a:lnTo>
                <a:lnTo>
                  <a:pt x="16764" y="1524"/>
                </a:lnTo>
                <a:lnTo>
                  <a:pt x="13716" y="0"/>
                </a:lnTo>
                <a:lnTo>
                  <a:pt x="12192" y="0"/>
                </a:lnTo>
                <a:lnTo>
                  <a:pt x="0" y="12193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8822957" y="7100836"/>
            <a:ext cx="12192" cy="18288"/>
          </a:xfrm>
          <a:custGeom>
            <a:avLst/>
            <a:gdLst/>
            <a:ahLst/>
            <a:cxnLst/>
            <a:rect l="l" t="t" r="r" b="b"/>
            <a:pathLst>
              <a:path w="12192" h="18288">
                <a:moveTo>
                  <a:pt x="0" y="9144"/>
                </a:moveTo>
                <a:lnTo>
                  <a:pt x="0" y="12192"/>
                </a:lnTo>
                <a:lnTo>
                  <a:pt x="1524" y="16764"/>
                </a:lnTo>
                <a:lnTo>
                  <a:pt x="4572" y="18288"/>
                </a:lnTo>
                <a:lnTo>
                  <a:pt x="7619" y="18288"/>
                </a:lnTo>
                <a:lnTo>
                  <a:pt x="10667" y="13716"/>
                </a:lnTo>
                <a:lnTo>
                  <a:pt x="12192" y="9144"/>
                </a:lnTo>
                <a:lnTo>
                  <a:pt x="12192" y="1525"/>
                </a:lnTo>
                <a:lnTo>
                  <a:pt x="10667" y="0"/>
                </a:lnTo>
                <a:lnTo>
                  <a:pt x="9143" y="0"/>
                </a:lnTo>
                <a:lnTo>
                  <a:pt x="4572" y="3049"/>
                </a:lnTo>
                <a:lnTo>
                  <a:pt x="0" y="9144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8832100" y="7106933"/>
            <a:ext cx="16765" cy="19812"/>
          </a:xfrm>
          <a:custGeom>
            <a:avLst/>
            <a:gdLst/>
            <a:ahLst/>
            <a:cxnLst/>
            <a:rect l="l" t="t" r="r" b="b"/>
            <a:pathLst>
              <a:path w="16765" h="19812">
                <a:moveTo>
                  <a:pt x="0" y="12191"/>
                </a:moveTo>
                <a:lnTo>
                  <a:pt x="0" y="15240"/>
                </a:lnTo>
                <a:lnTo>
                  <a:pt x="3049" y="16764"/>
                </a:lnTo>
                <a:lnTo>
                  <a:pt x="4573" y="18288"/>
                </a:lnTo>
                <a:lnTo>
                  <a:pt x="6097" y="19812"/>
                </a:lnTo>
                <a:lnTo>
                  <a:pt x="13717" y="19812"/>
                </a:lnTo>
                <a:lnTo>
                  <a:pt x="16765" y="10667"/>
                </a:lnTo>
                <a:lnTo>
                  <a:pt x="16765" y="6095"/>
                </a:lnTo>
                <a:lnTo>
                  <a:pt x="15241" y="1524"/>
                </a:lnTo>
                <a:lnTo>
                  <a:pt x="13717" y="0"/>
                </a:lnTo>
                <a:lnTo>
                  <a:pt x="10669" y="1524"/>
                </a:lnTo>
                <a:lnTo>
                  <a:pt x="6097" y="4571"/>
                </a:lnTo>
                <a:lnTo>
                  <a:pt x="0" y="12191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8856485" y="6911861"/>
            <a:ext cx="111251" cy="179831"/>
          </a:xfrm>
          <a:custGeom>
            <a:avLst/>
            <a:gdLst/>
            <a:ahLst/>
            <a:cxnLst/>
            <a:rect l="l" t="t" r="r" b="b"/>
            <a:pathLst>
              <a:path w="111251" h="179831">
                <a:moveTo>
                  <a:pt x="53339" y="7619"/>
                </a:moveTo>
                <a:lnTo>
                  <a:pt x="56388" y="4572"/>
                </a:lnTo>
                <a:lnTo>
                  <a:pt x="60960" y="3048"/>
                </a:lnTo>
                <a:lnTo>
                  <a:pt x="64008" y="1524"/>
                </a:lnTo>
                <a:lnTo>
                  <a:pt x="70103" y="0"/>
                </a:lnTo>
                <a:lnTo>
                  <a:pt x="74676" y="0"/>
                </a:lnTo>
                <a:lnTo>
                  <a:pt x="80772" y="1524"/>
                </a:lnTo>
                <a:lnTo>
                  <a:pt x="88391" y="4572"/>
                </a:lnTo>
                <a:lnTo>
                  <a:pt x="94488" y="7619"/>
                </a:lnTo>
                <a:lnTo>
                  <a:pt x="99060" y="12191"/>
                </a:lnTo>
                <a:lnTo>
                  <a:pt x="103632" y="18288"/>
                </a:lnTo>
                <a:lnTo>
                  <a:pt x="108203" y="27431"/>
                </a:lnTo>
                <a:lnTo>
                  <a:pt x="111251" y="38100"/>
                </a:lnTo>
                <a:lnTo>
                  <a:pt x="111251" y="59436"/>
                </a:lnTo>
                <a:lnTo>
                  <a:pt x="106680" y="71627"/>
                </a:lnTo>
                <a:lnTo>
                  <a:pt x="99060" y="83819"/>
                </a:lnTo>
                <a:lnTo>
                  <a:pt x="88391" y="99060"/>
                </a:lnTo>
                <a:lnTo>
                  <a:pt x="77724" y="112775"/>
                </a:lnTo>
                <a:lnTo>
                  <a:pt x="68580" y="124967"/>
                </a:lnTo>
                <a:lnTo>
                  <a:pt x="62484" y="135636"/>
                </a:lnTo>
                <a:lnTo>
                  <a:pt x="56388" y="144779"/>
                </a:lnTo>
                <a:lnTo>
                  <a:pt x="51815" y="153924"/>
                </a:lnTo>
                <a:lnTo>
                  <a:pt x="48768" y="161543"/>
                </a:lnTo>
                <a:lnTo>
                  <a:pt x="44196" y="170688"/>
                </a:lnTo>
                <a:lnTo>
                  <a:pt x="41148" y="175260"/>
                </a:lnTo>
                <a:lnTo>
                  <a:pt x="39624" y="176784"/>
                </a:lnTo>
                <a:lnTo>
                  <a:pt x="36576" y="178308"/>
                </a:lnTo>
                <a:lnTo>
                  <a:pt x="32003" y="179831"/>
                </a:lnTo>
                <a:lnTo>
                  <a:pt x="27432" y="179831"/>
                </a:lnTo>
                <a:lnTo>
                  <a:pt x="15239" y="176784"/>
                </a:lnTo>
                <a:lnTo>
                  <a:pt x="7620" y="172212"/>
                </a:lnTo>
                <a:lnTo>
                  <a:pt x="3048" y="167639"/>
                </a:lnTo>
                <a:lnTo>
                  <a:pt x="0" y="160019"/>
                </a:lnTo>
                <a:lnTo>
                  <a:pt x="1524" y="152400"/>
                </a:lnTo>
                <a:lnTo>
                  <a:pt x="1524" y="144779"/>
                </a:lnTo>
                <a:lnTo>
                  <a:pt x="4572" y="137160"/>
                </a:lnTo>
                <a:lnTo>
                  <a:pt x="6096" y="128015"/>
                </a:lnTo>
                <a:lnTo>
                  <a:pt x="9144" y="120396"/>
                </a:lnTo>
                <a:lnTo>
                  <a:pt x="16764" y="99060"/>
                </a:lnTo>
                <a:lnTo>
                  <a:pt x="25908" y="73151"/>
                </a:lnTo>
                <a:lnTo>
                  <a:pt x="33527" y="48767"/>
                </a:lnTo>
                <a:lnTo>
                  <a:pt x="39624" y="30479"/>
                </a:lnTo>
                <a:lnTo>
                  <a:pt x="41148" y="22860"/>
                </a:lnTo>
                <a:lnTo>
                  <a:pt x="45720" y="15239"/>
                </a:lnTo>
                <a:lnTo>
                  <a:pt x="53339" y="7619"/>
                </a:lnTo>
              </a:path>
            </a:pathLst>
          </a:custGeom>
          <a:solidFill>
            <a:srgbClr val="B5595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8871724" y="6921004"/>
            <a:ext cx="96012" cy="170688"/>
          </a:xfrm>
          <a:custGeom>
            <a:avLst/>
            <a:gdLst/>
            <a:ahLst/>
            <a:cxnLst/>
            <a:rect l="l" t="t" r="r" b="b"/>
            <a:pathLst>
              <a:path w="96012" h="170688">
                <a:moveTo>
                  <a:pt x="30481" y="158496"/>
                </a:moveTo>
                <a:lnTo>
                  <a:pt x="33529" y="152400"/>
                </a:lnTo>
                <a:lnTo>
                  <a:pt x="36576" y="144781"/>
                </a:lnTo>
                <a:lnTo>
                  <a:pt x="41149" y="135636"/>
                </a:lnTo>
                <a:lnTo>
                  <a:pt x="47245" y="126493"/>
                </a:lnTo>
                <a:lnTo>
                  <a:pt x="53341" y="115824"/>
                </a:lnTo>
                <a:lnTo>
                  <a:pt x="60961" y="103632"/>
                </a:lnTo>
                <a:lnTo>
                  <a:pt x="71629" y="89917"/>
                </a:lnTo>
                <a:lnTo>
                  <a:pt x="83821" y="74676"/>
                </a:lnTo>
                <a:lnTo>
                  <a:pt x="91441" y="62484"/>
                </a:lnTo>
                <a:lnTo>
                  <a:pt x="94488" y="51817"/>
                </a:lnTo>
                <a:lnTo>
                  <a:pt x="96012" y="39624"/>
                </a:lnTo>
                <a:lnTo>
                  <a:pt x="94488" y="28957"/>
                </a:lnTo>
                <a:lnTo>
                  <a:pt x="92964" y="18288"/>
                </a:lnTo>
                <a:lnTo>
                  <a:pt x="83821" y="3048"/>
                </a:lnTo>
                <a:lnTo>
                  <a:pt x="79249" y="0"/>
                </a:lnTo>
                <a:lnTo>
                  <a:pt x="85345" y="12193"/>
                </a:lnTo>
                <a:lnTo>
                  <a:pt x="86869" y="18288"/>
                </a:lnTo>
                <a:lnTo>
                  <a:pt x="88393" y="24384"/>
                </a:lnTo>
                <a:lnTo>
                  <a:pt x="89917" y="30481"/>
                </a:lnTo>
                <a:lnTo>
                  <a:pt x="89917" y="36576"/>
                </a:lnTo>
                <a:lnTo>
                  <a:pt x="86869" y="42672"/>
                </a:lnTo>
                <a:lnTo>
                  <a:pt x="80773" y="54865"/>
                </a:lnTo>
                <a:lnTo>
                  <a:pt x="76200" y="60960"/>
                </a:lnTo>
                <a:lnTo>
                  <a:pt x="73152" y="67057"/>
                </a:lnTo>
                <a:lnTo>
                  <a:pt x="68581" y="74676"/>
                </a:lnTo>
                <a:lnTo>
                  <a:pt x="64009" y="79248"/>
                </a:lnTo>
                <a:lnTo>
                  <a:pt x="60961" y="85345"/>
                </a:lnTo>
                <a:lnTo>
                  <a:pt x="56388" y="89917"/>
                </a:lnTo>
                <a:lnTo>
                  <a:pt x="54864" y="94488"/>
                </a:lnTo>
                <a:lnTo>
                  <a:pt x="48769" y="103632"/>
                </a:lnTo>
                <a:lnTo>
                  <a:pt x="41149" y="117348"/>
                </a:lnTo>
                <a:lnTo>
                  <a:pt x="35052" y="132588"/>
                </a:lnTo>
                <a:lnTo>
                  <a:pt x="28957" y="143257"/>
                </a:lnTo>
                <a:lnTo>
                  <a:pt x="25909" y="147829"/>
                </a:lnTo>
                <a:lnTo>
                  <a:pt x="22861" y="153924"/>
                </a:lnTo>
                <a:lnTo>
                  <a:pt x="19812" y="156972"/>
                </a:lnTo>
                <a:lnTo>
                  <a:pt x="16764" y="161545"/>
                </a:lnTo>
                <a:lnTo>
                  <a:pt x="13717" y="164593"/>
                </a:lnTo>
                <a:lnTo>
                  <a:pt x="4573" y="167641"/>
                </a:lnTo>
                <a:lnTo>
                  <a:pt x="0" y="167641"/>
                </a:lnTo>
                <a:lnTo>
                  <a:pt x="7621" y="170688"/>
                </a:lnTo>
                <a:lnTo>
                  <a:pt x="18288" y="170688"/>
                </a:lnTo>
                <a:lnTo>
                  <a:pt x="24385" y="167641"/>
                </a:lnTo>
                <a:lnTo>
                  <a:pt x="25909" y="166117"/>
                </a:lnTo>
                <a:lnTo>
                  <a:pt x="28957" y="161545"/>
                </a:lnTo>
                <a:lnTo>
                  <a:pt x="30481" y="158496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8623312" y="6652780"/>
            <a:ext cx="499873" cy="368808"/>
          </a:xfrm>
          <a:custGeom>
            <a:avLst/>
            <a:gdLst/>
            <a:ahLst/>
            <a:cxnLst/>
            <a:rect l="l" t="t" r="r" b="b"/>
            <a:pathLst>
              <a:path w="499873" h="368808">
                <a:moveTo>
                  <a:pt x="170688" y="312420"/>
                </a:moveTo>
                <a:lnTo>
                  <a:pt x="172212" y="315469"/>
                </a:lnTo>
                <a:lnTo>
                  <a:pt x="178309" y="318517"/>
                </a:lnTo>
                <a:lnTo>
                  <a:pt x="192024" y="327660"/>
                </a:lnTo>
                <a:lnTo>
                  <a:pt x="204217" y="333756"/>
                </a:lnTo>
                <a:lnTo>
                  <a:pt x="211837" y="336805"/>
                </a:lnTo>
                <a:lnTo>
                  <a:pt x="219457" y="341377"/>
                </a:lnTo>
                <a:lnTo>
                  <a:pt x="228600" y="344424"/>
                </a:lnTo>
                <a:lnTo>
                  <a:pt x="239269" y="348996"/>
                </a:lnTo>
                <a:lnTo>
                  <a:pt x="249937" y="352044"/>
                </a:lnTo>
                <a:lnTo>
                  <a:pt x="262129" y="356617"/>
                </a:lnTo>
                <a:lnTo>
                  <a:pt x="275845" y="359665"/>
                </a:lnTo>
                <a:lnTo>
                  <a:pt x="289561" y="364236"/>
                </a:lnTo>
                <a:lnTo>
                  <a:pt x="309373" y="367284"/>
                </a:lnTo>
                <a:lnTo>
                  <a:pt x="327661" y="368808"/>
                </a:lnTo>
                <a:lnTo>
                  <a:pt x="344424" y="368808"/>
                </a:lnTo>
                <a:lnTo>
                  <a:pt x="359664" y="367284"/>
                </a:lnTo>
                <a:lnTo>
                  <a:pt x="371857" y="364236"/>
                </a:lnTo>
                <a:lnTo>
                  <a:pt x="384049" y="359665"/>
                </a:lnTo>
                <a:lnTo>
                  <a:pt x="396241" y="353569"/>
                </a:lnTo>
                <a:lnTo>
                  <a:pt x="405385" y="347472"/>
                </a:lnTo>
                <a:lnTo>
                  <a:pt x="414529" y="339853"/>
                </a:lnTo>
                <a:lnTo>
                  <a:pt x="429769" y="324612"/>
                </a:lnTo>
                <a:lnTo>
                  <a:pt x="434341" y="318517"/>
                </a:lnTo>
                <a:lnTo>
                  <a:pt x="438912" y="310896"/>
                </a:lnTo>
                <a:lnTo>
                  <a:pt x="443485" y="304800"/>
                </a:lnTo>
                <a:lnTo>
                  <a:pt x="449581" y="295656"/>
                </a:lnTo>
                <a:lnTo>
                  <a:pt x="455676" y="288036"/>
                </a:lnTo>
                <a:lnTo>
                  <a:pt x="463297" y="275844"/>
                </a:lnTo>
                <a:lnTo>
                  <a:pt x="478537" y="242317"/>
                </a:lnTo>
                <a:lnTo>
                  <a:pt x="486157" y="220981"/>
                </a:lnTo>
                <a:lnTo>
                  <a:pt x="492253" y="199644"/>
                </a:lnTo>
                <a:lnTo>
                  <a:pt x="496824" y="178308"/>
                </a:lnTo>
                <a:lnTo>
                  <a:pt x="499873" y="156972"/>
                </a:lnTo>
                <a:lnTo>
                  <a:pt x="499873" y="140208"/>
                </a:lnTo>
                <a:lnTo>
                  <a:pt x="498349" y="124969"/>
                </a:lnTo>
                <a:lnTo>
                  <a:pt x="496824" y="112777"/>
                </a:lnTo>
                <a:lnTo>
                  <a:pt x="492253" y="99060"/>
                </a:lnTo>
                <a:lnTo>
                  <a:pt x="487681" y="86869"/>
                </a:lnTo>
                <a:lnTo>
                  <a:pt x="483109" y="76200"/>
                </a:lnTo>
                <a:lnTo>
                  <a:pt x="477012" y="67056"/>
                </a:lnTo>
                <a:lnTo>
                  <a:pt x="469393" y="57912"/>
                </a:lnTo>
                <a:lnTo>
                  <a:pt x="446533" y="35053"/>
                </a:lnTo>
                <a:lnTo>
                  <a:pt x="437388" y="28956"/>
                </a:lnTo>
                <a:lnTo>
                  <a:pt x="428245" y="24384"/>
                </a:lnTo>
                <a:lnTo>
                  <a:pt x="417576" y="19812"/>
                </a:lnTo>
                <a:lnTo>
                  <a:pt x="408433" y="15241"/>
                </a:lnTo>
                <a:lnTo>
                  <a:pt x="399288" y="12193"/>
                </a:lnTo>
                <a:lnTo>
                  <a:pt x="388621" y="9144"/>
                </a:lnTo>
                <a:lnTo>
                  <a:pt x="379476" y="6096"/>
                </a:lnTo>
                <a:lnTo>
                  <a:pt x="368809" y="4572"/>
                </a:lnTo>
                <a:lnTo>
                  <a:pt x="359664" y="3048"/>
                </a:lnTo>
                <a:lnTo>
                  <a:pt x="348997" y="1524"/>
                </a:lnTo>
                <a:lnTo>
                  <a:pt x="339853" y="1524"/>
                </a:lnTo>
                <a:lnTo>
                  <a:pt x="330709" y="0"/>
                </a:lnTo>
                <a:lnTo>
                  <a:pt x="304800" y="0"/>
                </a:lnTo>
                <a:lnTo>
                  <a:pt x="297181" y="1524"/>
                </a:lnTo>
                <a:lnTo>
                  <a:pt x="283464" y="1524"/>
                </a:lnTo>
                <a:lnTo>
                  <a:pt x="278893" y="3048"/>
                </a:lnTo>
                <a:lnTo>
                  <a:pt x="274321" y="3048"/>
                </a:lnTo>
                <a:lnTo>
                  <a:pt x="269749" y="4572"/>
                </a:lnTo>
                <a:lnTo>
                  <a:pt x="263653" y="4572"/>
                </a:lnTo>
                <a:lnTo>
                  <a:pt x="259081" y="6096"/>
                </a:lnTo>
                <a:lnTo>
                  <a:pt x="252985" y="6096"/>
                </a:lnTo>
                <a:lnTo>
                  <a:pt x="240793" y="9144"/>
                </a:lnTo>
                <a:lnTo>
                  <a:pt x="233173" y="10669"/>
                </a:lnTo>
                <a:lnTo>
                  <a:pt x="227076" y="12193"/>
                </a:lnTo>
                <a:lnTo>
                  <a:pt x="217933" y="15241"/>
                </a:lnTo>
                <a:lnTo>
                  <a:pt x="207264" y="18289"/>
                </a:lnTo>
                <a:lnTo>
                  <a:pt x="196597" y="22860"/>
                </a:lnTo>
                <a:lnTo>
                  <a:pt x="184405" y="25908"/>
                </a:lnTo>
                <a:lnTo>
                  <a:pt x="163069" y="32005"/>
                </a:lnTo>
                <a:lnTo>
                  <a:pt x="153924" y="35053"/>
                </a:lnTo>
                <a:lnTo>
                  <a:pt x="147829" y="36577"/>
                </a:lnTo>
                <a:lnTo>
                  <a:pt x="96012" y="36577"/>
                </a:lnTo>
                <a:lnTo>
                  <a:pt x="91441" y="38100"/>
                </a:lnTo>
                <a:lnTo>
                  <a:pt x="83821" y="39624"/>
                </a:lnTo>
                <a:lnTo>
                  <a:pt x="79249" y="41148"/>
                </a:lnTo>
                <a:lnTo>
                  <a:pt x="71629" y="45720"/>
                </a:lnTo>
                <a:lnTo>
                  <a:pt x="67057" y="48769"/>
                </a:lnTo>
                <a:lnTo>
                  <a:pt x="60961" y="53341"/>
                </a:lnTo>
                <a:lnTo>
                  <a:pt x="54864" y="60960"/>
                </a:lnTo>
                <a:lnTo>
                  <a:pt x="48769" y="67056"/>
                </a:lnTo>
                <a:lnTo>
                  <a:pt x="42673" y="74677"/>
                </a:lnTo>
                <a:lnTo>
                  <a:pt x="35053" y="85344"/>
                </a:lnTo>
                <a:lnTo>
                  <a:pt x="27433" y="97536"/>
                </a:lnTo>
                <a:lnTo>
                  <a:pt x="21337" y="109729"/>
                </a:lnTo>
                <a:lnTo>
                  <a:pt x="13717" y="123444"/>
                </a:lnTo>
                <a:lnTo>
                  <a:pt x="9145" y="137160"/>
                </a:lnTo>
                <a:lnTo>
                  <a:pt x="4573" y="152400"/>
                </a:lnTo>
                <a:lnTo>
                  <a:pt x="1524" y="167641"/>
                </a:lnTo>
                <a:lnTo>
                  <a:pt x="0" y="175260"/>
                </a:lnTo>
                <a:lnTo>
                  <a:pt x="1524" y="181356"/>
                </a:lnTo>
                <a:lnTo>
                  <a:pt x="3049" y="188977"/>
                </a:lnTo>
                <a:lnTo>
                  <a:pt x="4573" y="195072"/>
                </a:lnTo>
                <a:lnTo>
                  <a:pt x="7621" y="201169"/>
                </a:lnTo>
                <a:lnTo>
                  <a:pt x="12193" y="207265"/>
                </a:lnTo>
                <a:lnTo>
                  <a:pt x="22861" y="219456"/>
                </a:lnTo>
                <a:lnTo>
                  <a:pt x="32005" y="230124"/>
                </a:lnTo>
                <a:lnTo>
                  <a:pt x="36576" y="237744"/>
                </a:lnTo>
                <a:lnTo>
                  <a:pt x="41149" y="243841"/>
                </a:lnTo>
                <a:lnTo>
                  <a:pt x="44197" y="246889"/>
                </a:lnTo>
                <a:lnTo>
                  <a:pt x="45721" y="251460"/>
                </a:lnTo>
                <a:lnTo>
                  <a:pt x="48769" y="254508"/>
                </a:lnTo>
                <a:lnTo>
                  <a:pt x="50293" y="257556"/>
                </a:lnTo>
                <a:lnTo>
                  <a:pt x="56388" y="263653"/>
                </a:lnTo>
                <a:lnTo>
                  <a:pt x="59437" y="268224"/>
                </a:lnTo>
                <a:lnTo>
                  <a:pt x="62485" y="271272"/>
                </a:lnTo>
                <a:lnTo>
                  <a:pt x="67057" y="272796"/>
                </a:lnTo>
                <a:lnTo>
                  <a:pt x="73153" y="275844"/>
                </a:lnTo>
                <a:lnTo>
                  <a:pt x="79249" y="277369"/>
                </a:lnTo>
                <a:lnTo>
                  <a:pt x="86869" y="278893"/>
                </a:lnTo>
                <a:lnTo>
                  <a:pt x="91441" y="278893"/>
                </a:lnTo>
                <a:lnTo>
                  <a:pt x="96012" y="280417"/>
                </a:lnTo>
                <a:lnTo>
                  <a:pt x="102109" y="281941"/>
                </a:lnTo>
                <a:lnTo>
                  <a:pt x="106681" y="283465"/>
                </a:lnTo>
                <a:lnTo>
                  <a:pt x="118873" y="286512"/>
                </a:lnTo>
                <a:lnTo>
                  <a:pt x="123445" y="288036"/>
                </a:lnTo>
                <a:lnTo>
                  <a:pt x="131064" y="291084"/>
                </a:lnTo>
                <a:lnTo>
                  <a:pt x="135637" y="294132"/>
                </a:lnTo>
                <a:lnTo>
                  <a:pt x="141733" y="297181"/>
                </a:lnTo>
                <a:lnTo>
                  <a:pt x="146305" y="298705"/>
                </a:lnTo>
                <a:lnTo>
                  <a:pt x="152400" y="301753"/>
                </a:lnTo>
                <a:lnTo>
                  <a:pt x="166117" y="310896"/>
                </a:lnTo>
                <a:lnTo>
                  <a:pt x="170688" y="312420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8422145" y="6364745"/>
            <a:ext cx="315467" cy="498347"/>
          </a:xfrm>
          <a:custGeom>
            <a:avLst/>
            <a:gdLst/>
            <a:ahLst/>
            <a:cxnLst/>
            <a:rect l="l" t="t" r="r" b="b"/>
            <a:pathLst>
              <a:path w="315467" h="498347">
                <a:moveTo>
                  <a:pt x="22860" y="64007"/>
                </a:moveTo>
                <a:lnTo>
                  <a:pt x="13716" y="60959"/>
                </a:lnTo>
                <a:lnTo>
                  <a:pt x="9143" y="57912"/>
                </a:lnTo>
                <a:lnTo>
                  <a:pt x="6096" y="54863"/>
                </a:lnTo>
                <a:lnTo>
                  <a:pt x="3048" y="50291"/>
                </a:lnTo>
                <a:lnTo>
                  <a:pt x="1524" y="44195"/>
                </a:lnTo>
                <a:lnTo>
                  <a:pt x="0" y="39624"/>
                </a:lnTo>
                <a:lnTo>
                  <a:pt x="0" y="33527"/>
                </a:lnTo>
                <a:lnTo>
                  <a:pt x="1524" y="25907"/>
                </a:lnTo>
                <a:lnTo>
                  <a:pt x="3048" y="21335"/>
                </a:lnTo>
                <a:lnTo>
                  <a:pt x="6096" y="15239"/>
                </a:lnTo>
                <a:lnTo>
                  <a:pt x="9143" y="10668"/>
                </a:lnTo>
                <a:lnTo>
                  <a:pt x="13716" y="6095"/>
                </a:lnTo>
                <a:lnTo>
                  <a:pt x="18288" y="3047"/>
                </a:lnTo>
                <a:lnTo>
                  <a:pt x="22860" y="1524"/>
                </a:lnTo>
                <a:lnTo>
                  <a:pt x="28955" y="0"/>
                </a:lnTo>
                <a:lnTo>
                  <a:pt x="38100" y="0"/>
                </a:lnTo>
                <a:lnTo>
                  <a:pt x="45720" y="1524"/>
                </a:lnTo>
                <a:lnTo>
                  <a:pt x="51816" y="3047"/>
                </a:lnTo>
                <a:lnTo>
                  <a:pt x="59436" y="4571"/>
                </a:lnTo>
                <a:lnTo>
                  <a:pt x="68579" y="7619"/>
                </a:lnTo>
                <a:lnTo>
                  <a:pt x="76200" y="10668"/>
                </a:lnTo>
                <a:lnTo>
                  <a:pt x="85343" y="15239"/>
                </a:lnTo>
                <a:lnTo>
                  <a:pt x="94488" y="21335"/>
                </a:lnTo>
                <a:lnTo>
                  <a:pt x="100584" y="25907"/>
                </a:lnTo>
                <a:lnTo>
                  <a:pt x="105155" y="28956"/>
                </a:lnTo>
                <a:lnTo>
                  <a:pt x="123443" y="47244"/>
                </a:lnTo>
                <a:lnTo>
                  <a:pt x="128016" y="54863"/>
                </a:lnTo>
                <a:lnTo>
                  <a:pt x="146304" y="82295"/>
                </a:lnTo>
                <a:lnTo>
                  <a:pt x="152400" y="92963"/>
                </a:lnTo>
                <a:lnTo>
                  <a:pt x="156972" y="105156"/>
                </a:lnTo>
                <a:lnTo>
                  <a:pt x="169164" y="129539"/>
                </a:lnTo>
                <a:lnTo>
                  <a:pt x="173736" y="143255"/>
                </a:lnTo>
                <a:lnTo>
                  <a:pt x="178308" y="158495"/>
                </a:lnTo>
                <a:lnTo>
                  <a:pt x="182879" y="172212"/>
                </a:lnTo>
                <a:lnTo>
                  <a:pt x="185928" y="185928"/>
                </a:lnTo>
                <a:lnTo>
                  <a:pt x="190500" y="199643"/>
                </a:lnTo>
                <a:lnTo>
                  <a:pt x="193548" y="211835"/>
                </a:lnTo>
                <a:lnTo>
                  <a:pt x="196596" y="224028"/>
                </a:lnTo>
                <a:lnTo>
                  <a:pt x="201167" y="236219"/>
                </a:lnTo>
                <a:lnTo>
                  <a:pt x="204216" y="246888"/>
                </a:lnTo>
                <a:lnTo>
                  <a:pt x="213360" y="268224"/>
                </a:lnTo>
                <a:lnTo>
                  <a:pt x="216408" y="277367"/>
                </a:lnTo>
                <a:lnTo>
                  <a:pt x="222504" y="286512"/>
                </a:lnTo>
                <a:lnTo>
                  <a:pt x="227076" y="294131"/>
                </a:lnTo>
                <a:lnTo>
                  <a:pt x="239267" y="309371"/>
                </a:lnTo>
                <a:lnTo>
                  <a:pt x="245364" y="315467"/>
                </a:lnTo>
                <a:lnTo>
                  <a:pt x="259079" y="324612"/>
                </a:lnTo>
                <a:lnTo>
                  <a:pt x="266700" y="330707"/>
                </a:lnTo>
                <a:lnTo>
                  <a:pt x="272796" y="335279"/>
                </a:lnTo>
                <a:lnTo>
                  <a:pt x="277367" y="336804"/>
                </a:lnTo>
                <a:lnTo>
                  <a:pt x="284988" y="336804"/>
                </a:lnTo>
                <a:lnTo>
                  <a:pt x="300228" y="344424"/>
                </a:lnTo>
                <a:lnTo>
                  <a:pt x="306324" y="352043"/>
                </a:lnTo>
                <a:lnTo>
                  <a:pt x="310896" y="361188"/>
                </a:lnTo>
                <a:lnTo>
                  <a:pt x="313943" y="371855"/>
                </a:lnTo>
                <a:lnTo>
                  <a:pt x="315467" y="385571"/>
                </a:lnTo>
                <a:lnTo>
                  <a:pt x="315467" y="399288"/>
                </a:lnTo>
                <a:lnTo>
                  <a:pt x="310896" y="416052"/>
                </a:lnTo>
                <a:lnTo>
                  <a:pt x="303276" y="434340"/>
                </a:lnTo>
                <a:lnTo>
                  <a:pt x="301752" y="438912"/>
                </a:lnTo>
                <a:lnTo>
                  <a:pt x="292608" y="452628"/>
                </a:lnTo>
                <a:lnTo>
                  <a:pt x="284988" y="463295"/>
                </a:lnTo>
                <a:lnTo>
                  <a:pt x="278891" y="472440"/>
                </a:lnTo>
                <a:lnTo>
                  <a:pt x="271272" y="480059"/>
                </a:lnTo>
                <a:lnTo>
                  <a:pt x="265176" y="484631"/>
                </a:lnTo>
                <a:lnTo>
                  <a:pt x="257555" y="490728"/>
                </a:lnTo>
                <a:lnTo>
                  <a:pt x="251460" y="493776"/>
                </a:lnTo>
                <a:lnTo>
                  <a:pt x="245364" y="495300"/>
                </a:lnTo>
                <a:lnTo>
                  <a:pt x="240791" y="496824"/>
                </a:lnTo>
                <a:lnTo>
                  <a:pt x="234696" y="498347"/>
                </a:lnTo>
                <a:lnTo>
                  <a:pt x="230124" y="498347"/>
                </a:lnTo>
                <a:lnTo>
                  <a:pt x="224028" y="496824"/>
                </a:lnTo>
                <a:lnTo>
                  <a:pt x="220979" y="495300"/>
                </a:lnTo>
                <a:lnTo>
                  <a:pt x="216408" y="493776"/>
                </a:lnTo>
                <a:lnTo>
                  <a:pt x="213360" y="490728"/>
                </a:lnTo>
                <a:lnTo>
                  <a:pt x="210312" y="489204"/>
                </a:lnTo>
                <a:lnTo>
                  <a:pt x="207264" y="486155"/>
                </a:lnTo>
                <a:lnTo>
                  <a:pt x="202691" y="480059"/>
                </a:lnTo>
                <a:lnTo>
                  <a:pt x="196596" y="470916"/>
                </a:lnTo>
                <a:lnTo>
                  <a:pt x="190500" y="460247"/>
                </a:lnTo>
                <a:lnTo>
                  <a:pt x="185928" y="449579"/>
                </a:lnTo>
                <a:lnTo>
                  <a:pt x="181355" y="437388"/>
                </a:lnTo>
                <a:lnTo>
                  <a:pt x="176784" y="425195"/>
                </a:lnTo>
                <a:lnTo>
                  <a:pt x="172212" y="414528"/>
                </a:lnTo>
                <a:lnTo>
                  <a:pt x="169164" y="405383"/>
                </a:lnTo>
                <a:lnTo>
                  <a:pt x="164591" y="396240"/>
                </a:lnTo>
                <a:lnTo>
                  <a:pt x="161543" y="385571"/>
                </a:lnTo>
                <a:lnTo>
                  <a:pt x="158496" y="373379"/>
                </a:lnTo>
                <a:lnTo>
                  <a:pt x="155448" y="361188"/>
                </a:lnTo>
                <a:lnTo>
                  <a:pt x="153924" y="347471"/>
                </a:lnTo>
                <a:lnTo>
                  <a:pt x="152400" y="335279"/>
                </a:lnTo>
                <a:lnTo>
                  <a:pt x="150876" y="321564"/>
                </a:lnTo>
                <a:lnTo>
                  <a:pt x="149352" y="307847"/>
                </a:lnTo>
                <a:lnTo>
                  <a:pt x="149352" y="301752"/>
                </a:lnTo>
                <a:lnTo>
                  <a:pt x="147828" y="295655"/>
                </a:lnTo>
                <a:lnTo>
                  <a:pt x="147828" y="288035"/>
                </a:lnTo>
                <a:lnTo>
                  <a:pt x="146304" y="277367"/>
                </a:lnTo>
                <a:lnTo>
                  <a:pt x="143255" y="266700"/>
                </a:lnTo>
                <a:lnTo>
                  <a:pt x="141731" y="256031"/>
                </a:lnTo>
                <a:lnTo>
                  <a:pt x="138684" y="243840"/>
                </a:lnTo>
                <a:lnTo>
                  <a:pt x="135636" y="230124"/>
                </a:lnTo>
                <a:lnTo>
                  <a:pt x="132588" y="217931"/>
                </a:lnTo>
                <a:lnTo>
                  <a:pt x="129540" y="204216"/>
                </a:lnTo>
                <a:lnTo>
                  <a:pt x="120396" y="176783"/>
                </a:lnTo>
                <a:lnTo>
                  <a:pt x="115824" y="164591"/>
                </a:lnTo>
                <a:lnTo>
                  <a:pt x="111252" y="150876"/>
                </a:lnTo>
                <a:lnTo>
                  <a:pt x="105155" y="140207"/>
                </a:lnTo>
                <a:lnTo>
                  <a:pt x="100584" y="128015"/>
                </a:lnTo>
                <a:lnTo>
                  <a:pt x="96012" y="121919"/>
                </a:lnTo>
                <a:lnTo>
                  <a:pt x="92964" y="114300"/>
                </a:lnTo>
                <a:lnTo>
                  <a:pt x="88391" y="108203"/>
                </a:lnTo>
                <a:lnTo>
                  <a:pt x="85343" y="102107"/>
                </a:lnTo>
                <a:lnTo>
                  <a:pt x="79248" y="92963"/>
                </a:lnTo>
                <a:lnTo>
                  <a:pt x="67055" y="80771"/>
                </a:lnTo>
                <a:lnTo>
                  <a:pt x="57912" y="74675"/>
                </a:lnTo>
                <a:lnTo>
                  <a:pt x="51816" y="73151"/>
                </a:lnTo>
                <a:lnTo>
                  <a:pt x="45720" y="70103"/>
                </a:lnTo>
                <a:lnTo>
                  <a:pt x="39624" y="68580"/>
                </a:lnTo>
                <a:lnTo>
                  <a:pt x="32004" y="67056"/>
                </a:lnTo>
                <a:lnTo>
                  <a:pt x="22860" y="64007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8384045" y="6361696"/>
            <a:ext cx="79248" cy="67056"/>
          </a:xfrm>
          <a:custGeom>
            <a:avLst/>
            <a:gdLst/>
            <a:ahLst/>
            <a:cxnLst/>
            <a:rect l="l" t="t" r="r" b="b"/>
            <a:pathLst>
              <a:path w="79248" h="67056">
                <a:moveTo>
                  <a:pt x="62484" y="3049"/>
                </a:moveTo>
                <a:lnTo>
                  <a:pt x="65531" y="3049"/>
                </a:lnTo>
                <a:lnTo>
                  <a:pt x="67055" y="1524"/>
                </a:lnTo>
                <a:lnTo>
                  <a:pt x="70104" y="1524"/>
                </a:lnTo>
                <a:lnTo>
                  <a:pt x="73152" y="3049"/>
                </a:lnTo>
                <a:lnTo>
                  <a:pt x="74676" y="3049"/>
                </a:lnTo>
                <a:lnTo>
                  <a:pt x="76200" y="6096"/>
                </a:lnTo>
                <a:lnTo>
                  <a:pt x="76200" y="22861"/>
                </a:lnTo>
                <a:lnTo>
                  <a:pt x="77724" y="27432"/>
                </a:lnTo>
                <a:lnTo>
                  <a:pt x="77724" y="32005"/>
                </a:lnTo>
                <a:lnTo>
                  <a:pt x="79248" y="41149"/>
                </a:lnTo>
                <a:lnTo>
                  <a:pt x="76200" y="48768"/>
                </a:lnTo>
                <a:lnTo>
                  <a:pt x="71628" y="53340"/>
                </a:lnTo>
                <a:lnTo>
                  <a:pt x="70104" y="57912"/>
                </a:lnTo>
                <a:lnTo>
                  <a:pt x="67055" y="62484"/>
                </a:lnTo>
                <a:lnTo>
                  <a:pt x="64008" y="65532"/>
                </a:lnTo>
                <a:lnTo>
                  <a:pt x="57912" y="67056"/>
                </a:lnTo>
                <a:lnTo>
                  <a:pt x="54864" y="67056"/>
                </a:lnTo>
                <a:lnTo>
                  <a:pt x="51816" y="65532"/>
                </a:lnTo>
                <a:lnTo>
                  <a:pt x="48767" y="65532"/>
                </a:lnTo>
                <a:lnTo>
                  <a:pt x="47243" y="64008"/>
                </a:lnTo>
                <a:lnTo>
                  <a:pt x="44196" y="62484"/>
                </a:lnTo>
                <a:lnTo>
                  <a:pt x="42672" y="62484"/>
                </a:lnTo>
                <a:lnTo>
                  <a:pt x="41148" y="60961"/>
                </a:lnTo>
                <a:lnTo>
                  <a:pt x="39624" y="60961"/>
                </a:lnTo>
                <a:lnTo>
                  <a:pt x="38100" y="59437"/>
                </a:lnTo>
                <a:lnTo>
                  <a:pt x="33528" y="59437"/>
                </a:lnTo>
                <a:lnTo>
                  <a:pt x="30479" y="57912"/>
                </a:lnTo>
                <a:lnTo>
                  <a:pt x="25908" y="57912"/>
                </a:lnTo>
                <a:lnTo>
                  <a:pt x="24384" y="59437"/>
                </a:lnTo>
                <a:lnTo>
                  <a:pt x="22860" y="57912"/>
                </a:lnTo>
                <a:lnTo>
                  <a:pt x="16764" y="57912"/>
                </a:lnTo>
                <a:lnTo>
                  <a:pt x="13716" y="56388"/>
                </a:lnTo>
                <a:lnTo>
                  <a:pt x="10667" y="56388"/>
                </a:lnTo>
                <a:lnTo>
                  <a:pt x="4572" y="53340"/>
                </a:lnTo>
                <a:lnTo>
                  <a:pt x="3047" y="50293"/>
                </a:lnTo>
                <a:lnTo>
                  <a:pt x="4572" y="47244"/>
                </a:lnTo>
                <a:lnTo>
                  <a:pt x="1524" y="47244"/>
                </a:lnTo>
                <a:lnTo>
                  <a:pt x="1524" y="45720"/>
                </a:lnTo>
                <a:lnTo>
                  <a:pt x="0" y="44196"/>
                </a:lnTo>
                <a:lnTo>
                  <a:pt x="0" y="38100"/>
                </a:lnTo>
                <a:lnTo>
                  <a:pt x="3047" y="32005"/>
                </a:lnTo>
                <a:lnTo>
                  <a:pt x="4572" y="28956"/>
                </a:lnTo>
                <a:lnTo>
                  <a:pt x="6096" y="25908"/>
                </a:lnTo>
                <a:lnTo>
                  <a:pt x="9143" y="21337"/>
                </a:lnTo>
                <a:lnTo>
                  <a:pt x="10667" y="16764"/>
                </a:lnTo>
                <a:lnTo>
                  <a:pt x="12191" y="13717"/>
                </a:lnTo>
                <a:lnTo>
                  <a:pt x="15240" y="10668"/>
                </a:lnTo>
                <a:lnTo>
                  <a:pt x="16764" y="10668"/>
                </a:lnTo>
                <a:lnTo>
                  <a:pt x="19812" y="9144"/>
                </a:lnTo>
                <a:lnTo>
                  <a:pt x="21336" y="9144"/>
                </a:lnTo>
                <a:lnTo>
                  <a:pt x="24384" y="7620"/>
                </a:lnTo>
                <a:lnTo>
                  <a:pt x="33528" y="7620"/>
                </a:lnTo>
                <a:lnTo>
                  <a:pt x="36576" y="6096"/>
                </a:lnTo>
                <a:lnTo>
                  <a:pt x="39624" y="6096"/>
                </a:lnTo>
                <a:lnTo>
                  <a:pt x="51816" y="0"/>
                </a:lnTo>
                <a:lnTo>
                  <a:pt x="53340" y="1524"/>
                </a:lnTo>
                <a:lnTo>
                  <a:pt x="56388" y="1524"/>
                </a:lnTo>
                <a:lnTo>
                  <a:pt x="59436" y="4573"/>
                </a:lnTo>
                <a:lnTo>
                  <a:pt x="62484" y="3049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8387092" y="6369316"/>
            <a:ext cx="74676" cy="59436"/>
          </a:xfrm>
          <a:custGeom>
            <a:avLst/>
            <a:gdLst/>
            <a:ahLst/>
            <a:cxnLst/>
            <a:rect l="l" t="t" r="r" b="b"/>
            <a:pathLst>
              <a:path w="74676" h="59436">
                <a:moveTo>
                  <a:pt x="73153" y="0"/>
                </a:moveTo>
                <a:lnTo>
                  <a:pt x="71629" y="4573"/>
                </a:lnTo>
                <a:lnTo>
                  <a:pt x="70105" y="7620"/>
                </a:lnTo>
                <a:lnTo>
                  <a:pt x="70105" y="30480"/>
                </a:lnTo>
                <a:lnTo>
                  <a:pt x="67057" y="33529"/>
                </a:lnTo>
                <a:lnTo>
                  <a:pt x="64008" y="33529"/>
                </a:lnTo>
                <a:lnTo>
                  <a:pt x="62484" y="30480"/>
                </a:lnTo>
                <a:lnTo>
                  <a:pt x="62484" y="25909"/>
                </a:lnTo>
                <a:lnTo>
                  <a:pt x="64008" y="24385"/>
                </a:lnTo>
                <a:lnTo>
                  <a:pt x="67057" y="12192"/>
                </a:lnTo>
                <a:lnTo>
                  <a:pt x="64008" y="7620"/>
                </a:lnTo>
                <a:lnTo>
                  <a:pt x="64008" y="12192"/>
                </a:lnTo>
                <a:lnTo>
                  <a:pt x="60961" y="16764"/>
                </a:lnTo>
                <a:lnTo>
                  <a:pt x="59437" y="19812"/>
                </a:lnTo>
                <a:lnTo>
                  <a:pt x="54865" y="21336"/>
                </a:lnTo>
                <a:lnTo>
                  <a:pt x="56389" y="25909"/>
                </a:lnTo>
                <a:lnTo>
                  <a:pt x="56389" y="32004"/>
                </a:lnTo>
                <a:lnTo>
                  <a:pt x="53341" y="33529"/>
                </a:lnTo>
                <a:lnTo>
                  <a:pt x="50293" y="32004"/>
                </a:lnTo>
                <a:lnTo>
                  <a:pt x="47244" y="28956"/>
                </a:lnTo>
                <a:lnTo>
                  <a:pt x="41149" y="25909"/>
                </a:lnTo>
                <a:lnTo>
                  <a:pt x="38101" y="22861"/>
                </a:lnTo>
                <a:lnTo>
                  <a:pt x="35053" y="21336"/>
                </a:lnTo>
                <a:lnTo>
                  <a:pt x="30481" y="21336"/>
                </a:lnTo>
                <a:lnTo>
                  <a:pt x="32005" y="22861"/>
                </a:lnTo>
                <a:lnTo>
                  <a:pt x="36577" y="24385"/>
                </a:lnTo>
                <a:lnTo>
                  <a:pt x="50293" y="33529"/>
                </a:lnTo>
                <a:lnTo>
                  <a:pt x="53341" y="42673"/>
                </a:lnTo>
                <a:lnTo>
                  <a:pt x="53341" y="48768"/>
                </a:lnTo>
                <a:lnTo>
                  <a:pt x="50293" y="51817"/>
                </a:lnTo>
                <a:lnTo>
                  <a:pt x="47244" y="50292"/>
                </a:lnTo>
                <a:lnTo>
                  <a:pt x="44196" y="50292"/>
                </a:lnTo>
                <a:lnTo>
                  <a:pt x="38101" y="47244"/>
                </a:lnTo>
                <a:lnTo>
                  <a:pt x="35053" y="47244"/>
                </a:lnTo>
                <a:lnTo>
                  <a:pt x="32005" y="44197"/>
                </a:lnTo>
                <a:lnTo>
                  <a:pt x="30481" y="44197"/>
                </a:lnTo>
                <a:lnTo>
                  <a:pt x="27432" y="42673"/>
                </a:lnTo>
                <a:lnTo>
                  <a:pt x="18289" y="42673"/>
                </a:lnTo>
                <a:lnTo>
                  <a:pt x="15241" y="44197"/>
                </a:lnTo>
                <a:lnTo>
                  <a:pt x="9144" y="44197"/>
                </a:lnTo>
                <a:lnTo>
                  <a:pt x="6096" y="42673"/>
                </a:lnTo>
                <a:lnTo>
                  <a:pt x="3049" y="42673"/>
                </a:lnTo>
                <a:lnTo>
                  <a:pt x="1525" y="41148"/>
                </a:lnTo>
                <a:lnTo>
                  <a:pt x="0" y="41148"/>
                </a:lnTo>
                <a:lnTo>
                  <a:pt x="0" y="39624"/>
                </a:lnTo>
                <a:lnTo>
                  <a:pt x="0" y="45720"/>
                </a:lnTo>
                <a:lnTo>
                  <a:pt x="3049" y="47244"/>
                </a:lnTo>
                <a:lnTo>
                  <a:pt x="6096" y="47244"/>
                </a:lnTo>
                <a:lnTo>
                  <a:pt x="7620" y="48768"/>
                </a:lnTo>
                <a:lnTo>
                  <a:pt x="15241" y="48768"/>
                </a:lnTo>
                <a:lnTo>
                  <a:pt x="16765" y="50292"/>
                </a:lnTo>
                <a:lnTo>
                  <a:pt x="32005" y="50292"/>
                </a:lnTo>
                <a:lnTo>
                  <a:pt x="33529" y="51817"/>
                </a:lnTo>
                <a:lnTo>
                  <a:pt x="36577" y="51817"/>
                </a:lnTo>
                <a:lnTo>
                  <a:pt x="39625" y="53341"/>
                </a:lnTo>
                <a:lnTo>
                  <a:pt x="41149" y="54864"/>
                </a:lnTo>
                <a:lnTo>
                  <a:pt x="42673" y="54864"/>
                </a:lnTo>
                <a:lnTo>
                  <a:pt x="48769" y="57912"/>
                </a:lnTo>
                <a:lnTo>
                  <a:pt x="51817" y="57912"/>
                </a:lnTo>
                <a:lnTo>
                  <a:pt x="54865" y="59436"/>
                </a:lnTo>
                <a:lnTo>
                  <a:pt x="59437" y="57912"/>
                </a:lnTo>
                <a:lnTo>
                  <a:pt x="64008" y="53341"/>
                </a:lnTo>
                <a:lnTo>
                  <a:pt x="67057" y="44197"/>
                </a:lnTo>
                <a:lnTo>
                  <a:pt x="73153" y="39624"/>
                </a:lnTo>
                <a:lnTo>
                  <a:pt x="74677" y="32004"/>
                </a:lnTo>
                <a:lnTo>
                  <a:pt x="74677" y="24385"/>
                </a:lnTo>
                <a:lnTo>
                  <a:pt x="73153" y="18288"/>
                </a:lnTo>
                <a:lnTo>
                  <a:pt x="73153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8400809" y="6383033"/>
            <a:ext cx="7620" cy="6095"/>
          </a:xfrm>
          <a:custGeom>
            <a:avLst/>
            <a:gdLst/>
            <a:ahLst/>
            <a:cxnLst/>
            <a:rect l="l" t="t" r="r" b="b"/>
            <a:pathLst>
              <a:path w="7620" h="6095">
                <a:moveTo>
                  <a:pt x="0" y="6095"/>
                </a:moveTo>
                <a:lnTo>
                  <a:pt x="0" y="4571"/>
                </a:lnTo>
                <a:lnTo>
                  <a:pt x="1524" y="1524"/>
                </a:lnTo>
                <a:lnTo>
                  <a:pt x="3048" y="0"/>
                </a:lnTo>
                <a:lnTo>
                  <a:pt x="7620" y="0"/>
                </a:lnTo>
                <a:lnTo>
                  <a:pt x="7620" y="1524"/>
                </a:lnTo>
                <a:lnTo>
                  <a:pt x="4572" y="4571"/>
                </a:lnTo>
                <a:lnTo>
                  <a:pt x="3048" y="4571"/>
                </a:lnTo>
                <a:lnTo>
                  <a:pt x="1524" y="6095"/>
                </a:lnTo>
                <a:lnTo>
                  <a:pt x="0" y="6095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8425193" y="6379984"/>
            <a:ext cx="12192" cy="7620"/>
          </a:xfrm>
          <a:custGeom>
            <a:avLst/>
            <a:gdLst/>
            <a:ahLst/>
            <a:cxnLst/>
            <a:rect l="l" t="t" r="r" b="b"/>
            <a:pathLst>
              <a:path w="12192" h="7620">
                <a:moveTo>
                  <a:pt x="10668" y="6096"/>
                </a:moveTo>
                <a:lnTo>
                  <a:pt x="12192" y="4573"/>
                </a:lnTo>
                <a:lnTo>
                  <a:pt x="9143" y="1524"/>
                </a:lnTo>
                <a:lnTo>
                  <a:pt x="7619" y="1524"/>
                </a:lnTo>
                <a:lnTo>
                  <a:pt x="4572" y="0"/>
                </a:lnTo>
                <a:lnTo>
                  <a:pt x="3048" y="1524"/>
                </a:lnTo>
                <a:lnTo>
                  <a:pt x="3048" y="3049"/>
                </a:lnTo>
                <a:lnTo>
                  <a:pt x="1524" y="3049"/>
                </a:lnTo>
                <a:lnTo>
                  <a:pt x="0" y="4573"/>
                </a:lnTo>
                <a:lnTo>
                  <a:pt x="0" y="6096"/>
                </a:lnTo>
                <a:lnTo>
                  <a:pt x="1524" y="7620"/>
                </a:lnTo>
                <a:lnTo>
                  <a:pt x="9143" y="7620"/>
                </a:lnTo>
                <a:lnTo>
                  <a:pt x="10668" y="6096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8388617" y="6401320"/>
            <a:ext cx="35052" cy="9144"/>
          </a:xfrm>
          <a:custGeom>
            <a:avLst/>
            <a:gdLst/>
            <a:ahLst/>
            <a:cxnLst/>
            <a:rect l="l" t="t" r="r" b="b"/>
            <a:pathLst>
              <a:path w="35052" h="9144">
                <a:moveTo>
                  <a:pt x="0" y="9144"/>
                </a:moveTo>
                <a:lnTo>
                  <a:pt x="1524" y="7620"/>
                </a:lnTo>
                <a:lnTo>
                  <a:pt x="13716" y="7620"/>
                </a:lnTo>
                <a:lnTo>
                  <a:pt x="18288" y="6096"/>
                </a:lnTo>
                <a:lnTo>
                  <a:pt x="27432" y="6096"/>
                </a:lnTo>
                <a:lnTo>
                  <a:pt x="30480" y="9144"/>
                </a:lnTo>
                <a:lnTo>
                  <a:pt x="33528" y="9144"/>
                </a:lnTo>
                <a:lnTo>
                  <a:pt x="35052" y="7620"/>
                </a:lnTo>
                <a:lnTo>
                  <a:pt x="35052" y="6096"/>
                </a:lnTo>
                <a:lnTo>
                  <a:pt x="30480" y="1525"/>
                </a:lnTo>
                <a:lnTo>
                  <a:pt x="28956" y="1525"/>
                </a:lnTo>
                <a:lnTo>
                  <a:pt x="27432" y="0"/>
                </a:lnTo>
                <a:lnTo>
                  <a:pt x="25907" y="1525"/>
                </a:lnTo>
                <a:lnTo>
                  <a:pt x="22859" y="1525"/>
                </a:lnTo>
                <a:lnTo>
                  <a:pt x="21336" y="3049"/>
                </a:lnTo>
                <a:lnTo>
                  <a:pt x="18288" y="3049"/>
                </a:lnTo>
                <a:lnTo>
                  <a:pt x="15240" y="4572"/>
                </a:lnTo>
                <a:lnTo>
                  <a:pt x="3048" y="4572"/>
                </a:lnTo>
                <a:lnTo>
                  <a:pt x="1524" y="6096"/>
                </a:lnTo>
                <a:lnTo>
                  <a:pt x="0" y="9144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8402333" y="6366269"/>
            <a:ext cx="42672" cy="12191"/>
          </a:xfrm>
          <a:custGeom>
            <a:avLst/>
            <a:gdLst/>
            <a:ahLst/>
            <a:cxnLst/>
            <a:rect l="l" t="t" r="r" b="b"/>
            <a:pathLst>
              <a:path w="42672" h="12191">
                <a:moveTo>
                  <a:pt x="42672" y="12191"/>
                </a:moveTo>
                <a:lnTo>
                  <a:pt x="42672" y="10667"/>
                </a:lnTo>
                <a:lnTo>
                  <a:pt x="39624" y="7620"/>
                </a:lnTo>
                <a:lnTo>
                  <a:pt x="35052" y="4571"/>
                </a:lnTo>
                <a:lnTo>
                  <a:pt x="32003" y="4571"/>
                </a:lnTo>
                <a:lnTo>
                  <a:pt x="28955" y="3047"/>
                </a:lnTo>
                <a:lnTo>
                  <a:pt x="25908" y="3047"/>
                </a:lnTo>
                <a:lnTo>
                  <a:pt x="22860" y="4571"/>
                </a:lnTo>
                <a:lnTo>
                  <a:pt x="19812" y="9144"/>
                </a:lnTo>
                <a:lnTo>
                  <a:pt x="16764" y="10667"/>
                </a:lnTo>
                <a:lnTo>
                  <a:pt x="12191" y="10667"/>
                </a:lnTo>
                <a:lnTo>
                  <a:pt x="9143" y="9144"/>
                </a:lnTo>
                <a:lnTo>
                  <a:pt x="6096" y="9144"/>
                </a:lnTo>
                <a:lnTo>
                  <a:pt x="4572" y="7620"/>
                </a:lnTo>
                <a:lnTo>
                  <a:pt x="1524" y="7620"/>
                </a:lnTo>
                <a:lnTo>
                  <a:pt x="0" y="9144"/>
                </a:lnTo>
                <a:lnTo>
                  <a:pt x="1524" y="7620"/>
                </a:lnTo>
                <a:lnTo>
                  <a:pt x="7620" y="4571"/>
                </a:lnTo>
                <a:lnTo>
                  <a:pt x="10667" y="6095"/>
                </a:lnTo>
                <a:lnTo>
                  <a:pt x="12191" y="6095"/>
                </a:lnTo>
                <a:lnTo>
                  <a:pt x="13716" y="4571"/>
                </a:lnTo>
                <a:lnTo>
                  <a:pt x="18288" y="4571"/>
                </a:lnTo>
                <a:lnTo>
                  <a:pt x="19812" y="3047"/>
                </a:lnTo>
                <a:lnTo>
                  <a:pt x="22860" y="3047"/>
                </a:lnTo>
                <a:lnTo>
                  <a:pt x="24384" y="1523"/>
                </a:lnTo>
                <a:lnTo>
                  <a:pt x="25908" y="0"/>
                </a:lnTo>
                <a:lnTo>
                  <a:pt x="36576" y="0"/>
                </a:lnTo>
                <a:lnTo>
                  <a:pt x="41148" y="4571"/>
                </a:lnTo>
                <a:lnTo>
                  <a:pt x="42672" y="7620"/>
                </a:lnTo>
                <a:lnTo>
                  <a:pt x="42672" y="12191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9085085" y="7126745"/>
            <a:ext cx="207264" cy="35052"/>
          </a:xfrm>
          <a:custGeom>
            <a:avLst/>
            <a:gdLst/>
            <a:ahLst/>
            <a:cxnLst/>
            <a:rect l="l" t="t" r="r" b="b"/>
            <a:pathLst>
              <a:path w="207264" h="35052">
                <a:moveTo>
                  <a:pt x="188976" y="0"/>
                </a:moveTo>
                <a:lnTo>
                  <a:pt x="179832" y="4571"/>
                </a:lnTo>
                <a:lnTo>
                  <a:pt x="172212" y="6095"/>
                </a:lnTo>
                <a:lnTo>
                  <a:pt x="163068" y="7619"/>
                </a:lnTo>
                <a:lnTo>
                  <a:pt x="152400" y="12191"/>
                </a:lnTo>
                <a:lnTo>
                  <a:pt x="140208" y="13716"/>
                </a:lnTo>
                <a:lnTo>
                  <a:pt x="126491" y="15240"/>
                </a:lnTo>
                <a:lnTo>
                  <a:pt x="99060" y="21335"/>
                </a:lnTo>
                <a:lnTo>
                  <a:pt x="83820" y="24383"/>
                </a:lnTo>
                <a:lnTo>
                  <a:pt x="70103" y="25907"/>
                </a:lnTo>
                <a:lnTo>
                  <a:pt x="39624" y="28955"/>
                </a:lnTo>
                <a:lnTo>
                  <a:pt x="25908" y="30479"/>
                </a:lnTo>
                <a:lnTo>
                  <a:pt x="13715" y="30479"/>
                </a:lnTo>
                <a:lnTo>
                  <a:pt x="0" y="28955"/>
                </a:lnTo>
                <a:lnTo>
                  <a:pt x="12191" y="32004"/>
                </a:lnTo>
                <a:lnTo>
                  <a:pt x="25908" y="33528"/>
                </a:lnTo>
                <a:lnTo>
                  <a:pt x="41148" y="35052"/>
                </a:lnTo>
                <a:lnTo>
                  <a:pt x="88391" y="35052"/>
                </a:lnTo>
                <a:lnTo>
                  <a:pt x="103632" y="33528"/>
                </a:lnTo>
                <a:lnTo>
                  <a:pt x="120396" y="32004"/>
                </a:lnTo>
                <a:lnTo>
                  <a:pt x="135636" y="30479"/>
                </a:lnTo>
                <a:lnTo>
                  <a:pt x="163068" y="27431"/>
                </a:lnTo>
                <a:lnTo>
                  <a:pt x="175260" y="25907"/>
                </a:lnTo>
                <a:lnTo>
                  <a:pt x="185927" y="25907"/>
                </a:lnTo>
                <a:lnTo>
                  <a:pt x="195072" y="24383"/>
                </a:lnTo>
                <a:lnTo>
                  <a:pt x="202691" y="22859"/>
                </a:lnTo>
                <a:lnTo>
                  <a:pt x="207264" y="21335"/>
                </a:lnTo>
                <a:lnTo>
                  <a:pt x="188976" y="0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9368549" y="7099312"/>
            <a:ext cx="103632" cy="88392"/>
          </a:xfrm>
          <a:custGeom>
            <a:avLst/>
            <a:gdLst/>
            <a:ahLst/>
            <a:cxnLst/>
            <a:rect l="l" t="t" r="r" b="b"/>
            <a:pathLst>
              <a:path w="103632" h="88392">
                <a:moveTo>
                  <a:pt x="7620" y="18288"/>
                </a:moveTo>
                <a:lnTo>
                  <a:pt x="6096" y="15240"/>
                </a:lnTo>
                <a:lnTo>
                  <a:pt x="3048" y="12192"/>
                </a:lnTo>
                <a:lnTo>
                  <a:pt x="1524" y="9145"/>
                </a:lnTo>
                <a:lnTo>
                  <a:pt x="0" y="4573"/>
                </a:lnTo>
                <a:lnTo>
                  <a:pt x="7620" y="1524"/>
                </a:lnTo>
                <a:lnTo>
                  <a:pt x="16763" y="1524"/>
                </a:lnTo>
                <a:lnTo>
                  <a:pt x="27432" y="0"/>
                </a:lnTo>
                <a:lnTo>
                  <a:pt x="38100" y="1524"/>
                </a:lnTo>
                <a:lnTo>
                  <a:pt x="48768" y="4573"/>
                </a:lnTo>
                <a:lnTo>
                  <a:pt x="59436" y="6097"/>
                </a:lnTo>
                <a:lnTo>
                  <a:pt x="70104" y="10668"/>
                </a:lnTo>
                <a:lnTo>
                  <a:pt x="79248" y="15240"/>
                </a:lnTo>
                <a:lnTo>
                  <a:pt x="88392" y="21337"/>
                </a:lnTo>
                <a:lnTo>
                  <a:pt x="94487" y="28957"/>
                </a:lnTo>
                <a:lnTo>
                  <a:pt x="99060" y="36576"/>
                </a:lnTo>
                <a:lnTo>
                  <a:pt x="102108" y="44197"/>
                </a:lnTo>
                <a:lnTo>
                  <a:pt x="103632" y="54864"/>
                </a:lnTo>
                <a:lnTo>
                  <a:pt x="100584" y="65533"/>
                </a:lnTo>
                <a:lnTo>
                  <a:pt x="96012" y="76200"/>
                </a:lnTo>
                <a:lnTo>
                  <a:pt x="86868" y="88392"/>
                </a:lnTo>
                <a:lnTo>
                  <a:pt x="91439" y="82297"/>
                </a:lnTo>
                <a:lnTo>
                  <a:pt x="92963" y="76200"/>
                </a:lnTo>
                <a:lnTo>
                  <a:pt x="91439" y="68580"/>
                </a:lnTo>
                <a:lnTo>
                  <a:pt x="91439" y="62485"/>
                </a:lnTo>
                <a:lnTo>
                  <a:pt x="88392" y="54864"/>
                </a:lnTo>
                <a:lnTo>
                  <a:pt x="86868" y="48768"/>
                </a:lnTo>
                <a:lnTo>
                  <a:pt x="70104" y="32004"/>
                </a:lnTo>
                <a:lnTo>
                  <a:pt x="62484" y="27433"/>
                </a:lnTo>
                <a:lnTo>
                  <a:pt x="54863" y="24385"/>
                </a:lnTo>
                <a:lnTo>
                  <a:pt x="36575" y="18288"/>
                </a:lnTo>
                <a:lnTo>
                  <a:pt x="7620" y="18288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8879345" y="6829564"/>
            <a:ext cx="652272" cy="434340"/>
          </a:xfrm>
          <a:custGeom>
            <a:avLst/>
            <a:gdLst/>
            <a:ahLst/>
            <a:cxnLst/>
            <a:rect l="l" t="t" r="r" b="b"/>
            <a:pathLst>
              <a:path w="652272" h="434340">
                <a:moveTo>
                  <a:pt x="591312" y="413005"/>
                </a:moveTo>
                <a:lnTo>
                  <a:pt x="582167" y="414528"/>
                </a:lnTo>
                <a:lnTo>
                  <a:pt x="571500" y="416052"/>
                </a:lnTo>
                <a:lnTo>
                  <a:pt x="562355" y="416052"/>
                </a:lnTo>
                <a:lnTo>
                  <a:pt x="553212" y="414528"/>
                </a:lnTo>
                <a:lnTo>
                  <a:pt x="542543" y="411481"/>
                </a:lnTo>
                <a:lnTo>
                  <a:pt x="533400" y="409957"/>
                </a:lnTo>
                <a:lnTo>
                  <a:pt x="515112" y="400812"/>
                </a:lnTo>
                <a:lnTo>
                  <a:pt x="507491" y="397764"/>
                </a:lnTo>
                <a:lnTo>
                  <a:pt x="499872" y="391669"/>
                </a:lnTo>
                <a:lnTo>
                  <a:pt x="490728" y="387097"/>
                </a:lnTo>
                <a:lnTo>
                  <a:pt x="472440" y="368809"/>
                </a:lnTo>
                <a:lnTo>
                  <a:pt x="467867" y="362712"/>
                </a:lnTo>
                <a:lnTo>
                  <a:pt x="463296" y="358140"/>
                </a:lnTo>
                <a:lnTo>
                  <a:pt x="458724" y="352045"/>
                </a:lnTo>
                <a:lnTo>
                  <a:pt x="454152" y="344424"/>
                </a:lnTo>
                <a:lnTo>
                  <a:pt x="449579" y="338328"/>
                </a:lnTo>
                <a:lnTo>
                  <a:pt x="438912" y="327660"/>
                </a:lnTo>
                <a:lnTo>
                  <a:pt x="434340" y="321564"/>
                </a:lnTo>
                <a:lnTo>
                  <a:pt x="428243" y="315469"/>
                </a:lnTo>
                <a:lnTo>
                  <a:pt x="423672" y="309372"/>
                </a:lnTo>
                <a:lnTo>
                  <a:pt x="417576" y="303276"/>
                </a:lnTo>
                <a:lnTo>
                  <a:pt x="413004" y="297181"/>
                </a:lnTo>
                <a:lnTo>
                  <a:pt x="406908" y="291085"/>
                </a:lnTo>
                <a:lnTo>
                  <a:pt x="384048" y="260605"/>
                </a:lnTo>
                <a:lnTo>
                  <a:pt x="381000" y="256033"/>
                </a:lnTo>
                <a:lnTo>
                  <a:pt x="376428" y="248412"/>
                </a:lnTo>
                <a:lnTo>
                  <a:pt x="373379" y="243840"/>
                </a:lnTo>
                <a:lnTo>
                  <a:pt x="364236" y="231648"/>
                </a:lnTo>
                <a:lnTo>
                  <a:pt x="361188" y="227076"/>
                </a:lnTo>
                <a:lnTo>
                  <a:pt x="347472" y="213360"/>
                </a:lnTo>
                <a:lnTo>
                  <a:pt x="342900" y="210312"/>
                </a:lnTo>
                <a:lnTo>
                  <a:pt x="339852" y="205740"/>
                </a:lnTo>
                <a:lnTo>
                  <a:pt x="335279" y="202693"/>
                </a:lnTo>
                <a:lnTo>
                  <a:pt x="332231" y="201169"/>
                </a:lnTo>
                <a:lnTo>
                  <a:pt x="327660" y="199645"/>
                </a:lnTo>
                <a:lnTo>
                  <a:pt x="324612" y="198121"/>
                </a:lnTo>
                <a:lnTo>
                  <a:pt x="313943" y="198121"/>
                </a:lnTo>
                <a:lnTo>
                  <a:pt x="310896" y="196597"/>
                </a:lnTo>
                <a:lnTo>
                  <a:pt x="309372" y="195072"/>
                </a:lnTo>
                <a:lnTo>
                  <a:pt x="306324" y="193548"/>
                </a:lnTo>
                <a:lnTo>
                  <a:pt x="300228" y="187452"/>
                </a:lnTo>
                <a:lnTo>
                  <a:pt x="295655" y="184405"/>
                </a:lnTo>
                <a:lnTo>
                  <a:pt x="289560" y="178309"/>
                </a:lnTo>
                <a:lnTo>
                  <a:pt x="291084" y="178309"/>
                </a:lnTo>
                <a:lnTo>
                  <a:pt x="297179" y="175260"/>
                </a:lnTo>
                <a:lnTo>
                  <a:pt x="301752" y="173736"/>
                </a:lnTo>
                <a:lnTo>
                  <a:pt x="304800" y="172212"/>
                </a:lnTo>
                <a:lnTo>
                  <a:pt x="306324" y="169164"/>
                </a:lnTo>
                <a:lnTo>
                  <a:pt x="303276" y="166116"/>
                </a:lnTo>
                <a:lnTo>
                  <a:pt x="300228" y="166116"/>
                </a:lnTo>
                <a:lnTo>
                  <a:pt x="297179" y="164593"/>
                </a:lnTo>
                <a:lnTo>
                  <a:pt x="292608" y="166116"/>
                </a:lnTo>
                <a:lnTo>
                  <a:pt x="289560" y="166116"/>
                </a:lnTo>
                <a:lnTo>
                  <a:pt x="288036" y="167640"/>
                </a:lnTo>
                <a:lnTo>
                  <a:pt x="284988" y="169164"/>
                </a:lnTo>
                <a:lnTo>
                  <a:pt x="281940" y="169164"/>
                </a:lnTo>
                <a:lnTo>
                  <a:pt x="275843" y="172212"/>
                </a:lnTo>
                <a:lnTo>
                  <a:pt x="271272" y="172212"/>
                </a:lnTo>
                <a:lnTo>
                  <a:pt x="266700" y="173736"/>
                </a:lnTo>
                <a:lnTo>
                  <a:pt x="260604" y="173736"/>
                </a:lnTo>
                <a:lnTo>
                  <a:pt x="254508" y="175260"/>
                </a:lnTo>
                <a:lnTo>
                  <a:pt x="249936" y="175260"/>
                </a:lnTo>
                <a:lnTo>
                  <a:pt x="246888" y="176785"/>
                </a:lnTo>
                <a:lnTo>
                  <a:pt x="240791" y="176785"/>
                </a:lnTo>
                <a:lnTo>
                  <a:pt x="237743" y="175260"/>
                </a:lnTo>
                <a:lnTo>
                  <a:pt x="234696" y="175260"/>
                </a:lnTo>
                <a:lnTo>
                  <a:pt x="230124" y="173736"/>
                </a:lnTo>
                <a:lnTo>
                  <a:pt x="228600" y="172212"/>
                </a:lnTo>
                <a:lnTo>
                  <a:pt x="230124" y="169164"/>
                </a:lnTo>
                <a:lnTo>
                  <a:pt x="231648" y="167640"/>
                </a:lnTo>
                <a:lnTo>
                  <a:pt x="237743" y="164593"/>
                </a:lnTo>
                <a:lnTo>
                  <a:pt x="242316" y="161545"/>
                </a:lnTo>
                <a:lnTo>
                  <a:pt x="256031" y="147828"/>
                </a:lnTo>
                <a:lnTo>
                  <a:pt x="262128" y="140209"/>
                </a:lnTo>
                <a:lnTo>
                  <a:pt x="266700" y="132588"/>
                </a:lnTo>
                <a:lnTo>
                  <a:pt x="272796" y="126493"/>
                </a:lnTo>
                <a:lnTo>
                  <a:pt x="277367" y="120397"/>
                </a:lnTo>
                <a:lnTo>
                  <a:pt x="280416" y="111252"/>
                </a:lnTo>
                <a:lnTo>
                  <a:pt x="281940" y="108205"/>
                </a:lnTo>
                <a:lnTo>
                  <a:pt x="281940" y="106681"/>
                </a:lnTo>
                <a:lnTo>
                  <a:pt x="280416" y="105157"/>
                </a:lnTo>
                <a:lnTo>
                  <a:pt x="277367" y="105157"/>
                </a:lnTo>
                <a:lnTo>
                  <a:pt x="274320" y="106681"/>
                </a:lnTo>
                <a:lnTo>
                  <a:pt x="271272" y="109728"/>
                </a:lnTo>
                <a:lnTo>
                  <a:pt x="268224" y="114300"/>
                </a:lnTo>
                <a:lnTo>
                  <a:pt x="259079" y="126493"/>
                </a:lnTo>
                <a:lnTo>
                  <a:pt x="252984" y="134112"/>
                </a:lnTo>
                <a:lnTo>
                  <a:pt x="245364" y="140209"/>
                </a:lnTo>
                <a:lnTo>
                  <a:pt x="230124" y="155448"/>
                </a:lnTo>
                <a:lnTo>
                  <a:pt x="222504" y="161545"/>
                </a:lnTo>
                <a:lnTo>
                  <a:pt x="216408" y="164593"/>
                </a:lnTo>
                <a:lnTo>
                  <a:pt x="210312" y="169164"/>
                </a:lnTo>
                <a:lnTo>
                  <a:pt x="201167" y="172212"/>
                </a:lnTo>
                <a:lnTo>
                  <a:pt x="192024" y="173736"/>
                </a:lnTo>
                <a:lnTo>
                  <a:pt x="184404" y="175260"/>
                </a:lnTo>
                <a:lnTo>
                  <a:pt x="179831" y="173736"/>
                </a:lnTo>
                <a:lnTo>
                  <a:pt x="176784" y="172212"/>
                </a:lnTo>
                <a:lnTo>
                  <a:pt x="181355" y="167640"/>
                </a:lnTo>
                <a:lnTo>
                  <a:pt x="190500" y="160021"/>
                </a:lnTo>
                <a:lnTo>
                  <a:pt x="202691" y="150876"/>
                </a:lnTo>
                <a:lnTo>
                  <a:pt x="213360" y="141733"/>
                </a:lnTo>
                <a:lnTo>
                  <a:pt x="222504" y="131064"/>
                </a:lnTo>
                <a:lnTo>
                  <a:pt x="228600" y="121921"/>
                </a:lnTo>
                <a:lnTo>
                  <a:pt x="233172" y="114300"/>
                </a:lnTo>
                <a:lnTo>
                  <a:pt x="236220" y="105157"/>
                </a:lnTo>
                <a:lnTo>
                  <a:pt x="240791" y="99060"/>
                </a:lnTo>
                <a:lnTo>
                  <a:pt x="243840" y="92964"/>
                </a:lnTo>
                <a:lnTo>
                  <a:pt x="246888" y="85345"/>
                </a:lnTo>
                <a:lnTo>
                  <a:pt x="249936" y="74676"/>
                </a:lnTo>
                <a:lnTo>
                  <a:pt x="252984" y="60960"/>
                </a:lnTo>
                <a:lnTo>
                  <a:pt x="254508" y="47245"/>
                </a:lnTo>
                <a:lnTo>
                  <a:pt x="256031" y="38100"/>
                </a:lnTo>
                <a:lnTo>
                  <a:pt x="254508" y="35052"/>
                </a:lnTo>
                <a:lnTo>
                  <a:pt x="251460" y="41148"/>
                </a:lnTo>
                <a:lnTo>
                  <a:pt x="245364" y="59436"/>
                </a:lnTo>
                <a:lnTo>
                  <a:pt x="240791" y="74676"/>
                </a:lnTo>
                <a:lnTo>
                  <a:pt x="234696" y="89916"/>
                </a:lnTo>
                <a:lnTo>
                  <a:pt x="227076" y="103633"/>
                </a:lnTo>
                <a:lnTo>
                  <a:pt x="217931" y="117348"/>
                </a:lnTo>
                <a:lnTo>
                  <a:pt x="199643" y="135636"/>
                </a:lnTo>
                <a:lnTo>
                  <a:pt x="188976" y="143257"/>
                </a:lnTo>
                <a:lnTo>
                  <a:pt x="178308" y="149352"/>
                </a:lnTo>
                <a:lnTo>
                  <a:pt x="166116" y="153924"/>
                </a:lnTo>
                <a:lnTo>
                  <a:pt x="141731" y="160021"/>
                </a:lnTo>
                <a:lnTo>
                  <a:pt x="115824" y="160021"/>
                </a:lnTo>
                <a:lnTo>
                  <a:pt x="103631" y="158497"/>
                </a:lnTo>
                <a:lnTo>
                  <a:pt x="89916" y="155448"/>
                </a:lnTo>
                <a:lnTo>
                  <a:pt x="76200" y="150876"/>
                </a:lnTo>
                <a:lnTo>
                  <a:pt x="64008" y="144781"/>
                </a:lnTo>
                <a:lnTo>
                  <a:pt x="53340" y="138685"/>
                </a:lnTo>
                <a:lnTo>
                  <a:pt x="35052" y="120397"/>
                </a:lnTo>
                <a:lnTo>
                  <a:pt x="22860" y="99060"/>
                </a:lnTo>
                <a:lnTo>
                  <a:pt x="13716" y="77724"/>
                </a:lnTo>
                <a:lnTo>
                  <a:pt x="10667" y="65533"/>
                </a:lnTo>
                <a:lnTo>
                  <a:pt x="9143" y="54864"/>
                </a:lnTo>
                <a:lnTo>
                  <a:pt x="7620" y="42672"/>
                </a:lnTo>
                <a:lnTo>
                  <a:pt x="6096" y="32005"/>
                </a:lnTo>
                <a:lnTo>
                  <a:pt x="4572" y="22860"/>
                </a:lnTo>
                <a:lnTo>
                  <a:pt x="4572" y="0"/>
                </a:lnTo>
                <a:lnTo>
                  <a:pt x="3048" y="6097"/>
                </a:lnTo>
                <a:lnTo>
                  <a:pt x="1524" y="13716"/>
                </a:lnTo>
                <a:lnTo>
                  <a:pt x="0" y="22860"/>
                </a:lnTo>
                <a:lnTo>
                  <a:pt x="0" y="47245"/>
                </a:lnTo>
                <a:lnTo>
                  <a:pt x="1524" y="62485"/>
                </a:lnTo>
                <a:lnTo>
                  <a:pt x="3048" y="76200"/>
                </a:lnTo>
                <a:lnTo>
                  <a:pt x="6096" y="91440"/>
                </a:lnTo>
                <a:lnTo>
                  <a:pt x="9143" y="106681"/>
                </a:lnTo>
                <a:lnTo>
                  <a:pt x="15240" y="120397"/>
                </a:lnTo>
                <a:lnTo>
                  <a:pt x="22860" y="134112"/>
                </a:lnTo>
                <a:lnTo>
                  <a:pt x="32004" y="146305"/>
                </a:lnTo>
                <a:lnTo>
                  <a:pt x="42672" y="156972"/>
                </a:lnTo>
                <a:lnTo>
                  <a:pt x="56388" y="164593"/>
                </a:lnTo>
                <a:lnTo>
                  <a:pt x="71628" y="170688"/>
                </a:lnTo>
                <a:lnTo>
                  <a:pt x="89916" y="173736"/>
                </a:lnTo>
                <a:lnTo>
                  <a:pt x="109728" y="175260"/>
                </a:lnTo>
                <a:lnTo>
                  <a:pt x="128016" y="176785"/>
                </a:lnTo>
                <a:lnTo>
                  <a:pt x="144779" y="178309"/>
                </a:lnTo>
                <a:lnTo>
                  <a:pt x="163067" y="179833"/>
                </a:lnTo>
                <a:lnTo>
                  <a:pt x="193548" y="182881"/>
                </a:lnTo>
                <a:lnTo>
                  <a:pt x="234696" y="187452"/>
                </a:lnTo>
                <a:lnTo>
                  <a:pt x="245364" y="188976"/>
                </a:lnTo>
                <a:lnTo>
                  <a:pt x="272796" y="193548"/>
                </a:lnTo>
                <a:lnTo>
                  <a:pt x="278891" y="195072"/>
                </a:lnTo>
                <a:lnTo>
                  <a:pt x="288036" y="198121"/>
                </a:lnTo>
                <a:lnTo>
                  <a:pt x="281940" y="198121"/>
                </a:lnTo>
                <a:lnTo>
                  <a:pt x="280416" y="199645"/>
                </a:lnTo>
                <a:lnTo>
                  <a:pt x="277367" y="201169"/>
                </a:lnTo>
                <a:lnTo>
                  <a:pt x="275843" y="201169"/>
                </a:lnTo>
                <a:lnTo>
                  <a:pt x="272796" y="204216"/>
                </a:lnTo>
                <a:lnTo>
                  <a:pt x="284988" y="210312"/>
                </a:lnTo>
                <a:lnTo>
                  <a:pt x="300228" y="219457"/>
                </a:lnTo>
                <a:lnTo>
                  <a:pt x="309372" y="224028"/>
                </a:lnTo>
                <a:lnTo>
                  <a:pt x="318516" y="230124"/>
                </a:lnTo>
                <a:lnTo>
                  <a:pt x="326136" y="236221"/>
                </a:lnTo>
                <a:lnTo>
                  <a:pt x="335279" y="243840"/>
                </a:lnTo>
                <a:lnTo>
                  <a:pt x="344424" y="249936"/>
                </a:lnTo>
                <a:lnTo>
                  <a:pt x="362712" y="265176"/>
                </a:lnTo>
                <a:lnTo>
                  <a:pt x="388620" y="291085"/>
                </a:lnTo>
                <a:lnTo>
                  <a:pt x="394716" y="300228"/>
                </a:lnTo>
                <a:lnTo>
                  <a:pt x="402336" y="307848"/>
                </a:lnTo>
                <a:lnTo>
                  <a:pt x="409955" y="318516"/>
                </a:lnTo>
                <a:lnTo>
                  <a:pt x="419100" y="330709"/>
                </a:lnTo>
                <a:lnTo>
                  <a:pt x="428243" y="341376"/>
                </a:lnTo>
                <a:lnTo>
                  <a:pt x="435864" y="352045"/>
                </a:lnTo>
                <a:lnTo>
                  <a:pt x="445008" y="362712"/>
                </a:lnTo>
                <a:lnTo>
                  <a:pt x="452628" y="373381"/>
                </a:lnTo>
                <a:lnTo>
                  <a:pt x="461772" y="382524"/>
                </a:lnTo>
                <a:lnTo>
                  <a:pt x="470916" y="390145"/>
                </a:lnTo>
                <a:lnTo>
                  <a:pt x="480060" y="399288"/>
                </a:lnTo>
                <a:lnTo>
                  <a:pt x="489204" y="406909"/>
                </a:lnTo>
                <a:lnTo>
                  <a:pt x="498348" y="413005"/>
                </a:lnTo>
                <a:lnTo>
                  <a:pt x="509016" y="419100"/>
                </a:lnTo>
                <a:lnTo>
                  <a:pt x="518160" y="423672"/>
                </a:lnTo>
                <a:lnTo>
                  <a:pt x="539496" y="432816"/>
                </a:lnTo>
                <a:lnTo>
                  <a:pt x="550164" y="434340"/>
                </a:lnTo>
                <a:lnTo>
                  <a:pt x="571500" y="434340"/>
                </a:lnTo>
                <a:lnTo>
                  <a:pt x="577596" y="432816"/>
                </a:lnTo>
                <a:lnTo>
                  <a:pt x="585216" y="432816"/>
                </a:lnTo>
                <a:lnTo>
                  <a:pt x="591312" y="431293"/>
                </a:lnTo>
                <a:lnTo>
                  <a:pt x="598931" y="428245"/>
                </a:lnTo>
                <a:lnTo>
                  <a:pt x="617220" y="419100"/>
                </a:lnTo>
                <a:lnTo>
                  <a:pt x="621791" y="414528"/>
                </a:lnTo>
                <a:lnTo>
                  <a:pt x="627888" y="411481"/>
                </a:lnTo>
                <a:lnTo>
                  <a:pt x="630936" y="406909"/>
                </a:lnTo>
                <a:lnTo>
                  <a:pt x="635508" y="402336"/>
                </a:lnTo>
                <a:lnTo>
                  <a:pt x="638555" y="396240"/>
                </a:lnTo>
                <a:lnTo>
                  <a:pt x="641604" y="391669"/>
                </a:lnTo>
                <a:lnTo>
                  <a:pt x="647700" y="371857"/>
                </a:lnTo>
                <a:lnTo>
                  <a:pt x="650748" y="353569"/>
                </a:lnTo>
                <a:lnTo>
                  <a:pt x="652272" y="336805"/>
                </a:lnTo>
                <a:lnTo>
                  <a:pt x="650748" y="323088"/>
                </a:lnTo>
                <a:lnTo>
                  <a:pt x="650748" y="332233"/>
                </a:lnTo>
                <a:lnTo>
                  <a:pt x="649224" y="344424"/>
                </a:lnTo>
                <a:lnTo>
                  <a:pt x="646176" y="356616"/>
                </a:lnTo>
                <a:lnTo>
                  <a:pt x="640079" y="370333"/>
                </a:lnTo>
                <a:lnTo>
                  <a:pt x="632460" y="384048"/>
                </a:lnTo>
                <a:lnTo>
                  <a:pt x="623316" y="396240"/>
                </a:lnTo>
                <a:lnTo>
                  <a:pt x="609600" y="405385"/>
                </a:lnTo>
                <a:lnTo>
                  <a:pt x="591312" y="413005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9374645" y="7116076"/>
            <a:ext cx="85343" cy="71628"/>
          </a:xfrm>
          <a:custGeom>
            <a:avLst/>
            <a:gdLst/>
            <a:ahLst/>
            <a:cxnLst/>
            <a:rect l="l" t="t" r="r" b="b"/>
            <a:pathLst>
              <a:path w="85343" h="71628">
                <a:moveTo>
                  <a:pt x="0" y="1524"/>
                </a:moveTo>
                <a:lnTo>
                  <a:pt x="3048" y="4573"/>
                </a:lnTo>
                <a:lnTo>
                  <a:pt x="4572" y="7621"/>
                </a:lnTo>
                <a:lnTo>
                  <a:pt x="6096" y="10669"/>
                </a:lnTo>
                <a:lnTo>
                  <a:pt x="9143" y="15240"/>
                </a:lnTo>
                <a:lnTo>
                  <a:pt x="9143" y="16764"/>
                </a:lnTo>
                <a:lnTo>
                  <a:pt x="12191" y="19812"/>
                </a:lnTo>
                <a:lnTo>
                  <a:pt x="12191" y="21336"/>
                </a:lnTo>
                <a:lnTo>
                  <a:pt x="16764" y="19812"/>
                </a:lnTo>
                <a:lnTo>
                  <a:pt x="33528" y="19812"/>
                </a:lnTo>
                <a:lnTo>
                  <a:pt x="39624" y="21336"/>
                </a:lnTo>
                <a:lnTo>
                  <a:pt x="47243" y="22860"/>
                </a:lnTo>
                <a:lnTo>
                  <a:pt x="59436" y="25909"/>
                </a:lnTo>
                <a:lnTo>
                  <a:pt x="64008" y="28957"/>
                </a:lnTo>
                <a:lnTo>
                  <a:pt x="70104" y="33528"/>
                </a:lnTo>
                <a:lnTo>
                  <a:pt x="74676" y="36576"/>
                </a:lnTo>
                <a:lnTo>
                  <a:pt x="79248" y="42673"/>
                </a:lnTo>
                <a:lnTo>
                  <a:pt x="80772" y="48769"/>
                </a:lnTo>
                <a:lnTo>
                  <a:pt x="82296" y="54864"/>
                </a:lnTo>
                <a:lnTo>
                  <a:pt x="82296" y="62485"/>
                </a:lnTo>
                <a:lnTo>
                  <a:pt x="80772" y="71628"/>
                </a:lnTo>
                <a:lnTo>
                  <a:pt x="83820" y="64009"/>
                </a:lnTo>
                <a:lnTo>
                  <a:pt x="85343" y="57912"/>
                </a:lnTo>
                <a:lnTo>
                  <a:pt x="85343" y="44197"/>
                </a:lnTo>
                <a:lnTo>
                  <a:pt x="82296" y="38100"/>
                </a:lnTo>
                <a:lnTo>
                  <a:pt x="79248" y="32004"/>
                </a:lnTo>
                <a:lnTo>
                  <a:pt x="70104" y="19812"/>
                </a:lnTo>
                <a:lnTo>
                  <a:pt x="54864" y="10669"/>
                </a:lnTo>
                <a:lnTo>
                  <a:pt x="48767" y="6097"/>
                </a:lnTo>
                <a:lnTo>
                  <a:pt x="39624" y="3048"/>
                </a:lnTo>
                <a:lnTo>
                  <a:pt x="21336" y="0"/>
                </a:lnTo>
                <a:lnTo>
                  <a:pt x="10667" y="0"/>
                </a:lnTo>
                <a:lnTo>
                  <a:pt x="0" y="1524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9086609" y="7148080"/>
            <a:ext cx="214884" cy="19812"/>
          </a:xfrm>
          <a:custGeom>
            <a:avLst/>
            <a:gdLst/>
            <a:ahLst/>
            <a:cxnLst/>
            <a:rect l="l" t="t" r="r" b="b"/>
            <a:pathLst>
              <a:path w="214884" h="19812">
                <a:moveTo>
                  <a:pt x="0" y="9144"/>
                </a:moveTo>
                <a:lnTo>
                  <a:pt x="9144" y="10669"/>
                </a:lnTo>
                <a:lnTo>
                  <a:pt x="77724" y="10669"/>
                </a:lnTo>
                <a:lnTo>
                  <a:pt x="91440" y="9144"/>
                </a:lnTo>
                <a:lnTo>
                  <a:pt x="106679" y="9144"/>
                </a:lnTo>
                <a:lnTo>
                  <a:pt x="121920" y="7620"/>
                </a:lnTo>
                <a:lnTo>
                  <a:pt x="150876" y="7620"/>
                </a:lnTo>
                <a:lnTo>
                  <a:pt x="164591" y="6096"/>
                </a:lnTo>
                <a:lnTo>
                  <a:pt x="176784" y="4572"/>
                </a:lnTo>
                <a:lnTo>
                  <a:pt x="187452" y="3048"/>
                </a:lnTo>
                <a:lnTo>
                  <a:pt x="196596" y="1524"/>
                </a:lnTo>
                <a:lnTo>
                  <a:pt x="204215" y="0"/>
                </a:lnTo>
                <a:lnTo>
                  <a:pt x="205740" y="1524"/>
                </a:lnTo>
                <a:lnTo>
                  <a:pt x="207264" y="4572"/>
                </a:lnTo>
                <a:lnTo>
                  <a:pt x="210312" y="7620"/>
                </a:lnTo>
                <a:lnTo>
                  <a:pt x="211836" y="10669"/>
                </a:lnTo>
                <a:lnTo>
                  <a:pt x="214884" y="13717"/>
                </a:lnTo>
                <a:lnTo>
                  <a:pt x="214884" y="15241"/>
                </a:lnTo>
                <a:lnTo>
                  <a:pt x="210312" y="16765"/>
                </a:lnTo>
                <a:lnTo>
                  <a:pt x="204215" y="16765"/>
                </a:lnTo>
                <a:lnTo>
                  <a:pt x="195072" y="18289"/>
                </a:lnTo>
                <a:lnTo>
                  <a:pt x="170688" y="18289"/>
                </a:lnTo>
                <a:lnTo>
                  <a:pt x="156972" y="19812"/>
                </a:lnTo>
                <a:lnTo>
                  <a:pt x="74676" y="19812"/>
                </a:lnTo>
                <a:lnTo>
                  <a:pt x="59436" y="18289"/>
                </a:lnTo>
                <a:lnTo>
                  <a:pt x="42672" y="16765"/>
                </a:lnTo>
                <a:lnTo>
                  <a:pt x="27432" y="15241"/>
                </a:lnTo>
                <a:lnTo>
                  <a:pt x="12191" y="12193"/>
                </a:lnTo>
                <a:lnTo>
                  <a:pt x="0" y="9144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8623312" y="6735076"/>
            <a:ext cx="490729" cy="291084"/>
          </a:xfrm>
          <a:custGeom>
            <a:avLst/>
            <a:gdLst/>
            <a:ahLst/>
            <a:cxnLst/>
            <a:rect l="l" t="t" r="r" b="b"/>
            <a:pathLst>
              <a:path w="490729" h="291084">
                <a:moveTo>
                  <a:pt x="440437" y="237745"/>
                </a:moveTo>
                <a:lnTo>
                  <a:pt x="438912" y="240793"/>
                </a:lnTo>
                <a:lnTo>
                  <a:pt x="435864" y="245364"/>
                </a:lnTo>
                <a:lnTo>
                  <a:pt x="431293" y="249936"/>
                </a:lnTo>
                <a:lnTo>
                  <a:pt x="426721" y="256033"/>
                </a:lnTo>
                <a:lnTo>
                  <a:pt x="420624" y="262128"/>
                </a:lnTo>
                <a:lnTo>
                  <a:pt x="413005" y="268224"/>
                </a:lnTo>
                <a:lnTo>
                  <a:pt x="403861" y="274321"/>
                </a:lnTo>
                <a:lnTo>
                  <a:pt x="393193" y="280416"/>
                </a:lnTo>
                <a:lnTo>
                  <a:pt x="381000" y="284988"/>
                </a:lnTo>
                <a:lnTo>
                  <a:pt x="367285" y="288036"/>
                </a:lnTo>
                <a:lnTo>
                  <a:pt x="350521" y="291085"/>
                </a:lnTo>
                <a:lnTo>
                  <a:pt x="332233" y="291085"/>
                </a:lnTo>
                <a:lnTo>
                  <a:pt x="310897" y="289560"/>
                </a:lnTo>
                <a:lnTo>
                  <a:pt x="288037" y="286512"/>
                </a:lnTo>
                <a:lnTo>
                  <a:pt x="262129" y="280416"/>
                </a:lnTo>
                <a:lnTo>
                  <a:pt x="233173" y="269748"/>
                </a:lnTo>
                <a:lnTo>
                  <a:pt x="224029" y="265176"/>
                </a:lnTo>
                <a:lnTo>
                  <a:pt x="213361" y="262128"/>
                </a:lnTo>
                <a:lnTo>
                  <a:pt x="202693" y="257557"/>
                </a:lnTo>
                <a:lnTo>
                  <a:pt x="179833" y="243840"/>
                </a:lnTo>
                <a:lnTo>
                  <a:pt x="173737" y="239269"/>
                </a:lnTo>
                <a:lnTo>
                  <a:pt x="169164" y="234697"/>
                </a:lnTo>
                <a:lnTo>
                  <a:pt x="160021" y="228600"/>
                </a:lnTo>
                <a:lnTo>
                  <a:pt x="158497" y="225552"/>
                </a:lnTo>
                <a:lnTo>
                  <a:pt x="155449" y="222504"/>
                </a:lnTo>
                <a:lnTo>
                  <a:pt x="155449" y="220981"/>
                </a:lnTo>
                <a:lnTo>
                  <a:pt x="153924" y="219457"/>
                </a:lnTo>
                <a:lnTo>
                  <a:pt x="153924" y="217933"/>
                </a:lnTo>
                <a:lnTo>
                  <a:pt x="164593" y="217933"/>
                </a:lnTo>
                <a:lnTo>
                  <a:pt x="167641" y="216409"/>
                </a:lnTo>
                <a:lnTo>
                  <a:pt x="169164" y="214885"/>
                </a:lnTo>
                <a:lnTo>
                  <a:pt x="170688" y="211836"/>
                </a:lnTo>
                <a:lnTo>
                  <a:pt x="172212" y="207264"/>
                </a:lnTo>
                <a:lnTo>
                  <a:pt x="172212" y="199645"/>
                </a:lnTo>
                <a:lnTo>
                  <a:pt x="170688" y="201169"/>
                </a:lnTo>
                <a:lnTo>
                  <a:pt x="169164" y="204216"/>
                </a:lnTo>
                <a:lnTo>
                  <a:pt x="166117" y="208788"/>
                </a:lnTo>
                <a:lnTo>
                  <a:pt x="161545" y="211836"/>
                </a:lnTo>
                <a:lnTo>
                  <a:pt x="155449" y="214885"/>
                </a:lnTo>
                <a:lnTo>
                  <a:pt x="146305" y="213360"/>
                </a:lnTo>
                <a:lnTo>
                  <a:pt x="135637" y="210312"/>
                </a:lnTo>
                <a:lnTo>
                  <a:pt x="131064" y="207264"/>
                </a:lnTo>
                <a:lnTo>
                  <a:pt x="128017" y="205740"/>
                </a:lnTo>
                <a:lnTo>
                  <a:pt x="118873" y="199645"/>
                </a:lnTo>
                <a:lnTo>
                  <a:pt x="115824" y="198121"/>
                </a:lnTo>
                <a:lnTo>
                  <a:pt x="111253" y="198121"/>
                </a:lnTo>
                <a:lnTo>
                  <a:pt x="106681" y="196597"/>
                </a:lnTo>
                <a:lnTo>
                  <a:pt x="102109" y="198121"/>
                </a:lnTo>
                <a:lnTo>
                  <a:pt x="96012" y="199645"/>
                </a:lnTo>
                <a:lnTo>
                  <a:pt x="89917" y="199645"/>
                </a:lnTo>
                <a:lnTo>
                  <a:pt x="82297" y="198121"/>
                </a:lnTo>
                <a:lnTo>
                  <a:pt x="76200" y="198121"/>
                </a:lnTo>
                <a:lnTo>
                  <a:pt x="70105" y="196597"/>
                </a:lnTo>
                <a:lnTo>
                  <a:pt x="64009" y="193548"/>
                </a:lnTo>
                <a:lnTo>
                  <a:pt x="59437" y="193548"/>
                </a:lnTo>
                <a:lnTo>
                  <a:pt x="56388" y="192024"/>
                </a:lnTo>
                <a:lnTo>
                  <a:pt x="53341" y="188976"/>
                </a:lnTo>
                <a:lnTo>
                  <a:pt x="50293" y="187452"/>
                </a:lnTo>
                <a:lnTo>
                  <a:pt x="47245" y="184404"/>
                </a:lnTo>
                <a:lnTo>
                  <a:pt x="42673" y="181357"/>
                </a:lnTo>
                <a:lnTo>
                  <a:pt x="36576" y="175260"/>
                </a:lnTo>
                <a:lnTo>
                  <a:pt x="32005" y="172212"/>
                </a:lnTo>
                <a:lnTo>
                  <a:pt x="28957" y="169164"/>
                </a:lnTo>
                <a:lnTo>
                  <a:pt x="13717" y="150876"/>
                </a:lnTo>
                <a:lnTo>
                  <a:pt x="4573" y="132588"/>
                </a:lnTo>
                <a:lnTo>
                  <a:pt x="3049" y="126493"/>
                </a:lnTo>
                <a:lnTo>
                  <a:pt x="1524" y="120397"/>
                </a:lnTo>
                <a:lnTo>
                  <a:pt x="1524" y="117348"/>
                </a:lnTo>
                <a:lnTo>
                  <a:pt x="0" y="114300"/>
                </a:lnTo>
                <a:lnTo>
                  <a:pt x="10669" y="83821"/>
                </a:lnTo>
                <a:lnTo>
                  <a:pt x="21337" y="48769"/>
                </a:lnTo>
                <a:lnTo>
                  <a:pt x="33529" y="19812"/>
                </a:lnTo>
                <a:lnTo>
                  <a:pt x="44197" y="0"/>
                </a:lnTo>
                <a:lnTo>
                  <a:pt x="42673" y="7621"/>
                </a:lnTo>
                <a:lnTo>
                  <a:pt x="39624" y="15240"/>
                </a:lnTo>
                <a:lnTo>
                  <a:pt x="35053" y="25909"/>
                </a:lnTo>
                <a:lnTo>
                  <a:pt x="32005" y="38100"/>
                </a:lnTo>
                <a:lnTo>
                  <a:pt x="30481" y="51816"/>
                </a:lnTo>
                <a:lnTo>
                  <a:pt x="27433" y="67057"/>
                </a:lnTo>
                <a:lnTo>
                  <a:pt x="25909" y="82297"/>
                </a:lnTo>
                <a:lnTo>
                  <a:pt x="25909" y="112776"/>
                </a:lnTo>
                <a:lnTo>
                  <a:pt x="27433" y="126493"/>
                </a:lnTo>
                <a:lnTo>
                  <a:pt x="30481" y="138685"/>
                </a:lnTo>
                <a:lnTo>
                  <a:pt x="35053" y="150876"/>
                </a:lnTo>
                <a:lnTo>
                  <a:pt x="39624" y="158497"/>
                </a:lnTo>
                <a:lnTo>
                  <a:pt x="48769" y="166116"/>
                </a:lnTo>
                <a:lnTo>
                  <a:pt x="59437" y="169164"/>
                </a:lnTo>
                <a:lnTo>
                  <a:pt x="71629" y="169164"/>
                </a:lnTo>
                <a:lnTo>
                  <a:pt x="77724" y="166116"/>
                </a:lnTo>
                <a:lnTo>
                  <a:pt x="88393" y="156973"/>
                </a:lnTo>
                <a:lnTo>
                  <a:pt x="102109" y="144781"/>
                </a:lnTo>
                <a:lnTo>
                  <a:pt x="115824" y="131064"/>
                </a:lnTo>
                <a:lnTo>
                  <a:pt x="129541" y="115824"/>
                </a:lnTo>
                <a:lnTo>
                  <a:pt x="140209" y="100585"/>
                </a:lnTo>
                <a:lnTo>
                  <a:pt x="150876" y="86869"/>
                </a:lnTo>
                <a:lnTo>
                  <a:pt x="155449" y="77724"/>
                </a:lnTo>
                <a:lnTo>
                  <a:pt x="155449" y="85345"/>
                </a:lnTo>
                <a:lnTo>
                  <a:pt x="152400" y="94488"/>
                </a:lnTo>
                <a:lnTo>
                  <a:pt x="147829" y="102109"/>
                </a:lnTo>
                <a:lnTo>
                  <a:pt x="143257" y="111252"/>
                </a:lnTo>
                <a:lnTo>
                  <a:pt x="137161" y="120397"/>
                </a:lnTo>
                <a:lnTo>
                  <a:pt x="132588" y="128016"/>
                </a:lnTo>
                <a:lnTo>
                  <a:pt x="128017" y="134112"/>
                </a:lnTo>
                <a:lnTo>
                  <a:pt x="126493" y="140209"/>
                </a:lnTo>
                <a:lnTo>
                  <a:pt x="123445" y="147828"/>
                </a:lnTo>
                <a:lnTo>
                  <a:pt x="120397" y="150876"/>
                </a:lnTo>
                <a:lnTo>
                  <a:pt x="121921" y="152400"/>
                </a:lnTo>
                <a:lnTo>
                  <a:pt x="126493" y="153924"/>
                </a:lnTo>
                <a:lnTo>
                  <a:pt x="138685" y="153924"/>
                </a:lnTo>
                <a:lnTo>
                  <a:pt x="163069" y="147828"/>
                </a:lnTo>
                <a:lnTo>
                  <a:pt x="172212" y="141733"/>
                </a:lnTo>
                <a:lnTo>
                  <a:pt x="182881" y="137160"/>
                </a:lnTo>
                <a:lnTo>
                  <a:pt x="190500" y="129540"/>
                </a:lnTo>
                <a:lnTo>
                  <a:pt x="198121" y="123445"/>
                </a:lnTo>
                <a:lnTo>
                  <a:pt x="205741" y="115824"/>
                </a:lnTo>
                <a:lnTo>
                  <a:pt x="211837" y="108204"/>
                </a:lnTo>
                <a:lnTo>
                  <a:pt x="217933" y="102109"/>
                </a:lnTo>
                <a:lnTo>
                  <a:pt x="227076" y="89916"/>
                </a:lnTo>
                <a:lnTo>
                  <a:pt x="230124" y="85345"/>
                </a:lnTo>
                <a:lnTo>
                  <a:pt x="233173" y="82297"/>
                </a:lnTo>
                <a:lnTo>
                  <a:pt x="234697" y="79248"/>
                </a:lnTo>
                <a:lnTo>
                  <a:pt x="236221" y="80773"/>
                </a:lnTo>
                <a:lnTo>
                  <a:pt x="237745" y="85345"/>
                </a:lnTo>
                <a:lnTo>
                  <a:pt x="236221" y="89916"/>
                </a:lnTo>
                <a:lnTo>
                  <a:pt x="233173" y="97536"/>
                </a:lnTo>
                <a:lnTo>
                  <a:pt x="230124" y="106681"/>
                </a:lnTo>
                <a:lnTo>
                  <a:pt x="225553" y="115824"/>
                </a:lnTo>
                <a:lnTo>
                  <a:pt x="219457" y="124969"/>
                </a:lnTo>
                <a:lnTo>
                  <a:pt x="214885" y="131064"/>
                </a:lnTo>
                <a:lnTo>
                  <a:pt x="208788" y="135636"/>
                </a:lnTo>
                <a:lnTo>
                  <a:pt x="188976" y="147828"/>
                </a:lnTo>
                <a:lnTo>
                  <a:pt x="173737" y="160021"/>
                </a:lnTo>
                <a:lnTo>
                  <a:pt x="164593" y="173736"/>
                </a:lnTo>
                <a:lnTo>
                  <a:pt x="158497" y="185928"/>
                </a:lnTo>
                <a:lnTo>
                  <a:pt x="155449" y="198121"/>
                </a:lnTo>
                <a:lnTo>
                  <a:pt x="152400" y="207264"/>
                </a:lnTo>
                <a:lnTo>
                  <a:pt x="152400" y="214885"/>
                </a:lnTo>
                <a:lnTo>
                  <a:pt x="150876" y="216409"/>
                </a:lnTo>
                <a:lnTo>
                  <a:pt x="153924" y="217933"/>
                </a:lnTo>
                <a:lnTo>
                  <a:pt x="163069" y="220981"/>
                </a:lnTo>
                <a:lnTo>
                  <a:pt x="175261" y="224028"/>
                </a:lnTo>
                <a:lnTo>
                  <a:pt x="179833" y="225552"/>
                </a:lnTo>
                <a:lnTo>
                  <a:pt x="184405" y="225552"/>
                </a:lnTo>
                <a:lnTo>
                  <a:pt x="190500" y="222504"/>
                </a:lnTo>
                <a:lnTo>
                  <a:pt x="193549" y="222504"/>
                </a:lnTo>
                <a:lnTo>
                  <a:pt x="196597" y="220981"/>
                </a:lnTo>
                <a:lnTo>
                  <a:pt x="202693" y="220981"/>
                </a:lnTo>
                <a:lnTo>
                  <a:pt x="208788" y="224028"/>
                </a:lnTo>
                <a:lnTo>
                  <a:pt x="210312" y="227076"/>
                </a:lnTo>
                <a:lnTo>
                  <a:pt x="214885" y="230124"/>
                </a:lnTo>
                <a:lnTo>
                  <a:pt x="219457" y="230124"/>
                </a:lnTo>
                <a:lnTo>
                  <a:pt x="220981" y="227076"/>
                </a:lnTo>
                <a:lnTo>
                  <a:pt x="220981" y="214885"/>
                </a:lnTo>
                <a:lnTo>
                  <a:pt x="222505" y="211836"/>
                </a:lnTo>
                <a:lnTo>
                  <a:pt x="224029" y="210312"/>
                </a:lnTo>
                <a:lnTo>
                  <a:pt x="227076" y="208788"/>
                </a:lnTo>
                <a:lnTo>
                  <a:pt x="228600" y="210312"/>
                </a:lnTo>
                <a:lnTo>
                  <a:pt x="231649" y="214885"/>
                </a:lnTo>
                <a:lnTo>
                  <a:pt x="236221" y="220981"/>
                </a:lnTo>
                <a:lnTo>
                  <a:pt x="245364" y="236221"/>
                </a:lnTo>
                <a:lnTo>
                  <a:pt x="257557" y="245364"/>
                </a:lnTo>
                <a:lnTo>
                  <a:pt x="263653" y="248412"/>
                </a:lnTo>
                <a:lnTo>
                  <a:pt x="268224" y="251460"/>
                </a:lnTo>
                <a:lnTo>
                  <a:pt x="272797" y="252985"/>
                </a:lnTo>
                <a:lnTo>
                  <a:pt x="275845" y="254509"/>
                </a:lnTo>
                <a:lnTo>
                  <a:pt x="281941" y="259081"/>
                </a:lnTo>
                <a:lnTo>
                  <a:pt x="286512" y="263652"/>
                </a:lnTo>
                <a:lnTo>
                  <a:pt x="292609" y="266700"/>
                </a:lnTo>
                <a:lnTo>
                  <a:pt x="298705" y="268224"/>
                </a:lnTo>
                <a:lnTo>
                  <a:pt x="303276" y="271273"/>
                </a:lnTo>
                <a:lnTo>
                  <a:pt x="307849" y="272797"/>
                </a:lnTo>
                <a:lnTo>
                  <a:pt x="316993" y="272797"/>
                </a:lnTo>
                <a:lnTo>
                  <a:pt x="321564" y="274321"/>
                </a:lnTo>
                <a:lnTo>
                  <a:pt x="324612" y="272797"/>
                </a:lnTo>
                <a:lnTo>
                  <a:pt x="329185" y="272797"/>
                </a:lnTo>
                <a:lnTo>
                  <a:pt x="332233" y="271273"/>
                </a:lnTo>
                <a:lnTo>
                  <a:pt x="341376" y="271273"/>
                </a:lnTo>
                <a:lnTo>
                  <a:pt x="344424" y="269748"/>
                </a:lnTo>
                <a:lnTo>
                  <a:pt x="361188" y="269748"/>
                </a:lnTo>
                <a:lnTo>
                  <a:pt x="362712" y="268224"/>
                </a:lnTo>
                <a:lnTo>
                  <a:pt x="368809" y="263652"/>
                </a:lnTo>
                <a:lnTo>
                  <a:pt x="377953" y="257557"/>
                </a:lnTo>
                <a:lnTo>
                  <a:pt x="394717" y="246888"/>
                </a:lnTo>
                <a:lnTo>
                  <a:pt x="423673" y="228600"/>
                </a:lnTo>
                <a:lnTo>
                  <a:pt x="445009" y="205740"/>
                </a:lnTo>
                <a:lnTo>
                  <a:pt x="460249" y="182881"/>
                </a:lnTo>
                <a:lnTo>
                  <a:pt x="472441" y="160021"/>
                </a:lnTo>
                <a:lnTo>
                  <a:pt x="481585" y="138685"/>
                </a:lnTo>
                <a:lnTo>
                  <a:pt x="486157" y="120397"/>
                </a:lnTo>
                <a:lnTo>
                  <a:pt x="489205" y="106681"/>
                </a:lnTo>
                <a:lnTo>
                  <a:pt x="490729" y="97536"/>
                </a:lnTo>
                <a:lnTo>
                  <a:pt x="487681" y="120397"/>
                </a:lnTo>
                <a:lnTo>
                  <a:pt x="483109" y="141733"/>
                </a:lnTo>
                <a:lnTo>
                  <a:pt x="477012" y="163069"/>
                </a:lnTo>
                <a:lnTo>
                  <a:pt x="469393" y="182881"/>
                </a:lnTo>
                <a:lnTo>
                  <a:pt x="461773" y="201169"/>
                </a:lnTo>
                <a:lnTo>
                  <a:pt x="454153" y="216409"/>
                </a:lnTo>
                <a:lnTo>
                  <a:pt x="446533" y="228600"/>
                </a:lnTo>
                <a:lnTo>
                  <a:pt x="440437" y="237745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8416049" y="6393701"/>
            <a:ext cx="233172" cy="472439"/>
          </a:xfrm>
          <a:custGeom>
            <a:avLst/>
            <a:gdLst/>
            <a:ahLst/>
            <a:cxnLst/>
            <a:rect l="l" t="t" r="r" b="b"/>
            <a:pathLst>
              <a:path w="233172" h="472439">
                <a:moveTo>
                  <a:pt x="231648" y="458723"/>
                </a:moveTo>
                <a:lnTo>
                  <a:pt x="230124" y="455675"/>
                </a:lnTo>
                <a:lnTo>
                  <a:pt x="228600" y="454151"/>
                </a:lnTo>
                <a:lnTo>
                  <a:pt x="225551" y="452627"/>
                </a:lnTo>
                <a:lnTo>
                  <a:pt x="219456" y="446532"/>
                </a:lnTo>
                <a:lnTo>
                  <a:pt x="216408" y="445008"/>
                </a:lnTo>
                <a:lnTo>
                  <a:pt x="214884" y="443484"/>
                </a:lnTo>
                <a:lnTo>
                  <a:pt x="213360" y="441960"/>
                </a:lnTo>
                <a:lnTo>
                  <a:pt x="213360" y="440435"/>
                </a:lnTo>
                <a:lnTo>
                  <a:pt x="208787" y="431291"/>
                </a:lnTo>
                <a:lnTo>
                  <a:pt x="204216" y="425196"/>
                </a:lnTo>
                <a:lnTo>
                  <a:pt x="201168" y="417575"/>
                </a:lnTo>
                <a:lnTo>
                  <a:pt x="196596" y="409956"/>
                </a:lnTo>
                <a:lnTo>
                  <a:pt x="192024" y="400811"/>
                </a:lnTo>
                <a:lnTo>
                  <a:pt x="190500" y="391668"/>
                </a:lnTo>
                <a:lnTo>
                  <a:pt x="188975" y="388620"/>
                </a:lnTo>
                <a:lnTo>
                  <a:pt x="188975" y="385572"/>
                </a:lnTo>
                <a:lnTo>
                  <a:pt x="185927" y="379475"/>
                </a:lnTo>
                <a:lnTo>
                  <a:pt x="185927" y="377951"/>
                </a:lnTo>
                <a:lnTo>
                  <a:pt x="188975" y="374903"/>
                </a:lnTo>
                <a:lnTo>
                  <a:pt x="193548" y="374903"/>
                </a:lnTo>
                <a:lnTo>
                  <a:pt x="201168" y="370332"/>
                </a:lnTo>
                <a:lnTo>
                  <a:pt x="205739" y="359663"/>
                </a:lnTo>
                <a:lnTo>
                  <a:pt x="205739" y="348996"/>
                </a:lnTo>
                <a:lnTo>
                  <a:pt x="202692" y="345948"/>
                </a:lnTo>
                <a:lnTo>
                  <a:pt x="198120" y="345948"/>
                </a:lnTo>
                <a:lnTo>
                  <a:pt x="192024" y="348996"/>
                </a:lnTo>
                <a:lnTo>
                  <a:pt x="184404" y="348996"/>
                </a:lnTo>
                <a:lnTo>
                  <a:pt x="178308" y="345948"/>
                </a:lnTo>
                <a:lnTo>
                  <a:pt x="175260" y="342899"/>
                </a:lnTo>
                <a:lnTo>
                  <a:pt x="172212" y="336803"/>
                </a:lnTo>
                <a:lnTo>
                  <a:pt x="170687" y="326135"/>
                </a:lnTo>
                <a:lnTo>
                  <a:pt x="169163" y="313944"/>
                </a:lnTo>
                <a:lnTo>
                  <a:pt x="167639" y="301751"/>
                </a:lnTo>
                <a:lnTo>
                  <a:pt x="167639" y="289560"/>
                </a:lnTo>
                <a:lnTo>
                  <a:pt x="169163" y="277368"/>
                </a:lnTo>
                <a:lnTo>
                  <a:pt x="169163" y="268223"/>
                </a:lnTo>
                <a:lnTo>
                  <a:pt x="170687" y="262127"/>
                </a:lnTo>
                <a:lnTo>
                  <a:pt x="173736" y="256032"/>
                </a:lnTo>
                <a:lnTo>
                  <a:pt x="173736" y="242315"/>
                </a:lnTo>
                <a:lnTo>
                  <a:pt x="172212" y="236220"/>
                </a:lnTo>
                <a:lnTo>
                  <a:pt x="169163" y="231648"/>
                </a:lnTo>
                <a:lnTo>
                  <a:pt x="164592" y="227075"/>
                </a:lnTo>
                <a:lnTo>
                  <a:pt x="158496" y="217932"/>
                </a:lnTo>
                <a:lnTo>
                  <a:pt x="156972" y="214884"/>
                </a:lnTo>
                <a:lnTo>
                  <a:pt x="156972" y="210311"/>
                </a:lnTo>
                <a:lnTo>
                  <a:pt x="155448" y="204215"/>
                </a:lnTo>
                <a:lnTo>
                  <a:pt x="153924" y="198120"/>
                </a:lnTo>
                <a:lnTo>
                  <a:pt x="152400" y="192023"/>
                </a:lnTo>
                <a:lnTo>
                  <a:pt x="150875" y="184403"/>
                </a:lnTo>
                <a:lnTo>
                  <a:pt x="147827" y="175260"/>
                </a:lnTo>
                <a:lnTo>
                  <a:pt x="144780" y="164591"/>
                </a:lnTo>
                <a:lnTo>
                  <a:pt x="140208" y="155448"/>
                </a:lnTo>
                <a:lnTo>
                  <a:pt x="137160" y="144779"/>
                </a:lnTo>
                <a:lnTo>
                  <a:pt x="126492" y="123444"/>
                </a:lnTo>
                <a:lnTo>
                  <a:pt x="121920" y="112775"/>
                </a:lnTo>
                <a:lnTo>
                  <a:pt x="117348" y="99059"/>
                </a:lnTo>
                <a:lnTo>
                  <a:pt x="111251" y="88391"/>
                </a:lnTo>
                <a:lnTo>
                  <a:pt x="106680" y="77724"/>
                </a:lnTo>
                <a:lnTo>
                  <a:pt x="100584" y="68579"/>
                </a:lnTo>
                <a:lnTo>
                  <a:pt x="96012" y="60959"/>
                </a:lnTo>
                <a:lnTo>
                  <a:pt x="89916" y="56388"/>
                </a:lnTo>
                <a:lnTo>
                  <a:pt x="83820" y="50291"/>
                </a:lnTo>
                <a:lnTo>
                  <a:pt x="79248" y="47244"/>
                </a:lnTo>
                <a:lnTo>
                  <a:pt x="76200" y="44195"/>
                </a:lnTo>
                <a:lnTo>
                  <a:pt x="70104" y="36576"/>
                </a:lnTo>
                <a:lnTo>
                  <a:pt x="70104" y="22859"/>
                </a:lnTo>
                <a:lnTo>
                  <a:pt x="71627" y="16763"/>
                </a:lnTo>
                <a:lnTo>
                  <a:pt x="71627" y="12191"/>
                </a:lnTo>
                <a:lnTo>
                  <a:pt x="68580" y="6095"/>
                </a:lnTo>
                <a:lnTo>
                  <a:pt x="64008" y="1524"/>
                </a:lnTo>
                <a:lnTo>
                  <a:pt x="65532" y="12191"/>
                </a:lnTo>
                <a:lnTo>
                  <a:pt x="64008" y="21335"/>
                </a:lnTo>
                <a:lnTo>
                  <a:pt x="60960" y="28956"/>
                </a:lnTo>
                <a:lnTo>
                  <a:pt x="54863" y="35051"/>
                </a:lnTo>
                <a:lnTo>
                  <a:pt x="53339" y="32003"/>
                </a:lnTo>
                <a:lnTo>
                  <a:pt x="53339" y="25907"/>
                </a:lnTo>
                <a:lnTo>
                  <a:pt x="54863" y="16763"/>
                </a:lnTo>
                <a:lnTo>
                  <a:pt x="56387" y="10668"/>
                </a:lnTo>
                <a:lnTo>
                  <a:pt x="56387" y="6095"/>
                </a:lnTo>
                <a:lnTo>
                  <a:pt x="53339" y="1524"/>
                </a:lnTo>
                <a:lnTo>
                  <a:pt x="51816" y="0"/>
                </a:lnTo>
                <a:lnTo>
                  <a:pt x="51816" y="7619"/>
                </a:lnTo>
                <a:lnTo>
                  <a:pt x="48768" y="18288"/>
                </a:lnTo>
                <a:lnTo>
                  <a:pt x="44196" y="25907"/>
                </a:lnTo>
                <a:lnTo>
                  <a:pt x="39624" y="30479"/>
                </a:lnTo>
                <a:lnTo>
                  <a:pt x="32004" y="32003"/>
                </a:lnTo>
                <a:lnTo>
                  <a:pt x="25908" y="30479"/>
                </a:lnTo>
                <a:lnTo>
                  <a:pt x="19812" y="27432"/>
                </a:lnTo>
                <a:lnTo>
                  <a:pt x="15239" y="25907"/>
                </a:lnTo>
                <a:lnTo>
                  <a:pt x="10668" y="21335"/>
                </a:lnTo>
                <a:lnTo>
                  <a:pt x="6096" y="18288"/>
                </a:lnTo>
                <a:lnTo>
                  <a:pt x="3048" y="13715"/>
                </a:lnTo>
                <a:lnTo>
                  <a:pt x="0" y="10668"/>
                </a:lnTo>
                <a:lnTo>
                  <a:pt x="1524" y="16763"/>
                </a:lnTo>
                <a:lnTo>
                  <a:pt x="3048" y="19812"/>
                </a:lnTo>
                <a:lnTo>
                  <a:pt x="4572" y="24383"/>
                </a:lnTo>
                <a:lnTo>
                  <a:pt x="6096" y="27432"/>
                </a:lnTo>
                <a:lnTo>
                  <a:pt x="10668" y="30479"/>
                </a:lnTo>
                <a:lnTo>
                  <a:pt x="19812" y="33527"/>
                </a:lnTo>
                <a:lnTo>
                  <a:pt x="27432" y="36576"/>
                </a:lnTo>
                <a:lnTo>
                  <a:pt x="32004" y="36576"/>
                </a:lnTo>
                <a:lnTo>
                  <a:pt x="36575" y="38100"/>
                </a:lnTo>
                <a:lnTo>
                  <a:pt x="39624" y="38100"/>
                </a:lnTo>
                <a:lnTo>
                  <a:pt x="45720" y="39624"/>
                </a:lnTo>
                <a:lnTo>
                  <a:pt x="54863" y="42671"/>
                </a:lnTo>
                <a:lnTo>
                  <a:pt x="59436" y="45719"/>
                </a:lnTo>
                <a:lnTo>
                  <a:pt x="65532" y="48768"/>
                </a:lnTo>
                <a:lnTo>
                  <a:pt x="70104" y="53339"/>
                </a:lnTo>
                <a:lnTo>
                  <a:pt x="76200" y="57912"/>
                </a:lnTo>
                <a:lnTo>
                  <a:pt x="86868" y="68579"/>
                </a:lnTo>
                <a:lnTo>
                  <a:pt x="96012" y="83819"/>
                </a:lnTo>
                <a:lnTo>
                  <a:pt x="102108" y="92963"/>
                </a:lnTo>
                <a:lnTo>
                  <a:pt x="111251" y="114299"/>
                </a:lnTo>
                <a:lnTo>
                  <a:pt x="114300" y="123444"/>
                </a:lnTo>
                <a:lnTo>
                  <a:pt x="118872" y="134111"/>
                </a:lnTo>
                <a:lnTo>
                  <a:pt x="123444" y="143256"/>
                </a:lnTo>
                <a:lnTo>
                  <a:pt x="126492" y="152399"/>
                </a:lnTo>
                <a:lnTo>
                  <a:pt x="132587" y="170687"/>
                </a:lnTo>
                <a:lnTo>
                  <a:pt x="141732" y="202691"/>
                </a:lnTo>
                <a:lnTo>
                  <a:pt x="143256" y="213360"/>
                </a:lnTo>
                <a:lnTo>
                  <a:pt x="146304" y="225551"/>
                </a:lnTo>
                <a:lnTo>
                  <a:pt x="149351" y="239268"/>
                </a:lnTo>
                <a:lnTo>
                  <a:pt x="150875" y="252984"/>
                </a:lnTo>
                <a:lnTo>
                  <a:pt x="152400" y="268223"/>
                </a:lnTo>
                <a:lnTo>
                  <a:pt x="153924" y="284987"/>
                </a:lnTo>
                <a:lnTo>
                  <a:pt x="158496" y="313944"/>
                </a:lnTo>
                <a:lnTo>
                  <a:pt x="161544" y="336803"/>
                </a:lnTo>
                <a:lnTo>
                  <a:pt x="164592" y="352044"/>
                </a:lnTo>
                <a:lnTo>
                  <a:pt x="167639" y="364235"/>
                </a:lnTo>
                <a:lnTo>
                  <a:pt x="173736" y="379475"/>
                </a:lnTo>
                <a:lnTo>
                  <a:pt x="176784" y="384048"/>
                </a:lnTo>
                <a:lnTo>
                  <a:pt x="179832" y="390144"/>
                </a:lnTo>
                <a:lnTo>
                  <a:pt x="179832" y="393191"/>
                </a:lnTo>
                <a:lnTo>
                  <a:pt x="182880" y="397763"/>
                </a:lnTo>
                <a:lnTo>
                  <a:pt x="184404" y="403860"/>
                </a:lnTo>
                <a:lnTo>
                  <a:pt x="185927" y="409956"/>
                </a:lnTo>
                <a:lnTo>
                  <a:pt x="188975" y="417575"/>
                </a:lnTo>
                <a:lnTo>
                  <a:pt x="190500" y="425196"/>
                </a:lnTo>
                <a:lnTo>
                  <a:pt x="193548" y="432815"/>
                </a:lnTo>
                <a:lnTo>
                  <a:pt x="196596" y="441960"/>
                </a:lnTo>
                <a:lnTo>
                  <a:pt x="201168" y="449579"/>
                </a:lnTo>
                <a:lnTo>
                  <a:pt x="204216" y="455675"/>
                </a:lnTo>
                <a:lnTo>
                  <a:pt x="208787" y="461772"/>
                </a:lnTo>
                <a:lnTo>
                  <a:pt x="211836" y="466344"/>
                </a:lnTo>
                <a:lnTo>
                  <a:pt x="216408" y="470915"/>
                </a:lnTo>
                <a:lnTo>
                  <a:pt x="222504" y="472439"/>
                </a:lnTo>
                <a:lnTo>
                  <a:pt x="227075" y="472439"/>
                </a:lnTo>
                <a:lnTo>
                  <a:pt x="231648" y="470915"/>
                </a:lnTo>
                <a:lnTo>
                  <a:pt x="233172" y="469391"/>
                </a:lnTo>
                <a:lnTo>
                  <a:pt x="231648" y="464820"/>
                </a:lnTo>
                <a:lnTo>
                  <a:pt x="231648" y="458723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8704085" y="6989585"/>
            <a:ext cx="67056" cy="117348"/>
          </a:xfrm>
          <a:custGeom>
            <a:avLst/>
            <a:gdLst/>
            <a:ahLst/>
            <a:cxnLst/>
            <a:rect l="l" t="t" r="r" b="b"/>
            <a:pathLst>
              <a:path w="67056" h="117348">
                <a:moveTo>
                  <a:pt x="19812" y="3048"/>
                </a:moveTo>
                <a:lnTo>
                  <a:pt x="24384" y="0"/>
                </a:lnTo>
                <a:lnTo>
                  <a:pt x="32003" y="0"/>
                </a:lnTo>
                <a:lnTo>
                  <a:pt x="35051" y="1524"/>
                </a:lnTo>
                <a:lnTo>
                  <a:pt x="44196" y="10667"/>
                </a:lnTo>
                <a:lnTo>
                  <a:pt x="47244" y="16764"/>
                </a:lnTo>
                <a:lnTo>
                  <a:pt x="48768" y="21336"/>
                </a:lnTo>
                <a:lnTo>
                  <a:pt x="51815" y="27431"/>
                </a:lnTo>
                <a:lnTo>
                  <a:pt x="53339" y="33527"/>
                </a:lnTo>
                <a:lnTo>
                  <a:pt x="54864" y="39624"/>
                </a:lnTo>
                <a:lnTo>
                  <a:pt x="56388" y="45719"/>
                </a:lnTo>
                <a:lnTo>
                  <a:pt x="59436" y="51815"/>
                </a:lnTo>
                <a:lnTo>
                  <a:pt x="60960" y="56388"/>
                </a:lnTo>
                <a:lnTo>
                  <a:pt x="60960" y="59436"/>
                </a:lnTo>
                <a:lnTo>
                  <a:pt x="62484" y="62484"/>
                </a:lnTo>
                <a:lnTo>
                  <a:pt x="64008" y="65531"/>
                </a:lnTo>
                <a:lnTo>
                  <a:pt x="65532" y="68579"/>
                </a:lnTo>
                <a:lnTo>
                  <a:pt x="67056" y="71627"/>
                </a:lnTo>
                <a:lnTo>
                  <a:pt x="67056" y="79248"/>
                </a:lnTo>
                <a:lnTo>
                  <a:pt x="65532" y="83819"/>
                </a:lnTo>
                <a:lnTo>
                  <a:pt x="62484" y="86867"/>
                </a:lnTo>
                <a:lnTo>
                  <a:pt x="59436" y="91439"/>
                </a:lnTo>
                <a:lnTo>
                  <a:pt x="53339" y="97536"/>
                </a:lnTo>
                <a:lnTo>
                  <a:pt x="50291" y="102107"/>
                </a:lnTo>
                <a:lnTo>
                  <a:pt x="45720" y="105155"/>
                </a:lnTo>
                <a:lnTo>
                  <a:pt x="42672" y="106679"/>
                </a:lnTo>
                <a:lnTo>
                  <a:pt x="38100" y="109727"/>
                </a:lnTo>
                <a:lnTo>
                  <a:pt x="32003" y="112776"/>
                </a:lnTo>
                <a:lnTo>
                  <a:pt x="27432" y="117348"/>
                </a:lnTo>
                <a:lnTo>
                  <a:pt x="21336" y="117348"/>
                </a:lnTo>
                <a:lnTo>
                  <a:pt x="19812" y="115824"/>
                </a:lnTo>
                <a:lnTo>
                  <a:pt x="19812" y="111251"/>
                </a:lnTo>
                <a:lnTo>
                  <a:pt x="16764" y="114300"/>
                </a:lnTo>
                <a:lnTo>
                  <a:pt x="15239" y="115824"/>
                </a:lnTo>
                <a:lnTo>
                  <a:pt x="10668" y="115824"/>
                </a:lnTo>
                <a:lnTo>
                  <a:pt x="7620" y="114300"/>
                </a:lnTo>
                <a:lnTo>
                  <a:pt x="7620" y="112776"/>
                </a:lnTo>
                <a:lnTo>
                  <a:pt x="6096" y="111251"/>
                </a:lnTo>
                <a:lnTo>
                  <a:pt x="7620" y="106679"/>
                </a:lnTo>
                <a:lnTo>
                  <a:pt x="4572" y="109727"/>
                </a:lnTo>
                <a:lnTo>
                  <a:pt x="1524" y="108203"/>
                </a:lnTo>
                <a:lnTo>
                  <a:pt x="1524" y="100584"/>
                </a:lnTo>
                <a:lnTo>
                  <a:pt x="0" y="99060"/>
                </a:lnTo>
                <a:lnTo>
                  <a:pt x="0" y="91439"/>
                </a:lnTo>
                <a:lnTo>
                  <a:pt x="3048" y="80772"/>
                </a:lnTo>
                <a:lnTo>
                  <a:pt x="6096" y="73151"/>
                </a:lnTo>
                <a:lnTo>
                  <a:pt x="6096" y="45719"/>
                </a:lnTo>
                <a:lnTo>
                  <a:pt x="4572" y="39624"/>
                </a:lnTo>
                <a:lnTo>
                  <a:pt x="4572" y="33527"/>
                </a:lnTo>
                <a:lnTo>
                  <a:pt x="3048" y="28955"/>
                </a:lnTo>
                <a:lnTo>
                  <a:pt x="4572" y="24384"/>
                </a:lnTo>
                <a:lnTo>
                  <a:pt x="6096" y="18288"/>
                </a:lnTo>
                <a:lnTo>
                  <a:pt x="9144" y="13715"/>
                </a:lnTo>
                <a:lnTo>
                  <a:pt x="13715" y="7619"/>
                </a:lnTo>
                <a:lnTo>
                  <a:pt x="19812" y="3048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8722373" y="7004824"/>
            <a:ext cx="48768" cy="70104"/>
          </a:xfrm>
          <a:custGeom>
            <a:avLst/>
            <a:gdLst/>
            <a:ahLst/>
            <a:cxnLst/>
            <a:rect l="l" t="t" r="r" b="b"/>
            <a:pathLst>
              <a:path w="48768" h="70104">
                <a:moveTo>
                  <a:pt x="30480" y="0"/>
                </a:moveTo>
                <a:lnTo>
                  <a:pt x="32003" y="4573"/>
                </a:lnTo>
                <a:lnTo>
                  <a:pt x="33527" y="10668"/>
                </a:lnTo>
                <a:lnTo>
                  <a:pt x="36576" y="16764"/>
                </a:lnTo>
                <a:lnTo>
                  <a:pt x="38100" y="22861"/>
                </a:lnTo>
                <a:lnTo>
                  <a:pt x="39624" y="28956"/>
                </a:lnTo>
                <a:lnTo>
                  <a:pt x="41148" y="35052"/>
                </a:lnTo>
                <a:lnTo>
                  <a:pt x="42672" y="39625"/>
                </a:lnTo>
                <a:lnTo>
                  <a:pt x="45720" y="45721"/>
                </a:lnTo>
                <a:lnTo>
                  <a:pt x="47244" y="48768"/>
                </a:lnTo>
                <a:lnTo>
                  <a:pt x="47244" y="51816"/>
                </a:lnTo>
                <a:lnTo>
                  <a:pt x="48768" y="54864"/>
                </a:lnTo>
                <a:lnTo>
                  <a:pt x="48768" y="62485"/>
                </a:lnTo>
                <a:lnTo>
                  <a:pt x="47244" y="67056"/>
                </a:lnTo>
                <a:lnTo>
                  <a:pt x="45720" y="70104"/>
                </a:lnTo>
                <a:lnTo>
                  <a:pt x="45720" y="65533"/>
                </a:lnTo>
                <a:lnTo>
                  <a:pt x="44196" y="62485"/>
                </a:lnTo>
                <a:lnTo>
                  <a:pt x="42672" y="57912"/>
                </a:lnTo>
                <a:lnTo>
                  <a:pt x="41148" y="54864"/>
                </a:lnTo>
                <a:lnTo>
                  <a:pt x="39624" y="53340"/>
                </a:lnTo>
                <a:lnTo>
                  <a:pt x="39624" y="51816"/>
                </a:lnTo>
                <a:lnTo>
                  <a:pt x="38100" y="51816"/>
                </a:lnTo>
                <a:lnTo>
                  <a:pt x="36576" y="50292"/>
                </a:lnTo>
                <a:lnTo>
                  <a:pt x="33527" y="50292"/>
                </a:lnTo>
                <a:lnTo>
                  <a:pt x="30480" y="51816"/>
                </a:lnTo>
                <a:lnTo>
                  <a:pt x="27432" y="54864"/>
                </a:lnTo>
                <a:lnTo>
                  <a:pt x="30480" y="50292"/>
                </a:lnTo>
                <a:lnTo>
                  <a:pt x="32003" y="45721"/>
                </a:lnTo>
                <a:lnTo>
                  <a:pt x="35051" y="36576"/>
                </a:lnTo>
                <a:lnTo>
                  <a:pt x="33527" y="39625"/>
                </a:lnTo>
                <a:lnTo>
                  <a:pt x="30480" y="41149"/>
                </a:lnTo>
                <a:lnTo>
                  <a:pt x="28956" y="44197"/>
                </a:lnTo>
                <a:lnTo>
                  <a:pt x="25908" y="47245"/>
                </a:lnTo>
                <a:lnTo>
                  <a:pt x="22860" y="48768"/>
                </a:lnTo>
                <a:lnTo>
                  <a:pt x="18288" y="51816"/>
                </a:lnTo>
                <a:lnTo>
                  <a:pt x="15239" y="53340"/>
                </a:lnTo>
                <a:lnTo>
                  <a:pt x="12192" y="53340"/>
                </a:lnTo>
                <a:lnTo>
                  <a:pt x="15239" y="48768"/>
                </a:lnTo>
                <a:lnTo>
                  <a:pt x="21336" y="42673"/>
                </a:lnTo>
                <a:lnTo>
                  <a:pt x="25908" y="35052"/>
                </a:lnTo>
                <a:lnTo>
                  <a:pt x="28956" y="27433"/>
                </a:lnTo>
                <a:lnTo>
                  <a:pt x="30480" y="24385"/>
                </a:lnTo>
                <a:lnTo>
                  <a:pt x="28956" y="22861"/>
                </a:lnTo>
                <a:lnTo>
                  <a:pt x="25908" y="25909"/>
                </a:lnTo>
                <a:lnTo>
                  <a:pt x="22860" y="30480"/>
                </a:lnTo>
                <a:lnTo>
                  <a:pt x="18288" y="35052"/>
                </a:lnTo>
                <a:lnTo>
                  <a:pt x="9144" y="39625"/>
                </a:lnTo>
                <a:lnTo>
                  <a:pt x="3048" y="39625"/>
                </a:lnTo>
                <a:lnTo>
                  <a:pt x="0" y="38100"/>
                </a:lnTo>
                <a:lnTo>
                  <a:pt x="3048" y="36576"/>
                </a:lnTo>
                <a:lnTo>
                  <a:pt x="7620" y="33528"/>
                </a:lnTo>
                <a:lnTo>
                  <a:pt x="13715" y="30480"/>
                </a:lnTo>
                <a:lnTo>
                  <a:pt x="24384" y="19812"/>
                </a:lnTo>
                <a:lnTo>
                  <a:pt x="28956" y="13716"/>
                </a:lnTo>
                <a:lnTo>
                  <a:pt x="30480" y="6097"/>
                </a:lnTo>
                <a:lnTo>
                  <a:pt x="3048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8723897" y="7082549"/>
            <a:ext cx="18288" cy="25908"/>
          </a:xfrm>
          <a:custGeom>
            <a:avLst/>
            <a:gdLst/>
            <a:ahLst/>
            <a:cxnLst/>
            <a:rect l="l" t="t" r="r" b="b"/>
            <a:pathLst>
              <a:path w="18288" h="25908">
                <a:moveTo>
                  <a:pt x="1524" y="18287"/>
                </a:moveTo>
                <a:lnTo>
                  <a:pt x="0" y="21336"/>
                </a:lnTo>
                <a:lnTo>
                  <a:pt x="1524" y="24384"/>
                </a:lnTo>
                <a:lnTo>
                  <a:pt x="3048" y="24384"/>
                </a:lnTo>
                <a:lnTo>
                  <a:pt x="6096" y="25908"/>
                </a:lnTo>
                <a:lnTo>
                  <a:pt x="7620" y="24384"/>
                </a:lnTo>
                <a:lnTo>
                  <a:pt x="13715" y="21336"/>
                </a:lnTo>
                <a:lnTo>
                  <a:pt x="18288" y="12191"/>
                </a:lnTo>
                <a:lnTo>
                  <a:pt x="18288" y="6096"/>
                </a:lnTo>
                <a:lnTo>
                  <a:pt x="15239" y="1524"/>
                </a:lnTo>
                <a:lnTo>
                  <a:pt x="12191" y="0"/>
                </a:lnTo>
                <a:lnTo>
                  <a:pt x="9144" y="0"/>
                </a:lnTo>
                <a:lnTo>
                  <a:pt x="6096" y="4572"/>
                </a:lnTo>
                <a:lnTo>
                  <a:pt x="4572" y="12191"/>
                </a:lnTo>
                <a:lnTo>
                  <a:pt x="1524" y="18287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8707133" y="7074928"/>
            <a:ext cx="12191" cy="24384"/>
          </a:xfrm>
          <a:custGeom>
            <a:avLst/>
            <a:gdLst/>
            <a:ahLst/>
            <a:cxnLst/>
            <a:rect l="l" t="t" r="r" b="b"/>
            <a:pathLst>
              <a:path w="12191" h="24384">
                <a:moveTo>
                  <a:pt x="1524" y="15241"/>
                </a:moveTo>
                <a:lnTo>
                  <a:pt x="0" y="19812"/>
                </a:lnTo>
                <a:lnTo>
                  <a:pt x="0" y="22860"/>
                </a:lnTo>
                <a:lnTo>
                  <a:pt x="3048" y="24384"/>
                </a:lnTo>
                <a:lnTo>
                  <a:pt x="6096" y="21336"/>
                </a:lnTo>
                <a:lnTo>
                  <a:pt x="9143" y="15241"/>
                </a:lnTo>
                <a:lnTo>
                  <a:pt x="10667" y="9145"/>
                </a:lnTo>
                <a:lnTo>
                  <a:pt x="12191" y="3048"/>
                </a:lnTo>
                <a:lnTo>
                  <a:pt x="10667" y="0"/>
                </a:lnTo>
                <a:lnTo>
                  <a:pt x="7620" y="1524"/>
                </a:lnTo>
                <a:lnTo>
                  <a:pt x="4572" y="4572"/>
                </a:lnTo>
                <a:lnTo>
                  <a:pt x="1524" y="10669"/>
                </a:lnTo>
                <a:lnTo>
                  <a:pt x="1524" y="15241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8711705" y="7082549"/>
            <a:ext cx="15240" cy="22860"/>
          </a:xfrm>
          <a:custGeom>
            <a:avLst/>
            <a:gdLst/>
            <a:ahLst/>
            <a:cxnLst/>
            <a:rect l="l" t="t" r="r" b="b"/>
            <a:pathLst>
              <a:path w="15240" h="22860">
                <a:moveTo>
                  <a:pt x="1524" y="13715"/>
                </a:moveTo>
                <a:lnTo>
                  <a:pt x="0" y="16763"/>
                </a:lnTo>
                <a:lnTo>
                  <a:pt x="0" y="19812"/>
                </a:lnTo>
                <a:lnTo>
                  <a:pt x="1524" y="21336"/>
                </a:lnTo>
                <a:lnTo>
                  <a:pt x="3048" y="22860"/>
                </a:lnTo>
                <a:lnTo>
                  <a:pt x="7619" y="22860"/>
                </a:lnTo>
                <a:lnTo>
                  <a:pt x="10668" y="21336"/>
                </a:lnTo>
                <a:lnTo>
                  <a:pt x="13716" y="18287"/>
                </a:lnTo>
                <a:lnTo>
                  <a:pt x="15240" y="9143"/>
                </a:lnTo>
                <a:lnTo>
                  <a:pt x="15240" y="1524"/>
                </a:lnTo>
                <a:lnTo>
                  <a:pt x="10668" y="0"/>
                </a:lnTo>
                <a:lnTo>
                  <a:pt x="1524" y="13715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8708657" y="6913385"/>
            <a:ext cx="74676" cy="115824"/>
          </a:xfrm>
          <a:custGeom>
            <a:avLst/>
            <a:gdLst/>
            <a:ahLst/>
            <a:cxnLst/>
            <a:rect l="l" t="t" r="r" b="b"/>
            <a:pathLst>
              <a:path w="74676" h="115824">
                <a:moveTo>
                  <a:pt x="54864" y="1524"/>
                </a:moveTo>
                <a:lnTo>
                  <a:pt x="64008" y="4572"/>
                </a:lnTo>
                <a:lnTo>
                  <a:pt x="68579" y="7619"/>
                </a:lnTo>
                <a:lnTo>
                  <a:pt x="71628" y="12191"/>
                </a:lnTo>
                <a:lnTo>
                  <a:pt x="74676" y="21336"/>
                </a:lnTo>
                <a:lnTo>
                  <a:pt x="74676" y="27431"/>
                </a:lnTo>
                <a:lnTo>
                  <a:pt x="73152" y="33527"/>
                </a:lnTo>
                <a:lnTo>
                  <a:pt x="60960" y="60960"/>
                </a:lnTo>
                <a:lnTo>
                  <a:pt x="54864" y="73151"/>
                </a:lnTo>
                <a:lnTo>
                  <a:pt x="50292" y="80772"/>
                </a:lnTo>
                <a:lnTo>
                  <a:pt x="48767" y="85343"/>
                </a:lnTo>
                <a:lnTo>
                  <a:pt x="47243" y="91439"/>
                </a:lnTo>
                <a:lnTo>
                  <a:pt x="44196" y="97536"/>
                </a:lnTo>
                <a:lnTo>
                  <a:pt x="39624" y="103631"/>
                </a:lnTo>
                <a:lnTo>
                  <a:pt x="36576" y="108203"/>
                </a:lnTo>
                <a:lnTo>
                  <a:pt x="30479" y="112776"/>
                </a:lnTo>
                <a:lnTo>
                  <a:pt x="22860" y="115824"/>
                </a:lnTo>
                <a:lnTo>
                  <a:pt x="15240" y="115824"/>
                </a:lnTo>
                <a:lnTo>
                  <a:pt x="3048" y="109727"/>
                </a:lnTo>
                <a:lnTo>
                  <a:pt x="1524" y="106679"/>
                </a:lnTo>
                <a:lnTo>
                  <a:pt x="0" y="102107"/>
                </a:lnTo>
                <a:lnTo>
                  <a:pt x="0" y="96012"/>
                </a:lnTo>
                <a:lnTo>
                  <a:pt x="3048" y="83819"/>
                </a:lnTo>
                <a:lnTo>
                  <a:pt x="6096" y="79248"/>
                </a:lnTo>
                <a:lnTo>
                  <a:pt x="9143" y="65531"/>
                </a:lnTo>
                <a:lnTo>
                  <a:pt x="13716" y="50291"/>
                </a:lnTo>
                <a:lnTo>
                  <a:pt x="18288" y="36576"/>
                </a:lnTo>
                <a:lnTo>
                  <a:pt x="21336" y="25907"/>
                </a:lnTo>
                <a:lnTo>
                  <a:pt x="22860" y="21336"/>
                </a:lnTo>
                <a:lnTo>
                  <a:pt x="24384" y="16764"/>
                </a:lnTo>
                <a:lnTo>
                  <a:pt x="38100" y="3048"/>
                </a:lnTo>
                <a:lnTo>
                  <a:pt x="44196" y="1524"/>
                </a:lnTo>
                <a:lnTo>
                  <a:pt x="48767" y="0"/>
                </a:lnTo>
                <a:lnTo>
                  <a:pt x="54864" y="1524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8725421" y="6914909"/>
            <a:ext cx="59436" cy="114300"/>
          </a:xfrm>
          <a:custGeom>
            <a:avLst/>
            <a:gdLst/>
            <a:ahLst/>
            <a:cxnLst/>
            <a:rect l="l" t="t" r="r" b="b"/>
            <a:pathLst>
              <a:path w="59436" h="114300">
                <a:moveTo>
                  <a:pt x="0" y="114300"/>
                </a:moveTo>
                <a:lnTo>
                  <a:pt x="7620" y="114300"/>
                </a:lnTo>
                <a:lnTo>
                  <a:pt x="13715" y="111252"/>
                </a:lnTo>
                <a:lnTo>
                  <a:pt x="19812" y="106679"/>
                </a:lnTo>
                <a:lnTo>
                  <a:pt x="24384" y="102107"/>
                </a:lnTo>
                <a:lnTo>
                  <a:pt x="28955" y="96012"/>
                </a:lnTo>
                <a:lnTo>
                  <a:pt x="30479" y="89915"/>
                </a:lnTo>
                <a:lnTo>
                  <a:pt x="33528" y="83819"/>
                </a:lnTo>
                <a:lnTo>
                  <a:pt x="35052" y="79248"/>
                </a:lnTo>
                <a:lnTo>
                  <a:pt x="38100" y="70103"/>
                </a:lnTo>
                <a:lnTo>
                  <a:pt x="44196" y="59436"/>
                </a:lnTo>
                <a:lnTo>
                  <a:pt x="51815" y="45719"/>
                </a:lnTo>
                <a:lnTo>
                  <a:pt x="56388" y="32003"/>
                </a:lnTo>
                <a:lnTo>
                  <a:pt x="57912" y="24383"/>
                </a:lnTo>
                <a:lnTo>
                  <a:pt x="59436" y="19812"/>
                </a:lnTo>
                <a:lnTo>
                  <a:pt x="57912" y="15240"/>
                </a:lnTo>
                <a:lnTo>
                  <a:pt x="51815" y="6095"/>
                </a:lnTo>
                <a:lnTo>
                  <a:pt x="47244" y="3048"/>
                </a:lnTo>
                <a:lnTo>
                  <a:pt x="42672" y="1524"/>
                </a:lnTo>
                <a:lnTo>
                  <a:pt x="39624" y="0"/>
                </a:lnTo>
                <a:lnTo>
                  <a:pt x="42672" y="3048"/>
                </a:lnTo>
                <a:lnTo>
                  <a:pt x="44196" y="6095"/>
                </a:lnTo>
                <a:lnTo>
                  <a:pt x="47244" y="9143"/>
                </a:lnTo>
                <a:lnTo>
                  <a:pt x="48767" y="12191"/>
                </a:lnTo>
                <a:lnTo>
                  <a:pt x="50291" y="16764"/>
                </a:lnTo>
                <a:lnTo>
                  <a:pt x="50291" y="21336"/>
                </a:lnTo>
                <a:lnTo>
                  <a:pt x="48767" y="25907"/>
                </a:lnTo>
                <a:lnTo>
                  <a:pt x="45720" y="30479"/>
                </a:lnTo>
                <a:lnTo>
                  <a:pt x="41148" y="38100"/>
                </a:lnTo>
                <a:lnTo>
                  <a:pt x="41148" y="47243"/>
                </a:lnTo>
                <a:lnTo>
                  <a:pt x="38100" y="54864"/>
                </a:lnTo>
                <a:lnTo>
                  <a:pt x="35052" y="59436"/>
                </a:lnTo>
                <a:lnTo>
                  <a:pt x="32003" y="67055"/>
                </a:lnTo>
                <a:lnTo>
                  <a:pt x="30479" y="76200"/>
                </a:lnTo>
                <a:lnTo>
                  <a:pt x="27432" y="83819"/>
                </a:lnTo>
                <a:lnTo>
                  <a:pt x="24384" y="92964"/>
                </a:lnTo>
                <a:lnTo>
                  <a:pt x="18288" y="102107"/>
                </a:lnTo>
                <a:lnTo>
                  <a:pt x="10667" y="108203"/>
                </a:lnTo>
                <a:lnTo>
                  <a:pt x="0" y="11430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8716276" y="6800609"/>
            <a:ext cx="73153" cy="149352"/>
          </a:xfrm>
          <a:custGeom>
            <a:avLst/>
            <a:gdLst/>
            <a:ahLst/>
            <a:cxnLst/>
            <a:rect l="l" t="t" r="r" b="b"/>
            <a:pathLst>
              <a:path w="73153" h="149352">
                <a:moveTo>
                  <a:pt x="56389" y="149352"/>
                </a:moveTo>
                <a:lnTo>
                  <a:pt x="62485" y="146303"/>
                </a:lnTo>
                <a:lnTo>
                  <a:pt x="67057" y="141731"/>
                </a:lnTo>
                <a:lnTo>
                  <a:pt x="70105" y="135636"/>
                </a:lnTo>
                <a:lnTo>
                  <a:pt x="71629" y="129540"/>
                </a:lnTo>
                <a:lnTo>
                  <a:pt x="73153" y="124967"/>
                </a:lnTo>
                <a:lnTo>
                  <a:pt x="73153" y="112776"/>
                </a:lnTo>
                <a:lnTo>
                  <a:pt x="71629" y="108203"/>
                </a:lnTo>
                <a:lnTo>
                  <a:pt x="70105" y="100583"/>
                </a:lnTo>
                <a:lnTo>
                  <a:pt x="68581" y="92964"/>
                </a:lnTo>
                <a:lnTo>
                  <a:pt x="53341" y="39624"/>
                </a:lnTo>
                <a:lnTo>
                  <a:pt x="48769" y="32003"/>
                </a:lnTo>
                <a:lnTo>
                  <a:pt x="45721" y="25907"/>
                </a:lnTo>
                <a:lnTo>
                  <a:pt x="44197" y="18288"/>
                </a:lnTo>
                <a:lnTo>
                  <a:pt x="39624" y="13715"/>
                </a:lnTo>
                <a:lnTo>
                  <a:pt x="36577" y="7619"/>
                </a:lnTo>
                <a:lnTo>
                  <a:pt x="33529" y="4571"/>
                </a:lnTo>
                <a:lnTo>
                  <a:pt x="28957" y="1524"/>
                </a:lnTo>
                <a:lnTo>
                  <a:pt x="24385" y="0"/>
                </a:lnTo>
                <a:lnTo>
                  <a:pt x="18289" y="1524"/>
                </a:lnTo>
                <a:lnTo>
                  <a:pt x="13717" y="1524"/>
                </a:lnTo>
                <a:lnTo>
                  <a:pt x="10669" y="4571"/>
                </a:lnTo>
                <a:lnTo>
                  <a:pt x="9145" y="4571"/>
                </a:lnTo>
                <a:lnTo>
                  <a:pt x="4573" y="9143"/>
                </a:lnTo>
                <a:lnTo>
                  <a:pt x="0" y="12191"/>
                </a:lnTo>
                <a:lnTo>
                  <a:pt x="4573" y="9143"/>
                </a:lnTo>
                <a:lnTo>
                  <a:pt x="9145" y="7619"/>
                </a:lnTo>
                <a:lnTo>
                  <a:pt x="16765" y="7619"/>
                </a:lnTo>
                <a:lnTo>
                  <a:pt x="21336" y="9143"/>
                </a:lnTo>
                <a:lnTo>
                  <a:pt x="24385" y="10667"/>
                </a:lnTo>
                <a:lnTo>
                  <a:pt x="28957" y="13715"/>
                </a:lnTo>
                <a:lnTo>
                  <a:pt x="32005" y="19812"/>
                </a:lnTo>
                <a:lnTo>
                  <a:pt x="35053" y="24383"/>
                </a:lnTo>
                <a:lnTo>
                  <a:pt x="39624" y="28955"/>
                </a:lnTo>
                <a:lnTo>
                  <a:pt x="41148" y="33527"/>
                </a:lnTo>
                <a:lnTo>
                  <a:pt x="44197" y="36576"/>
                </a:lnTo>
                <a:lnTo>
                  <a:pt x="45721" y="41148"/>
                </a:lnTo>
                <a:lnTo>
                  <a:pt x="47245" y="45719"/>
                </a:lnTo>
                <a:lnTo>
                  <a:pt x="47245" y="62483"/>
                </a:lnTo>
                <a:lnTo>
                  <a:pt x="48769" y="65531"/>
                </a:lnTo>
                <a:lnTo>
                  <a:pt x="48769" y="71627"/>
                </a:lnTo>
                <a:lnTo>
                  <a:pt x="50293" y="73152"/>
                </a:lnTo>
                <a:lnTo>
                  <a:pt x="51817" y="76200"/>
                </a:lnTo>
                <a:lnTo>
                  <a:pt x="54865" y="77724"/>
                </a:lnTo>
                <a:lnTo>
                  <a:pt x="56389" y="80771"/>
                </a:lnTo>
                <a:lnTo>
                  <a:pt x="59436" y="85343"/>
                </a:lnTo>
                <a:lnTo>
                  <a:pt x="64009" y="92964"/>
                </a:lnTo>
                <a:lnTo>
                  <a:pt x="65533" y="102107"/>
                </a:lnTo>
                <a:lnTo>
                  <a:pt x="67057" y="112776"/>
                </a:lnTo>
                <a:lnTo>
                  <a:pt x="65533" y="124967"/>
                </a:lnTo>
                <a:lnTo>
                  <a:pt x="62485" y="135636"/>
                </a:lnTo>
                <a:lnTo>
                  <a:pt x="56389" y="149352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8696465" y="6809752"/>
            <a:ext cx="83820" cy="150876"/>
          </a:xfrm>
          <a:custGeom>
            <a:avLst/>
            <a:gdLst/>
            <a:ahLst/>
            <a:cxnLst/>
            <a:rect l="l" t="t" r="r" b="b"/>
            <a:pathLst>
              <a:path w="83820" h="150876">
                <a:moveTo>
                  <a:pt x="30480" y="0"/>
                </a:moveTo>
                <a:lnTo>
                  <a:pt x="41147" y="0"/>
                </a:lnTo>
                <a:lnTo>
                  <a:pt x="48768" y="7621"/>
                </a:lnTo>
                <a:lnTo>
                  <a:pt x="54864" y="16764"/>
                </a:lnTo>
                <a:lnTo>
                  <a:pt x="57911" y="24384"/>
                </a:lnTo>
                <a:lnTo>
                  <a:pt x="60959" y="30481"/>
                </a:lnTo>
                <a:lnTo>
                  <a:pt x="64008" y="38100"/>
                </a:lnTo>
                <a:lnTo>
                  <a:pt x="70104" y="59436"/>
                </a:lnTo>
                <a:lnTo>
                  <a:pt x="74676" y="70105"/>
                </a:lnTo>
                <a:lnTo>
                  <a:pt x="76200" y="80772"/>
                </a:lnTo>
                <a:lnTo>
                  <a:pt x="79247" y="91440"/>
                </a:lnTo>
                <a:lnTo>
                  <a:pt x="82296" y="100584"/>
                </a:lnTo>
                <a:lnTo>
                  <a:pt x="82296" y="106681"/>
                </a:lnTo>
                <a:lnTo>
                  <a:pt x="83820" y="112776"/>
                </a:lnTo>
                <a:lnTo>
                  <a:pt x="83820" y="123445"/>
                </a:lnTo>
                <a:lnTo>
                  <a:pt x="82296" y="129540"/>
                </a:lnTo>
                <a:lnTo>
                  <a:pt x="80771" y="134112"/>
                </a:lnTo>
                <a:lnTo>
                  <a:pt x="77723" y="140209"/>
                </a:lnTo>
                <a:lnTo>
                  <a:pt x="73152" y="144781"/>
                </a:lnTo>
                <a:lnTo>
                  <a:pt x="67056" y="149352"/>
                </a:lnTo>
                <a:lnTo>
                  <a:pt x="59435" y="150876"/>
                </a:lnTo>
                <a:lnTo>
                  <a:pt x="53340" y="150876"/>
                </a:lnTo>
                <a:lnTo>
                  <a:pt x="48768" y="149352"/>
                </a:lnTo>
                <a:lnTo>
                  <a:pt x="42671" y="144781"/>
                </a:lnTo>
                <a:lnTo>
                  <a:pt x="38100" y="138684"/>
                </a:lnTo>
                <a:lnTo>
                  <a:pt x="33528" y="134112"/>
                </a:lnTo>
                <a:lnTo>
                  <a:pt x="30480" y="126493"/>
                </a:lnTo>
                <a:lnTo>
                  <a:pt x="28956" y="120397"/>
                </a:lnTo>
                <a:lnTo>
                  <a:pt x="25908" y="114300"/>
                </a:lnTo>
                <a:lnTo>
                  <a:pt x="22859" y="108205"/>
                </a:lnTo>
                <a:lnTo>
                  <a:pt x="19811" y="103633"/>
                </a:lnTo>
                <a:lnTo>
                  <a:pt x="16764" y="97536"/>
                </a:lnTo>
                <a:lnTo>
                  <a:pt x="12192" y="92964"/>
                </a:lnTo>
                <a:lnTo>
                  <a:pt x="6096" y="83821"/>
                </a:lnTo>
                <a:lnTo>
                  <a:pt x="4571" y="79248"/>
                </a:lnTo>
                <a:lnTo>
                  <a:pt x="0" y="70105"/>
                </a:lnTo>
                <a:lnTo>
                  <a:pt x="0" y="57912"/>
                </a:lnTo>
                <a:lnTo>
                  <a:pt x="3047" y="44197"/>
                </a:lnTo>
                <a:lnTo>
                  <a:pt x="7620" y="32005"/>
                </a:lnTo>
                <a:lnTo>
                  <a:pt x="13716" y="19812"/>
                </a:lnTo>
                <a:lnTo>
                  <a:pt x="21335" y="10669"/>
                </a:lnTo>
                <a:lnTo>
                  <a:pt x="25908" y="3048"/>
                </a:lnTo>
                <a:lnTo>
                  <a:pt x="30480" y="0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8932685" y="6745745"/>
            <a:ext cx="172212" cy="262128"/>
          </a:xfrm>
          <a:custGeom>
            <a:avLst/>
            <a:gdLst/>
            <a:ahLst/>
            <a:cxnLst/>
            <a:rect l="l" t="t" r="r" b="b"/>
            <a:pathLst>
              <a:path w="172212" h="262128">
                <a:moveTo>
                  <a:pt x="131064" y="9143"/>
                </a:moveTo>
                <a:lnTo>
                  <a:pt x="135636" y="12191"/>
                </a:lnTo>
                <a:lnTo>
                  <a:pt x="140208" y="13716"/>
                </a:lnTo>
                <a:lnTo>
                  <a:pt x="144780" y="16764"/>
                </a:lnTo>
                <a:lnTo>
                  <a:pt x="153924" y="25907"/>
                </a:lnTo>
                <a:lnTo>
                  <a:pt x="158496" y="32004"/>
                </a:lnTo>
                <a:lnTo>
                  <a:pt x="163068" y="39624"/>
                </a:lnTo>
                <a:lnTo>
                  <a:pt x="166115" y="45719"/>
                </a:lnTo>
                <a:lnTo>
                  <a:pt x="169164" y="53340"/>
                </a:lnTo>
                <a:lnTo>
                  <a:pt x="172212" y="62483"/>
                </a:lnTo>
                <a:lnTo>
                  <a:pt x="172212" y="82295"/>
                </a:lnTo>
                <a:lnTo>
                  <a:pt x="170688" y="92964"/>
                </a:lnTo>
                <a:lnTo>
                  <a:pt x="169164" y="103631"/>
                </a:lnTo>
                <a:lnTo>
                  <a:pt x="164591" y="115824"/>
                </a:lnTo>
                <a:lnTo>
                  <a:pt x="158496" y="129540"/>
                </a:lnTo>
                <a:lnTo>
                  <a:pt x="146303" y="152400"/>
                </a:lnTo>
                <a:lnTo>
                  <a:pt x="135636" y="169164"/>
                </a:lnTo>
                <a:lnTo>
                  <a:pt x="124968" y="182879"/>
                </a:lnTo>
                <a:lnTo>
                  <a:pt x="117348" y="195071"/>
                </a:lnTo>
                <a:lnTo>
                  <a:pt x="108203" y="204216"/>
                </a:lnTo>
                <a:lnTo>
                  <a:pt x="102108" y="213359"/>
                </a:lnTo>
                <a:lnTo>
                  <a:pt x="94488" y="224028"/>
                </a:lnTo>
                <a:lnTo>
                  <a:pt x="88391" y="236219"/>
                </a:lnTo>
                <a:lnTo>
                  <a:pt x="80772" y="248412"/>
                </a:lnTo>
                <a:lnTo>
                  <a:pt x="73151" y="256031"/>
                </a:lnTo>
                <a:lnTo>
                  <a:pt x="64008" y="260604"/>
                </a:lnTo>
                <a:lnTo>
                  <a:pt x="54864" y="262128"/>
                </a:lnTo>
                <a:lnTo>
                  <a:pt x="38100" y="262128"/>
                </a:lnTo>
                <a:lnTo>
                  <a:pt x="32003" y="260604"/>
                </a:lnTo>
                <a:lnTo>
                  <a:pt x="27432" y="257555"/>
                </a:lnTo>
                <a:lnTo>
                  <a:pt x="22860" y="256031"/>
                </a:lnTo>
                <a:lnTo>
                  <a:pt x="18288" y="251459"/>
                </a:lnTo>
                <a:lnTo>
                  <a:pt x="12191" y="246888"/>
                </a:lnTo>
                <a:lnTo>
                  <a:pt x="3048" y="234695"/>
                </a:lnTo>
                <a:lnTo>
                  <a:pt x="0" y="227076"/>
                </a:lnTo>
                <a:lnTo>
                  <a:pt x="0" y="210312"/>
                </a:lnTo>
                <a:lnTo>
                  <a:pt x="3048" y="198119"/>
                </a:lnTo>
                <a:lnTo>
                  <a:pt x="4572" y="184404"/>
                </a:lnTo>
                <a:lnTo>
                  <a:pt x="6096" y="169164"/>
                </a:lnTo>
                <a:lnTo>
                  <a:pt x="7620" y="150876"/>
                </a:lnTo>
                <a:lnTo>
                  <a:pt x="9144" y="134112"/>
                </a:lnTo>
                <a:lnTo>
                  <a:pt x="9144" y="88391"/>
                </a:lnTo>
                <a:lnTo>
                  <a:pt x="7620" y="83819"/>
                </a:lnTo>
                <a:lnTo>
                  <a:pt x="7620" y="76200"/>
                </a:lnTo>
                <a:lnTo>
                  <a:pt x="9144" y="68579"/>
                </a:lnTo>
                <a:lnTo>
                  <a:pt x="10668" y="59435"/>
                </a:lnTo>
                <a:lnTo>
                  <a:pt x="12191" y="50291"/>
                </a:lnTo>
                <a:lnTo>
                  <a:pt x="15239" y="41147"/>
                </a:lnTo>
                <a:lnTo>
                  <a:pt x="19812" y="32004"/>
                </a:lnTo>
                <a:lnTo>
                  <a:pt x="25908" y="24383"/>
                </a:lnTo>
                <a:lnTo>
                  <a:pt x="33527" y="16764"/>
                </a:lnTo>
                <a:lnTo>
                  <a:pt x="41148" y="10667"/>
                </a:lnTo>
                <a:lnTo>
                  <a:pt x="51815" y="6095"/>
                </a:lnTo>
                <a:lnTo>
                  <a:pt x="64008" y="1524"/>
                </a:lnTo>
                <a:lnTo>
                  <a:pt x="77724" y="0"/>
                </a:lnTo>
                <a:lnTo>
                  <a:pt x="92964" y="1524"/>
                </a:lnTo>
                <a:lnTo>
                  <a:pt x="111251" y="4571"/>
                </a:lnTo>
                <a:lnTo>
                  <a:pt x="131064" y="9143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8932685" y="6767080"/>
            <a:ext cx="27432" cy="219456"/>
          </a:xfrm>
          <a:custGeom>
            <a:avLst/>
            <a:gdLst/>
            <a:ahLst/>
            <a:cxnLst/>
            <a:rect l="l" t="t" r="r" b="b"/>
            <a:pathLst>
              <a:path w="27432" h="219456">
                <a:moveTo>
                  <a:pt x="7620" y="219456"/>
                </a:moveTo>
                <a:lnTo>
                  <a:pt x="4572" y="216408"/>
                </a:lnTo>
                <a:lnTo>
                  <a:pt x="3048" y="213360"/>
                </a:lnTo>
                <a:lnTo>
                  <a:pt x="1524" y="208789"/>
                </a:lnTo>
                <a:lnTo>
                  <a:pt x="0" y="205741"/>
                </a:lnTo>
                <a:lnTo>
                  <a:pt x="0" y="187453"/>
                </a:lnTo>
                <a:lnTo>
                  <a:pt x="1524" y="176784"/>
                </a:lnTo>
                <a:lnTo>
                  <a:pt x="4572" y="163069"/>
                </a:lnTo>
                <a:lnTo>
                  <a:pt x="6096" y="147829"/>
                </a:lnTo>
                <a:lnTo>
                  <a:pt x="6096" y="129541"/>
                </a:lnTo>
                <a:lnTo>
                  <a:pt x="7620" y="112777"/>
                </a:lnTo>
                <a:lnTo>
                  <a:pt x="7620" y="68581"/>
                </a:lnTo>
                <a:lnTo>
                  <a:pt x="6096" y="62484"/>
                </a:lnTo>
                <a:lnTo>
                  <a:pt x="6096" y="53341"/>
                </a:lnTo>
                <a:lnTo>
                  <a:pt x="7620" y="45720"/>
                </a:lnTo>
                <a:lnTo>
                  <a:pt x="9144" y="36577"/>
                </a:lnTo>
                <a:lnTo>
                  <a:pt x="12191" y="27432"/>
                </a:lnTo>
                <a:lnTo>
                  <a:pt x="15239" y="16765"/>
                </a:lnTo>
                <a:lnTo>
                  <a:pt x="21336" y="7620"/>
                </a:lnTo>
                <a:lnTo>
                  <a:pt x="27432" y="0"/>
                </a:lnTo>
                <a:lnTo>
                  <a:pt x="22860" y="15241"/>
                </a:lnTo>
                <a:lnTo>
                  <a:pt x="16764" y="33529"/>
                </a:lnTo>
                <a:lnTo>
                  <a:pt x="13715" y="50293"/>
                </a:lnTo>
                <a:lnTo>
                  <a:pt x="12191" y="64008"/>
                </a:lnTo>
                <a:lnTo>
                  <a:pt x="12191" y="120396"/>
                </a:lnTo>
                <a:lnTo>
                  <a:pt x="10668" y="138684"/>
                </a:lnTo>
                <a:lnTo>
                  <a:pt x="9144" y="155448"/>
                </a:lnTo>
                <a:lnTo>
                  <a:pt x="7620" y="169165"/>
                </a:lnTo>
                <a:lnTo>
                  <a:pt x="6096" y="176784"/>
                </a:lnTo>
                <a:lnTo>
                  <a:pt x="3048" y="182881"/>
                </a:lnTo>
                <a:lnTo>
                  <a:pt x="3048" y="187453"/>
                </a:lnTo>
                <a:lnTo>
                  <a:pt x="1524" y="192024"/>
                </a:lnTo>
                <a:lnTo>
                  <a:pt x="3048" y="196596"/>
                </a:lnTo>
                <a:lnTo>
                  <a:pt x="3048" y="207265"/>
                </a:lnTo>
                <a:lnTo>
                  <a:pt x="6096" y="213360"/>
                </a:lnTo>
                <a:lnTo>
                  <a:pt x="7620" y="219456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8957069" y="6771652"/>
            <a:ext cx="137160" cy="234696"/>
          </a:xfrm>
          <a:custGeom>
            <a:avLst/>
            <a:gdLst/>
            <a:ahLst/>
            <a:cxnLst/>
            <a:rect l="l" t="t" r="r" b="b"/>
            <a:pathLst>
              <a:path w="137160" h="234696">
                <a:moveTo>
                  <a:pt x="0" y="233172"/>
                </a:moveTo>
                <a:lnTo>
                  <a:pt x="6096" y="234697"/>
                </a:lnTo>
                <a:lnTo>
                  <a:pt x="12192" y="233172"/>
                </a:lnTo>
                <a:lnTo>
                  <a:pt x="21336" y="233172"/>
                </a:lnTo>
                <a:lnTo>
                  <a:pt x="39624" y="224028"/>
                </a:lnTo>
                <a:lnTo>
                  <a:pt x="48767" y="216409"/>
                </a:lnTo>
                <a:lnTo>
                  <a:pt x="57912" y="207264"/>
                </a:lnTo>
                <a:lnTo>
                  <a:pt x="65531" y="195072"/>
                </a:lnTo>
                <a:lnTo>
                  <a:pt x="71628" y="184405"/>
                </a:lnTo>
                <a:lnTo>
                  <a:pt x="76200" y="175260"/>
                </a:lnTo>
                <a:lnTo>
                  <a:pt x="80772" y="169164"/>
                </a:lnTo>
                <a:lnTo>
                  <a:pt x="92964" y="153924"/>
                </a:lnTo>
                <a:lnTo>
                  <a:pt x="100584" y="143257"/>
                </a:lnTo>
                <a:lnTo>
                  <a:pt x="109728" y="126493"/>
                </a:lnTo>
                <a:lnTo>
                  <a:pt x="121919" y="103633"/>
                </a:lnTo>
                <a:lnTo>
                  <a:pt x="132588" y="79248"/>
                </a:lnTo>
                <a:lnTo>
                  <a:pt x="137160" y="59436"/>
                </a:lnTo>
                <a:lnTo>
                  <a:pt x="137160" y="41148"/>
                </a:lnTo>
                <a:lnTo>
                  <a:pt x="135636" y="27433"/>
                </a:lnTo>
                <a:lnTo>
                  <a:pt x="129540" y="16764"/>
                </a:lnTo>
                <a:lnTo>
                  <a:pt x="123443" y="7621"/>
                </a:lnTo>
                <a:lnTo>
                  <a:pt x="115824" y="3048"/>
                </a:lnTo>
                <a:lnTo>
                  <a:pt x="111252" y="0"/>
                </a:lnTo>
                <a:lnTo>
                  <a:pt x="115824" y="7621"/>
                </a:lnTo>
                <a:lnTo>
                  <a:pt x="118872" y="15240"/>
                </a:lnTo>
                <a:lnTo>
                  <a:pt x="120396" y="24384"/>
                </a:lnTo>
                <a:lnTo>
                  <a:pt x="121919" y="35052"/>
                </a:lnTo>
                <a:lnTo>
                  <a:pt x="120396" y="47245"/>
                </a:lnTo>
                <a:lnTo>
                  <a:pt x="118872" y="60960"/>
                </a:lnTo>
                <a:lnTo>
                  <a:pt x="109728" y="88393"/>
                </a:lnTo>
                <a:lnTo>
                  <a:pt x="102107" y="102109"/>
                </a:lnTo>
                <a:lnTo>
                  <a:pt x="96012" y="112776"/>
                </a:lnTo>
                <a:lnTo>
                  <a:pt x="91440" y="121921"/>
                </a:lnTo>
                <a:lnTo>
                  <a:pt x="82296" y="134112"/>
                </a:lnTo>
                <a:lnTo>
                  <a:pt x="74676" y="141733"/>
                </a:lnTo>
                <a:lnTo>
                  <a:pt x="71628" y="143257"/>
                </a:lnTo>
                <a:lnTo>
                  <a:pt x="65531" y="149352"/>
                </a:lnTo>
                <a:lnTo>
                  <a:pt x="59436" y="160021"/>
                </a:lnTo>
                <a:lnTo>
                  <a:pt x="56388" y="172212"/>
                </a:lnTo>
                <a:lnTo>
                  <a:pt x="59436" y="182881"/>
                </a:lnTo>
                <a:lnTo>
                  <a:pt x="59436" y="188976"/>
                </a:lnTo>
                <a:lnTo>
                  <a:pt x="57912" y="196597"/>
                </a:lnTo>
                <a:lnTo>
                  <a:pt x="53340" y="205740"/>
                </a:lnTo>
                <a:lnTo>
                  <a:pt x="36576" y="222505"/>
                </a:lnTo>
                <a:lnTo>
                  <a:pt x="25907" y="227076"/>
                </a:lnTo>
                <a:lnTo>
                  <a:pt x="13716" y="231648"/>
                </a:lnTo>
                <a:lnTo>
                  <a:pt x="0" y="233172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8952497" y="7096264"/>
            <a:ext cx="76200" cy="83820"/>
          </a:xfrm>
          <a:custGeom>
            <a:avLst/>
            <a:gdLst/>
            <a:ahLst/>
            <a:cxnLst/>
            <a:rect l="l" t="t" r="r" b="b"/>
            <a:pathLst>
              <a:path w="76200" h="83820">
                <a:moveTo>
                  <a:pt x="45720" y="0"/>
                </a:moveTo>
                <a:lnTo>
                  <a:pt x="56388" y="0"/>
                </a:lnTo>
                <a:lnTo>
                  <a:pt x="62484" y="3048"/>
                </a:lnTo>
                <a:lnTo>
                  <a:pt x="65532" y="7621"/>
                </a:lnTo>
                <a:lnTo>
                  <a:pt x="67056" y="12193"/>
                </a:lnTo>
                <a:lnTo>
                  <a:pt x="68579" y="16764"/>
                </a:lnTo>
                <a:lnTo>
                  <a:pt x="70103" y="27433"/>
                </a:lnTo>
                <a:lnTo>
                  <a:pt x="71627" y="32005"/>
                </a:lnTo>
                <a:lnTo>
                  <a:pt x="71627" y="35052"/>
                </a:lnTo>
                <a:lnTo>
                  <a:pt x="73152" y="39624"/>
                </a:lnTo>
                <a:lnTo>
                  <a:pt x="74676" y="44197"/>
                </a:lnTo>
                <a:lnTo>
                  <a:pt x="76200" y="47245"/>
                </a:lnTo>
                <a:lnTo>
                  <a:pt x="76200" y="67057"/>
                </a:lnTo>
                <a:lnTo>
                  <a:pt x="74676" y="70105"/>
                </a:lnTo>
                <a:lnTo>
                  <a:pt x="73152" y="74676"/>
                </a:lnTo>
                <a:lnTo>
                  <a:pt x="70103" y="76200"/>
                </a:lnTo>
                <a:lnTo>
                  <a:pt x="65532" y="80772"/>
                </a:lnTo>
                <a:lnTo>
                  <a:pt x="62484" y="82297"/>
                </a:lnTo>
                <a:lnTo>
                  <a:pt x="60960" y="83821"/>
                </a:lnTo>
                <a:lnTo>
                  <a:pt x="45720" y="83821"/>
                </a:lnTo>
                <a:lnTo>
                  <a:pt x="44196" y="82297"/>
                </a:lnTo>
                <a:lnTo>
                  <a:pt x="32003" y="82297"/>
                </a:lnTo>
                <a:lnTo>
                  <a:pt x="30479" y="80772"/>
                </a:lnTo>
                <a:lnTo>
                  <a:pt x="27432" y="80772"/>
                </a:lnTo>
                <a:lnTo>
                  <a:pt x="27432" y="79248"/>
                </a:lnTo>
                <a:lnTo>
                  <a:pt x="25908" y="76200"/>
                </a:lnTo>
                <a:lnTo>
                  <a:pt x="22860" y="77724"/>
                </a:lnTo>
                <a:lnTo>
                  <a:pt x="21336" y="77724"/>
                </a:lnTo>
                <a:lnTo>
                  <a:pt x="18288" y="76200"/>
                </a:lnTo>
                <a:lnTo>
                  <a:pt x="16764" y="76200"/>
                </a:lnTo>
                <a:lnTo>
                  <a:pt x="13715" y="74676"/>
                </a:lnTo>
                <a:lnTo>
                  <a:pt x="12191" y="73152"/>
                </a:lnTo>
                <a:lnTo>
                  <a:pt x="10668" y="71628"/>
                </a:lnTo>
                <a:lnTo>
                  <a:pt x="6096" y="70105"/>
                </a:lnTo>
                <a:lnTo>
                  <a:pt x="3048" y="70105"/>
                </a:lnTo>
                <a:lnTo>
                  <a:pt x="0" y="64009"/>
                </a:lnTo>
                <a:lnTo>
                  <a:pt x="6096" y="51816"/>
                </a:lnTo>
                <a:lnTo>
                  <a:pt x="9144" y="47245"/>
                </a:lnTo>
                <a:lnTo>
                  <a:pt x="13715" y="42672"/>
                </a:lnTo>
                <a:lnTo>
                  <a:pt x="18288" y="39624"/>
                </a:lnTo>
                <a:lnTo>
                  <a:pt x="21336" y="35052"/>
                </a:lnTo>
                <a:lnTo>
                  <a:pt x="24384" y="28957"/>
                </a:lnTo>
                <a:lnTo>
                  <a:pt x="25908" y="24385"/>
                </a:lnTo>
                <a:lnTo>
                  <a:pt x="25908" y="18288"/>
                </a:lnTo>
                <a:lnTo>
                  <a:pt x="28956" y="9145"/>
                </a:lnTo>
                <a:lnTo>
                  <a:pt x="32003" y="6097"/>
                </a:lnTo>
                <a:lnTo>
                  <a:pt x="36576" y="3048"/>
                </a:lnTo>
                <a:lnTo>
                  <a:pt x="39624" y="0"/>
                </a:lnTo>
                <a:lnTo>
                  <a:pt x="45720" y="0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8990597" y="7094740"/>
            <a:ext cx="38100" cy="85344"/>
          </a:xfrm>
          <a:custGeom>
            <a:avLst/>
            <a:gdLst/>
            <a:ahLst/>
            <a:cxnLst/>
            <a:rect l="l" t="t" r="r" b="b"/>
            <a:pathLst>
              <a:path w="38100" h="85344">
                <a:moveTo>
                  <a:pt x="12191" y="85345"/>
                </a:moveTo>
                <a:lnTo>
                  <a:pt x="22860" y="85345"/>
                </a:lnTo>
                <a:lnTo>
                  <a:pt x="24384" y="83821"/>
                </a:lnTo>
                <a:lnTo>
                  <a:pt x="27432" y="82296"/>
                </a:lnTo>
                <a:lnTo>
                  <a:pt x="35052" y="74676"/>
                </a:lnTo>
                <a:lnTo>
                  <a:pt x="36576" y="71629"/>
                </a:lnTo>
                <a:lnTo>
                  <a:pt x="38100" y="67057"/>
                </a:lnTo>
                <a:lnTo>
                  <a:pt x="38100" y="48769"/>
                </a:lnTo>
                <a:lnTo>
                  <a:pt x="36576" y="44196"/>
                </a:lnTo>
                <a:lnTo>
                  <a:pt x="35052" y="41148"/>
                </a:lnTo>
                <a:lnTo>
                  <a:pt x="33527" y="36576"/>
                </a:lnTo>
                <a:lnTo>
                  <a:pt x="33527" y="33529"/>
                </a:lnTo>
                <a:lnTo>
                  <a:pt x="32003" y="28957"/>
                </a:lnTo>
                <a:lnTo>
                  <a:pt x="30479" y="18288"/>
                </a:lnTo>
                <a:lnTo>
                  <a:pt x="28956" y="12193"/>
                </a:lnTo>
                <a:lnTo>
                  <a:pt x="27432" y="7621"/>
                </a:lnTo>
                <a:lnTo>
                  <a:pt x="24384" y="4572"/>
                </a:lnTo>
                <a:lnTo>
                  <a:pt x="15239" y="0"/>
                </a:lnTo>
                <a:lnTo>
                  <a:pt x="7620" y="0"/>
                </a:lnTo>
                <a:lnTo>
                  <a:pt x="12191" y="1524"/>
                </a:lnTo>
                <a:lnTo>
                  <a:pt x="18288" y="7621"/>
                </a:lnTo>
                <a:lnTo>
                  <a:pt x="19812" y="10669"/>
                </a:lnTo>
                <a:lnTo>
                  <a:pt x="19812" y="15240"/>
                </a:lnTo>
                <a:lnTo>
                  <a:pt x="16764" y="19812"/>
                </a:lnTo>
                <a:lnTo>
                  <a:pt x="10668" y="22860"/>
                </a:lnTo>
                <a:lnTo>
                  <a:pt x="3048" y="24384"/>
                </a:lnTo>
                <a:lnTo>
                  <a:pt x="16764" y="24384"/>
                </a:lnTo>
                <a:lnTo>
                  <a:pt x="19812" y="25909"/>
                </a:lnTo>
                <a:lnTo>
                  <a:pt x="19812" y="27433"/>
                </a:lnTo>
                <a:lnTo>
                  <a:pt x="18288" y="30481"/>
                </a:lnTo>
                <a:lnTo>
                  <a:pt x="10668" y="35052"/>
                </a:lnTo>
                <a:lnTo>
                  <a:pt x="0" y="41148"/>
                </a:lnTo>
                <a:lnTo>
                  <a:pt x="9144" y="41148"/>
                </a:lnTo>
                <a:lnTo>
                  <a:pt x="15239" y="38100"/>
                </a:lnTo>
                <a:lnTo>
                  <a:pt x="18288" y="38100"/>
                </a:lnTo>
                <a:lnTo>
                  <a:pt x="21336" y="35052"/>
                </a:lnTo>
                <a:lnTo>
                  <a:pt x="24384" y="35052"/>
                </a:lnTo>
                <a:lnTo>
                  <a:pt x="25908" y="33529"/>
                </a:lnTo>
                <a:lnTo>
                  <a:pt x="24384" y="38100"/>
                </a:lnTo>
                <a:lnTo>
                  <a:pt x="13715" y="48769"/>
                </a:lnTo>
                <a:lnTo>
                  <a:pt x="16764" y="47245"/>
                </a:lnTo>
                <a:lnTo>
                  <a:pt x="18288" y="48769"/>
                </a:lnTo>
                <a:lnTo>
                  <a:pt x="21336" y="47245"/>
                </a:lnTo>
                <a:lnTo>
                  <a:pt x="24384" y="48769"/>
                </a:lnTo>
                <a:lnTo>
                  <a:pt x="25908" y="48769"/>
                </a:lnTo>
                <a:lnTo>
                  <a:pt x="25908" y="50293"/>
                </a:lnTo>
                <a:lnTo>
                  <a:pt x="22860" y="51817"/>
                </a:lnTo>
                <a:lnTo>
                  <a:pt x="18288" y="56388"/>
                </a:lnTo>
                <a:lnTo>
                  <a:pt x="21336" y="57912"/>
                </a:lnTo>
                <a:lnTo>
                  <a:pt x="22860" y="60960"/>
                </a:lnTo>
                <a:lnTo>
                  <a:pt x="22860" y="70105"/>
                </a:lnTo>
                <a:lnTo>
                  <a:pt x="21336" y="74676"/>
                </a:lnTo>
                <a:lnTo>
                  <a:pt x="19812" y="79248"/>
                </a:lnTo>
                <a:lnTo>
                  <a:pt x="16764" y="82296"/>
                </a:lnTo>
                <a:lnTo>
                  <a:pt x="12191" y="85345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8978405" y="7160273"/>
            <a:ext cx="16764" cy="18288"/>
          </a:xfrm>
          <a:custGeom>
            <a:avLst/>
            <a:gdLst/>
            <a:ahLst/>
            <a:cxnLst/>
            <a:rect l="l" t="t" r="r" b="b"/>
            <a:pathLst>
              <a:path w="16764" h="18288">
                <a:moveTo>
                  <a:pt x="0" y="12191"/>
                </a:moveTo>
                <a:lnTo>
                  <a:pt x="0" y="15239"/>
                </a:lnTo>
                <a:lnTo>
                  <a:pt x="1524" y="16763"/>
                </a:lnTo>
                <a:lnTo>
                  <a:pt x="3048" y="16763"/>
                </a:lnTo>
                <a:lnTo>
                  <a:pt x="6095" y="18288"/>
                </a:lnTo>
                <a:lnTo>
                  <a:pt x="15240" y="18288"/>
                </a:lnTo>
                <a:lnTo>
                  <a:pt x="16764" y="13715"/>
                </a:lnTo>
                <a:lnTo>
                  <a:pt x="16764" y="4572"/>
                </a:lnTo>
                <a:lnTo>
                  <a:pt x="15240" y="1524"/>
                </a:lnTo>
                <a:lnTo>
                  <a:pt x="12192" y="0"/>
                </a:lnTo>
                <a:lnTo>
                  <a:pt x="9144" y="0"/>
                </a:lnTo>
                <a:lnTo>
                  <a:pt x="4571" y="4572"/>
                </a:lnTo>
                <a:lnTo>
                  <a:pt x="0" y="12191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8952497" y="7151128"/>
            <a:ext cx="13715" cy="16764"/>
          </a:xfrm>
          <a:custGeom>
            <a:avLst/>
            <a:gdLst/>
            <a:ahLst/>
            <a:cxnLst/>
            <a:rect l="l" t="t" r="r" b="b"/>
            <a:pathLst>
              <a:path w="13715" h="16764">
                <a:moveTo>
                  <a:pt x="0" y="9145"/>
                </a:moveTo>
                <a:lnTo>
                  <a:pt x="3048" y="15241"/>
                </a:lnTo>
                <a:lnTo>
                  <a:pt x="6096" y="16764"/>
                </a:lnTo>
                <a:lnTo>
                  <a:pt x="10668" y="16764"/>
                </a:lnTo>
                <a:lnTo>
                  <a:pt x="13715" y="7621"/>
                </a:lnTo>
                <a:lnTo>
                  <a:pt x="13715" y="1524"/>
                </a:lnTo>
                <a:lnTo>
                  <a:pt x="10668" y="0"/>
                </a:lnTo>
                <a:lnTo>
                  <a:pt x="9144" y="0"/>
                </a:lnTo>
                <a:lnTo>
                  <a:pt x="4572" y="3048"/>
                </a:lnTo>
                <a:lnTo>
                  <a:pt x="0" y="9145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8963165" y="7154176"/>
            <a:ext cx="16764" cy="19812"/>
          </a:xfrm>
          <a:custGeom>
            <a:avLst/>
            <a:gdLst/>
            <a:ahLst/>
            <a:cxnLst/>
            <a:rect l="l" t="t" r="r" b="b"/>
            <a:pathLst>
              <a:path w="16764" h="19812">
                <a:moveTo>
                  <a:pt x="0" y="13716"/>
                </a:moveTo>
                <a:lnTo>
                  <a:pt x="1523" y="15240"/>
                </a:lnTo>
                <a:lnTo>
                  <a:pt x="3047" y="16764"/>
                </a:lnTo>
                <a:lnTo>
                  <a:pt x="6096" y="18288"/>
                </a:lnTo>
                <a:lnTo>
                  <a:pt x="10668" y="18288"/>
                </a:lnTo>
                <a:lnTo>
                  <a:pt x="12192" y="19812"/>
                </a:lnTo>
                <a:lnTo>
                  <a:pt x="15240" y="18288"/>
                </a:lnTo>
                <a:lnTo>
                  <a:pt x="16764" y="13716"/>
                </a:lnTo>
                <a:lnTo>
                  <a:pt x="16764" y="4573"/>
                </a:lnTo>
                <a:lnTo>
                  <a:pt x="15240" y="1524"/>
                </a:lnTo>
                <a:lnTo>
                  <a:pt x="13716" y="0"/>
                </a:lnTo>
                <a:lnTo>
                  <a:pt x="9144" y="1524"/>
                </a:lnTo>
                <a:lnTo>
                  <a:pt x="4571" y="6097"/>
                </a:lnTo>
                <a:lnTo>
                  <a:pt x="0" y="13716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8931161" y="6948436"/>
            <a:ext cx="86868" cy="176784"/>
          </a:xfrm>
          <a:custGeom>
            <a:avLst/>
            <a:gdLst/>
            <a:ahLst/>
            <a:cxnLst/>
            <a:rect l="l" t="t" r="r" b="b"/>
            <a:pathLst>
              <a:path w="86868" h="176784">
                <a:moveTo>
                  <a:pt x="0" y="36576"/>
                </a:moveTo>
                <a:lnTo>
                  <a:pt x="1524" y="30480"/>
                </a:lnTo>
                <a:lnTo>
                  <a:pt x="3048" y="25909"/>
                </a:lnTo>
                <a:lnTo>
                  <a:pt x="9144" y="16764"/>
                </a:lnTo>
                <a:lnTo>
                  <a:pt x="15239" y="12192"/>
                </a:lnTo>
                <a:lnTo>
                  <a:pt x="19812" y="7621"/>
                </a:lnTo>
                <a:lnTo>
                  <a:pt x="25908" y="3049"/>
                </a:lnTo>
                <a:lnTo>
                  <a:pt x="33527" y="0"/>
                </a:lnTo>
                <a:lnTo>
                  <a:pt x="45720" y="0"/>
                </a:lnTo>
                <a:lnTo>
                  <a:pt x="53339" y="1525"/>
                </a:lnTo>
                <a:lnTo>
                  <a:pt x="60960" y="4573"/>
                </a:lnTo>
                <a:lnTo>
                  <a:pt x="68580" y="10668"/>
                </a:lnTo>
                <a:lnTo>
                  <a:pt x="74675" y="18288"/>
                </a:lnTo>
                <a:lnTo>
                  <a:pt x="79248" y="28956"/>
                </a:lnTo>
                <a:lnTo>
                  <a:pt x="82296" y="41149"/>
                </a:lnTo>
                <a:lnTo>
                  <a:pt x="83820" y="56388"/>
                </a:lnTo>
                <a:lnTo>
                  <a:pt x="85344" y="73152"/>
                </a:lnTo>
                <a:lnTo>
                  <a:pt x="85344" y="89916"/>
                </a:lnTo>
                <a:lnTo>
                  <a:pt x="86868" y="108204"/>
                </a:lnTo>
                <a:lnTo>
                  <a:pt x="86868" y="158497"/>
                </a:lnTo>
                <a:lnTo>
                  <a:pt x="85344" y="163068"/>
                </a:lnTo>
                <a:lnTo>
                  <a:pt x="83820" y="166116"/>
                </a:lnTo>
                <a:lnTo>
                  <a:pt x="82296" y="170688"/>
                </a:lnTo>
                <a:lnTo>
                  <a:pt x="77724" y="173737"/>
                </a:lnTo>
                <a:lnTo>
                  <a:pt x="73151" y="175261"/>
                </a:lnTo>
                <a:lnTo>
                  <a:pt x="67056" y="176785"/>
                </a:lnTo>
                <a:lnTo>
                  <a:pt x="59436" y="176785"/>
                </a:lnTo>
                <a:lnTo>
                  <a:pt x="53339" y="173737"/>
                </a:lnTo>
                <a:lnTo>
                  <a:pt x="48768" y="170688"/>
                </a:lnTo>
                <a:lnTo>
                  <a:pt x="45720" y="166116"/>
                </a:lnTo>
                <a:lnTo>
                  <a:pt x="44196" y="161544"/>
                </a:lnTo>
                <a:lnTo>
                  <a:pt x="42672" y="155449"/>
                </a:lnTo>
                <a:lnTo>
                  <a:pt x="42672" y="149352"/>
                </a:lnTo>
                <a:lnTo>
                  <a:pt x="39624" y="141733"/>
                </a:lnTo>
                <a:lnTo>
                  <a:pt x="38100" y="135637"/>
                </a:lnTo>
                <a:lnTo>
                  <a:pt x="33527" y="128016"/>
                </a:lnTo>
                <a:lnTo>
                  <a:pt x="28956" y="118873"/>
                </a:lnTo>
                <a:lnTo>
                  <a:pt x="15239" y="86868"/>
                </a:lnTo>
                <a:lnTo>
                  <a:pt x="10668" y="77725"/>
                </a:lnTo>
                <a:lnTo>
                  <a:pt x="7620" y="70104"/>
                </a:lnTo>
                <a:lnTo>
                  <a:pt x="6096" y="65533"/>
                </a:lnTo>
                <a:lnTo>
                  <a:pt x="4572" y="64009"/>
                </a:lnTo>
                <a:lnTo>
                  <a:pt x="3048" y="62485"/>
                </a:lnTo>
                <a:lnTo>
                  <a:pt x="3048" y="59437"/>
                </a:lnTo>
                <a:lnTo>
                  <a:pt x="0" y="50292"/>
                </a:lnTo>
                <a:lnTo>
                  <a:pt x="0" y="36576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8970785" y="6959104"/>
            <a:ext cx="47244" cy="166116"/>
          </a:xfrm>
          <a:custGeom>
            <a:avLst/>
            <a:gdLst/>
            <a:ahLst/>
            <a:cxnLst/>
            <a:rect l="l" t="t" r="r" b="b"/>
            <a:pathLst>
              <a:path w="47244" h="166116">
                <a:moveTo>
                  <a:pt x="19812" y="166117"/>
                </a:moveTo>
                <a:lnTo>
                  <a:pt x="27432" y="166117"/>
                </a:lnTo>
                <a:lnTo>
                  <a:pt x="33527" y="164593"/>
                </a:lnTo>
                <a:lnTo>
                  <a:pt x="38100" y="163069"/>
                </a:lnTo>
                <a:lnTo>
                  <a:pt x="41148" y="160020"/>
                </a:lnTo>
                <a:lnTo>
                  <a:pt x="44196" y="155448"/>
                </a:lnTo>
                <a:lnTo>
                  <a:pt x="45720" y="152400"/>
                </a:lnTo>
                <a:lnTo>
                  <a:pt x="47244" y="147829"/>
                </a:lnTo>
                <a:lnTo>
                  <a:pt x="47244" y="112776"/>
                </a:lnTo>
                <a:lnTo>
                  <a:pt x="45720" y="97536"/>
                </a:lnTo>
                <a:lnTo>
                  <a:pt x="45720" y="80772"/>
                </a:lnTo>
                <a:lnTo>
                  <a:pt x="44196" y="62484"/>
                </a:lnTo>
                <a:lnTo>
                  <a:pt x="44196" y="45720"/>
                </a:lnTo>
                <a:lnTo>
                  <a:pt x="41148" y="30481"/>
                </a:lnTo>
                <a:lnTo>
                  <a:pt x="41148" y="25908"/>
                </a:lnTo>
                <a:lnTo>
                  <a:pt x="38100" y="16765"/>
                </a:lnTo>
                <a:lnTo>
                  <a:pt x="36576" y="13717"/>
                </a:lnTo>
                <a:lnTo>
                  <a:pt x="35051" y="9145"/>
                </a:lnTo>
                <a:lnTo>
                  <a:pt x="32003" y="6096"/>
                </a:lnTo>
                <a:lnTo>
                  <a:pt x="30480" y="3048"/>
                </a:lnTo>
                <a:lnTo>
                  <a:pt x="27432" y="0"/>
                </a:lnTo>
                <a:lnTo>
                  <a:pt x="28956" y="4572"/>
                </a:lnTo>
                <a:lnTo>
                  <a:pt x="27432" y="7620"/>
                </a:lnTo>
                <a:lnTo>
                  <a:pt x="24384" y="9145"/>
                </a:lnTo>
                <a:lnTo>
                  <a:pt x="18288" y="7620"/>
                </a:lnTo>
                <a:lnTo>
                  <a:pt x="15239" y="6096"/>
                </a:lnTo>
                <a:lnTo>
                  <a:pt x="12191" y="6096"/>
                </a:lnTo>
                <a:lnTo>
                  <a:pt x="9144" y="4572"/>
                </a:lnTo>
                <a:lnTo>
                  <a:pt x="7620" y="4572"/>
                </a:lnTo>
                <a:lnTo>
                  <a:pt x="6096" y="6096"/>
                </a:lnTo>
                <a:lnTo>
                  <a:pt x="4572" y="6096"/>
                </a:lnTo>
                <a:lnTo>
                  <a:pt x="0" y="10669"/>
                </a:lnTo>
                <a:lnTo>
                  <a:pt x="4572" y="10669"/>
                </a:lnTo>
                <a:lnTo>
                  <a:pt x="9144" y="12193"/>
                </a:lnTo>
                <a:lnTo>
                  <a:pt x="13715" y="12193"/>
                </a:lnTo>
                <a:lnTo>
                  <a:pt x="18288" y="13717"/>
                </a:lnTo>
                <a:lnTo>
                  <a:pt x="22860" y="16765"/>
                </a:lnTo>
                <a:lnTo>
                  <a:pt x="25908" y="19812"/>
                </a:lnTo>
                <a:lnTo>
                  <a:pt x="27432" y="22860"/>
                </a:lnTo>
                <a:lnTo>
                  <a:pt x="27432" y="25908"/>
                </a:lnTo>
                <a:lnTo>
                  <a:pt x="25908" y="27432"/>
                </a:lnTo>
                <a:lnTo>
                  <a:pt x="24384" y="28957"/>
                </a:lnTo>
                <a:lnTo>
                  <a:pt x="15239" y="28957"/>
                </a:lnTo>
                <a:lnTo>
                  <a:pt x="10668" y="30481"/>
                </a:lnTo>
                <a:lnTo>
                  <a:pt x="9144" y="32005"/>
                </a:lnTo>
                <a:lnTo>
                  <a:pt x="10668" y="33529"/>
                </a:lnTo>
                <a:lnTo>
                  <a:pt x="16764" y="35053"/>
                </a:lnTo>
                <a:lnTo>
                  <a:pt x="21336" y="36576"/>
                </a:lnTo>
                <a:lnTo>
                  <a:pt x="24384" y="38100"/>
                </a:lnTo>
                <a:lnTo>
                  <a:pt x="25908" y="39624"/>
                </a:lnTo>
                <a:lnTo>
                  <a:pt x="27432" y="42672"/>
                </a:lnTo>
                <a:lnTo>
                  <a:pt x="27432" y="45720"/>
                </a:lnTo>
                <a:lnTo>
                  <a:pt x="25908" y="48769"/>
                </a:lnTo>
                <a:lnTo>
                  <a:pt x="24384" y="48769"/>
                </a:lnTo>
                <a:lnTo>
                  <a:pt x="19812" y="50293"/>
                </a:lnTo>
                <a:lnTo>
                  <a:pt x="18288" y="53341"/>
                </a:lnTo>
                <a:lnTo>
                  <a:pt x="18288" y="56388"/>
                </a:lnTo>
                <a:lnTo>
                  <a:pt x="22860" y="59436"/>
                </a:lnTo>
                <a:lnTo>
                  <a:pt x="25908" y="62484"/>
                </a:lnTo>
                <a:lnTo>
                  <a:pt x="28956" y="67057"/>
                </a:lnTo>
                <a:lnTo>
                  <a:pt x="30480" y="70105"/>
                </a:lnTo>
                <a:lnTo>
                  <a:pt x="33527" y="76200"/>
                </a:lnTo>
                <a:lnTo>
                  <a:pt x="35051" y="80772"/>
                </a:lnTo>
                <a:lnTo>
                  <a:pt x="36576" y="86869"/>
                </a:lnTo>
                <a:lnTo>
                  <a:pt x="38100" y="91441"/>
                </a:lnTo>
                <a:lnTo>
                  <a:pt x="38100" y="106681"/>
                </a:lnTo>
                <a:lnTo>
                  <a:pt x="39624" y="112776"/>
                </a:lnTo>
                <a:lnTo>
                  <a:pt x="39624" y="118872"/>
                </a:lnTo>
                <a:lnTo>
                  <a:pt x="38100" y="124969"/>
                </a:lnTo>
                <a:lnTo>
                  <a:pt x="39624" y="129541"/>
                </a:lnTo>
                <a:lnTo>
                  <a:pt x="39624" y="144781"/>
                </a:lnTo>
                <a:lnTo>
                  <a:pt x="38100" y="149353"/>
                </a:lnTo>
                <a:lnTo>
                  <a:pt x="35051" y="158496"/>
                </a:lnTo>
                <a:lnTo>
                  <a:pt x="32003" y="163069"/>
                </a:lnTo>
                <a:lnTo>
                  <a:pt x="27432" y="164593"/>
                </a:lnTo>
                <a:lnTo>
                  <a:pt x="19812" y="166117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8926588" y="6980440"/>
            <a:ext cx="25909" cy="33528"/>
          </a:xfrm>
          <a:custGeom>
            <a:avLst/>
            <a:gdLst/>
            <a:ahLst/>
            <a:cxnLst/>
            <a:rect l="l" t="t" r="r" b="b"/>
            <a:pathLst>
              <a:path w="25909" h="33528">
                <a:moveTo>
                  <a:pt x="4573" y="32005"/>
                </a:moveTo>
                <a:lnTo>
                  <a:pt x="4573" y="30481"/>
                </a:lnTo>
                <a:lnTo>
                  <a:pt x="1524" y="24384"/>
                </a:lnTo>
                <a:lnTo>
                  <a:pt x="0" y="19812"/>
                </a:lnTo>
                <a:lnTo>
                  <a:pt x="0" y="0"/>
                </a:lnTo>
                <a:lnTo>
                  <a:pt x="1524" y="4572"/>
                </a:lnTo>
                <a:lnTo>
                  <a:pt x="3048" y="7621"/>
                </a:lnTo>
                <a:lnTo>
                  <a:pt x="6097" y="12193"/>
                </a:lnTo>
                <a:lnTo>
                  <a:pt x="12193" y="18288"/>
                </a:lnTo>
                <a:lnTo>
                  <a:pt x="15241" y="22860"/>
                </a:lnTo>
                <a:lnTo>
                  <a:pt x="19812" y="24384"/>
                </a:lnTo>
                <a:lnTo>
                  <a:pt x="25909" y="27433"/>
                </a:lnTo>
                <a:lnTo>
                  <a:pt x="25909" y="30481"/>
                </a:lnTo>
                <a:lnTo>
                  <a:pt x="22861" y="32005"/>
                </a:lnTo>
                <a:lnTo>
                  <a:pt x="18288" y="33529"/>
                </a:lnTo>
                <a:lnTo>
                  <a:pt x="9145" y="33529"/>
                </a:lnTo>
                <a:lnTo>
                  <a:pt x="4573" y="32005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9139949" y="6759461"/>
            <a:ext cx="280416" cy="419100"/>
          </a:xfrm>
          <a:custGeom>
            <a:avLst/>
            <a:gdLst/>
            <a:ahLst/>
            <a:cxnLst/>
            <a:rect l="l" t="t" r="r" b="b"/>
            <a:pathLst>
              <a:path w="280416" h="419100">
                <a:moveTo>
                  <a:pt x="237744" y="358139"/>
                </a:moveTo>
                <a:lnTo>
                  <a:pt x="237744" y="356615"/>
                </a:lnTo>
                <a:lnTo>
                  <a:pt x="233172" y="347472"/>
                </a:lnTo>
                <a:lnTo>
                  <a:pt x="230124" y="339851"/>
                </a:lnTo>
                <a:lnTo>
                  <a:pt x="225551" y="330708"/>
                </a:lnTo>
                <a:lnTo>
                  <a:pt x="220980" y="321563"/>
                </a:lnTo>
                <a:lnTo>
                  <a:pt x="216408" y="309372"/>
                </a:lnTo>
                <a:lnTo>
                  <a:pt x="210312" y="297179"/>
                </a:lnTo>
                <a:lnTo>
                  <a:pt x="205739" y="284988"/>
                </a:lnTo>
                <a:lnTo>
                  <a:pt x="193548" y="260603"/>
                </a:lnTo>
                <a:lnTo>
                  <a:pt x="187451" y="246888"/>
                </a:lnTo>
                <a:lnTo>
                  <a:pt x="181356" y="236219"/>
                </a:lnTo>
                <a:lnTo>
                  <a:pt x="172212" y="214884"/>
                </a:lnTo>
                <a:lnTo>
                  <a:pt x="166116" y="207263"/>
                </a:lnTo>
                <a:lnTo>
                  <a:pt x="153924" y="185927"/>
                </a:lnTo>
                <a:lnTo>
                  <a:pt x="126492" y="143255"/>
                </a:lnTo>
                <a:lnTo>
                  <a:pt x="111251" y="124967"/>
                </a:lnTo>
                <a:lnTo>
                  <a:pt x="97536" y="106679"/>
                </a:lnTo>
                <a:lnTo>
                  <a:pt x="70104" y="73151"/>
                </a:lnTo>
                <a:lnTo>
                  <a:pt x="45720" y="45719"/>
                </a:lnTo>
                <a:lnTo>
                  <a:pt x="9144" y="9143"/>
                </a:lnTo>
                <a:lnTo>
                  <a:pt x="3048" y="4572"/>
                </a:lnTo>
                <a:lnTo>
                  <a:pt x="0" y="1524"/>
                </a:lnTo>
                <a:lnTo>
                  <a:pt x="0" y="0"/>
                </a:lnTo>
                <a:lnTo>
                  <a:pt x="0" y="1524"/>
                </a:lnTo>
                <a:lnTo>
                  <a:pt x="3048" y="6096"/>
                </a:lnTo>
                <a:lnTo>
                  <a:pt x="9144" y="10667"/>
                </a:lnTo>
                <a:lnTo>
                  <a:pt x="15239" y="18288"/>
                </a:lnTo>
                <a:lnTo>
                  <a:pt x="22860" y="28955"/>
                </a:lnTo>
                <a:lnTo>
                  <a:pt x="32004" y="38100"/>
                </a:lnTo>
                <a:lnTo>
                  <a:pt x="41148" y="50291"/>
                </a:lnTo>
                <a:lnTo>
                  <a:pt x="51816" y="62484"/>
                </a:lnTo>
                <a:lnTo>
                  <a:pt x="60960" y="76200"/>
                </a:lnTo>
                <a:lnTo>
                  <a:pt x="82296" y="100584"/>
                </a:lnTo>
                <a:lnTo>
                  <a:pt x="100584" y="124967"/>
                </a:lnTo>
                <a:lnTo>
                  <a:pt x="115824" y="143255"/>
                </a:lnTo>
                <a:lnTo>
                  <a:pt x="120396" y="150875"/>
                </a:lnTo>
                <a:lnTo>
                  <a:pt x="128016" y="160019"/>
                </a:lnTo>
                <a:lnTo>
                  <a:pt x="135636" y="172212"/>
                </a:lnTo>
                <a:lnTo>
                  <a:pt x="150875" y="199643"/>
                </a:lnTo>
                <a:lnTo>
                  <a:pt x="158496" y="214884"/>
                </a:lnTo>
                <a:lnTo>
                  <a:pt x="167639" y="228600"/>
                </a:lnTo>
                <a:lnTo>
                  <a:pt x="190500" y="274319"/>
                </a:lnTo>
                <a:lnTo>
                  <a:pt x="202692" y="301751"/>
                </a:lnTo>
                <a:lnTo>
                  <a:pt x="208787" y="313943"/>
                </a:lnTo>
                <a:lnTo>
                  <a:pt x="213360" y="326136"/>
                </a:lnTo>
                <a:lnTo>
                  <a:pt x="217932" y="335279"/>
                </a:lnTo>
                <a:lnTo>
                  <a:pt x="220980" y="344424"/>
                </a:lnTo>
                <a:lnTo>
                  <a:pt x="224027" y="348996"/>
                </a:lnTo>
                <a:lnTo>
                  <a:pt x="225551" y="355091"/>
                </a:lnTo>
                <a:lnTo>
                  <a:pt x="227075" y="359663"/>
                </a:lnTo>
                <a:lnTo>
                  <a:pt x="230124" y="364236"/>
                </a:lnTo>
                <a:lnTo>
                  <a:pt x="231648" y="368808"/>
                </a:lnTo>
                <a:lnTo>
                  <a:pt x="234696" y="371855"/>
                </a:lnTo>
                <a:lnTo>
                  <a:pt x="237744" y="376427"/>
                </a:lnTo>
                <a:lnTo>
                  <a:pt x="240792" y="379475"/>
                </a:lnTo>
                <a:lnTo>
                  <a:pt x="243839" y="384048"/>
                </a:lnTo>
                <a:lnTo>
                  <a:pt x="248412" y="388619"/>
                </a:lnTo>
                <a:lnTo>
                  <a:pt x="251460" y="393191"/>
                </a:lnTo>
                <a:lnTo>
                  <a:pt x="256032" y="397763"/>
                </a:lnTo>
                <a:lnTo>
                  <a:pt x="260604" y="400812"/>
                </a:lnTo>
                <a:lnTo>
                  <a:pt x="269748" y="409955"/>
                </a:lnTo>
                <a:lnTo>
                  <a:pt x="275844" y="414527"/>
                </a:lnTo>
                <a:lnTo>
                  <a:pt x="280416" y="419100"/>
                </a:lnTo>
                <a:lnTo>
                  <a:pt x="278892" y="417575"/>
                </a:lnTo>
                <a:lnTo>
                  <a:pt x="277368" y="414527"/>
                </a:lnTo>
                <a:lnTo>
                  <a:pt x="274320" y="413003"/>
                </a:lnTo>
                <a:lnTo>
                  <a:pt x="271272" y="408431"/>
                </a:lnTo>
                <a:lnTo>
                  <a:pt x="269748" y="406908"/>
                </a:lnTo>
                <a:lnTo>
                  <a:pt x="268224" y="403860"/>
                </a:lnTo>
                <a:lnTo>
                  <a:pt x="266700" y="403860"/>
                </a:lnTo>
                <a:lnTo>
                  <a:pt x="260604" y="394715"/>
                </a:lnTo>
                <a:lnTo>
                  <a:pt x="254508" y="387096"/>
                </a:lnTo>
                <a:lnTo>
                  <a:pt x="249936" y="379475"/>
                </a:lnTo>
                <a:lnTo>
                  <a:pt x="245363" y="373379"/>
                </a:lnTo>
                <a:lnTo>
                  <a:pt x="242316" y="367284"/>
                </a:lnTo>
                <a:lnTo>
                  <a:pt x="239268" y="362712"/>
                </a:lnTo>
                <a:lnTo>
                  <a:pt x="237744" y="359663"/>
                </a:lnTo>
                <a:lnTo>
                  <a:pt x="237744" y="358139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4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3816" y="468388"/>
            <a:ext cx="1650492" cy="903732"/>
          </a:xfrm>
          <a:prstGeom prst="rect">
            <a:avLst/>
          </a:prstGeom>
        </p:spPr>
      </p:pic>
      <p:sp>
        <p:nvSpPr>
          <p:cNvPr id="270" name="object 270"/>
          <p:cNvSpPr/>
          <p:nvPr/>
        </p:nvSpPr>
        <p:spPr>
          <a:xfrm>
            <a:off x="1393456" y="2317000"/>
            <a:ext cx="35052" cy="16764"/>
          </a:xfrm>
          <a:custGeom>
            <a:avLst/>
            <a:gdLst/>
            <a:ahLst/>
            <a:cxnLst/>
            <a:rect l="l" t="t" r="r" b="b"/>
            <a:pathLst>
              <a:path w="35052" h="16764">
                <a:moveTo>
                  <a:pt x="10668" y="13716"/>
                </a:moveTo>
                <a:lnTo>
                  <a:pt x="12192" y="15240"/>
                </a:lnTo>
                <a:lnTo>
                  <a:pt x="19812" y="15240"/>
                </a:lnTo>
                <a:lnTo>
                  <a:pt x="22860" y="16764"/>
                </a:lnTo>
                <a:lnTo>
                  <a:pt x="32004" y="16764"/>
                </a:lnTo>
                <a:lnTo>
                  <a:pt x="35052" y="13716"/>
                </a:lnTo>
                <a:lnTo>
                  <a:pt x="35052" y="9144"/>
                </a:lnTo>
                <a:lnTo>
                  <a:pt x="33528" y="7620"/>
                </a:lnTo>
                <a:lnTo>
                  <a:pt x="24384" y="4572"/>
                </a:lnTo>
                <a:lnTo>
                  <a:pt x="18288" y="1524"/>
                </a:lnTo>
                <a:lnTo>
                  <a:pt x="13716" y="0"/>
                </a:lnTo>
                <a:lnTo>
                  <a:pt x="7620" y="0"/>
                </a:lnTo>
                <a:lnTo>
                  <a:pt x="4572" y="4572"/>
                </a:lnTo>
                <a:lnTo>
                  <a:pt x="1524" y="7620"/>
                </a:lnTo>
                <a:lnTo>
                  <a:pt x="0" y="10668"/>
                </a:lnTo>
                <a:lnTo>
                  <a:pt x="3048" y="13716"/>
                </a:lnTo>
                <a:lnTo>
                  <a:pt x="10668" y="13716"/>
                </a:lnTo>
              </a:path>
            </a:pathLst>
          </a:custGeom>
          <a:solidFill>
            <a:srgbClr val="284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1393456" y="2317000"/>
            <a:ext cx="28956" cy="16764"/>
          </a:xfrm>
          <a:custGeom>
            <a:avLst/>
            <a:gdLst/>
            <a:ahLst/>
            <a:cxnLst/>
            <a:rect l="l" t="t" r="r" b="b"/>
            <a:pathLst>
              <a:path w="28956" h="16764">
                <a:moveTo>
                  <a:pt x="21336" y="3048"/>
                </a:moveTo>
                <a:lnTo>
                  <a:pt x="18288" y="1524"/>
                </a:lnTo>
                <a:lnTo>
                  <a:pt x="13716" y="0"/>
                </a:lnTo>
                <a:lnTo>
                  <a:pt x="7620" y="0"/>
                </a:lnTo>
                <a:lnTo>
                  <a:pt x="4572" y="4572"/>
                </a:lnTo>
                <a:lnTo>
                  <a:pt x="1524" y="7620"/>
                </a:lnTo>
                <a:lnTo>
                  <a:pt x="0" y="10668"/>
                </a:lnTo>
                <a:lnTo>
                  <a:pt x="1524" y="13716"/>
                </a:lnTo>
                <a:lnTo>
                  <a:pt x="6096" y="13716"/>
                </a:lnTo>
                <a:lnTo>
                  <a:pt x="7620" y="15240"/>
                </a:lnTo>
                <a:lnTo>
                  <a:pt x="12192" y="15240"/>
                </a:lnTo>
                <a:lnTo>
                  <a:pt x="15240" y="16764"/>
                </a:lnTo>
                <a:lnTo>
                  <a:pt x="28956" y="16764"/>
                </a:lnTo>
                <a:lnTo>
                  <a:pt x="28956" y="10668"/>
                </a:lnTo>
                <a:lnTo>
                  <a:pt x="25908" y="6096"/>
                </a:lnTo>
                <a:lnTo>
                  <a:pt x="21336" y="3048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1949716" y="2281948"/>
            <a:ext cx="44196" cy="28956"/>
          </a:xfrm>
          <a:custGeom>
            <a:avLst/>
            <a:gdLst/>
            <a:ahLst/>
            <a:cxnLst/>
            <a:rect l="l" t="t" r="r" b="b"/>
            <a:pathLst>
              <a:path w="44196" h="28956">
                <a:moveTo>
                  <a:pt x="35052" y="28956"/>
                </a:moveTo>
                <a:lnTo>
                  <a:pt x="27432" y="28956"/>
                </a:lnTo>
                <a:lnTo>
                  <a:pt x="22860" y="27432"/>
                </a:lnTo>
                <a:lnTo>
                  <a:pt x="18288" y="27432"/>
                </a:lnTo>
                <a:lnTo>
                  <a:pt x="9144" y="22860"/>
                </a:lnTo>
                <a:lnTo>
                  <a:pt x="6096" y="19812"/>
                </a:lnTo>
                <a:lnTo>
                  <a:pt x="0" y="19812"/>
                </a:lnTo>
                <a:lnTo>
                  <a:pt x="1524" y="18288"/>
                </a:lnTo>
                <a:lnTo>
                  <a:pt x="4572" y="16764"/>
                </a:lnTo>
                <a:lnTo>
                  <a:pt x="6096" y="15240"/>
                </a:lnTo>
                <a:lnTo>
                  <a:pt x="7620" y="12192"/>
                </a:lnTo>
                <a:lnTo>
                  <a:pt x="12192" y="7620"/>
                </a:lnTo>
                <a:lnTo>
                  <a:pt x="13716" y="4572"/>
                </a:lnTo>
                <a:lnTo>
                  <a:pt x="16764" y="3048"/>
                </a:lnTo>
                <a:lnTo>
                  <a:pt x="18288" y="0"/>
                </a:lnTo>
                <a:lnTo>
                  <a:pt x="24384" y="0"/>
                </a:lnTo>
                <a:lnTo>
                  <a:pt x="30480" y="3048"/>
                </a:lnTo>
                <a:lnTo>
                  <a:pt x="32004" y="3048"/>
                </a:lnTo>
                <a:lnTo>
                  <a:pt x="42672" y="13716"/>
                </a:lnTo>
                <a:lnTo>
                  <a:pt x="44196" y="16764"/>
                </a:lnTo>
                <a:lnTo>
                  <a:pt x="42672" y="16764"/>
                </a:lnTo>
                <a:lnTo>
                  <a:pt x="38100" y="18288"/>
                </a:lnTo>
                <a:lnTo>
                  <a:pt x="36576" y="19812"/>
                </a:lnTo>
                <a:lnTo>
                  <a:pt x="35052" y="22860"/>
                </a:lnTo>
                <a:lnTo>
                  <a:pt x="35052" y="28956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5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2104" y="511060"/>
            <a:ext cx="1347216" cy="897636"/>
          </a:xfrm>
          <a:prstGeom prst="rect">
            <a:avLst/>
          </a:prstGeom>
        </p:spPr>
      </p:pic>
      <p:sp>
        <p:nvSpPr>
          <p:cNvPr id="6" name="text 1"/>
          <p:cNvSpPr txBox="1"/>
          <p:nvPr/>
        </p:nvSpPr>
        <p:spPr>
          <a:xfrm>
            <a:off x="3389891" y="743156"/>
            <a:ext cx="3427332" cy="48421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b="1" spc="10" dirty="0">
                <a:solidFill>
                  <a:srgbClr val="006500"/>
                </a:solidFill>
                <a:latin typeface="Arial"/>
                <a:cs typeface="Arial"/>
              </a:rPr>
              <a:t>Process Concept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568711" y="1888899"/>
            <a:ext cx="6334760" cy="40287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70" spc="10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1970" spc="10" dirty="0">
                <a:solidFill>
                  <a:srgbClr val="650065"/>
                </a:solidFill>
                <a:latin typeface="Arial"/>
                <a:cs typeface="Arial"/>
              </a:rPr>
              <a:t>An operating system executes a variety of programs:</a:t>
            </a:r>
            <a:endParaRPr sz="19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2025911" y="2242777"/>
            <a:ext cx="2395941" cy="3593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CC65FF"/>
                </a:solidFill>
                <a:latin typeface="Arial"/>
                <a:cs typeface="Arial"/>
              </a:rPr>
              <a:t>✦ </a:t>
            </a:r>
            <a:r>
              <a:rPr sz="1800" spc="10" dirty="0">
                <a:solidFill>
                  <a:srgbClr val="650065"/>
                </a:solidFill>
                <a:latin typeface="Arial"/>
                <a:cs typeface="Arial"/>
              </a:rPr>
              <a:t>Batch system – jobs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2025911" y="2573485"/>
            <a:ext cx="5121974" cy="3593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CC65FF"/>
                </a:solidFill>
                <a:latin typeface="Arial"/>
                <a:cs typeface="Arial"/>
              </a:rPr>
              <a:t>✦ </a:t>
            </a:r>
            <a:r>
              <a:rPr sz="1800" spc="10" dirty="0">
                <a:solidFill>
                  <a:srgbClr val="650065"/>
                </a:solidFill>
                <a:latin typeface="Arial"/>
                <a:cs typeface="Arial"/>
              </a:rPr>
              <a:t>Time-shared systems – user programs or tasks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1568719" y="2914551"/>
            <a:ext cx="5868657" cy="40286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650065"/>
                </a:solidFill>
                <a:latin typeface="Arial"/>
                <a:cs typeface="Arial"/>
              </a:rPr>
              <a:t>Textbook uses the terms </a:t>
            </a:r>
            <a:r>
              <a:rPr sz="2000" i="1" spc="10" dirty="0">
                <a:solidFill>
                  <a:srgbClr val="650065"/>
                </a:solidFill>
                <a:latin typeface="Arial"/>
                <a:cs typeface="Arial"/>
              </a:rPr>
              <a:t>job</a:t>
            </a:r>
            <a:r>
              <a:rPr sz="2000" spc="10" dirty="0">
                <a:solidFill>
                  <a:srgbClr val="650065"/>
                </a:solidFill>
                <a:latin typeface="Arial"/>
                <a:cs typeface="Arial"/>
              </a:rPr>
              <a:t> and </a:t>
            </a:r>
            <a:r>
              <a:rPr sz="2000" i="1" spc="10" dirty="0">
                <a:solidFill>
                  <a:srgbClr val="650065"/>
                </a:solidFill>
                <a:latin typeface="Arial"/>
                <a:cs typeface="Arial"/>
              </a:rPr>
              <a:t>process</a:t>
            </a:r>
            <a:r>
              <a:rPr sz="2000" spc="10" dirty="0">
                <a:solidFill>
                  <a:srgbClr val="650065"/>
                </a:solidFill>
                <a:latin typeface="Arial"/>
                <a:cs typeface="Arial"/>
              </a:rPr>
              <a:t> almost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1911610" y="3219342"/>
            <a:ext cx="1936985" cy="29420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650065"/>
                </a:solidFill>
                <a:latin typeface="Arial"/>
                <a:cs typeface="Arial"/>
              </a:rPr>
              <a:t>interchangeably.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1568711" y="3585111"/>
            <a:ext cx="6378710" cy="40287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70" spc="10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1970" spc="10" dirty="0">
                <a:solidFill>
                  <a:srgbClr val="650065"/>
                </a:solidFill>
                <a:latin typeface="Arial"/>
                <a:cs typeface="Arial"/>
              </a:rPr>
              <a:t>Process – a program in execution; process execution</a:t>
            </a:r>
            <a:endParaRPr sz="1900"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1911611" y="3889902"/>
            <a:ext cx="4134608" cy="2942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650065"/>
                </a:solidFill>
                <a:latin typeface="Arial"/>
                <a:cs typeface="Arial"/>
              </a:rPr>
              <a:t>must progress in sequential fashion.</a:t>
            </a:r>
            <a:endParaRPr sz="1900">
              <a:latin typeface="Arial"/>
              <a:cs typeface="Aria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1568711" y="4254147"/>
            <a:ext cx="2615854" cy="40287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650065"/>
                </a:solidFill>
                <a:latin typeface="Arial"/>
                <a:cs typeface="Arial"/>
              </a:rPr>
              <a:t>A process includes: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2025911" y="4608024"/>
            <a:ext cx="2026706" cy="3593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CC65FF"/>
                </a:solidFill>
                <a:latin typeface="Arial"/>
                <a:cs typeface="Arial"/>
              </a:rPr>
              <a:t>✦ </a:t>
            </a:r>
            <a:r>
              <a:rPr sz="1800" spc="10" dirty="0">
                <a:solidFill>
                  <a:srgbClr val="650065"/>
                </a:solidFill>
                <a:latin typeface="Arial"/>
                <a:cs typeface="Arial"/>
              </a:rPr>
              <a:t>program counter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2025911" y="4938732"/>
            <a:ext cx="883340" cy="3593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CC65FF"/>
                </a:solidFill>
                <a:latin typeface="Arial"/>
                <a:cs typeface="Arial"/>
              </a:rPr>
              <a:t>✦ </a:t>
            </a:r>
            <a:r>
              <a:rPr sz="1800" spc="10" dirty="0">
                <a:solidFill>
                  <a:srgbClr val="650065"/>
                </a:solidFill>
                <a:latin typeface="Arial"/>
                <a:cs typeface="Arial"/>
              </a:rPr>
              <a:t>stack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2025911" y="5267917"/>
            <a:ext cx="1579771" cy="3593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CC65FF"/>
                </a:solidFill>
                <a:latin typeface="Arial"/>
                <a:cs typeface="Arial"/>
              </a:rPr>
              <a:t>✦ </a:t>
            </a:r>
            <a:r>
              <a:rPr sz="1800" spc="10" dirty="0">
                <a:solidFill>
                  <a:srgbClr val="650065"/>
                </a:solidFill>
                <a:latin typeface="Arial"/>
                <a:cs typeface="Arial"/>
              </a:rPr>
              <a:t>data section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object 273"/>
          <p:cNvSpPr/>
          <p:nvPr/>
        </p:nvSpPr>
        <p:spPr>
          <a:xfrm>
            <a:off x="540016" y="540016"/>
            <a:ext cx="9067800" cy="6781800"/>
          </a:xfrm>
          <a:custGeom>
            <a:avLst/>
            <a:gdLst/>
            <a:ahLst/>
            <a:cxnLst/>
            <a:rect l="l" t="t" r="r" b="b"/>
            <a:pathLst>
              <a:path w="9067800" h="6781800">
                <a:moveTo>
                  <a:pt x="0" y="0"/>
                </a:moveTo>
                <a:lnTo>
                  <a:pt x="9067801" y="0"/>
                </a:lnTo>
                <a:lnTo>
                  <a:pt x="9067801" y="6781800"/>
                </a:lnTo>
                <a:lnTo>
                  <a:pt x="0" y="67818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463816" y="463816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0"/>
                </a:moveTo>
                <a:lnTo>
                  <a:pt x="9144001" y="0"/>
                </a:lnTo>
                <a:lnTo>
                  <a:pt x="9144001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463816" y="463816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9A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463816" y="570496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9A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463816" y="678700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9A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463816" y="785380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9ACC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463816" y="892060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9BCC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463816" y="1000264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9CCCF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463816" y="1106944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9DCCF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463816" y="1213624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9ECCF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463816" y="1320304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9FCCF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463816" y="1428508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A0CCF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463816" y="1535188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A1CCF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463816" y="1641868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A3CC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463816" y="1750072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A5CCF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463816" y="1856752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A6CC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463816" y="1963432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A8CC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463816" y="2071636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AACCF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463816" y="2178316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ABCCF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463816" y="2284996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AECCF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463816" y="2393200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B0CC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463816" y="2499880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B2CC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463816" y="2606560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B5CC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463816" y="2714764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B7CCE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463816" y="2821444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B9CCE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463816" y="2928124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BBCC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463816" y="3034804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BECC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463816" y="3143008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C1CC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463816" y="3249688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C3CC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463816" y="3356368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C6CC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463816" y="3464572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C9CC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463816" y="3571252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CB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463816" y="3677932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CECC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463816" y="3786136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D1CC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463816" y="3892816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D3CC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463816" y="3999496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D6CC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463816" y="4107700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D8CC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463816" y="4214380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DACC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463816" y="4321060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DDCC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463816" y="4429264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E0CC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463816" y="4535945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E2CC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463816" y="4642625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79"/>
                </a:lnTo>
                <a:lnTo>
                  <a:pt x="0" y="106679"/>
                </a:lnTo>
                <a:lnTo>
                  <a:pt x="0" y="0"/>
                </a:lnTo>
                <a:close/>
              </a:path>
            </a:pathLst>
          </a:custGeom>
          <a:solidFill>
            <a:srgbClr val="E4CC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463816" y="4749304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E6C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463816" y="4857508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E8CC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463816" y="4964189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EACC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463816" y="5070869"/>
            <a:ext cx="9144000" cy="108203"/>
          </a:xfrm>
          <a:custGeom>
            <a:avLst/>
            <a:gdLst/>
            <a:ahLst/>
            <a:cxnLst/>
            <a:rect l="l" t="t" r="r" b="b"/>
            <a:pathLst>
              <a:path w="9144000" h="108203">
                <a:moveTo>
                  <a:pt x="0" y="0"/>
                </a:moveTo>
                <a:lnTo>
                  <a:pt x="9144001" y="0"/>
                </a:lnTo>
                <a:lnTo>
                  <a:pt x="9144001" y="108203"/>
                </a:lnTo>
                <a:lnTo>
                  <a:pt x="0" y="108203"/>
                </a:lnTo>
                <a:lnTo>
                  <a:pt x="0" y="0"/>
                </a:lnTo>
                <a:close/>
              </a:path>
            </a:pathLst>
          </a:custGeom>
          <a:solidFill>
            <a:srgbClr val="EBCC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463816" y="5179072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EECC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463816" y="5285752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EFCC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463816" y="5392433"/>
            <a:ext cx="9144000" cy="108203"/>
          </a:xfrm>
          <a:custGeom>
            <a:avLst/>
            <a:gdLst/>
            <a:ahLst/>
            <a:cxnLst/>
            <a:rect l="l" t="t" r="r" b="b"/>
            <a:pathLst>
              <a:path w="9144000" h="108203">
                <a:moveTo>
                  <a:pt x="0" y="0"/>
                </a:moveTo>
                <a:lnTo>
                  <a:pt x="9144001" y="0"/>
                </a:lnTo>
                <a:lnTo>
                  <a:pt x="9144001" y="108203"/>
                </a:lnTo>
                <a:lnTo>
                  <a:pt x="0" y="108203"/>
                </a:lnTo>
                <a:lnTo>
                  <a:pt x="0" y="0"/>
                </a:lnTo>
                <a:close/>
              </a:path>
            </a:pathLst>
          </a:custGeom>
          <a:solidFill>
            <a:srgbClr val="F1CC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463816" y="5500636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2CC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463816" y="5607316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3CC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463816" y="5713996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F5CC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463816" y="5822201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79"/>
                </a:lnTo>
                <a:lnTo>
                  <a:pt x="0" y="106679"/>
                </a:lnTo>
                <a:lnTo>
                  <a:pt x="0" y="0"/>
                </a:lnTo>
                <a:close/>
              </a:path>
            </a:pathLst>
          </a:custGeom>
          <a:solidFill>
            <a:srgbClr val="F6CC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463816" y="5928880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7CC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463816" y="6035560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F8CC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463816" y="6143764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9CC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463816" y="6250445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ACC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463816" y="6357125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79"/>
                </a:lnTo>
                <a:lnTo>
                  <a:pt x="0" y="106679"/>
                </a:lnTo>
                <a:lnTo>
                  <a:pt x="0" y="0"/>
                </a:lnTo>
                <a:close/>
              </a:path>
            </a:pathLst>
          </a:custGeom>
          <a:solidFill>
            <a:srgbClr val="FACC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463816" y="6463804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5"/>
                </a:lnTo>
                <a:lnTo>
                  <a:pt x="0" y="108205"/>
                </a:lnTo>
                <a:lnTo>
                  <a:pt x="0" y="0"/>
                </a:lnTo>
                <a:close/>
              </a:path>
            </a:pathLst>
          </a:custGeom>
          <a:solidFill>
            <a:srgbClr val="FBCC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463816" y="6572009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CCC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463816" y="6678688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1"/>
                </a:lnTo>
                <a:lnTo>
                  <a:pt x="0" y="106681"/>
                </a:lnTo>
                <a:lnTo>
                  <a:pt x="0" y="0"/>
                </a:lnTo>
                <a:close/>
              </a:path>
            </a:pathLst>
          </a:custGeom>
          <a:solidFill>
            <a:srgbClr val="FCC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463816" y="6785369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FDCC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463816" y="6893573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DCC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463816" y="7000252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1"/>
                </a:lnTo>
                <a:lnTo>
                  <a:pt x="0" y="106681"/>
                </a:lnTo>
                <a:lnTo>
                  <a:pt x="0" y="0"/>
                </a:lnTo>
                <a:close/>
              </a:path>
            </a:pathLst>
          </a:custGeom>
          <a:solidFill>
            <a:srgbClr val="FECC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463816" y="7106933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FECC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463816" y="7215136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ECC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9244" y="459244"/>
            <a:ext cx="9153143" cy="6867144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6152903" y="7080119"/>
            <a:ext cx="1845627" cy="14621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solidFill>
                  <a:srgbClr val="650065"/>
                </a:solidFill>
                <a:latin typeface="Arial"/>
                <a:cs typeface="Arial"/>
              </a:rPr>
              <a:t>Silberschatz, Galvin and  Gagne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7996943" y="7080119"/>
            <a:ext cx="415912" cy="25563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solidFill>
                  <a:srgbClr val="650065"/>
                </a:solidFill>
                <a:latin typeface="Arial"/>
                <a:cs typeface="Arial"/>
              </a:rPr>
              <a:t>2002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4814832" y="7087733"/>
            <a:ext cx="210270" cy="14621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solidFill>
                  <a:srgbClr val="650065"/>
                </a:solidFill>
                <a:latin typeface="Arial"/>
                <a:cs typeface="Arial"/>
              </a:rPr>
              <a:t>4.3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636036" y="7078588"/>
            <a:ext cx="1612856" cy="14621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70" spc="10" dirty="0">
                <a:solidFill>
                  <a:srgbClr val="650065"/>
                </a:solidFill>
                <a:latin typeface="Arial"/>
                <a:cs typeface="Arial"/>
              </a:rPr>
              <a:t>Operating System Concepts</a:t>
            </a:r>
            <a:endParaRPr sz="900">
              <a:latin typeface="Arial"/>
              <a:cs typeface="Arial"/>
            </a:endParaRPr>
          </a:p>
        </p:txBody>
      </p:sp>
      <p:pic>
        <p:nvPicPr>
          <p:cNvPr id="17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5673" y="6250445"/>
            <a:ext cx="1152144" cy="1037843"/>
          </a:xfrm>
          <a:prstGeom prst="rect">
            <a:avLst/>
          </a:prstGeom>
        </p:spPr>
      </p:pic>
      <p:pic>
        <p:nvPicPr>
          <p:cNvPr id="18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5673" y="6706121"/>
            <a:ext cx="1152144" cy="574548"/>
          </a:xfrm>
          <a:prstGeom prst="rect">
            <a:avLst/>
          </a:prstGeom>
        </p:spPr>
      </p:pic>
      <p:pic>
        <p:nvPicPr>
          <p:cNvPr id="19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359405" y="6186436"/>
            <a:ext cx="248412" cy="550164"/>
          </a:xfrm>
          <a:prstGeom prst="rect">
            <a:avLst/>
          </a:prstGeom>
        </p:spPr>
      </p:pic>
      <p:sp>
        <p:nvSpPr>
          <p:cNvPr id="339" name="object 339"/>
          <p:cNvSpPr/>
          <p:nvPr/>
        </p:nvSpPr>
        <p:spPr>
          <a:xfrm>
            <a:off x="9365500" y="7141985"/>
            <a:ext cx="41149" cy="24384"/>
          </a:xfrm>
          <a:custGeom>
            <a:avLst/>
            <a:gdLst/>
            <a:ahLst/>
            <a:cxnLst/>
            <a:rect l="l" t="t" r="r" b="b"/>
            <a:pathLst>
              <a:path w="41149" h="24384">
                <a:moveTo>
                  <a:pt x="30481" y="19812"/>
                </a:moveTo>
                <a:lnTo>
                  <a:pt x="27433" y="21336"/>
                </a:lnTo>
                <a:lnTo>
                  <a:pt x="22861" y="21336"/>
                </a:lnTo>
                <a:lnTo>
                  <a:pt x="18288" y="22860"/>
                </a:lnTo>
                <a:lnTo>
                  <a:pt x="13717" y="22860"/>
                </a:lnTo>
                <a:lnTo>
                  <a:pt x="9145" y="24384"/>
                </a:lnTo>
                <a:lnTo>
                  <a:pt x="3049" y="24384"/>
                </a:lnTo>
                <a:lnTo>
                  <a:pt x="1524" y="22860"/>
                </a:lnTo>
                <a:lnTo>
                  <a:pt x="0" y="19812"/>
                </a:lnTo>
                <a:lnTo>
                  <a:pt x="0" y="12191"/>
                </a:lnTo>
                <a:lnTo>
                  <a:pt x="1524" y="10667"/>
                </a:lnTo>
                <a:lnTo>
                  <a:pt x="6097" y="9143"/>
                </a:lnTo>
                <a:lnTo>
                  <a:pt x="12193" y="7619"/>
                </a:lnTo>
                <a:lnTo>
                  <a:pt x="16765" y="6095"/>
                </a:lnTo>
                <a:lnTo>
                  <a:pt x="19812" y="3048"/>
                </a:lnTo>
                <a:lnTo>
                  <a:pt x="24385" y="1524"/>
                </a:lnTo>
                <a:lnTo>
                  <a:pt x="30481" y="0"/>
                </a:lnTo>
                <a:lnTo>
                  <a:pt x="33529" y="1524"/>
                </a:lnTo>
                <a:lnTo>
                  <a:pt x="36576" y="7619"/>
                </a:lnTo>
                <a:lnTo>
                  <a:pt x="39624" y="10667"/>
                </a:lnTo>
                <a:lnTo>
                  <a:pt x="41149" y="15239"/>
                </a:lnTo>
                <a:lnTo>
                  <a:pt x="39624" y="18288"/>
                </a:lnTo>
                <a:lnTo>
                  <a:pt x="38100" y="19812"/>
                </a:lnTo>
                <a:lnTo>
                  <a:pt x="30481" y="19812"/>
                </a:lnTo>
              </a:path>
            </a:pathLst>
          </a:custGeom>
          <a:solidFill>
            <a:srgbClr val="284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9310636" y="7167892"/>
            <a:ext cx="60961" cy="41148"/>
          </a:xfrm>
          <a:custGeom>
            <a:avLst/>
            <a:gdLst/>
            <a:ahLst/>
            <a:cxnLst/>
            <a:rect l="l" t="t" r="r" b="b"/>
            <a:pathLst>
              <a:path w="60961" h="41148">
                <a:moveTo>
                  <a:pt x="28957" y="0"/>
                </a:moveTo>
                <a:lnTo>
                  <a:pt x="33529" y="0"/>
                </a:lnTo>
                <a:lnTo>
                  <a:pt x="38100" y="1524"/>
                </a:lnTo>
                <a:lnTo>
                  <a:pt x="41149" y="3048"/>
                </a:lnTo>
                <a:lnTo>
                  <a:pt x="45721" y="4572"/>
                </a:lnTo>
                <a:lnTo>
                  <a:pt x="53340" y="12193"/>
                </a:lnTo>
                <a:lnTo>
                  <a:pt x="54864" y="18288"/>
                </a:lnTo>
                <a:lnTo>
                  <a:pt x="56388" y="21336"/>
                </a:lnTo>
                <a:lnTo>
                  <a:pt x="57913" y="22860"/>
                </a:lnTo>
                <a:lnTo>
                  <a:pt x="59437" y="24384"/>
                </a:lnTo>
                <a:lnTo>
                  <a:pt x="60961" y="27432"/>
                </a:lnTo>
                <a:lnTo>
                  <a:pt x="60961" y="32005"/>
                </a:lnTo>
                <a:lnTo>
                  <a:pt x="59437" y="36577"/>
                </a:lnTo>
                <a:lnTo>
                  <a:pt x="56388" y="38100"/>
                </a:lnTo>
                <a:lnTo>
                  <a:pt x="51817" y="38100"/>
                </a:lnTo>
                <a:lnTo>
                  <a:pt x="45721" y="36577"/>
                </a:lnTo>
                <a:lnTo>
                  <a:pt x="38100" y="36577"/>
                </a:lnTo>
                <a:lnTo>
                  <a:pt x="38100" y="38100"/>
                </a:lnTo>
                <a:lnTo>
                  <a:pt x="36576" y="39624"/>
                </a:lnTo>
                <a:lnTo>
                  <a:pt x="35052" y="41148"/>
                </a:lnTo>
                <a:lnTo>
                  <a:pt x="10669" y="41148"/>
                </a:lnTo>
                <a:lnTo>
                  <a:pt x="6097" y="39624"/>
                </a:lnTo>
                <a:lnTo>
                  <a:pt x="4573" y="36577"/>
                </a:lnTo>
                <a:lnTo>
                  <a:pt x="1525" y="35053"/>
                </a:lnTo>
                <a:lnTo>
                  <a:pt x="0" y="28957"/>
                </a:lnTo>
                <a:lnTo>
                  <a:pt x="3049" y="16765"/>
                </a:lnTo>
                <a:lnTo>
                  <a:pt x="6097" y="10669"/>
                </a:lnTo>
                <a:lnTo>
                  <a:pt x="10669" y="6096"/>
                </a:lnTo>
                <a:lnTo>
                  <a:pt x="16764" y="3048"/>
                </a:lnTo>
                <a:lnTo>
                  <a:pt x="21337" y="1524"/>
                </a:lnTo>
                <a:lnTo>
                  <a:pt x="28957" y="0"/>
                </a:lnTo>
              </a:path>
            </a:pathLst>
          </a:custGeom>
          <a:solidFill>
            <a:srgbClr val="284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9371597" y="7141985"/>
            <a:ext cx="35052" cy="22860"/>
          </a:xfrm>
          <a:custGeom>
            <a:avLst/>
            <a:gdLst/>
            <a:ahLst/>
            <a:cxnLst/>
            <a:rect l="l" t="t" r="r" b="b"/>
            <a:pathLst>
              <a:path w="35052" h="22860">
                <a:moveTo>
                  <a:pt x="9144" y="6095"/>
                </a:moveTo>
                <a:lnTo>
                  <a:pt x="12191" y="3048"/>
                </a:lnTo>
                <a:lnTo>
                  <a:pt x="18288" y="1524"/>
                </a:lnTo>
                <a:lnTo>
                  <a:pt x="22860" y="0"/>
                </a:lnTo>
                <a:lnTo>
                  <a:pt x="25908" y="1524"/>
                </a:lnTo>
                <a:lnTo>
                  <a:pt x="28956" y="7619"/>
                </a:lnTo>
                <a:lnTo>
                  <a:pt x="33527" y="10667"/>
                </a:lnTo>
                <a:lnTo>
                  <a:pt x="35052" y="15239"/>
                </a:lnTo>
                <a:lnTo>
                  <a:pt x="33527" y="18288"/>
                </a:lnTo>
                <a:lnTo>
                  <a:pt x="32003" y="19812"/>
                </a:lnTo>
                <a:lnTo>
                  <a:pt x="22860" y="19812"/>
                </a:lnTo>
                <a:lnTo>
                  <a:pt x="19812" y="21336"/>
                </a:lnTo>
                <a:lnTo>
                  <a:pt x="13715" y="21336"/>
                </a:lnTo>
                <a:lnTo>
                  <a:pt x="9144" y="22860"/>
                </a:lnTo>
                <a:lnTo>
                  <a:pt x="6096" y="22860"/>
                </a:lnTo>
                <a:lnTo>
                  <a:pt x="3048" y="21336"/>
                </a:lnTo>
                <a:lnTo>
                  <a:pt x="1524" y="21336"/>
                </a:lnTo>
                <a:lnTo>
                  <a:pt x="0" y="19812"/>
                </a:lnTo>
                <a:lnTo>
                  <a:pt x="0" y="13715"/>
                </a:lnTo>
                <a:lnTo>
                  <a:pt x="3048" y="9143"/>
                </a:lnTo>
                <a:lnTo>
                  <a:pt x="9144" y="6095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8690369" y="7096264"/>
            <a:ext cx="53340" cy="39624"/>
          </a:xfrm>
          <a:custGeom>
            <a:avLst/>
            <a:gdLst/>
            <a:ahLst/>
            <a:cxnLst/>
            <a:rect l="l" t="t" r="r" b="b"/>
            <a:pathLst>
              <a:path w="53340" h="39624">
                <a:moveTo>
                  <a:pt x="10667" y="39624"/>
                </a:moveTo>
                <a:lnTo>
                  <a:pt x="15240" y="39624"/>
                </a:lnTo>
                <a:lnTo>
                  <a:pt x="19812" y="38100"/>
                </a:lnTo>
                <a:lnTo>
                  <a:pt x="25907" y="38100"/>
                </a:lnTo>
                <a:lnTo>
                  <a:pt x="32004" y="36576"/>
                </a:lnTo>
                <a:lnTo>
                  <a:pt x="36576" y="33528"/>
                </a:lnTo>
                <a:lnTo>
                  <a:pt x="42672" y="30481"/>
                </a:lnTo>
                <a:lnTo>
                  <a:pt x="44196" y="28957"/>
                </a:lnTo>
                <a:lnTo>
                  <a:pt x="47243" y="27433"/>
                </a:lnTo>
                <a:lnTo>
                  <a:pt x="53340" y="27433"/>
                </a:lnTo>
                <a:lnTo>
                  <a:pt x="47243" y="21336"/>
                </a:lnTo>
                <a:lnTo>
                  <a:pt x="44196" y="16764"/>
                </a:lnTo>
                <a:lnTo>
                  <a:pt x="42672" y="13716"/>
                </a:lnTo>
                <a:lnTo>
                  <a:pt x="39624" y="10669"/>
                </a:lnTo>
                <a:lnTo>
                  <a:pt x="30480" y="1524"/>
                </a:lnTo>
                <a:lnTo>
                  <a:pt x="27431" y="0"/>
                </a:lnTo>
                <a:lnTo>
                  <a:pt x="24384" y="0"/>
                </a:lnTo>
                <a:lnTo>
                  <a:pt x="19812" y="3048"/>
                </a:lnTo>
                <a:lnTo>
                  <a:pt x="16764" y="4572"/>
                </a:lnTo>
                <a:lnTo>
                  <a:pt x="15240" y="6097"/>
                </a:lnTo>
                <a:lnTo>
                  <a:pt x="10667" y="7621"/>
                </a:lnTo>
                <a:lnTo>
                  <a:pt x="9143" y="10669"/>
                </a:lnTo>
                <a:lnTo>
                  <a:pt x="4572" y="15240"/>
                </a:lnTo>
                <a:lnTo>
                  <a:pt x="1524" y="19812"/>
                </a:lnTo>
                <a:lnTo>
                  <a:pt x="0" y="22860"/>
                </a:lnTo>
                <a:lnTo>
                  <a:pt x="3048" y="22860"/>
                </a:lnTo>
                <a:lnTo>
                  <a:pt x="9143" y="25909"/>
                </a:lnTo>
                <a:lnTo>
                  <a:pt x="10667" y="32005"/>
                </a:lnTo>
                <a:lnTo>
                  <a:pt x="10667" y="39624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9467609" y="6948436"/>
            <a:ext cx="129540" cy="195072"/>
          </a:xfrm>
          <a:custGeom>
            <a:avLst/>
            <a:gdLst/>
            <a:ahLst/>
            <a:cxnLst/>
            <a:rect l="l" t="t" r="r" b="b"/>
            <a:pathLst>
              <a:path w="129540" h="195072">
                <a:moveTo>
                  <a:pt x="129540" y="12192"/>
                </a:moveTo>
                <a:lnTo>
                  <a:pt x="128015" y="10668"/>
                </a:lnTo>
                <a:lnTo>
                  <a:pt x="123444" y="4573"/>
                </a:lnTo>
                <a:lnTo>
                  <a:pt x="117348" y="0"/>
                </a:lnTo>
                <a:lnTo>
                  <a:pt x="114300" y="0"/>
                </a:lnTo>
                <a:lnTo>
                  <a:pt x="105156" y="4573"/>
                </a:lnTo>
                <a:lnTo>
                  <a:pt x="91440" y="4573"/>
                </a:lnTo>
                <a:lnTo>
                  <a:pt x="85344" y="7621"/>
                </a:lnTo>
                <a:lnTo>
                  <a:pt x="83820" y="10668"/>
                </a:lnTo>
                <a:lnTo>
                  <a:pt x="79248" y="15240"/>
                </a:lnTo>
                <a:lnTo>
                  <a:pt x="74676" y="21337"/>
                </a:lnTo>
                <a:lnTo>
                  <a:pt x="68579" y="25909"/>
                </a:lnTo>
                <a:lnTo>
                  <a:pt x="64008" y="32004"/>
                </a:lnTo>
                <a:lnTo>
                  <a:pt x="57912" y="38100"/>
                </a:lnTo>
                <a:lnTo>
                  <a:pt x="53340" y="41149"/>
                </a:lnTo>
                <a:lnTo>
                  <a:pt x="51815" y="42673"/>
                </a:lnTo>
                <a:lnTo>
                  <a:pt x="47244" y="44197"/>
                </a:lnTo>
                <a:lnTo>
                  <a:pt x="45720" y="44197"/>
                </a:lnTo>
                <a:lnTo>
                  <a:pt x="38100" y="51816"/>
                </a:lnTo>
                <a:lnTo>
                  <a:pt x="33527" y="57913"/>
                </a:lnTo>
                <a:lnTo>
                  <a:pt x="28956" y="62485"/>
                </a:lnTo>
                <a:lnTo>
                  <a:pt x="24384" y="68580"/>
                </a:lnTo>
                <a:lnTo>
                  <a:pt x="21336" y="73152"/>
                </a:lnTo>
                <a:lnTo>
                  <a:pt x="16764" y="76200"/>
                </a:lnTo>
                <a:lnTo>
                  <a:pt x="13715" y="77725"/>
                </a:lnTo>
                <a:lnTo>
                  <a:pt x="13715" y="88392"/>
                </a:lnTo>
                <a:lnTo>
                  <a:pt x="15240" y="99061"/>
                </a:lnTo>
                <a:lnTo>
                  <a:pt x="16764" y="108204"/>
                </a:lnTo>
                <a:lnTo>
                  <a:pt x="19812" y="111252"/>
                </a:lnTo>
                <a:lnTo>
                  <a:pt x="22860" y="112776"/>
                </a:lnTo>
                <a:lnTo>
                  <a:pt x="25908" y="115825"/>
                </a:lnTo>
                <a:lnTo>
                  <a:pt x="35052" y="120397"/>
                </a:lnTo>
                <a:lnTo>
                  <a:pt x="36576" y="121921"/>
                </a:lnTo>
                <a:lnTo>
                  <a:pt x="38100" y="124968"/>
                </a:lnTo>
                <a:lnTo>
                  <a:pt x="38100" y="126492"/>
                </a:lnTo>
                <a:lnTo>
                  <a:pt x="35052" y="129540"/>
                </a:lnTo>
                <a:lnTo>
                  <a:pt x="32003" y="134113"/>
                </a:lnTo>
                <a:lnTo>
                  <a:pt x="27432" y="137161"/>
                </a:lnTo>
                <a:lnTo>
                  <a:pt x="21336" y="140209"/>
                </a:lnTo>
                <a:lnTo>
                  <a:pt x="18288" y="138685"/>
                </a:lnTo>
                <a:lnTo>
                  <a:pt x="13715" y="138685"/>
                </a:lnTo>
                <a:lnTo>
                  <a:pt x="10667" y="141733"/>
                </a:lnTo>
                <a:lnTo>
                  <a:pt x="4572" y="149352"/>
                </a:lnTo>
                <a:lnTo>
                  <a:pt x="1524" y="158497"/>
                </a:lnTo>
                <a:lnTo>
                  <a:pt x="0" y="167640"/>
                </a:lnTo>
                <a:lnTo>
                  <a:pt x="7620" y="170688"/>
                </a:lnTo>
                <a:lnTo>
                  <a:pt x="10667" y="175261"/>
                </a:lnTo>
                <a:lnTo>
                  <a:pt x="12191" y="179833"/>
                </a:lnTo>
                <a:lnTo>
                  <a:pt x="13715" y="181356"/>
                </a:lnTo>
                <a:lnTo>
                  <a:pt x="19812" y="181356"/>
                </a:lnTo>
                <a:lnTo>
                  <a:pt x="27432" y="182880"/>
                </a:lnTo>
                <a:lnTo>
                  <a:pt x="35052" y="185928"/>
                </a:lnTo>
                <a:lnTo>
                  <a:pt x="42672" y="187452"/>
                </a:lnTo>
                <a:lnTo>
                  <a:pt x="48767" y="190500"/>
                </a:lnTo>
                <a:lnTo>
                  <a:pt x="60960" y="193549"/>
                </a:lnTo>
                <a:lnTo>
                  <a:pt x="64008" y="195073"/>
                </a:lnTo>
                <a:lnTo>
                  <a:pt x="105156" y="195073"/>
                </a:lnTo>
                <a:lnTo>
                  <a:pt x="114300" y="193549"/>
                </a:lnTo>
                <a:lnTo>
                  <a:pt x="129540" y="187452"/>
                </a:lnTo>
                <a:lnTo>
                  <a:pt x="129540" y="12192"/>
                </a:lnTo>
              </a:path>
            </a:pathLst>
          </a:custGeom>
          <a:solidFill>
            <a:srgbClr val="284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9386836" y="7058164"/>
            <a:ext cx="73152" cy="80772"/>
          </a:xfrm>
          <a:custGeom>
            <a:avLst/>
            <a:gdLst/>
            <a:ahLst/>
            <a:cxnLst/>
            <a:rect l="l" t="t" r="r" b="b"/>
            <a:pathLst>
              <a:path w="73152" h="80772">
                <a:moveTo>
                  <a:pt x="71629" y="16764"/>
                </a:moveTo>
                <a:lnTo>
                  <a:pt x="71629" y="24385"/>
                </a:lnTo>
                <a:lnTo>
                  <a:pt x="73152" y="36576"/>
                </a:lnTo>
                <a:lnTo>
                  <a:pt x="73152" y="54864"/>
                </a:lnTo>
                <a:lnTo>
                  <a:pt x="70105" y="54864"/>
                </a:lnTo>
                <a:lnTo>
                  <a:pt x="67057" y="56388"/>
                </a:lnTo>
                <a:lnTo>
                  <a:pt x="53340" y="56388"/>
                </a:lnTo>
                <a:lnTo>
                  <a:pt x="50293" y="57912"/>
                </a:lnTo>
                <a:lnTo>
                  <a:pt x="48769" y="59436"/>
                </a:lnTo>
                <a:lnTo>
                  <a:pt x="47245" y="59436"/>
                </a:lnTo>
                <a:lnTo>
                  <a:pt x="45721" y="60960"/>
                </a:lnTo>
                <a:lnTo>
                  <a:pt x="44197" y="64009"/>
                </a:lnTo>
                <a:lnTo>
                  <a:pt x="41149" y="67057"/>
                </a:lnTo>
                <a:lnTo>
                  <a:pt x="38100" y="71628"/>
                </a:lnTo>
                <a:lnTo>
                  <a:pt x="32005" y="77724"/>
                </a:lnTo>
                <a:lnTo>
                  <a:pt x="28957" y="79248"/>
                </a:lnTo>
                <a:lnTo>
                  <a:pt x="28957" y="80772"/>
                </a:lnTo>
                <a:lnTo>
                  <a:pt x="25909" y="79248"/>
                </a:lnTo>
                <a:lnTo>
                  <a:pt x="13717" y="67057"/>
                </a:lnTo>
                <a:lnTo>
                  <a:pt x="10669" y="62485"/>
                </a:lnTo>
                <a:lnTo>
                  <a:pt x="6097" y="56388"/>
                </a:lnTo>
                <a:lnTo>
                  <a:pt x="3049" y="50293"/>
                </a:lnTo>
                <a:lnTo>
                  <a:pt x="3049" y="47245"/>
                </a:lnTo>
                <a:lnTo>
                  <a:pt x="1525" y="41148"/>
                </a:lnTo>
                <a:lnTo>
                  <a:pt x="0" y="36576"/>
                </a:lnTo>
                <a:lnTo>
                  <a:pt x="0" y="32005"/>
                </a:lnTo>
                <a:lnTo>
                  <a:pt x="1525" y="27433"/>
                </a:lnTo>
                <a:lnTo>
                  <a:pt x="6097" y="18288"/>
                </a:lnTo>
                <a:lnTo>
                  <a:pt x="12193" y="9145"/>
                </a:lnTo>
                <a:lnTo>
                  <a:pt x="15240" y="3048"/>
                </a:lnTo>
                <a:lnTo>
                  <a:pt x="16764" y="3048"/>
                </a:lnTo>
                <a:lnTo>
                  <a:pt x="19813" y="1524"/>
                </a:lnTo>
                <a:lnTo>
                  <a:pt x="33529" y="1524"/>
                </a:lnTo>
                <a:lnTo>
                  <a:pt x="38100" y="0"/>
                </a:lnTo>
                <a:lnTo>
                  <a:pt x="42673" y="0"/>
                </a:lnTo>
                <a:lnTo>
                  <a:pt x="44197" y="1524"/>
                </a:lnTo>
                <a:lnTo>
                  <a:pt x="47245" y="1524"/>
                </a:lnTo>
                <a:lnTo>
                  <a:pt x="50293" y="3048"/>
                </a:lnTo>
                <a:lnTo>
                  <a:pt x="64009" y="12193"/>
                </a:lnTo>
                <a:lnTo>
                  <a:pt x="70105" y="15240"/>
                </a:lnTo>
                <a:lnTo>
                  <a:pt x="71629" y="16764"/>
                </a:lnTo>
              </a:path>
            </a:pathLst>
          </a:custGeom>
          <a:solidFill>
            <a:srgbClr val="284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9429509" y="6771652"/>
            <a:ext cx="167640" cy="236220"/>
          </a:xfrm>
          <a:custGeom>
            <a:avLst/>
            <a:gdLst/>
            <a:ahLst/>
            <a:cxnLst/>
            <a:rect l="l" t="t" r="r" b="b"/>
            <a:pathLst>
              <a:path w="167640" h="236220">
                <a:moveTo>
                  <a:pt x="167640" y="44197"/>
                </a:moveTo>
                <a:lnTo>
                  <a:pt x="160020" y="42672"/>
                </a:lnTo>
                <a:lnTo>
                  <a:pt x="152400" y="39624"/>
                </a:lnTo>
                <a:lnTo>
                  <a:pt x="146303" y="36576"/>
                </a:lnTo>
                <a:lnTo>
                  <a:pt x="140208" y="35052"/>
                </a:lnTo>
                <a:lnTo>
                  <a:pt x="135636" y="32005"/>
                </a:lnTo>
                <a:lnTo>
                  <a:pt x="131064" y="30481"/>
                </a:lnTo>
                <a:lnTo>
                  <a:pt x="128015" y="27433"/>
                </a:lnTo>
                <a:lnTo>
                  <a:pt x="126491" y="27433"/>
                </a:lnTo>
                <a:lnTo>
                  <a:pt x="123444" y="25909"/>
                </a:lnTo>
                <a:lnTo>
                  <a:pt x="120396" y="22860"/>
                </a:lnTo>
                <a:lnTo>
                  <a:pt x="117348" y="21336"/>
                </a:lnTo>
                <a:lnTo>
                  <a:pt x="114300" y="18288"/>
                </a:lnTo>
                <a:lnTo>
                  <a:pt x="111252" y="16764"/>
                </a:lnTo>
                <a:lnTo>
                  <a:pt x="108203" y="13717"/>
                </a:lnTo>
                <a:lnTo>
                  <a:pt x="106679" y="13717"/>
                </a:lnTo>
                <a:lnTo>
                  <a:pt x="106679" y="4572"/>
                </a:lnTo>
                <a:lnTo>
                  <a:pt x="105156" y="1524"/>
                </a:lnTo>
                <a:lnTo>
                  <a:pt x="100584" y="1524"/>
                </a:lnTo>
                <a:lnTo>
                  <a:pt x="97536" y="0"/>
                </a:lnTo>
                <a:lnTo>
                  <a:pt x="76200" y="0"/>
                </a:lnTo>
                <a:lnTo>
                  <a:pt x="73152" y="1524"/>
                </a:lnTo>
                <a:lnTo>
                  <a:pt x="68579" y="3048"/>
                </a:lnTo>
                <a:lnTo>
                  <a:pt x="60960" y="7621"/>
                </a:lnTo>
                <a:lnTo>
                  <a:pt x="51815" y="10669"/>
                </a:lnTo>
                <a:lnTo>
                  <a:pt x="44196" y="16764"/>
                </a:lnTo>
                <a:lnTo>
                  <a:pt x="35052" y="21336"/>
                </a:lnTo>
                <a:lnTo>
                  <a:pt x="28956" y="27433"/>
                </a:lnTo>
                <a:lnTo>
                  <a:pt x="22860" y="30481"/>
                </a:lnTo>
                <a:lnTo>
                  <a:pt x="19812" y="33528"/>
                </a:lnTo>
                <a:lnTo>
                  <a:pt x="16764" y="42672"/>
                </a:lnTo>
                <a:lnTo>
                  <a:pt x="12191" y="54864"/>
                </a:lnTo>
                <a:lnTo>
                  <a:pt x="9144" y="68581"/>
                </a:lnTo>
                <a:lnTo>
                  <a:pt x="7620" y="79248"/>
                </a:lnTo>
                <a:lnTo>
                  <a:pt x="6096" y="97536"/>
                </a:lnTo>
                <a:lnTo>
                  <a:pt x="4572" y="126493"/>
                </a:lnTo>
                <a:lnTo>
                  <a:pt x="4572" y="155448"/>
                </a:lnTo>
                <a:lnTo>
                  <a:pt x="3048" y="172212"/>
                </a:lnTo>
                <a:lnTo>
                  <a:pt x="0" y="181357"/>
                </a:lnTo>
                <a:lnTo>
                  <a:pt x="0" y="187452"/>
                </a:lnTo>
                <a:lnTo>
                  <a:pt x="3048" y="192024"/>
                </a:lnTo>
                <a:lnTo>
                  <a:pt x="6096" y="193548"/>
                </a:lnTo>
                <a:lnTo>
                  <a:pt x="12191" y="195072"/>
                </a:lnTo>
                <a:lnTo>
                  <a:pt x="16764" y="196597"/>
                </a:lnTo>
                <a:lnTo>
                  <a:pt x="22860" y="199645"/>
                </a:lnTo>
                <a:lnTo>
                  <a:pt x="27432" y="202693"/>
                </a:lnTo>
                <a:lnTo>
                  <a:pt x="30479" y="204217"/>
                </a:lnTo>
                <a:lnTo>
                  <a:pt x="33527" y="207264"/>
                </a:lnTo>
                <a:lnTo>
                  <a:pt x="39624" y="210312"/>
                </a:lnTo>
                <a:lnTo>
                  <a:pt x="48767" y="216409"/>
                </a:lnTo>
                <a:lnTo>
                  <a:pt x="57912" y="220981"/>
                </a:lnTo>
                <a:lnTo>
                  <a:pt x="67056" y="227076"/>
                </a:lnTo>
                <a:lnTo>
                  <a:pt x="77724" y="231648"/>
                </a:lnTo>
                <a:lnTo>
                  <a:pt x="88391" y="234697"/>
                </a:lnTo>
                <a:lnTo>
                  <a:pt x="99060" y="236221"/>
                </a:lnTo>
                <a:lnTo>
                  <a:pt x="106679" y="233172"/>
                </a:lnTo>
                <a:lnTo>
                  <a:pt x="114300" y="231648"/>
                </a:lnTo>
                <a:lnTo>
                  <a:pt x="123444" y="230124"/>
                </a:lnTo>
                <a:lnTo>
                  <a:pt x="131064" y="227076"/>
                </a:lnTo>
                <a:lnTo>
                  <a:pt x="147827" y="227076"/>
                </a:lnTo>
                <a:lnTo>
                  <a:pt x="163067" y="230124"/>
                </a:lnTo>
                <a:lnTo>
                  <a:pt x="167640" y="231648"/>
                </a:lnTo>
                <a:lnTo>
                  <a:pt x="167640" y="44197"/>
                </a:lnTo>
              </a:path>
            </a:pathLst>
          </a:custGeom>
          <a:solidFill>
            <a:srgbClr val="7E9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9429509" y="6771652"/>
            <a:ext cx="128015" cy="236220"/>
          </a:xfrm>
          <a:custGeom>
            <a:avLst/>
            <a:gdLst/>
            <a:ahLst/>
            <a:cxnLst/>
            <a:rect l="l" t="t" r="r" b="b"/>
            <a:pathLst>
              <a:path w="128015" h="236220">
                <a:moveTo>
                  <a:pt x="106679" y="233172"/>
                </a:moveTo>
                <a:lnTo>
                  <a:pt x="97536" y="236221"/>
                </a:lnTo>
                <a:lnTo>
                  <a:pt x="88391" y="234697"/>
                </a:lnTo>
                <a:lnTo>
                  <a:pt x="77724" y="231648"/>
                </a:lnTo>
                <a:lnTo>
                  <a:pt x="67056" y="227076"/>
                </a:lnTo>
                <a:lnTo>
                  <a:pt x="57912" y="220981"/>
                </a:lnTo>
                <a:lnTo>
                  <a:pt x="42672" y="213360"/>
                </a:lnTo>
                <a:lnTo>
                  <a:pt x="39624" y="210312"/>
                </a:lnTo>
                <a:lnTo>
                  <a:pt x="33527" y="207264"/>
                </a:lnTo>
                <a:lnTo>
                  <a:pt x="30479" y="204217"/>
                </a:lnTo>
                <a:lnTo>
                  <a:pt x="25908" y="202693"/>
                </a:lnTo>
                <a:lnTo>
                  <a:pt x="22860" y="199645"/>
                </a:lnTo>
                <a:lnTo>
                  <a:pt x="16764" y="196597"/>
                </a:lnTo>
                <a:lnTo>
                  <a:pt x="12191" y="195072"/>
                </a:lnTo>
                <a:lnTo>
                  <a:pt x="6096" y="193548"/>
                </a:lnTo>
                <a:lnTo>
                  <a:pt x="3048" y="192024"/>
                </a:lnTo>
                <a:lnTo>
                  <a:pt x="0" y="187452"/>
                </a:lnTo>
                <a:lnTo>
                  <a:pt x="0" y="181357"/>
                </a:lnTo>
                <a:lnTo>
                  <a:pt x="3048" y="172212"/>
                </a:lnTo>
                <a:lnTo>
                  <a:pt x="4572" y="155448"/>
                </a:lnTo>
                <a:lnTo>
                  <a:pt x="4572" y="126493"/>
                </a:lnTo>
                <a:lnTo>
                  <a:pt x="6096" y="97536"/>
                </a:lnTo>
                <a:lnTo>
                  <a:pt x="7620" y="79248"/>
                </a:lnTo>
                <a:lnTo>
                  <a:pt x="9144" y="68581"/>
                </a:lnTo>
                <a:lnTo>
                  <a:pt x="12191" y="54864"/>
                </a:lnTo>
                <a:lnTo>
                  <a:pt x="16764" y="42672"/>
                </a:lnTo>
                <a:lnTo>
                  <a:pt x="19812" y="33528"/>
                </a:lnTo>
                <a:lnTo>
                  <a:pt x="22860" y="30481"/>
                </a:lnTo>
                <a:lnTo>
                  <a:pt x="28956" y="27433"/>
                </a:lnTo>
                <a:lnTo>
                  <a:pt x="35052" y="21336"/>
                </a:lnTo>
                <a:lnTo>
                  <a:pt x="44196" y="16764"/>
                </a:lnTo>
                <a:lnTo>
                  <a:pt x="51815" y="10669"/>
                </a:lnTo>
                <a:lnTo>
                  <a:pt x="60960" y="7621"/>
                </a:lnTo>
                <a:lnTo>
                  <a:pt x="68579" y="3048"/>
                </a:lnTo>
                <a:lnTo>
                  <a:pt x="73152" y="1524"/>
                </a:lnTo>
                <a:lnTo>
                  <a:pt x="76200" y="0"/>
                </a:lnTo>
                <a:lnTo>
                  <a:pt x="96012" y="0"/>
                </a:lnTo>
                <a:lnTo>
                  <a:pt x="100584" y="1524"/>
                </a:lnTo>
                <a:lnTo>
                  <a:pt x="102108" y="1524"/>
                </a:lnTo>
                <a:lnTo>
                  <a:pt x="103632" y="3048"/>
                </a:lnTo>
                <a:lnTo>
                  <a:pt x="103632" y="4572"/>
                </a:lnTo>
                <a:lnTo>
                  <a:pt x="102108" y="4572"/>
                </a:lnTo>
                <a:lnTo>
                  <a:pt x="102108" y="6097"/>
                </a:lnTo>
                <a:lnTo>
                  <a:pt x="99060" y="7621"/>
                </a:lnTo>
                <a:lnTo>
                  <a:pt x="96012" y="7621"/>
                </a:lnTo>
                <a:lnTo>
                  <a:pt x="92964" y="9145"/>
                </a:lnTo>
                <a:lnTo>
                  <a:pt x="91440" y="12193"/>
                </a:lnTo>
                <a:lnTo>
                  <a:pt x="86867" y="15240"/>
                </a:lnTo>
                <a:lnTo>
                  <a:pt x="82296" y="21336"/>
                </a:lnTo>
                <a:lnTo>
                  <a:pt x="76200" y="28957"/>
                </a:lnTo>
                <a:lnTo>
                  <a:pt x="74676" y="33528"/>
                </a:lnTo>
                <a:lnTo>
                  <a:pt x="82296" y="48769"/>
                </a:lnTo>
                <a:lnTo>
                  <a:pt x="88391" y="59436"/>
                </a:lnTo>
                <a:lnTo>
                  <a:pt x="89915" y="67057"/>
                </a:lnTo>
                <a:lnTo>
                  <a:pt x="91440" y="77724"/>
                </a:lnTo>
                <a:lnTo>
                  <a:pt x="91440" y="92964"/>
                </a:lnTo>
                <a:lnTo>
                  <a:pt x="92964" y="105157"/>
                </a:lnTo>
                <a:lnTo>
                  <a:pt x="94488" y="112776"/>
                </a:lnTo>
                <a:lnTo>
                  <a:pt x="97536" y="115824"/>
                </a:lnTo>
                <a:lnTo>
                  <a:pt x="102108" y="117348"/>
                </a:lnTo>
                <a:lnTo>
                  <a:pt x="111252" y="123445"/>
                </a:lnTo>
                <a:lnTo>
                  <a:pt x="117348" y="128017"/>
                </a:lnTo>
                <a:lnTo>
                  <a:pt x="121920" y="131064"/>
                </a:lnTo>
                <a:lnTo>
                  <a:pt x="126491" y="135636"/>
                </a:lnTo>
                <a:lnTo>
                  <a:pt x="126491" y="141733"/>
                </a:lnTo>
                <a:lnTo>
                  <a:pt x="128015" y="150876"/>
                </a:lnTo>
                <a:lnTo>
                  <a:pt x="128015" y="163069"/>
                </a:lnTo>
                <a:lnTo>
                  <a:pt x="126491" y="176784"/>
                </a:lnTo>
                <a:lnTo>
                  <a:pt x="124967" y="192024"/>
                </a:lnTo>
                <a:lnTo>
                  <a:pt x="121920" y="208788"/>
                </a:lnTo>
                <a:lnTo>
                  <a:pt x="114300" y="222505"/>
                </a:lnTo>
                <a:lnTo>
                  <a:pt x="106679" y="233172"/>
                </a:lnTo>
              </a:path>
            </a:pathLst>
          </a:custGeom>
          <a:solidFill>
            <a:srgbClr val="284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8641600" y="7212088"/>
            <a:ext cx="91441" cy="39624"/>
          </a:xfrm>
          <a:custGeom>
            <a:avLst/>
            <a:gdLst/>
            <a:ahLst/>
            <a:cxnLst/>
            <a:rect l="l" t="t" r="r" b="b"/>
            <a:pathLst>
              <a:path w="91441" h="39624">
                <a:moveTo>
                  <a:pt x="0" y="33528"/>
                </a:moveTo>
                <a:lnTo>
                  <a:pt x="1524" y="28957"/>
                </a:lnTo>
                <a:lnTo>
                  <a:pt x="3049" y="25909"/>
                </a:lnTo>
                <a:lnTo>
                  <a:pt x="6097" y="22861"/>
                </a:lnTo>
                <a:lnTo>
                  <a:pt x="9145" y="21336"/>
                </a:lnTo>
                <a:lnTo>
                  <a:pt x="10669" y="19812"/>
                </a:lnTo>
                <a:lnTo>
                  <a:pt x="13717" y="18288"/>
                </a:lnTo>
                <a:lnTo>
                  <a:pt x="28957" y="18288"/>
                </a:lnTo>
                <a:lnTo>
                  <a:pt x="33529" y="16764"/>
                </a:lnTo>
                <a:lnTo>
                  <a:pt x="38100" y="16764"/>
                </a:lnTo>
                <a:lnTo>
                  <a:pt x="44197" y="13716"/>
                </a:lnTo>
                <a:lnTo>
                  <a:pt x="54865" y="3048"/>
                </a:lnTo>
                <a:lnTo>
                  <a:pt x="57912" y="1524"/>
                </a:lnTo>
                <a:lnTo>
                  <a:pt x="62485" y="0"/>
                </a:lnTo>
                <a:lnTo>
                  <a:pt x="65533" y="0"/>
                </a:lnTo>
                <a:lnTo>
                  <a:pt x="68581" y="1524"/>
                </a:lnTo>
                <a:lnTo>
                  <a:pt x="74676" y="7621"/>
                </a:lnTo>
                <a:lnTo>
                  <a:pt x="76200" y="10669"/>
                </a:lnTo>
                <a:lnTo>
                  <a:pt x="80773" y="13716"/>
                </a:lnTo>
                <a:lnTo>
                  <a:pt x="82297" y="16764"/>
                </a:lnTo>
                <a:lnTo>
                  <a:pt x="85345" y="21336"/>
                </a:lnTo>
                <a:lnTo>
                  <a:pt x="86869" y="22861"/>
                </a:lnTo>
                <a:lnTo>
                  <a:pt x="88393" y="25909"/>
                </a:lnTo>
                <a:lnTo>
                  <a:pt x="91441" y="27433"/>
                </a:lnTo>
                <a:lnTo>
                  <a:pt x="83821" y="27433"/>
                </a:lnTo>
                <a:lnTo>
                  <a:pt x="80773" y="30481"/>
                </a:lnTo>
                <a:lnTo>
                  <a:pt x="77724" y="32004"/>
                </a:lnTo>
                <a:lnTo>
                  <a:pt x="73153" y="33528"/>
                </a:lnTo>
                <a:lnTo>
                  <a:pt x="68581" y="36576"/>
                </a:lnTo>
                <a:lnTo>
                  <a:pt x="64009" y="38100"/>
                </a:lnTo>
                <a:lnTo>
                  <a:pt x="57912" y="38100"/>
                </a:lnTo>
                <a:lnTo>
                  <a:pt x="53341" y="39624"/>
                </a:lnTo>
                <a:lnTo>
                  <a:pt x="48769" y="39624"/>
                </a:lnTo>
                <a:lnTo>
                  <a:pt x="48769" y="38100"/>
                </a:lnTo>
                <a:lnTo>
                  <a:pt x="47245" y="35052"/>
                </a:lnTo>
                <a:lnTo>
                  <a:pt x="45721" y="32004"/>
                </a:lnTo>
                <a:lnTo>
                  <a:pt x="28957" y="32004"/>
                </a:lnTo>
                <a:lnTo>
                  <a:pt x="22861" y="33528"/>
                </a:lnTo>
                <a:lnTo>
                  <a:pt x="0" y="33528"/>
                </a:lnTo>
              </a:path>
            </a:pathLst>
          </a:custGeom>
          <a:solidFill>
            <a:srgbClr val="284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9499612" y="6948436"/>
            <a:ext cx="97537" cy="195072"/>
          </a:xfrm>
          <a:custGeom>
            <a:avLst/>
            <a:gdLst/>
            <a:ahLst/>
            <a:cxnLst/>
            <a:rect l="l" t="t" r="r" b="b"/>
            <a:pathLst>
              <a:path w="97537" h="195072">
                <a:moveTo>
                  <a:pt x="33529" y="195073"/>
                </a:moveTo>
                <a:lnTo>
                  <a:pt x="73153" y="195073"/>
                </a:lnTo>
                <a:lnTo>
                  <a:pt x="82297" y="193549"/>
                </a:lnTo>
                <a:lnTo>
                  <a:pt x="97537" y="187452"/>
                </a:lnTo>
                <a:lnTo>
                  <a:pt x="97537" y="12192"/>
                </a:lnTo>
                <a:lnTo>
                  <a:pt x="96012" y="10668"/>
                </a:lnTo>
                <a:lnTo>
                  <a:pt x="91441" y="4573"/>
                </a:lnTo>
                <a:lnTo>
                  <a:pt x="85345" y="0"/>
                </a:lnTo>
                <a:lnTo>
                  <a:pt x="82297" y="0"/>
                </a:lnTo>
                <a:lnTo>
                  <a:pt x="76200" y="6097"/>
                </a:lnTo>
                <a:lnTo>
                  <a:pt x="73153" y="10668"/>
                </a:lnTo>
                <a:lnTo>
                  <a:pt x="70105" y="12192"/>
                </a:lnTo>
                <a:lnTo>
                  <a:pt x="67057" y="16764"/>
                </a:lnTo>
                <a:lnTo>
                  <a:pt x="64009" y="18288"/>
                </a:lnTo>
                <a:lnTo>
                  <a:pt x="62485" y="21337"/>
                </a:lnTo>
                <a:lnTo>
                  <a:pt x="62485" y="28956"/>
                </a:lnTo>
                <a:lnTo>
                  <a:pt x="65533" y="38100"/>
                </a:lnTo>
                <a:lnTo>
                  <a:pt x="65533" y="57913"/>
                </a:lnTo>
                <a:lnTo>
                  <a:pt x="62485" y="74676"/>
                </a:lnTo>
                <a:lnTo>
                  <a:pt x="57912" y="83821"/>
                </a:lnTo>
                <a:lnTo>
                  <a:pt x="54864" y="86868"/>
                </a:lnTo>
                <a:lnTo>
                  <a:pt x="53341" y="91440"/>
                </a:lnTo>
                <a:lnTo>
                  <a:pt x="50293" y="99061"/>
                </a:lnTo>
                <a:lnTo>
                  <a:pt x="45721" y="109728"/>
                </a:lnTo>
                <a:lnTo>
                  <a:pt x="39624" y="118873"/>
                </a:lnTo>
                <a:lnTo>
                  <a:pt x="35053" y="123444"/>
                </a:lnTo>
                <a:lnTo>
                  <a:pt x="32005" y="124968"/>
                </a:lnTo>
                <a:lnTo>
                  <a:pt x="27433" y="126492"/>
                </a:lnTo>
                <a:lnTo>
                  <a:pt x="22861" y="131064"/>
                </a:lnTo>
                <a:lnTo>
                  <a:pt x="10669" y="140209"/>
                </a:lnTo>
                <a:lnTo>
                  <a:pt x="6097" y="146304"/>
                </a:lnTo>
                <a:lnTo>
                  <a:pt x="1524" y="150876"/>
                </a:lnTo>
                <a:lnTo>
                  <a:pt x="0" y="153925"/>
                </a:lnTo>
                <a:lnTo>
                  <a:pt x="0" y="160021"/>
                </a:lnTo>
                <a:lnTo>
                  <a:pt x="1524" y="164592"/>
                </a:lnTo>
                <a:lnTo>
                  <a:pt x="4573" y="167640"/>
                </a:lnTo>
                <a:lnTo>
                  <a:pt x="9145" y="169164"/>
                </a:lnTo>
                <a:lnTo>
                  <a:pt x="12193" y="170688"/>
                </a:lnTo>
                <a:lnTo>
                  <a:pt x="13717" y="175261"/>
                </a:lnTo>
                <a:lnTo>
                  <a:pt x="21337" y="182880"/>
                </a:lnTo>
                <a:lnTo>
                  <a:pt x="27433" y="192025"/>
                </a:lnTo>
                <a:lnTo>
                  <a:pt x="33529" y="195073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9499612" y="7070357"/>
            <a:ext cx="97537" cy="73152"/>
          </a:xfrm>
          <a:custGeom>
            <a:avLst/>
            <a:gdLst/>
            <a:ahLst/>
            <a:cxnLst/>
            <a:rect l="l" t="t" r="r" b="b"/>
            <a:pathLst>
              <a:path w="97537" h="73152">
                <a:moveTo>
                  <a:pt x="35053" y="0"/>
                </a:moveTo>
                <a:lnTo>
                  <a:pt x="32005" y="1523"/>
                </a:lnTo>
                <a:lnTo>
                  <a:pt x="22861" y="7619"/>
                </a:lnTo>
                <a:lnTo>
                  <a:pt x="16764" y="13716"/>
                </a:lnTo>
                <a:lnTo>
                  <a:pt x="10669" y="18288"/>
                </a:lnTo>
                <a:lnTo>
                  <a:pt x="6097" y="22859"/>
                </a:lnTo>
                <a:lnTo>
                  <a:pt x="1524" y="28955"/>
                </a:lnTo>
                <a:lnTo>
                  <a:pt x="0" y="32004"/>
                </a:lnTo>
                <a:lnTo>
                  <a:pt x="0" y="38100"/>
                </a:lnTo>
                <a:lnTo>
                  <a:pt x="1524" y="41147"/>
                </a:lnTo>
                <a:lnTo>
                  <a:pt x="4573" y="44195"/>
                </a:lnTo>
                <a:lnTo>
                  <a:pt x="9145" y="47243"/>
                </a:lnTo>
                <a:lnTo>
                  <a:pt x="12193" y="48767"/>
                </a:lnTo>
                <a:lnTo>
                  <a:pt x="13717" y="51816"/>
                </a:lnTo>
                <a:lnTo>
                  <a:pt x="16764" y="54864"/>
                </a:lnTo>
                <a:lnTo>
                  <a:pt x="21337" y="60959"/>
                </a:lnTo>
                <a:lnTo>
                  <a:pt x="27433" y="70104"/>
                </a:lnTo>
                <a:lnTo>
                  <a:pt x="33529" y="73152"/>
                </a:lnTo>
                <a:lnTo>
                  <a:pt x="73153" y="73152"/>
                </a:lnTo>
                <a:lnTo>
                  <a:pt x="82297" y="71628"/>
                </a:lnTo>
                <a:lnTo>
                  <a:pt x="97537" y="65531"/>
                </a:lnTo>
                <a:lnTo>
                  <a:pt x="97537" y="22859"/>
                </a:lnTo>
                <a:lnTo>
                  <a:pt x="94488" y="21335"/>
                </a:lnTo>
                <a:lnTo>
                  <a:pt x="80773" y="16764"/>
                </a:lnTo>
                <a:lnTo>
                  <a:pt x="77724" y="15240"/>
                </a:lnTo>
                <a:lnTo>
                  <a:pt x="73153" y="13716"/>
                </a:lnTo>
                <a:lnTo>
                  <a:pt x="70105" y="12192"/>
                </a:lnTo>
                <a:lnTo>
                  <a:pt x="67057" y="12192"/>
                </a:lnTo>
                <a:lnTo>
                  <a:pt x="65533" y="10667"/>
                </a:lnTo>
                <a:lnTo>
                  <a:pt x="62485" y="9143"/>
                </a:lnTo>
                <a:lnTo>
                  <a:pt x="57912" y="7619"/>
                </a:lnTo>
                <a:lnTo>
                  <a:pt x="53341" y="4571"/>
                </a:lnTo>
                <a:lnTo>
                  <a:pt x="39624" y="0"/>
                </a:lnTo>
                <a:lnTo>
                  <a:pt x="35053" y="0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9409697" y="7068833"/>
            <a:ext cx="50291" cy="70103"/>
          </a:xfrm>
          <a:custGeom>
            <a:avLst/>
            <a:gdLst/>
            <a:ahLst/>
            <a:cxnLst/>
            <a:rect l="l" t="t" r="r" b="b"/>
            <a:pathLst>
              <a:path w="50291" h="70103">
                <a:moveTo>
                  <a:pt x="6096" y="70103"/>
                </a:moveTo>
                <a:lnTo>
                  <a:pt x="7620" y="68579"/>
                </a:lnTo>
                <a:lnTo>
                  <a:pt x="15239" y="60959"/>
                </a:lnTo>
                <a:lnTo>
                  <a:pt x="18288" y="56388"/>
                </a:lnTo>
                <a:lnTo>
                  <a:pt x="25908" y="48767"/>
                </a:lnTo>
                <a:lnTo>
                  <a:pt x="27432" y="48767"/>
                </a:lnTo>
                <a:lnTo>
                  <a:pt x="30479" y="47243"/>
                </a:lnTo>
                <a:lnTo>
                  <a:pt x="35052" y="47243"/>
                </a:lnTo>
                <a:lnTo>
                  <a:pt x="39624" y="45719"/>
                </a:lnTo>
                <a:lnTo>
                  <a:pt x="50291" y="45719"/>
                </a:lnTo>
                <a:lnTo>
                  <a:pt x="50291" y="25907"/>
                </a:lnTo>
                <a:lnTo>
                  <a:pt x="48768" y="15240"/>
                </a:lnTo>
                <a:lnTo>
                  <a:pt x="48768" y="7619"/>
                </a:lnTo>
                <a:lnTo>
                  <a:pt x="36576" y="1524"/>
                </a:lnTo>
                <a:lnTo>
                  <a:pt x="33527" y="1524"/>
                </a:lnTo>
                <a:lnTo>
                  <a:pt x="32003" y="0"/>
                </a:lnTo>
                <a:lnTo>
                  <a:pt x="30479" y="0"/>
                </a:lnTo>
                <a:lnTo>
                  <a:pt x="27432" y="3047"/>
                </a:lnTo>
                <a:lnTo>
                  <a:pt x="18288" y="6095"/>
                </a:lnTo>
                <a:lnTo>
                  <a:pt x="15239" y="7619"/>
                </a:lnTo>
                <a:lnTo>
                  <a:pt x="12191" y="10667"/>
                </a:lnTo>
                <a:lnTo>
                  <a:pt x="9144" y="15240"/>
                </a:lnTo>
                <a:lnTo>
                  <a:pt x="6096" y="21336"/>
                </a:lnTo>
                <a:lnTo>
                  <a:pt x="4572" y="25907"/>
                </a:lnTo>
                <a:lnTo>
                  <a:pt x="4572" y="32003"/>
                </a:lnTo>
                <a:lnTo>
                  <a:pt x="3048" y="35052"/>
                </a:lnTo>
                <a:lnTo>
                  <a:pt x="3048" y="39624"/>
                </a:lnTo>
                <a:lnTo>
                  <a:pt x="0" y="42671"/>
                </a:lnTo>
                <a:lnTo>
                  <a:pt x="0" y="53340"/>
                </a:lnTo>
                <a:lnTo>
                  <a:pt x="1524" y="62483"/>
                </a:lnTo>
                <a:lnTo>
                  <a:pt x="6096" y="70103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20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321305" y="7283716"/>
            <a:ext cx="38100" cy="38100"/>
          </a:xfrm>
          <a:prstGeom prst="rect">
            <a:avLst/>
          </a:prstGeom>
        </p:spPr>
      </p:pic>
      <p:sp>
        <p:nvSpPr>
          <p:cNvPr id="351" name="object 351"/>
          <p:cNvSpPr/>
          <p:nvPr/>
        </p:nvSpPr>
        <p:spPr>
          <a:xfrm>
            <a:off x="8454149" y="7166369"/>
            <a:ext cx="112775" cy="82295"/>
          </a:xfrm>
          <a:custGeom>
            <a:avLst/>
            <a:gdLst/>
            <a:ahLst/>
            <a:cxnLst/>
            <a:rect l="l" t="t" r="r" b="b"/>
            <a:pathLst>
              <a:path w="112775" h="82295">
                <a:moveTo>
                  <a:pt x="0" y="82295"/>
                </a:moveTo>
                <a:lnTo>
                  <a:pt x="4572" y="80771"/>
                </a:lnTo>
                <a:lnTo>
                  <a:pt x="12192" y="77723"/>
                </a:lnTo>
                <a:lnTo>
                  <a:pt x="21336" y="74676"/>
                </a:lnTo>
                <a:lnTo>
                  <a:pt x="42672" y="68580"/>
                </a:lnTo>
                <a:lnTo>
                  <a:pt x="51816" y="67055"/>
                </a:lnTo>
                <a:lnTo>
                  <a:pt x="59436" y="65531"/>
                </a:lnTo>
                <a:lnTo>
                  <a:pt x="64008" y="65531"/>
                </a:lnTo>
                <a:lnTo>
                  <a:pt x="65532" y="67055"/>
                </a:lnTo>
                <a:lnTo>
                  <a:pt x="71627" y="67055"/>
                </a:lnTo>
                <a:lnTo>
                  <a:pt x="79248" y="65531"/>
                </a:lnTo>
                <a:lnTo>
                  <a:pt x="85344" y="65531"/>
                </a:lnTo>
                <a:lnTo>
                  <a:pt x="94487" y="64007"/>
                </a:lnTo>
                <a:lnTo>
                  <a:pt x="100584" y="62483"/>
                </a:lnTo>
                <a:lnTo>
                  <a:pt x="108204" y="60959"/>
                </a:lnTo>
                <a:lnTo>
                  <a:pt x="112775" y="57911"/>
                </a:lnTo>
                <a:lnTo>
                  <a:pt x="105156" y="45719"/>
                </a:lnTo>
                <a:lnTo>
                  <a:pt x="97536" y="39623"/>
                </a:lnTo>
                <a:lnTo>
                  <a:pt x="96012" y="39623"/>
                </a:lnTo>
                <a:lnTo>
                  <a:pt x="96012" y="36576"/>
                </a:lnTo>
                <a:lnTo>
                  <a:pt x="91439" y="22859"/>
                </a:lnTo>
                <a:lnTo>
                  <a:pt x="88392" y="16764"/>
                </a:lnTo>
                <a:lnTo>
                  <a:pt x="85344" y="15240"/>
                </a:lnTo>
                <a:lnTo>
                  <a:pt x="83820" y="15240"/>
                </a:lnTo>
                <a:lnTo>
                  <a:pt x="80772" y="12192"/>
                </a:lnTo>
                <a:lnTo>
                  <a:pt x="77724" y="10667"/>
                </a:lnTo>
                <a:lnTo>
                  <a:pt x="73151" y="6095"/>
                </a:lnTo>
                <a:lnTo>
                  <a:pt x="68580" y="4571"/>
                </a:lnTo>
                <a:lnTo>
                  <a:pt x="64008" y="1523"/>
                </a:lnTo>
                <a:lnTo>
                  <a:pt x="60960" y="0"/>
                </a:lnTo>
                <a:lnTo>
                  <a:pt x="59436" y="0"/>
                </a:lnTo>
                <a:lnTo>
                  <a:pt x="56387" y="1523"/>
                </a:lnTo>
                <a:lnTo>
                  <a:pt x="51816" y="6095"/>
                </a:lnTo>
                <a:lnTo>
                  <a:pt x="47244" y="12192"/>
                </a:lnTo>
                <a:lnTo>
                  <a:pt x="41148" y="18288"/>
                </a:lnTo>
                <a:lnTo>
                  <a:pt x="33527" y="24383"/>
                </a:lnTo>
                <a:lnTo>
                  <a:pt x="21336" y="36576"/>
                </a:lnTo>
                <a:lnTo>
                  <a:pt x="18287" y="38100"/>
                </a:lnTo>
                <a:lnTo>
                  <a:pt x="12192" y="39623"/>
                </a:lnTo>
                <a:lnTo>
                  <a:pt x="6096" y="42671"/>
                </a:lnTo>
                <a:lnTo>
                  <a:pt x="6096" y="62483"/>
                </a:lnTo>
                <a:lnTo>
                  <a:pt x="4572" y="67055"/>
                </a:lnTo>
                <a:lnTo>
                  <a:pt x="3048" y="70104"/>
                </a:lnTo>
                <a:lnTo>
                  <a:pt x="0" y="74676"/>
                </a:lnTo>
                <a:lnTo>
                  <a:pt x="0" y="82295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8470912" y="6966724"/>
            <a:ext cx="272797" cy="208788"/>
          </a:xfrm>
          <a:custGeom>
            <a:avLst/>
            <a:gdLst/>
            <a:ahLst/>
            <a:cxnLst/>
            <a:rect l="l" t="t" r="r" b="b"/>
            <a:pathLst>
              <a:path w="272797" h="208788">
                <a:moveTo>
                  <a:pt x="0" y="32004"/>
                </a:moveTo>
                <a:lnTo>
                  <a:pt x="3049" y="30480"/>
                </a:lnTo>
                <a:lnTo>
                  <a:pt x="7621" y="30480"/>
                </a:lnTo>
                <a:lnTo>
                  <a:pt x="13717" y="27433"/>
                </a:lnTo>
                <a:lnTo>
                  <a:pt x="21337" y="25909"/>
                </a:lnTo>
                <a:lnTo>
                  <a:pt x="39624" y="19812"/>
                </a:lnTo>
                <a:lnTo>
                  <a:pt x="50293" y="16764"/>
                </a:lnTo>
                <a:lnTo>
                  <a:pt x="59437" y="13716"/>
                </a:lnTo>
                <a:lnTo>
                  <a:pt x="70105" y="12192"/>
                </a:lnTo>
                <a:lnTo>
                  <a:pt x="80773" y="7621"/>
                </a:lnTo>
                <a:lnTo>
                  <a:pt x="88393" y="6097"/>
                </a:lnTo>
                <a:lnTo>
                  <a:pt x="97537" y="3049"/>
                </a:lnTo>
                <a:lnTo>
                  <a:pt x="105157" y="1525"/>
                </a:lnTo>
                <a:lnTo>
                  <a:pt x="111253" y="0"/>
                </a:lnTo>
                <a:lnTo>
                  <a:pt x="138685" y="0"/>
                </a:lnTo>
                <a:lnTo>
                  <a:pt x="144781" y="1525"/>
                </a:lnTo>
                <a:lnTo>
                  <a:pt x="149353" y="1525"/>
                </a:lnTo>
                <a:lnTo>
                  <a:pt x="152400" y="3049"/>
                </a:lnTo>
                <a:lnTo>
                  <a:pt x="155449" y="3049"/>
                </a:lnTo>
                <a:lnTo>
                  <a:pt x="156973" y="6097"/>
                </a:lnTo>
                <a:lnTo>
                  <a:pt x="160021" y="7621"/>
                </a:lnTo>
                <a:lnTo>
                  <a:pt x="170688" y="18288"/>
                </a:lnTo>
                <a:lnTo>
                  <a:pt x="173737" y="19812"/>
                </a:lnTo>
                <a:lnTo>
                  <a:pt x="175261" y="22861"/>
                </a:lnTo>
                <a:lnTo>
                  <a:pt x="176785" y="24385"/>
                </a:lnTo>
                <a:lnTo>
                  <a:pt x="179833" y="25909"/>
                </a:lnTo>
                <a:lnTo>
                  <a:pt x="190500" y="36576"/>
                </a:lnTo>
                <a:lnTo>
                  <a:pt x="193549" y="42673"/>
                </a:lnTo>
                <a:lnTo>
                  <a:pt x="199645" y="51816"/>
                </a:lnTo>
                <a:lnTo>
                  <a:pt x="204217" y="57912"/>
                </a:lnTo>
                <a:lnTo>
                  <a:pt x="205741" y="60961"/>
                </a:lnTo>
                <a:lnTo>
                  <a:pt x="208788" y="64009"/>
                </a:lnTo>
                <a:lnTo>
                  <a:pt x="211837" y="65533"/>
                </a:lnTo>
                <a:lnTo>
                  <a:pt x="216409" y="68580"/>
                </a:lnTo>
                <a:lnTo>
                  <a:pt x="228600" y="74676"/>
                </a:lnTo>
                <a:lnTo>
                  <a:pt x="236221" y="77725"/>
                </a:lnTo>
                <a:lnTo>
                  <a:pt x="242317" y="80773"/>
                </a:lnTo>
                <a:lnTo>
                  <a:pt x="246888" y="82297"/>
                </a:lnTo>
                <a:lnTo>
                  <a:pt x="251461" y="86868"/>
                </a:lnTo>
                <a:lnTo>
                  <a:pt x="254509" y="91440"/>
                </a:lnTo>
                <a:lnTo>
                  <a:pt x="257557" y="97537"/>
                </a:lnTo>
                <a:lnTo>
                  <a:pt x="266700" y="109728"/>
                </a:lnTo>
                <a:lnTo>
                  <a:pt x="269749" y="114300"/>
                </a:lnTo>
                <a:lnTo>
                  <a:pt x="272797" y="117349"/>
                </a:lnTo>
                <a:lnTo>
                  <a:pt x="272797" y="120397"/>
                </a:lnTo>
                <a:lnTo>
                  <a:pt x="263653" y="126492"/>
                </a:lnTo>
                <a:lnTo>
                  <a:pt x="242317" y="137161"/>
                </a:lnTo>
                <a:lnTo>
                  <a:pt x="231649" y="141733"/>
                </a:lnTo>
                <a:lnTo>
                  <a:pt x="222505" y="146304"/>
                </a:lnTo>
                <a:lnTo>
                  <a:pt x="214885" y="149352"/>
                </a:lnTo>
                <a:lnTo>
                  <a:pt x="208788" y="152400"/>
                </a:lnTo>
                <a:lnTo>
                  <a:pt x="205741" y="152400"/>
                </a:lnTo>
                <a:lnTo>
                  <a:pt x="196597" y="149352"/>
                </a:lnTo>
                <a:lnTo>
                  <a:pt x="187453" y="149352"/>
                </a:lnTo>
                <a:lnTo>
                  <a:pt x="181357" y="150876"/>
                </a:lnTo>
                <a:lnTo>
                  <a:pt x="175261" y="153925"/>
                </a:lnTo>
                <a:lnTo>
                  <a:pt x="166117" y="156973"/>
                </a:lnTo>
                <a:lnTo>
                  <a:pt x="158497" y="160021"/>
                </a:lnTo>
                <a:lnTo>
                  <a:pt x="150876" y="161545"/>
                </a:lnTo>
                <a:lnTo>
                  <a:pt x="146305" y="163068"/>
                </a:lnTo>
                <a:lnTo>
                  <a:pt x="143257" y="164592"/>
                </a:lnTo>
                <a:lnTo>
                  <a:pt x="141733" y="167640"/>
                </a:lnTo>
                <a:lnTo>
                  <a:pt x="132588" y="172212"/>
                </a:lnTo>
                <a:lnTo>
                  <a:pt x="129541" y="172212"/>
                </a:lnTo>
                <a:lnTo>
                  <a:pt x="123445" y="173737"/>
                </a:lnTo>
                <a:lnTo>
                  <a:pt x="120397" y="173737"/>
                </a:lnTo>
                <a:lnTo>
                  <a:pt x="118873" y="175261"/>
                </a:lnTo>
                <a:lnTo>
                  <a:pt x="123445" y="181356"/>
                </a:lnTo>
                <a:lnTo>
                  <a:pt x="118873" y="184404"/>
                </a:lnTo>
                <a:lnTo>
                  <a:pt x="112776" y="185928"/>
                </a:lnTo>
                <a:lnTo>
                  <a:pt x="105157" y="188976"/>
                </a:lnTo>
                <a:lnTo>
                  <a:pt x="97537" y="190500"/>
                </a:lnTo>
                <a:lnTo>
                  <a:pt x="89917" y="190500"/>
                </a:lnTo>
                <a:lnTo>
                  <a:pt x="83821" y="192025"/>
                </a:lnTo>
                <a:lnTo>
                  <a:pt x="77724" y="192025"/>
                </a:lnTo>
                <a:lnTo>
                  <a:pt x="74676" y="190500"/>
                </a:lnTo>
                <a:lnTo>
                  <a:pt x="70105" y="190500"/>
                </a:lnTo>
                <a:lnTo>
                  <a:pt x="64009" y="192025"/>
                </a:lnTo>
                <a:lnTo>
                  <a:pt x="54864" y="193549"/>
                </a:lnTo>
                <a:lnTo>
                  <a:pt x="22861" y="202692"/>
                </a:lnTo>
                <a:lnTo>
                  <a:pt x="16764" y="205740"/>
                </a:lnTo>
                <a:lnTo>
                  <a:pt x="10669" y="207264"/>
                </a:lnTo>
                <a:lnTo>
                  <a:pt x="7621" y="208788"/>
                </a:lnTo>
                <a:lnTo>
                  <a:pt x="0" y="208788"/>
                </a:lnTo>
                <a:lnTo>
                  <a:pt x="0" y="32004"/>
                </a:lnTo>
              </a:path>
            </a:pathLst>
          </a:custGeom>
          <a:solidFill>
            <a:srgbClr val="284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8542541" y="7029209"/>
            <a:ext cx="201168" cy="108203"/>
          </a:xfrm>
          <a:custGeom>
            <a:avLst/>
            <a:gdLst/>
            <a:ahLst/>
            <a:cxnLst/>
            <a:rect l="l" t="t" r="r" b="b"/>
            <a:pathLst>
              <a:path w="201168" h="108203">
                <a:moveTo>
                  <a:pt x="137159" y="0"/>
                </a:moveTo>
                <a:lnTo>
                  <a:pt x="140208" y="1524"/>
                </a:lnTo>
                <a:lnTo>
                  <a:pt x="144780" y="4571"/>
                </a:lnTo>
                <a:lnTo>
                  <a:pt x="156971" y="10667"/>
                </a:lnTo>
                <a:lnTo>
                  <a:pt x="164592" y="13715"/>
                </a:lnTo>
                <a:lnTo>
                  <a:pt x="170688" y="16764"/>
                </a:lnTo>
                <a:lnTo>
                  <a:pt x="175259" y="19812"/>
                </a:lnTo>
                <a:lnTo>
                  <a:pt x="179832" y="24383"/>
                </a:lnTo>
                <a:lnTo>
                  <a:pt x="182880" y="28955"/>
                </a:lnTo>
                <a:lnTo>
                  <a:pt x="185928" y="35052"/>
                </a:lnTo>
                <a:lnTo>
                  <a:pt x="195071" y="47243"/>
                </a:lnTo>
                <a:lnTo>
                  <a:pt x="198120" y="51815"/>
                </a:lnTo>
                <a:lnTo>
                  <a:pt x="201168" y="54864"/>
                </a:lnTo>
                <a:lnTo>
                  <a:pt x="201168" y="56388"/>
                </a:lnTo>
                <a:lnTo>
                  <a:pt x="192024" y="62483"/>
                </a:lnTo>
                <a:lnTo>
                  <a:pt x="170688" y="73152"/>
                </a:lnTo>
                <a:lnTo>
                  <a:pt x="160020" y="77724"/>
                </a:lnTo>
                <a:lnTo>
                  <a:pt x="150876" y="82295"/>
                </a:lnTo>
                <a:lnTo>
                  <a:pt x="143256" y="86867"/>
                </a:lnTo>
                <a:lnTo>
                  <a:pt x="137159" y="88391"/>
                </a:lnTo>
                <a:lnTo>
                  <a:pt x="134112" y="88391"/>
                </a:lnTo>
                <a:lnTo>
                  <a:pt x="129540" y="86867"/>
                </a:lnTo>
                <a:lnTo>
                  <a:pt x="124968" y="86867"/>
                </a:lnTo>
                <a:lnTo>
                  <a:pt x="120395" y="85343"/>
                </a:lnTo>
                <a:lnTo>
                  <a:pt x="118871" y="85343"/>
                </a:lnTo>
                <a:lnTo>
                  <a:pt x="115824" y="86867"/>
                </a:lnTo>
                <a:lnTo>
                  <a:pt x="109728" y="88391"/>
                </a:lnTo>
                <a:lnTo>
                  <a:pt x="103632" y="91440"/>
                </a:lnTo>
                <a:lnTo>
                  <a:pt x="94488" y="92964"/>
                </a:lnTo>
                <a:lnTo>
                  <a:pt x="86868" y="96012"/>
                </a:lnTo>
                <a:lnTo>
                  <a:pt x="79247" y="97536"/>
                </a:lnTo>
                <a:lnTo>
                  <a:pt x="74676" y="99060"/>
                </a:lnTo>
                <a:lnTo>
                  <a:pt x="71628" y="100583"/>
                </a:lnTo>
                <a:lnTo>
                  <a:pt x="70104" y="103631"/>
                </a:lnTo>
                <a:lnTo>
                  <a:pt x="60959" y="108203"/>
                </a:lnTo>
                <a:lnTo>
                  <a:pt x="56388" y="106679"/>
                </a:lnTo>
                <a:lnTo>
                  <a:pt x="51816" y="106679"/>
                </a:lnTo>
                <a:lnTo>
                  <a:pt x="48768" y="105155"/>
                </a:lnTo>
                <a:lnTo>
                  <a:pt x="47244" y="105155"/>
                </a:lnTo>
                <a:lnTo>
                  <a:pt x="44195" y="103631"/>
                </a:lnTo>
                <a:lnTo>
                  <a:pt x="41147" y="100583"/>
                </a:lnTo>
                <a:lnTo>
                  <a:pt x="39624" y="97536"/>
                </a:lnTo>
                <a:lnTo>
                  <a:pt x="36576" y="92964"/>
                </a:lnTo>
                <a:lnTo>
                  <a:pt x="35052" y="88391"/>
                </a:lnTo>
                <a:lnTo>
                  <a:pt x="32004" y="76200"/>
                </a:lnTo>
                <a:lnTo>
                  <a:pt x="28956" y="71627"/>
                </a:lnTo>
                <a:lnTo>
                  <a:pt x="25908" y="70103"/>
                </a:lnTo>
                <a:lnTo>
                  <a:pt x="22859" y="67055"/>
                </a:lnTo>
                <a:lnTo>
                  <a:pt x="18288" y="64007"/>
                </a:lnTo>
                <a:lnTo>
                  <a:pt x="13716" y="62483"/>
                </a:lnTo>
                <a:lnTo>
                  <a:pt x="9144" y="59436"/>
                </a:lnTo>
                <a:lnTo>
                  <a:pt x="4571" y="57912"/>
                </a:lnTo>
                <a:lnTo>
                  <a:pt x="1524" y="56388"/>
                </a:lnTo>
                <a:lnTo>
                  <a:pt x="0" y="56388"/>
                </a:lnTo>
                <a:lnTo>
                  <a:pt x="1524" y="47243"/>
                </a:lnTo>
                <a:lnTo>
                  <a:pt x="4571" y="42671"/>
                </a:lnTo>
                <a:lnTo>
                  <a:pt x="12192" y="35052"/>
                </a:lnTo>
                <a:lnTo>
                  <a:pt x="15240" y="33527"/>
                </a:lnTo>
                <a:lnTo>
                  <a:pt x="22859" y="25907"/>
                </a:lnTo>
                <a:lnTo>
                  <a:pt x="27432" y="22860"/>
                </a:lnTo>
                <a:lnTo>
                  <a:pt x="35052" y="15240"/>
                </a:lnTo>
                <a:lnTo>
                  <a:pt x="39624" y="13715"/>
                </a:lnTo>
                <a:lnTo>
                  <a:pt x="41147" y="12191"/>
                </a:lnTo>
                <a:lnTo>
                  <a:pt x="42671" y="13715"/>
                </a:lnTo>
                <a:lnTo>
                  <a:pt x="54864" y="19812"/>
                </a:lnTo>
                <a:lnTo>
                  <a:pt x="64008" y="28955"/>
                </a:lnTo>
                <a:lnTo>
                  <a:pt x="64008" y="32003"/>
                </a:lnTo>
                <a:lnTo>
                  <a:pt x="67056" y="35052"/>
                </a:lnTo>
                <a:lnTo>
                  <a:pt x="71628" y="36576"/>
                </a:lnTo>
                <a:lnTo>
                  <a:pt x="74676" y="38100"/>
                </a:lnTo>
                <a:lnTo>
                  <a:pt x="79247" y="41148"/>
                </a:lnTo>
                <a:lnTo>
                  <a:pt x="82295" y="41148"/>
                </a:lnTo>
                <a:lnTo>
                  <a:pt x="85344" y="42671"/>
                </a:lnTo>
                <a:lnTo>
                  <a:pt x="86868" y="42671"/>
                </a:lnTo>
                <a:lnTo>
                  <a:pt x="88392" y="41148"/>
                </a:lnTo>
                <a:lnTo>
                  <a:pt x="88392" y="38100"/>
                </a:lnTo>
                <a:lnTo>
                  <a:pt x="91440" y="32003"/>
                </a:lnTo>
                <a:lnTo>
                  <a:pt x="92964" y="27431"/>
                </a:lnTo>
                <a:lnTo>
                  <a:pt x="94488" y="24383"/>
                </a:lnTo>
                <a:lnTo>
                  <a:pt x="96012" y="24383"/>
                </a:lnTo>
                <a:lnTo>
                  <a:pt x="99059" y="21336"/>
                </a:lnTo>
                <a:lnTo>
                  <a:pt x="105156" y="18288"/>
                </a:lnTo>
                <a:lnTo>
                  <a:pt x="114300" y="9143"/>
                </a:lnTo>
                <a:lnTo>
                  <a:pt x="120395" y="6095"/>
                </a:lnTo>
                <a:lnTo>
                  <a:pt x="123444" y="3048"/>
                </a:lnTo>
                <a:lnTo>
                  <a:pt x="126492" y="1524"/>
                </a:lnTo>
                <a:lnTo>
                  <a:pt x="128016" y="1524"/>
                </a:lnTo>
                <a:lnTo>
                  <a:pt x="131064" y="0"/>
                </a:lnTo>
                <a:lnTo>
                  <a:pt x="137159" y="0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8880869" y="6703073"/>
            <a:ext cx="650748" cy="560831"/>
          </a:xfrm>
          <a:custGeom>
            <a:avLst/>
            <a:gdLst/>
            <a:ahLst/>
            <a:cxnLst/>
            <a:rect l="l" t="t" r="r" b="b"/>
            <a:pathLst>
              <a:path w="650748" h="560831">
                <a:moveTo>
                  <a:pt x="640080" y="518160"/>
                </a:moveTo>
                <a:lnTo>
                  <a:pt x="646176" y="496824"/>
                </a:lnTo>
                <a:lnTo>
                  <a:pt x="650748" y="480060"/>
                </a:lnTo>
                <a:lnTo>
                  <a:pt x="650748" y="449579"/>
                </a:lnTo>
                <a:lnTo>
                  <a:pt x="649224" y="443484"/>
                </a:lnTo>
                <a:lnTo>
                  <a:pt x="647700" y="437388"/>
                </a:lnTo>
                <a:lnTo>
                  <a:pt x="646176" y="431291"/>
                </a:lnTo>
                <a:lnTo>
                  <a:pt x="644652" y="426719"/>
                </a:lnTo>
                <a:lnTo>
                  <a:pt x="641604" y="420624"/>
                </a:lnTo>
                <a:lnTo>
                  <a:pt x="629412" y="402336"/>
                </a:lnTo>
                <a:lnTo>
                  <a:pt x="624840" y="399288"/>
                </a:lnTo>
                <a:lnTo>
                  <a:pt x="621792" y="394715"/>
                </a:lnTo>
                <a:lnTo>
                  <a:pt x="617219" y="391667"/>
                </a:lnTo>
                <a:lnTo>
                  <a:pt x="609600" y="384048"/>
                </a:lnTo>
                <a:lnTo>
                  <a:pt x="605028" y="381000"/>
                </a:lnTo>
                <a:lnTo>
                  <a:pt x="600455" y="376427"/>
                </a:lnTo>
                <a:lnTo>
                  <a:pt x="592836" y="370331"/>
                </a:lnTo>
                <a:lnTo>
                  <a:pt x="586740" y="365760"/>
                </a:lnTo>
                <a:lnTo>
                  <a:pt x="556260" y="353567"/>
                </a:lnTo>
                <a:lnTo>
                  <a:pt x="548640" y="352043"/>
                </a:lnTo>
                <a:lnTo>
                  <a:pt x="539496" y="350519"/>
                </a:lnTo>
                <a:lnTo>
                  <a:pt x="495300" y="350519"/>
                </a:lnTo>
                <a:lnTo>
                  <a:pt x="477012" y="353567"/>
                </a:lnTo>
                <a:lnTo>
                  <a:pt x="466343" y="355091"/>
                </a:lnTo>
                <a:lnTo>
                  <a:pt x="475488" y="373379"/>
                </a:lnTo>
                <a:lnTo>
                  <a:pt x="480060" y="384048"/>
                </a:lnTo>
                <a:lnTo>
                  <a:pt x="484631" y="391667"/>
                </a:lnTo>
                <a:lnTo>
                  <a:pt x="489204" y="400812"/>
                </a:lnTo>
                <a:lnTo>
                  <a:pt x="492252" y="408431"/>
                </a:lnTo>
                <a:lnTo>
                  <a:pt x="496824" y="414527"/>
                </a:lnTo>
                <a:lnTo>
                  <a:pt x="499872" y="422148"/>
                </a:lnTo>
                <a:lnTo>
                  <a:pt x="504443" y="422148"/>
                </a:lnTo>
                <a:lnTo>
                  <a:pt x="510540" y="420624"/>
                </a:lnTo>
                <a:lnTo>
                  <a:pt x="516636" y="422148"/>
                </a:lnTo>
                <a:lnTo>
                  <a:pt x="522731" y="422148"/>
                </a:lnTo>
                <a:lnTo>
                  <a:pt x="530352" y="423672"/>
                </a:lnTo>
                <a:lnTo>
                  <a:pt x="536448" y="426719"/>
                </a:lnTo>
                <a:lnTo>
                  <a:pt x="551688" y="432815"/>
                </a:lnTo>
                <a:lnTo>
                  <a:pt x="556260" y="437388"/>
                </a:lnTo>
                <a:lnTo>
                  <a:pt x="562355" y="441960"/>
                </a:lnTo>
                <a:lnTo>
                  <a:pt x="571500" y="454151"/>
                </a:lnTo>
                <a:lnTo>
                  <a:pt x="574548" y="458724"/>
                </a:lnTo>
                <a:lnTo>
                  <a:pt x="576072" y="467867"/>
                </a:lnTo>
                <a:lnTo>
                  <a:pt x="577596" y="473963"/>
                </a:lnTo>
                <a:lnTo>
                  <a:pt x="574548" y="483107"/>
                </a:lnTo>
                <a:lnTo>
                  <a:pt x="574548" y="484631"/>
                </a:lnTo>
                <a:lnTo>
                  <a:pt x="573024" y="486155"/>
                </a:lnTo>
                <a:lnTo>
                  <a:pt x="571500" y="487679"/>
                </a:lnTo>
                <a:lnTo>
                  <a:pt x="560831" y="487679"/>
                </a:lnTo>
                <a:lnTo>
                  <a:pt x="556260" y="486155"/>
                </a:lnTo>
                <a:lnTo>
                  <a:pt x="547116" y="480060"/>
                </a:lnTo>
                <a:lnTo>
                  <a:pt x="541019" y="475488"/>
                </a:lnTo>
                <a:lnTo>
                  <a:pt x="528828" y="463296"/>
                </a:lnTo>
                <a:lnTo>
                  <a:pt x="522731" y="454151"/>
                </a:lnTo>
                <a:lnTo>
                  <a:pt x="515112" y="445007"/>
                </a:lnTo>
                <a:lnTo>
                  <a:pt x="507492" y="434339"/>
                </a:lnTo>
                <a:lnTo>
                  <a:pt x="499872" y="422148"/>
                </a:lnTo>
                <a:lnTo>
                  <a:pt x="498348" y="420624"/>
                </a:lnTo>
                <a:lnTo>
                  <a:pt x="498348" y="417576"/>
                </a:lnTo>
                <a:lnTo>
                  <a:pt x="496824" y="416051"/>
                </a:lnTo>
                <a:lnTo>
                  <a:pt x="495300" y="414527"/>
                </a:lnTo>
                <a:lnTo>
                  <a:pt x="493776" y="411479"/>
                </a:lnTo>
                <a:lnTo>
                  <a:pt x="492252" y="406907"/>
                </a:lnTo>
                <a:lnTo>
                  <a:pt x="490728" y="403860"/>
                </a:lnTo>
                <a:lnTo>
                  <a:pt x="487680" y="400812"/>
                </a:lnTo>
                <a:lnTo>
                  <a:pt x="484631" y="394715"/>
                </a:lnTo>
                <a:lnTo>
                  <a:pt x="483107" y="390143"/>
                </a:lnTo>
                <a:lnTo>
                  <a:pt x="480060" y="384048"/>
                </a:lnTo>
                <a:lnTo>
                  <a:pt x="477012" y="379476"/>
                </a:lnTo>
                <a:lnTo>
                  <a:pt x="475488" y="373379"/>
                </a:lnTo>
                <a:lnTo>
                  <a:pt x="466343" y="355091"/>
                </a:lnTo>
                <a:lnTo>
                  <a:pt x="460248" y="339851"/>
                </a:lnTo>
                <a:lnTo>
                  <a:pt x="452628" y="324612"/>
                </a:lnTo>
                <a:lnTo>
                  <a:pt x="446531" y="310896"/>
                </a:lnTo>
                <a:lnTo>
                  <a:pt x="438912" y="297179"/>
                </a:lnTo>
                <a:lnTo>
                  <a:pt x="431292" y="281939"/>
                </a:lnTo>
                <a:lnTo>
                  <a:pt x="422148" y="268224"/>
                </a:lnTo>
                <a:lnTo>
                  <a:pt x="414528" y="254507"/>
                </a:lnTo>
                <a:lnTo>
                  <a:pt x="405384" y="240791"/>
                </a:lnTo>
                <a:lnTo>
                  <a:pt x="396240" y="228600"/>
                </a:lnTo>
                <a:lnTo>
                  <a:pt x="387096" y="214884"/>
                </a:lnTo>
                <a:lnTo>
                  <a:pt x="379476" y="202691"/>
                </a:lnTo>
                <a:lnTo>
                  <a:pt x="370331" y="188976"/>
                </a:lnTo>
                <a:lnTo>
                  <a:pt x="352043" y="164591"/>
                </a:lnTo>
                <a:lnTo>
                  <a:pt x="342900" y="153924"/>
                </a:lnTo>
                <a:lnTo>
                  <a:pt x="333755" y="141731"/>
                </a:lnTo>
                <a:lnTo>
                  <a:pt x="324612" y="131063"/>
                </a:lnTo>
                <a:lnTo>
                  <a:pt x="316992" y="121919"/>
                </a:lnTo>
                <a:lnTo>
                  <a:pt x="307848" y="111251"/>
                </a:lnTo>
                <a:lnTo>
                  <a:pt x="300228" y="102107"/>
                </a:lnTo>
                <a:lnTo>
                  <a:pt x="291084" y="92963"/>
                </a:lnTo>
                <a:lnTo>
                  <a:pt x="283464" y="83819"/>
                </a:lnTo>
                <a:lnTo>
                  <a:pt x="277367" y="76200"/>
                </a:lnTo>
                <a:lnTo>
                  <a:pt x="269748" y="68579"/>
                </a:lnTo>
                <a:lnTo>
                  <a:pt x="262128" y="62484"/>
                </a:lnTo>
                <a:lnTo>
                  <a:pt x="233172" y="33527"/>
                </a:lnTo>
                <a:lnTo>
                  <a:pt x="228600" y="32003"/>
                </a:lnTo>
                <a:lnTo>
                  <a:pt x="205740" y="16763"/>
                </a:lnTo>
                <a:lnTo>
                  <a:pt x="184404" y="7619"/>
                </a:lnTo>
                <a:lnTo>
                  <a:pt x="164592" y="1524"/>
                </a:lnTo>
                <a:lnTo>
                  <a:pt x="144780" y="0"/>
                </a:lnTo>
                <a:lnTo>
                  <a:pt x="124967" y="1524"/>
                </a:lnTo>
                <a:lnTo>
                  <a:pt x="108204" y="6096"/>
                </a:lnTo>
                <a:lnTo>
                  <a:pt x="91440" y="13715"/>
                </a:lnTo>
                <a:lnTo>
                  <a:pt x="77724" y="22860"/>
                </a:lnTo>
                <a:lnTo>
                  <a:pt x="64007" y="33527"/>
                </a:lnTo>
                <a:lnTo>
                  <a:pt x="50292" y="45719"/>
                </a:lnTo>
                <a:lnTo>
                  <a:pt x="39624" y="57912"/>
                </a:lnTo>
                <a:lnTo>
                  <a:pt x="21336" y="85343"/>
                </a:lnTo>
                <a:lnTo>
                  <a:pt x="7619" y="112776"/>
                </a:lnTo>
                <a:lnTo>
                  <a:pt x="4572" y="126491"/>
                </a:lnTo>
                <a:lnTo>
                  <a:pt x="3048" y="131063"/>
                </a:lnTo>
                <a:lnTo>
                  <a:pt x="1524" y="140207"/>
                </a:lnTo>
                <a:lnTo>
                  <a:pt x="0" y="149351"/>
                </a:lnTo>
                <a:lnTo>
                  <a:pt x="0" y="187451"/>
                </a:lnTo>
                <a:lnTo>
                  <a:pt x="1524" y="202691"/>
                </a:lnTo>
                <a:lnTo>
                  <a:pt x="4572" y="217931"/>
                </a:lnTo>
                <a:lnTo>
                  <a:pt x="9143" y="233172"/>
                </a:lnTo>
                <a:lnTo>
                  <a:pt x="21336" y="260603"/>
                </a:lnTo>
                <a:lnTo>
                  <a:pt x="30480" y="271272"/>
                </a:lnTo>
                <a:lnTo>
                  <a:pt x="42672" y="283463"/>
                </a:lnTo>
                <a:lnTo>
                  <a:pt x="54864" y="291084"/>
                </a:lnTo>
                <a:lnTo>
                  <a:pt x="71628" y="297179"/>
                </a:lnTo>
                <a:lnTo>
                  <a:pt x="88392" y="300227"/>
                </a:lnTo>
                <a:lnTo>
                  <a:pt x="108204" y="301751"/>
                </a:lnTo>
                <a:lnTo>
                  <a:pt x="144780" y="304800"/>
                </a:lnTo>
                <a:lnTo>
                  <a:pt x="178307" y="307848"/>
                </a:lnTo>
                <a:lnTo>
                  <a:pt x="192024" y="309372"/>
                </a:lnTo>
                <a:lnTo>
                  <a:pt x="207264" y="309372"/>
                </a:lnTo>
                <a:lnTo>
                  <a:pt x="220980" y="310896"/>
                </a:lnTo>
                <a:lnTo>
                  <a:pt x="233172" y="312419"/>
                </a:lnTo>
                <a:lnTo>
                  <a:pt x="254507" y="315467"/>
                </a:lnTo>
                <a:lnTo>
                  <a:pt x="263652" y="316991"/>
                </a:lnTo>
                <a:lnTo>
                  <a:pt x="271272" y="320039"/>
                </a:lnTo>
                <a:lnTo>
                  <a:pt x="283464" y="323088"/>
                </a:lnTo>
                <a:lnTo>
                  <a:pt x="286512" y="324612"/>
                </a:lnTo>
                <a:lnTo>
                  <a:pt x="281940" y="324612"/>
                </a:lnTo>
                <a:lnTo>
                  <a:pt x="278892" y="326136"/>
                </a:lnTo>
                <a:lnTo>
                  <a:pt x="277367" y="326136"/>
                </a:lnTo>
                <a:lnTo>
                  <a:pt x="274319" y="327660"/>
                </a:lnTo>
                <a:lnTo>
                  <a:pt x="271272" y="330707"/>
                </a:lnTo>
                <a:lnTo>
                  <a:pt x="277367" y="333755"/>
                </a:lnTo>
                <a:lnTo>
                  <a:pt x="284988" y="336803"/>
                </a:lnTo>
                <a:lnTo>
                  <a:pt x="291084" y="341376"/>
                </a:lnTo>
                <a:lnTo>
                  <a:pt x="300228" y="345948"/>
                </a:lnTo>
                <a:lnTo>
                  <a:pt x="307848" y="350519"/>
                </a:lnTo>
                <a:lnTo>
                  <a:pt x="316992" y="356615"/>
                </a:lnTo>
                <a:lnTo>
                  <a:pt x="324612" y="362712"/>
                </a:lnTo>
                <a:lnTo>
                  <a:pt x="333755" y="368807"/>
                </a:lnTo>
                <a:lnTo>
                  <a:pt x="344424" y="376427"/>
                </a:lnTo>
                <a:lnTo>
                  <a:pt x="353567" y="384048"/>
                </a:lnTo>
                <a:lnTo>
                  <a:pt x="387096" y="417576"/>
                </a:lnTo>
                <a:lnTo>
                  <a:pt x="394716" y="426719"/>
                </a:lnTo>
                <a:lnTo>
                  <a:pt x="400812" y="434339"/>
                </a:lnTo>
                <a:lnTo>
                  <a:pt x="409955" y="445007"/>
                </a:lnTo>
                <a:lnTo>
                  <a:pt x="417576" y="457200"/>
                </a:lnTo>
                <a:lnTo>
                  <a:pt x="426719" y="467867"/>
                </a:lnTo>
                <a:lnTo>
                  <a:pt x="434340" y="478536"/>
                </a:lnTo>
                <a:lnTo>
                  <a:pt x="443484" y="489203"/>
                </a:lnTo>
                <a:lnTo>
                  <a:pt x="451104" y="499872"/>
                </a:lnTo>
                <a:lnTo>
                  <a:pt x="460248" y="509015"/>
                </a:lnTo>
                <a:lnTo>
                  <a:pt x="469392" y="516636"/>
                </a:lnTo>
                <a:lnTo>
                  <a:pt x="478536" y="525779"/>
                </a:lnTo>
                <a:lnTo>
                  <a:pt x="487680" y="533400"/>
                </a:lnTo>
                <a:lnTo>
                  <a:pt x="498348" y="539496"/>
                </a:lnTo>
                <a:lnTo>
                  <a:pt x="507492" y="545591"/>
                </a:lnTo>
                <a:lnTo>
                  <a:pt x="518160" y="551688"/>
                </a:lnTo>
                <a:lnTo>
                  <a:pt x="527304" y="556260"/>
                </a:lnTo>
                <a:lnTo>
                  <a:pt x="537972" y="559307"/>
                </a:lnTo>
                <a:lnTo>
                  <a:pt x="548640" y="560831"/>
                </a:lnTo>
                <a:lnTo>
                  <a:pt x="576072" y="560831"/>
                </a:lnTo>
                <a:lnTo>
                  <a:pt x="583692" y="559307"/>
                </a:lnTo>
                <a:lnTo>
                  <a:pt x="589788" y="557784"/>
                </a:lnTo>
                <a:lnTo>
                  <a:pt x="597407" y="554736"/>
                </a:lnTo>
                <a:lnTo>
                  <a:pt x="615696" y="545591"/>
                </a:lnTo>
                <a:lnTo>
                  <a:pt x="621792" y="541019"/>
                </a:lnTo>
                <a:lnTo>
                  <a:pt x="626364" y="537972"/>
                </a:lnTo>
                <a:lnTo>
                  <a:pt x="630936" y="533400"/>
                </a:lnTo>
                <a:lnTo>
                  <a:pt x="633984" y="528827"/>
                </a:lnTo>
                <a:lnTo>
                  <a:pt x="638555" y="522731"/>
                </a:lnTo>
                <a:lnTo>
                  <a:pt x="640080" y="518160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9085085" y="7100836"/>
            <a:ext cx="192024" cy="54864"/>
          </a:xfrm>
          <a:custGeom>
            <a:avLst/>
            <a:gdLst/>
            <a:ahLst/>
            <a:cxnLst/>
            <a:rect l="l" t="t" r="r" b="b"/>
            <a:pathLst>
              <a:path w="192024" h="54864">
                <a:moveTo>
                  <a:pt x="0" y="54864"/>
                </a:moveTo>
                <a:lnTo>
                  <a:pt x="12191" y="54864"/>
                </a:lnTo>
                <a:lnTo>
                  <a:pt x="21336" y="53340"/>
                </a:lnTo>
                <a:lnTo>
                  <a:pt x="32003" y="50292"/>
                </a:lnTo>
                <a:lnTo>
                  <a:pt x="44196" y="47244"/>
                </a:lnTo>
                <a:lnTo>
                  <a:pt x="57912" y="42673"/>
                </a:lnTo>
                <a:lnTo>
                  <a:pt x="71627" y="39625"/>
                </a:lnTo>
                <a:lnTo>
                  <a:pt x="85344" y="35052"/>
                </a:lnTo>
                <a:lnTo>
                  <a:pt x="99060" y="28956"/>
                </a:lnTo>
                <a:lnTo>
                  <a:pt x="126491" y="19813"/>
                </a:lnTo>
                <a:lnTo>
                  <a:pt x="138684" y="15240"/>
                </a:lnTo>
                <a:lnTo>
                  <a:pt x="149351" y="10668"/>
                </a:lnTo>
                <a:lnTo>
                  <a:pt x="158496" y="6097"/>
                </a:lnTo>
                <a:lnTo>
                  <a:pt x="166115" y="3049"/>
                </a:lnTo>
                <a:lnTo>
                  <a:pt x="170688" y="0"/>
                </a:lnTo>
                <a:lnTo>
                  <a:pt x="182880" y="12192"/>
                </a:lnTo>
                <a:lnTo>
                  <a:pt x="184403" y="15240"/>
                </a:lnTo>
                <a:lnTo>
                  <a:pt x="192024" y="22861"/>
                </a:lnTo>
                <a:lnTo>
                  <a:pt x="187451" y="24385"/>
                </a:lnTo>
                <a:lnTo>
                  <a:pt x="182880" y="27433"/>
                </a:lnTo>
                <a:lnTo>
                  <a:pt x="175260" y="28956"/>
                </a:lnTo>
                <a:lnTo>
                  <a:pt x="153924" y="35052"/>
                </a:lnTo>
                <a:lnTo>
                  <a:pt x="141732" y="38100"/>
                </a:lnTo>
                <a:lnTo>
                  <a:pt x="128015" y="39625"/>
                </a:lnTo>
                <a:lnTo>
                  <a:pt x="114300" y="44197"/>
                </a:lnTo>
                <a:lnTo>
                  <a:pt x="100584" y="45721"/>
                </a:lnTo>
                <a:lnTo>
                  <a:pt x="85344" y="48768"/>
                </a:lnTo>
                <a:lnTo>
                  <a:pt x="54864" y="51816"/>
                </a:lnTo>
                <a:lnTo>
                  <a:pt x="41148" y="54864"/>
                </a:lnTo>
                <a:lnTo>
                  <a:pt x="0" y="54864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8605024" y="6980440"/>
            <a:ext cx="80773" cy="99060"/>
          </a:xfrm>
          <a:custGeom>
            <a:avLst/>
            <a:gdLst/>
            <a:ahLst/>
            <a:cxnLst/>
            <a:rect l="l" t="t" r="r" b="b"/>
            <a:pathLst>
              <a:path w="80773" h="99060">
                <a:moveTo>
                  <a:pt x="68581" y="3048"/>
                </a:moveTo>
                <a:lnTo>
                  <a:pt x="74676" y="6096"/>
                </a:lnTo>
                <a:lnTo>
                  <a:pt x="79249" y="10669"/>
                </a:lnTo>
                <a:lnTo>
                  <a:pt x="80773" y="15240"/>
                </a:lnTo>
                <a:lnTo>
                  <a:pt x="80773" y="27433"/>
                </a:lnTo>
                <a:lnTo>
                  <a:pt x="79249" y="33529"/>
                </a:lnTo>
                <a:lnTo>
                  <a:pt x="77725" y="38100"/>
                </a:lnTo>
                <a:lnTo>
                  <a:pt x="74676" y="47245"/>
                </a:lnTo>
                <a:lnTo>
                  <a:pt x="71629" y="57912"/>
                </a:lnTo>
                <a:lnTo>
                  <a:pt x="65533" y="76200"/>
                </a:lnTo>
                <a:lnTo>
                  <a:pt x="64009" y="82296"/>
                </a:lnTo>
                <a:lnTo>
                  <a:pt x="62485" y="88393"/>
                </a:lnTo>
                <a:lnTo>
                  <a:pt x="56388" y="97536"/>
                </a:lnTo>
                <a:lnTo>
                  <a:pt x="50293" y="99060"/>
                </a:lnTo>
                <a:lnTo>
                  <a:pt x="47245" y="99060"/>
                </a:lnTo>
                <a:lnTo>
                  <a:pt x="44197" y="97536"/>
                </a:lnTo>
                <a:lnTo>
                  <a:pt x="36576" y="97536"/>
                </a:lnTo>
                <a:lnTo>
                  <a:pt x="35052" y="96012"/>
                </a:lnTo>
                <a:lnTo>
                  <a:pt x="32005" y="94488"/>
                </a:lnTo>
                <a:lnTo>
                  <a:pt x="28957" y="94488"/>
                </a:lnTo>
                <a:lnTo>
                  <a:pt x="27433" y="96012"/>
                </a:lnTo>
                <a:lnTo>
                  <a:pt x="24385" y="96012"/>
                </a:lnTo>
                <a:lnTo>
                  <a:pt x="22861" y="94488"/>
                </a:lnTo>
                <a:lnTo>
                  <a:pt x="21337" y="94488"/>
                </a:lnTo>
                <a:lnTo>
                  <a:pt x="19812" y="92964"/>
                </a:lnTo>
                <a:lnTo>
                  <a:pt x="19812" y="89917"/>
                </a:lnTo>
                <a:lnTo>
                  <a:pt x="12193" y="89917"/>
                </a:lnTo>
                <a:lnTo>
                  <a:pt x="10669" y="88393"/>
                </a:lnTo>
                <a:lnTo>
                  <a:pt x="9145" y="86869"/>
                </a:lnTo>
                <a:lnTo>
                  <a:pt x="9145" y="82296"/>
                </a:lnTo>
                <a:lnTo>
                  <a:pt x="4573" y="82296"/>
                </a:lnTo>
                <a:lnTo>
                  <a:pt x="1525" y="80772"/>
                </a:lnTo>
                <a:lnTo>
                  <a:pt x="0" y="77724"/>
                </a:lnTo>
                <a:lnTo>
                  <a:pt x="1525" y="73152"/>
                </a:lnTo>
                <a:lnTo>
                  <a:pt x="3049" y="71629"/>
                </a:lnTo>
                <a:lnTo>
                  <a:pt x="6097" y="65533"/>
                </a:lnTo>
                <a:lnTo>
                  <a:pt x="12193" y="59436"/>
                </a:lnTo>
                <a:lnTo>
                  <a:pt x="13717" y="54864"/>
                </a:lnTo>
                <a:lnTo>
                  <a:pt x="16764" y="50293"/>
                </a:lnTo>
                <a:lnTo>
                  <a:pt x="22861" y="44196"/>
                </a:lnTo>
                <a:lnTo>
                  <a:pt x="27433" y="35052"/>
                </a:lnTo>
                <a:lnTo>
                  <a:pt x="28957" y="28957"/>
                </a:lnTo>
                <a:lnTo>
                  <a:pt x="32005" y="24384"/>
                </a:lnTo>
                <a:lnTo>
                  <a:pt x="32005" y="21336"/>
                </a:lnTo>
                <a:lnTo>
                  <a:pt x="33529" y="18288"/>
                </a:lnTo>
                <a:lnTo>
                  <a:pt x="36576" y="13717"/>
                </a:lnTo>
                <a:lnTo>
                  <a:pt x="39625" y="7621"/>
                </a:lnTo>
                <a:lnTo>
                  <a:pt x="45721" y="3048"/>
                </a:lnTo>
                <a:lnTo>
                  <a:pt x="57912" y="0"/>
                </a:lnTo>
                <a:lnTo>
                  <a:pt x="68581" y="3048"/>
                </a:lnTo>
              </a:path>
            </a:pathLst>
          </a:custGeom>
          <a:solidFill>
            <a:srgbClr val="B5595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8649221" y="6983488"/>
            <a:ext cx="36576" cy="96012"/>
          </a:xfrm>
          <a:custGeom>
            <a:avLst/>
            <a:gdLst/>
            <a:ahLst/>
            <a:cxnLst/>
            <a:rect l="l" t="t" r="r" b="b"/>
            <a:pathLst>
              <a:path w="36576" h="96012">
                <a:moveTo>
                  <a:pt x="6096" y="96012"/>
                </a:moveTo>
                <a:lnTo>
                  <a:pt x="12191" y="92964"/>
                </a:lnTo>
                <a:lnTo>
                  <a:pt x="15240" y="89916"/>
                </a:lnTo>
                <a:lnTo>
                  <a:pt x="18288" y="85345"/>
                </a:lnTo>
                <a:lnTo>
                  <a:pt x="19812" y="79248"/>
                </a:lnTo>
                <a:lnTo>
                  <a:pt x="21336" y="73152"/>
                </a:lnTo>
                <a:lnTo>
                  <a:pt x="27432" y="54864"/>
                </a:lnTo>
                <a:lnTo>
                  <a:pt x="30479" y="44197"/>
                </a:lnTo>
                <a:lnTo>
                  <a:pt x="33528" y="35052"/>
                </a:lnTo>
                <a:lnTo>
                  <a:pt x="35052" y="30481"/>
                </a:lnTo>
                <a:lnTo>
                  <a:pt x="36576" y="24385"/>
                </a:lnTo>
                <a:lnTo>
                  <a:pt x="36576" y="10669"/>
                </a:lnTo>
                <a:lnTo>
                  <a:pt x="35052" y="7621"/>
                </a:lnTo>
                <a:lnTo>
                  <a:pt x="30479" y="3048"/>
                </a:lnTo>
                <a:lnTo>
                  <a:pt x="24384" y="0"/>
                </a:lnTo>
                <a:lnTo>
                  <a:pt x="27432" y="3048"/>
                </a:lnTo>
                <a:lnTo>
                  <a:pt x="30479" y="7621"/>
                </a:lnTo>
                <a:lnTo>
                  <a:pt x="32003" y="13716"/>
                </a:lnTo>
                <a:lnTo>
                  <a:pt x="30479" y="21336"/>
                </a:lnTo>
                <a:lnTo>
                  <a:pt x="28955" y="25909"/>
                </a:lnTo>
                <a:lnTo>
                  <a:pt x="24384" y="30481"/>
                </a:lnTo>
                <a:lnTo>
                  <a:pt x="16764" y="32004"/>
                </a:lnTo>
                <a:lnTo>
                  <a:pt x="4572" y="28957"/>
                </a:lnTo>
                <a:lnTo>
                  <a:pt x="7620" y="32004"/>
                </a:lnTo>
                <a:lnTo>
                  <a:pt x="10667" y="33528"/>
                </a:lnTo>
                <a:lnTo>
                  <a:pt x="12191" y="33528"/>
                </a:lnTo>
                <a:lnTo>
                  <a:pt x="13715" y="35052"/>
                </a:lnTo>
                <a:lnTo>
                  <a:pt x="16764" y="36576"/>
                </a:lnTo>
                <a:lnTo>
                  <a:pt x="22860" y="36576"/>
                </a:lnTo>
                <a:lnTo>
                  <a:pt x="22860" y="38100"/>
                </a:lnTo>
                <a:lnTo>
                  <a:pt x="18288" y="38100"/>
                </a:lnTo>
                <a:lnTo>
                  <a:pt x="13715" y="39624"/>
                </a:lnTo>
                <a:lnTo>
                  <a:pt x="6096" y="39624"/>
                </a:lnTo>
                <a:lnTo>
                  <a:pt x="1524" y="38100"/>
                </a:lnTo>
                <a:lnTo>
                  <a:pt x="0" y="38100"/>
                </a:lnTo>
                <a:lnTo>
                  <a:pt x="0" y="39624"/>
                </a:lnTo>
                <a:lnTo>
                  <a:pt x="1524" y="39624"/>
                </a:lnTo>
                <a:lnTo>
                  <a:pt x="4572" y="42673"/>
                </a:lnTo>
                <a:lnTo>
                  <a:pt x="7620" y="44197"/>
                </a:lnTo>
                <a:lnTo>
                  <a:pt x="12191" y="44197"/>
                </a:lnTo>
                <a:lnTo>
                  <a:pt x="16764" y="45721"/>
                </a:lnTo>
                <a:lnTo>
                  <a:pt x="18288" y="50292"/>
                </a:lnTo>
                <a:lnTo>
                  <a:pt x="16764" y="53340"/>
                </a:lnTo>
                <a:lnTo>
                  <a:pt x="12191" y="57912"/>
                </a:lnTo>
                <a:lnTo>
                  <a:pt x="13715" y="59436"/>
                </a:lnTo>
                <a:lnTo>
                  <a:pt x="15240" y="62485"/>
                </a:lnTo>
                <a:lnTo>
                  <a:pt x="16764" y="67057"/>
                </a:lnTo>
                <a:lnTo>
                  <a:pt x="16764" y="79248"/>
                </a:lnTo>
                <a:lnTo>
                  <a:pt x="15240" y="85345"/>
                </a:lnTo>
                <a:lnTo>
                  <a:pt x="12191" y="91440"/>
                </a:lnTo>
                <a:lnTo>
                  <a:pt x="6096" y="96012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8624836" y="7053592"/>
            <a:ext cx="19813" cy="21336"/>
          </a:xfrm>
          <a:custGeom>
            <a:avLst/>
            <a:gdLst/>
            <a:ahLst/>
            <a:cxnLst/>
            <a:rect l="l" t="t" r="r" b="b"/>
            <a:pathLst>
              <a:path w="19813" h="21336">
                <a:moveTo>
                  <a:pt x="12193" y="19812"/>
                </a:moveTo>
                <a:lnTo>
                  <a:pt x="10669" y="21336"/>
                </a:lnTo>
                <a:lnTo>
                  <a:pt x="3049" y="21336"/>
                </a:lnTo>
                <a:lnTo>
                  <a:pt x="1525" y="19812"/>
                </a:lnTo>
                <a:lnTo>
                  <a:pt x="0" y="19812"/>
                </a:lnTo>
                <a:lnTo>
                  <a:pt x="0" y="15241"/>
                </a:lnTo>
                <a:lnTo>
                  <a:pt x="3049" y="10669"/>
                </a:lnTo>
                <a:lnTo>
                  <a:pt x="7621" y="4572"/>
                </a:lnTo>
                <a:lnTo>
                  <a:pt x="13717" y="0"/>
                </a:lnTo>
                <a:lnTo>
                  <a:pt x="16764" y="0"/>
                </a:lnTo>
                <a:lnTo>
                  <a:pt x="19813" y="4572"/>
                </a:lnTo>
                <a:lnTo>
                  <a:pt x="18288" y="10669"/>
                </a:lnTo>
                <a:lnTo>
                  <a:pt x="12193" y="19812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8603500" y="7039876"/>
            <a:ext cx="16765" cy="22860"/>
          </a:xfrm>
          <a:custGeom>
            <a:avLst/>
            <a:gdLst/>
            <a:ahLst/>
            <a:cxnLst/>
            <a:rect l="l" t="t" r="r" b="b"/>
            <a:pathLst>
              <a:path w="16765" h="22860">
                <a:moveTo>
                  <a:pt x="9145" y="22860"/>
                </a:moveTo>
                <a:lnTo>
                  <a:pt x="4573" y="22860"/>
                </a:lnTo>
                <a:lnTo>
                  <a:pt x="1524" y="21336"/>
                </a:lnTo>
                <a:lnTo>
                  <a:pt x="0" y="18288"/>
                </a:lnTo>
                <a:lnTo>
                  <a:pt x="1524" y="13716"/>
                </a:lnTo>
                <a:lnTo>
                  <a:pt x="3049" y="10669"/>
                </a:lnTo>
                <a:lnTo>
                  <a:pt x="6097" y="6097"/>
                </a:lnTo>
                <a:lnTo>
                  <a:pt x="12193" y="0"/>
                </a:lnTo>
                <a:lnTo>
                  <a:pt x="15241" y="1524"/>
                </a:lnTo>
                <a:lnTo>
                  <a:pt x="16765" y="4573"/>
                </a:lnTo>
                <a:lnTo>
                  <a:pt x="15241" y="12193"/>
                </a:lnTo>
                <a:lnTo>
                  <a:pt x="9145" y="2286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8612645" y="7045973"/>
            <a:ext cx="21336" cy="24384"/>
          </a:xfrm>
          <a:custGeom>
            <a:avLst/>
            <a:gdLst/>
            <a:ahLst/>
            <a:cxnLst/>
            <a:rect l="l" t="t" r="r" b="b"/>
            <a:pathLst>
              <a:path w="21336" h="24384">
                <a:moveTo>
                  <a:pt x="12191" y="24384"/>
                </a:moveTo>
                <a:lnTo>
                  <a:pt x="4572" y="24384"/>
                </a:lnTo>
                <a:lnTo>
                  <a:pt x="3048" y="22860"/>
                </a:lnTo>
                <a:lnTo>
                  <a:pt x="1524" y="21336"/>
                </a:lnTo>
                <a:lnTo>
                  <a:pt x="1524" y="19812"/>
                </a:lnTo>
                <a:lnTo>
                  <a:pt x="0" y="18288"/>
                </a:lnTo>
                <a:lnTo>
                  <a:pt x="1524" y="16763"/>
                </a:lnTo>
                <a:lnTo>
                  <a:pt x="10667" y="4572"/>
                </a:lnTo>
                <a:lnTo>
                  <a:pt x="15240" y="1524"/>
                </a:lnTo>
                <a:lnTo>
                  <a:pt x="19812" y="0"/>
                </a:lnTo>
                <a:lnTo>
                  <a:pt x="21336" y="3048"/>
                </a:lnTo>
                <a:lnTo>
                  <a:pt x="19812" y="10667"/>
                </a:lnTo>
                <a:lnTo>
                  <a:pt x="15240" y="18288"/>
                </a:lnTo>
                <a:lnTo>
                  <a:pt x="12191" y="24384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8643124" y="6884428"/>
            <a:ext cx="80773" cy="129540"/>
          </a:xfrm>
          <a:custGeom>
            <a:avLst/>
            <a:gdLst/>
            <a:ahLst/>
            <a:cxnLst/>
            <a:rect l="l" t="t" r="r" b="b"/>
            <a:pathLst>
              <a:path w="80773" h="129540">
                <a:moveTo>
                  <a:pt x="76200" y="44196"/>
                </a:moveTo>
                <a:lnTo>
                  <a:pt x="73152" y="51817"/>
                </a:lnTo>
                <a:lnTo>
                  <a:pt x="70105" y="60960"/>
                </a:lnTo>
                <a:lnTo>
                  <a:pt x="65533" y="68581"/>
                </a:lnTo>
                <a:lnTo>
                  <a:pt x="62485" y="76200"/>
                </a:lnTo>
                <a:lnTo>
                  <a:pt x="57912" y="83821"/>
                </a:lnTo>
                <a:lnTo>
                  <a:pt x="54864" y="92964"/>
                </a:lnTo>
                <a:lnTo>
                  <a:pt x="50293" y="103633"/>
                </a:lnTo>
                <a:lnTo>
                  <a:pt x="47245" y="112776"/>
                </a:lnTo>
                <a:lnTo>
                  <a:pt x="45721" y="115824"/>
                </a:lnTo>
                <a:lnTo>
                  <a:pt x="42673" y="120396"/>
                </a:lnTo>
                <a:lnTo>
                  <a:pt x="36576" y="126493"/>
                </a:lnTo>
                <a:lnTo>
                  <a:pt x="33529" y="128017"/>
                </a:lnTo>
                <a:lnTo>
                  <a:pt x="28957" y="129541"/>
                </a:lnTo>
                <a:lnTo>
                  <a:pt x="22861" y="128017"/>
                </a:lnTo>
                <a:lnTo>
                  <a:pt x="18288" y="126493"/>
                </a:lnTo>
                <a:lnTo>
                  <a:pt x="15241" y="126493"/>
                </a:lnTo>
                <a:lnTo>
                  <a:pt x="12193" y="124969"/>
                </a:lnTo>
                <a:lnTo>
                  <a:pt x="9145" y="121921"/>
                </a:lnTo>
                <a:lnTo>
                  <a:pt x="4573" y="118872"/>
                </a:lnTo>
                <a:lnTo>
                  <a:pt x="3049" y="115824"/>
                </a:lnTo>
                <a:lnTo>
                  <a:pt x="0" y="111252"/>
                </a:lnTo>
                <a:lnTo>
                  <a:pt x="0" y="105157"/>
                </a:lnTo>
                <a:lnTo>
                  <a:pt x="1525" y="97536"/>
                </a:lnTo>
                <a:lnTo>
                  <a:pt x="9145" y="83821"/>
                </a:lnTo>
                <a:lnTo>
                  <a:pt x="13717" y="70105"/>
                </a:lnTo>
                <a:lnTo>
                  <a:pt x="18288" y="59436"/>
                </a:lnTo>
                <a:lnTo>
                  <a:pt x="21337" y="45721"/>
                </a:lnTo>
                <a:lnTo>
                  <a:pt x="22861" y="33529"/>
                </a:lnTo>
                <a:lnTo>
                  <a:pt x="25909" y="25908"/>
                </a:lnTo>
                <a:lnTo>
                  <a:pt x="28957" y="16764"/>
                </a:lnTo>
                <a:lnTo>
                  <a:pt x="32005" y="9145"/>
                </a:lnTo>
                <a:lnTo>
                  <a:pt x="38100" y="3048"/>
                </a:lnTo>
                <a:lnTo>
                  <a:pt x="47245" y="0"/>
                </a:lnTo>
                <a:lnTo>
                  <a:pt x="50293" y="0"/>
                </a:lnTo>
                <a:lnTo>
                  <a:pt x="54864" y="1524"/>
                </a:lnTo>
                <a:lnTo>
                  <a:pt x="59437" y="1524"/>
                </a:lnTo>
                <a:lnTo>
                  <a:pt x="64009" y="3048"/>
                </a:lnTo>
                <a:lnTo>
                  <a:pt x="73152" y="9145"/>
                </a:lnTo>
                <a:lnTo>
                  <a:pt x="76200" y="13717"/>
                </a:lnTo>
                <a:lnTo>
                  <a:pt x="77725" y="19812"/>
                </a:lnTo>
                <a:lnTo>
                  <a:pt x="79249" y="24384"/>
                </a:lnTo>
                <a:lnTo>
                  <a:pt x="80773" y="32005"/>
                </a:lnTo>
                <a:lnTo>
                  <a:pt x="79249" y="38100"/>
                </a:lnTo>
                <a:lnTo>
                  <a:pt x="76200" y="44196"/>
                </a:lnTo>
              </a:path>
            </a:pathLst>
          </a:custGeom>
          <a:solidFill>
            <a:srgbClr val="B5595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8661412" y="6887476"/>
            <a:ext cx="62485" cy="126492"/>
          </a:xfrm>
          <a:custGeom>
            <a:avLst/>
            <a:gdLst/>
            <a:ahLst/>
            <a:cxnLst/>
            <a:rect l="l" t="t" r="r" b="b"/>
            <a:pathLst>
              <a:path w="62485" h="126492">
                <a:moveTo>
                  <a:pt x="0" y="123445"/>
                </a:moveTo>
                <a:lnTo>
                  <a:pt x="12193" y="126493"/>
                </a:lnTo>
                <a:lnTo>
                  <a:pt x="15241" y="124969"/>
                </a:lnTo>
                <a:lnTo>
                  <a:pt x="19812" y="123445"/>
                </a:lnTo>
                <a:lnTo>
                  <a:pt x="25909" y="117348"/>
                </a:lnTo>
                <a:lnTo>
                  <a:pt x="28957" y="108204"/>
                </a:lnTo>
                <a:lnTo>
                  <a:pt x="32005" y="100585"/>
                </a:lnTo>
                <a:lnTo>
                  <a:pt x="36576" y="89916"/>
                </a:lnTo>
                <a:lnTo>
                  <a:pt x="41149" y="80773"/>
                </a:lnTo>
                <a:lnTo>
                  <a:pt x="45721" y="73152"/>
                </a:lnTo>
                <a:lnTo>
                  <a:pt x="51817" y="57912"/>
                </a:lnTo>
                <a:lnTo>
                  <a:pt x="56388" y="48769"/>
                </a:lnTo>
                <a:lnTo>
                  <a:pt x="59437" y="41148"/>
                </a:lnTo>
                <a:lnTo>
                  <a:pt x="60961" y="35052"/>
                </a:lnTo>
                <a:lnTo>
                  <a:pt x="62485" y="27433"/>
                </a:lnTo>
                <a:lnTo>
                  <a:pt x="62485" y="21336"/>
                </a:lnTo>
                <a:lnTo>
                  <a:pt x="60961" y="16764"/>
                </a:lnTo>
                <a:lnTo>
                  <a:pt x="57912" y="10669"/>
                </a:lnTo>
                <a:lnTo>
                  <a:pt x="54864" y="6097"/>
                </a:lnTo>
                <a:lnTo>
                  <a:pt x="51817" y="3048"/>
                </a:lnTo>
                <a:lnTo>
                  <a:pt x="47245" y="0"/>
                </a:lnTo>
                <a:lnTo>
                  <a:pt x="48769" y="3048"/>
                </a:lnTo>
                <a:lnTo>
                  <a:pt x="51817" y="6097"/>
                </a:lnTo>
                <a:lnTo>
                  <a:pt x="53341" y="9145"/>
                </a:lnTo>
                <a:lnTo>
                  <a:pt x="54864" y="13716"/>
                </a:lnTo>
                <a:lnTo>
                  <a:pt x="57912" y="18288"/>
                </a:lnTo>
                <a:lnTo>
                  <a:pt x="57912" y="27433"/>
                </a:lnTo>
                <a:lnTo>
                  <a:pt x="54864" y="32004"/>
                </a:lnTo>
                <a:lnTo>
                  <a:pt x="45721" y="38100"/>
                </a:lnTo>
                <a:lnTo>
                  <a:pt x="42673" y="42673"/>
                </a:lnTo>
                <a:lnTo>
                  <a:pt x="39624" y="54864"/>
                </a:lnTo>
                <a:lnTo>
                  <a:pt x="36576" y="64009"/>
                </a:lnTo>
                <a:lnTo>
                  <a:pt x="33529" y="74676"/>
                </a:lnTo>
                <a:lnTo>
                  <a:pt x="30481" y="85345"/>
                </a:lnTo>
                <a:lnTo>
                  <a:pt x="24385" y="97536"/>
                </a:lnTo>
                <a:lnTo>
                  <a:pt x="12193" y="115824"/>
                </a:lnTo>
                <a:lnTo>
                  <a:pt x="6097" y="120397"/>
                </a:lnTo>
                <a:lnTo>
                  <a:pt x="0" y="123445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8822957" y="7053592"/>
            <a:ext cx="79248" cy="85344"/>
          </a:xfrm>
          <a:custGeom>
            <a:avLst/>
            <a:gdLst/>
            <a:ahLst/>
            <a:cxnLst/>
            <a:rect l="l" t="t" r="r" b="b"/>
            <a:pathLst>
              <a:path w="79248" h="85344">
                <a:moveTo>
                  <a:pt x="59436" y="1524"/>
                </a:moveTo>
                <a:lnTo>
                  <a:pt x="62484" y="3048"/>
                </a:lnTo>
                <a:lnTo>
                  <a:pt x="67055" y="3048"/>
                </a:lnTo>
                <a:lnTo>
                  <a:pt x="70104" y="4572"/>
                </a:lnTo>
                <a:lnTo>
                  <a:pt x="79248" y="13717"/>
                </a:lnTo>
                <a:lnTo>
                  <a:pt x="79248" y="22860"/>
                </a:lnTo>
                <a:lnTo>
                  <a:pt x="76200" y="32005"/>
                </a:lnTo>
                <a:lnTo>
                  <a:pt x="74676" y="36577"/>
                </a:lnTo>
                <a:lnTo>
                  <a:pt x="76200" y="38100"/>
                </a:lnTo>
                <a:lnTo>
                  <a:pt x="76200" y="53341"/>
                </a:lnTo>
                <a:lnTo>
                  <a:pt x="74676" y="64008"/>
                </a:lnTo>
                <a:lnTo>
                  <a:pt x="70104" y="76200"/>
                </a:lnTo>
                <a:lnTo>
                  <a:pt x="64008" y="82296"/>
                </a:lnTo>
                <a:lnTo>
                  <a:pt x="60960" y="83820"/>
                </a:lnTo>
                <a:lnTo>
                  <a:pt x="59436" y="83820"/>
                </a:lnTo>
                <a:lnTo>
                  <a:pt x="56388" y="85344"/>
                </a:lnTo>
                <a:lnTo>
                  <a:pt x="50292" y="85344"/>
                </a:lnTo>
                <a:lnTo>
                  <a:pt x="47243" y="83820"/>
                </a:lnTo>
                <a:lnTo>
                  <a:pt x="44196" y="83820"/>
                </a:lnTo>
                <a:lnTo>
                  <a:pt x="39624" y="82296"/>
                </a:lnTo>
                <a:lnTo>
                  <a:pt x="36576" y="79248"/>
                </a:lnTo>
                <a:lnTo>
                  <a:pt x="35052" y="79248"/>
                </a:lnTo>
                <a:lnTo>
                  <a:pt x="33528" y="80772"/>
                </a:lnTo>
                <a:lnTo>
                  <a:pt x="30479" y="80772"/>
                </a:lnTo>
                <a:lnTo>
                  <a:pt x="27431" y="79248"/>
                </a:lnTo>
                <a:lnTo>
                  <a:pt x="22860" y="74677"/>
                </a:lnTo>
                <a:lnTo>
                  <a:pt x="22860" y="73153"/>
                </a:lnTo>
                <a:lnTo>
                  <a:pt x="18288" y="73153"/>
                </a:lnTo>
                <a:lnTo>
                  <a:pt x="15240" y="71629"/>
                </a:lnTo>
                <a:lnTo>
                  <a:pt x="13716" y="70105"/>
                </a:lnTo>
                <a:lnTo>
                  <a:pt x="10667" y="70105"/>
                </a:lnTo>
                <a:lnTo>
                  <a:pt x="9143" y="68581"/>
                </a:lnTo>
                <a:lnTo>
                  <a:pt x="9143" y="65532"/>
                </a:lnTo>
                <a:lnTo>
                  <a:pt x="4572" y="64008"/>
                </a:lnTo>
                <a:lnTo>
                  <a:pt x="1524" y="62484"/>
                </a:lnTo>
                <a:lnTo>
                  <a:pt x="0" y="59436"/>
                </a:lnTo>
                <a:lnTo>
                  <a:pt x="0" y="56388"/>
                </a:lnTo>
                <a:lnTo>
                  <a:pt x="3048" y="50293"/>
                </a:lnTo>
                <a:lnTo>
                  <a:pt x="7619" y="44196"/>
                </a:lnTo>
                <a:lnTo>
                  <a:pt x="10667" y="39624"/>
                </a:lnTo>
                <a:lnTo>
                  <a:pt x="15240" y="36577"/>
                </a:lnTo>
                <a:lnTo>
                  <a:pt x="18288" y="33529"/>
                </a:lnTo>
                <a:lnTo>
                  <a:pt x="22860" y="27432"/>
                </a:lnTo>
                <a:lnTo>
                  <a:pt x="28955" y="22860"/>
                </a:lnTo>
                <a:lnTo>
                  <a:pt x="33528" y="16765"/>
                </a:lnTo>
                <a:lnTo>
                  <a:pt x="33528" y="13717"/>
                </a:lnTo>
                <a:lnTo>
                  <a:pt x="35052" y="12193"/>
                </a:lnTo>
                <a:lnTo>
                  <a:pt x="38100" y="7620"/>
                </a:lnTo>
                <a:lnTo>
                  <a:pt x="42672" y="3048"/>
                </a:lnTo>
                <a:lnTo>
                  <a:pt x="47243" y="0"/>
                </a:lnTo>
                <a:lnTo>
                  <a:pt x="51816" y="0"/>
                </a:lnTo>
                <a:lnTo>
                  <a:pt x="59436" y="1524"/>
                </a:lnTo>
              </a:path>
            </a:pathLst>
          </a:custGeom>
          <a:solidFill>
            <a:srgbClr val="B5595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8865629" y="7055116"/>
            <a:ext cx="36576" cy="83820"/>
          </a:xfrm>
          <a:custGeom>
            <a:avLst/>
            <a:gdLst/>
            <a:ahLst/>
            <a:cxnLst/>
            <a:rect l="l" t="t" r="r" b="b"/>
            <a:pathLst>
              <a:path w="36576" h="83820">
                <a:moveTo>
                  <a:pt x="0" y="82296"/>
                </a:moveTo>
                <a:lnTo>
                  <a:pt x="4571" y="82296"/>
                </a:lnTo>
                <a:lnTo>
                  <a:pt x="7620" y="83820"/>
                </a:lnTo>
                <a:lnTo>
                  <a:pt x="13716" y="83820"/>
                </a:lnTo>
                <a:lnTo>
                  <a:pt x="15240" y="82296"/>
                </a:lnTo>
                <a:lnTo>
                  <a:pt x="18288" y="82296"/>
                </a:lnTo>
                <a:lnTo>
                  <a:pt x="21336" y="80772"/>
                </a:lnTo>
                <a:lnTo>
                  <a:pt x="27432" y="74676"/>
                </a:lnTo>
                <a:lnTo>
                  <a:pt x="30480" y="64008"/>
                </a:lnTo>
                <a:lnTo>
                  <a:pt x="33528" y="51817"/>
                </a:lnTo>
                <a:lnTo>
                  <a:pt x="33528" y="42672"/>
                </a:lnTo>
                <a:lnTo>
                  <a:pt x="32004" y="38100"/>
                </a:lnTo>
                <a:lnTo>
                  <a:pt x="32004" y="35053"/>
                </a:lnTo>
                <a:lnTo>
                  <a:pt x="33528" y="30481"/>
                </a:lnTo>
                <a:lnTo>
                  <a:pt x="35052" y="21336"/>
                </a:lnTo>
                <a:lnTo>
                  <a:pt x="36576" y="16764"/>
                </a:lnTo>
                <a:lnTo>
                  <a:pt x="35052" y="13717"/>
                </a:lnTo>
                <a:lnTo>
                  <a:pt x="33528" y="9145"/>
                </a:lnTo>
                <a:lnTo>
                  <a:pt x="30480" y="6096"/>
                </a:lnTo>
                <a:lnTo>
                  <a:pt x="27432" y="4572"/>
                </a:lnTo>
                <a:lnTo>
                  <a:pt x="22859" y="3048"/>
                </a:lnTo>
                <a:lnTo>
                  <a:pt x="19812" y="1524"/>
                </a:lnTo>
                <a:lnTo>
                  <a:pt x="15240" y="0"/>
                </a:lnTo>
                <a:lnTo>
                  <a:pt x="19812" y="3048"/>
                </a:lnTo>
                <a:lnTo>
                  <a:pt x="22859" y="9145"/>
                </a:lnTo>
                <a:lnTo>
                  <a:pt x="25907" y="16764"/>
                </a:lnTo>
                <a:lnTo>
                  <a:pt x="27432" y="24384"/>
                </a:lnTo>
                <a:lnTo>
                  <a:pt x="25907" y="32005"/>
                </a:lnTo>
                <a:lnTo>
                  <a:pt x="21336" y="38100"/>
                </a:lnTo>
                <a:lnTo>
                  <a:pt x="15240" y="41148"/>
                </a:lnTo>
                <a:lnTo>
                  <a:pt x="3047" y="39624"/>
                </a:lnTo>
                <a:lnTo>
                  <a:pt x="4571" y="42672"/>
                </a:lnTo>
                <a:lnTo>
                  <a:pt x="7620" y="44196"/>
                </a:lnTo>
                <a:lnTo>
                  <a:pt x="9144" y="45720"/>
                </a:lnTo>
                <a:lnTo>
                  <a:pt x="12192" y="45720"/>
                </a:lnTo>
                <a:lnTo>
                  <a:pt x="13716" y="47245"/>
                </a:lnTo>
                <a:lnTo>
                  <a:pt x="16764" y="48769"/>
                </a:lnTo>
                <a:lnTo>
                  <a:pt x="22859" y="48769"/>
                </a:lnTo>
                <a:lnTo>
                  <a:pt x="19812" y="51817"/>
                </a:lnTo>
                <a:lnTo>
                  <a:pt x="15240" y="54864"/>
                </a:lnTo>
                <a:lnTo>
                  <a:pt x="9144" y="54864"/>
                </a:lnTo>
                <a:lnTo>
                  <a:pt x="10668" y="56388"/>
                </a:lnTo>
                <a:lnTo>
                  <a:pt x="13716" y="60960"/>
                </a:lnTo>
                <a:lnTo>
                  <a:pt x="15240" y="64008"/>
                </a:lnTo>
                <a:lnTo>
                  <a:pt x="16764" y="68581"/>
                </a:lnTo>
                <a:lnTo>
                  <a:pt x="15240" y="73153"/>
                </a:lnTo>
                <a:lnTo>
                  <a:pt x="12192" y="77724"/>
                </a:lnTo>
                <a:lnTo>
                  <a:pt x="7620" y="80772"/>
                </a:lnTo>
                <a:lnTo>
                  <a:pt x="0" y="82296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8844293" y="7114552"/>
            <a:ext cx="16764" cy="19812"/>
          </a:xfrm>
          <a:custGeom>
            <a:avLst/>
            <a:gdLst/>
            <a:ahLst/>
            <a:cxnLst/>
            <a:rect l="l" t="t" r="r" b="b"/>
            <a:pathLst>
              <a:path w="16764" h="19812">
                <a:moveTo>
                  <a:pt x="0" y="12193"/>
                </a:moveTo>
                <a:lnTo>
                  <a:pt x="0" y="13717"/>
                </a:lnTo>
                <a:lnTo>
                  <a:pt x="1524" y="16764"/>
                </a:lnTo>
                <a:lnTo>
                  <a:pt x="3048" y="18288"/>
                </a:lnTo>
                <a:lnTo>
                  <a:pt x="6095" y="18288"/>
                </a:lnTo>
                <a:lnTo>
                  <a:pt x="7619" y="19812"/>
                </a:lnTo>
                <a:lnTo>
                  <a:pt x="15240" y="19812"/>
                </a:lnTo>
                <a:lnTo>
                  <a:pt x="15240" y="15240"/>
                </a:lnTo>
                <a:lnTo>
                  <a:pt x="16764" y="10669"/>
                </a:lnTo>
                <a:lnTo>
                  <a:pt x="16764" y="1524"/>
                </a:lnTo>
                <a:lnTo>
                  <a:pt x="13716" y="0"/>
                </a:lnTo>
                <a:lnTo>
                  <a:pt x="12192" y="0"/>
                </a:lnTo>
                <a:lnTo>
                  <a:pt x="0" y="12193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8822957" y="7100836"/>
            <a:ext cx="12192" cy="18288"/>
          </a:xfrm>
          <a:custGeom>
            <a:avLst/>
            <a:gdLst/>
            <a:ahLst/>
            <a:cxnLst/>
            <a:rect l="l" t="t" r="r" b="b"/>
            <a:pathLst>
              <a:path w="12192" h="18288">
                <a:moveTo>
                  <a:pt x="0" y="9144"/>
                </a:moveTo>
                <a:lnTo>
                  <a:pt x="0" y="12192"/>
                </a:lnTo>
                <a:lnTo>
                  <a:pt x="1524" y="16764"/>
                </a:lnTo>
                <a:lnTo>
                  <a:pt x="4572" y="18288"/>
                </a:lnTo>
                <a:lnTo>
                  <a:pt x="7619" y="18288"/>
                </a:lnTo>
                <a:lnTo>
                  <a:pt x="10667" y="13716"/>
                </a:lnTo>
                <a:lnTo>
                  <a:pt x="12192" y="9144"/>
                </a:lnTo>
                <a:lnTo>
                  <a:pt x="12192" y="1525"/>
                </a:lnTo>
                <a:lnTo>
                  <a:pt x="10667" y="0"/>
                </a:lnTo>
                <a:lnTo>
                  <a:pt x="9143" y="0"/>
                </a:lnTo>
                <a:lnTo>
                  <a:pt x="4572" y="3049"/>
                </a:lnTo>
                <a:lnTo>
                  <a:pt x="0" y="9144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8832100" y="7106933"/>
            <a:ext cx="16765" cy="19812"/>
          </a:xfrm>
          <a:custGeom>
            <a:avLst/>
            <a:gdLst/>
            <a:ahLst/>
            <a:cxnLst/>
            <a:rect l="l" t="t" r="r" b="b"/>
            <a:pathLst>
              <a:path w="16765" h="19812">
                <a:moveTo>
                  <a:pt x="0" y="12191"/>
                </a:moveTo>
                <a:lnTo>
                  <a:pt x="0" y="15240"/>
                </a:lnTo>
                <a:lnTo>
                  <a:pt x="3049" y="16764"/>
                </a:lnTo>
                <a:lnTo>
                  <a:pt x="4573" y="18288"/>
                </a:lnTo>
                <a:lnTo>
                  <a:pt x="6097" y="19812"/>
                </a:lnTo>
                <a:lnTo>
                  <a:pt x="13717" y="19812"/>
                </a:lnTo>
                <a:lnTo>
                  <a:pt x="16765" y="10667"/>
                </a:lnTo>
                <a:lnTo>
                  <a:pt x="16765" y="6095"/>
                </a:lnTo>
                <a:lnTo>
                  <a:pt x="15241" y="1524"/>
                </a:lnTo>
                <a:lnTo>
                  <a:pt x="13717" y="0"/>
                </a:lnTo>
                <a:lnTo>
                  <a:pt x="10669" y="1524"/>
                </a:lnTo>
                <a:lnTo>
                  <a:pt x="6097" y="4571"/>
                </a:lnTo>
                <a:lnTo>
                  <a:pt x="0" y="12191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8856485" y="6911861"/>
            <a:ext cx="111251" cy="179831"/>
          </a:xfrm>
          <a:custGeom>
            <a:avLst/>
            <a:gdLst/>
            <a:ahLst/>
            <a:cxnLst/>
            <a:rect l="l" t="t" r="r" b="b"/>
            <a:pathLst>
              <a:path w="111251" h="179831">
                <a:moveTo>
                  <a:pt x="53339" y="7619"/>
                </a:moveTo>
                <a:lnTo>
                  <a:pt x="56388" y="4572"/>
                </a:lnTo>
                <a:lnTo>
                  <a:pt x="60960" y="3048"/>
                </a:lnTo>
                <a:lnTo>
                  <a:pt x="64008" y="1524"/>
                </a:lnTo>
                <a:lnTo>
                  <a:pt x="70103" y="0"/>
                </a:lnTo>
                <a:lnTo>
                  <a:pt x="74676" y="0"/>
                </a:lnTo>
                <a:lnTo>
                  <a:pt x="80772" y="1524"/>
                </a:lnTo>
                <a:lnTo>
                  <a:pt x="88391" y="4572"/>
                </a:lnTo>
                <a:lnTo>
                  <a:pt x="94488" y="7619"/>
                </a:lnTo>
                <a:lnTo>
                  <a:pt x="99060" y="12191"/>
                </a:lnTo>
                <a:lnTo>
                  <a:pt x="103632" y="18288"/>
                </a:lnTo>
                <a:lnTo>
                  <a:pt x="108203" y="27431"/>
                </a:lnTo>
                <a:lnTo>
                  <a:pt x="111251" y="38100"/>
                </a:lnTo>
                <a:lnTo>
                  <a:pt x="111251" y="59436"/>
                </a:lnTo>
                <a:lnTo>
                  <a:pt x="106680" y="71627"/>
                </a:lnTo>
                <a:lnTo>
                  <a:pt x="99060" y="83819"/>
                </a:lnTo>
                <a:lnTo>
                  <a:pt x="88391" y="99060"/>
                </a:lnTo>
                <a:lnTo>
                  <a:pt x="77724" y="112775"/>
                </a:lnTo>
                <a:lnTo>
                  <a:pt x="68580" y="124967"/>
                </a:lnTo>
                <a:lnTo>
                  <a:pt x="62484" y="135636"/>
                </a:lnTo>
                <a:lnTo>
                  <a:pt x="56388" y="144779"/>
                </a:lnTo>
                <a:lnTo>
                  <a:pt x="51815" y="153924"/>
                </a:lnTo>
                <a:lnTo>
                  <a:pt x="48768" y="161543"/>
                </a:lnTo>
                <a:lnTo>
                  <a:pt x="44196" y="170688"/>
                </a:lnTo>
                <a:lnTo>
                  <a:pt x="41148" y="175260"/>
                </a:lnTo>
                <a:lnTo>
                  <a:pt x="39624" y="176784"/>
                </a:lnTo>
                <a:lnTo>
                  <a:pt x="36576" y="178308"/>
                </a:lnTo>
                <a:lnTo>
                  <a:pt x="32003" y="179831"/>
                </a:lnTo>
                <a:lnTo>
                  <a:pt x="27432" y="179831"/>
                </a:lnTo>
                <a:lnTo>
                  <a:pt x="15239" y="176784"/>
                </a:lnTo>
                <a:lnTo>
                  <a:pt x="7620" y="172212"/>
                </a:lnTo>
                <a:lnTo>
                  <a:pt x="3048" y="167639"/>
                </a:lnTo>
                <a:lnTo>
                  <a:pt x="0" y="160019"/>
                </a:lnTo>
                <a:lnTo>
                  <a:pt x="1524" y="152400"/>
                </a:lnTo>
                <a:lnTo>
                  <a:pt x="1524" y="144779"/>
                </a:lnTo>
                <a:lnTo>
                  <a:pt x="4572" y="137160"/>
                </a:lnTo>
                <a:lnTo>
                  <a:pt x="6096" y="128015"/>
                </a:lnTo>
                <a:lnTo>
                  <a:pt x="9144" y="120396"/>
                </a:lnTo>
                <a:lnTo>
                  <a:pt x="16764" y="99060"/>
                </a:lnTo>
                <a:lnTo>
                  <a:pt x="25908" y="73151"/>
                </a:lnTo>
                <a:lnTo>
                  <a:pt x="33527" y="48767"/>
                </a:lnTo>
                <a:lnTo>
                  <a:pt x="39624" y="30479"/>
                </a:lnTo>
                <a:lnTo>
                  <a:pt x="41148" y="22860"/>
                </a:lnTo>
                <a:lnTo>
                  <a:pt x="45720" y="15239"/>
                </a:lnTo>
                <a:lnTo>
                  <a:pt x="53339" y="7619"/>
                </a:lnTo>
              </a:path>
            </a:pathLst>
          </a:custGeom>
          <a:solidFill>
            <a:srgbClr val="B5595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8871724" y="6921004"/>
            <a:ext cx="96012" cy="170688"/>
          </a:xfrm>
          <a:custGeom>
            <a:avLst/>
            <a:gdLst/>
            <a:ahLst/>
            <a:cxnLst/>
            <a:rect l="l" t="t" r="r" b="b"/>
            <a:pathLst>
              <a:path w="96012" h="170688">
                <a:moveTo>
                  <a:pt x="30481" y="158496"/>
                </a:moveTo>
                <a:lnTo>
                  <a:pt x="33529" y="152400"/>
                </a:lnTo>
                <a:lnTo>
                  <a:pt x="36576" y="144781"/>
                </a:lnTo>
                <a:lnTo>
                  <a:pt x="41149" y="135636"/>
                </a:lnTo>
                <a:lnTo>
                  <a:pt x="47245" y="126493"/>
                </a:lnTo>
                <a:lnTo>
                  <a:pt x="53341" y="115824"/>
                </a:lnTo>
                <a:lnTo>
                  <a:pt x="60961" y="103632"/>
                </a:lnTo>
                <a:lnTo>
                  <a:pt x="71629" y="89917"/>
                </a:lnTo>
                <a:lnTo>
                  <a:pt x="83821" y="74676"/>
                </a:lnTo>
                <a:lnTo>
                  <a:pt x="91441" y="62484"/>
                </a:lnTo>
                <a:lnTo>
                  <a:pt x="94488" y="51817"/>
                </a:lnTo>
                <a:lnTo>
                  <a:pt x="96012" y="39624"/>
                </a:lnTo>
                <a:lnTo>
                  <a:pt x="94488" y="28957"/>
                </a:lnTo>
                <a:lnTo>
                  <a:pt x="92964" y="18288"/>
                </a:lnTo>
                <a:lnTo>
                  <a:pt x="83821" y="3048"/>
                </a:lnTo>
                <a:lnTo>
                  <a:pt x="79249" y="0"/>
                </a:lnTo>
                <a:lnTo>
                  <a:pt x="85345" y="12193"/>
                </a:lnTo>
                <a:lnTo>
                  <a:pt x="86869" y="18288"/>
                </a:lnTo>
                <a:lnTo>
                  <a:pt x="88393" y="24384"/>
                </a:lnTo>
                <a:lnTo>
                  <a:pt x="89917" y="30481"/>
                </a:lnTo>
                <a:lnTo>
                  <a:pt x="89917" y="36576"/>
                </a:lnTo>
                <a:lnTo>
                  <a:pt x="86869" y="42672"/>
                </a:lnTo>
                <a:lnTo>
                  <a:pt x="80773" y="54865"/>
                </a:lnTo>
                <a:lnTo>
                  <a:pt x="76200" y="60960"/>
                </a:lnTo>
                <a:lnTo>
                  <a:pt x="73152" y="67057"/>
                </a:lnTo>
                <a:lnTo>
                  <a:pt x="68581" y="74676"/>
                </a:lnTo>
                <a:lnTo>
                  <a:pt x="64009" y="79248"/>
                </a:lnTo>
                <a:lnTo>
                  <a:pt x="60961" y="85345"/>
                </a:lnTo>
                <a:lnTo>
                  <a:pt x="56388" y="89917"/>
                </a:lnTo>
                <a:lnTo>
                  <a:pt x="54864" y="94488"/>
                </a:lnTo>
                <a:lnTo>
                  <a:pt x="48769" y="103632"/>
                </a:lnTo>
                <a:lnTo>
                  <a:pt x="41149" y="117348"/>
                </a:lnTo>
                <a:lnTo>
                  <a:pt x="35052" y="132588"/>
                </a:lnTo>
                <a:lnTo>
                  <a:pt x="28957" y="143257"/>
                </a:lnTo>
                <a:lnTo>
                  <a:pt x="25909" y="147829"/>
                </a:lnTo>
                <a:lnTo>
                  <a:pt x="22861" y="153924"/>
                </a:lnTo>
                <a:lnTo>
                  <a:pt x="19812" y="156972"/>
                </a:lnTo>
                <a:lnTo>
                  <a:pt x="16764" y="161545"/>
                </a:lnTo>
                <a:lnTo>
                  <a:pt x="13717" y="164593"/>
                </a:lnTo>
                <a:lnTo>
                  <a:pt x="4573" y="167641"/>
                </a:lnTo>
                <a:lnTo>
                  <a:pt x="0" y="167641"/>
                </a:lnTo>
                <a:lnTo>
                  <a:pt x="7621" y="170688"/>
                </a:lnTo>
                <a:lnTo>
                  <a:pt x="18288" y="170688"/>
                </a:lnTo>
                <a:lnTo>
                  <a:pt x="24385" y="167641"/>
                </a:lnTo>
                <a:lnTo>
                  <a:pt x="25909" y="166117"/>
                </a:lnTo>
                <a:lnTo>
                  <a:pt x="28957" y="161545"/>
                </a:lnTo>
                <a:lnTo>
                  <a:pt x="30481" y="158496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8623312" y="6652780"/>
            <a:ext cx="499873" cy="368808"/>
          </a:xfrm>
          <a:custGeom>
            <a:avLst/>
            <a:gdLst/>
            <a:ahLst/>
            <a:cxnLst/>
            <a:rect l="l" t="t" r="r" b="b"/>
            <a:pathLst>
              <a:path w="499873" h="368808">
                <a:moveTo>
                  <a:pt x="170688" y="312420"/>
                </a:moveTo>
                <a:lnTo>
                  <a:pt x="172212" y="315469"/>
                </a:lnTo>
                <a:lnTo>
                  <a:pt x="178309" y="318517"/>
                </a:lnTo>
                <a:lnTo>
                  <a:pt x="192024" y="327660"/>
                </a:lnTo>
                <a:lnTo>
                  <a:pt x="204217" y="333756"/>
                </a:lnTo>
                <a:lnTo>
                  <a:pt x="211837" y="336805"/>
                </a:lnTo>
                <a:lnTo>
                  <a:pt x="219457" y="341377"/>
                </a:lnTo>
                <a:lnTo>
                  <a:pt x="228600" y="344424"/>
                </a:lnTo>
                <a:lnTo>
                  <a:pt x="239269" y="348996"/>
                </a:lnTo>
                <a:lnTo>
                  <a:pt x="249937" y="352044"/>
                </a:lnTo>
                <a:lnTo>
                  <a:pt x="262129" y="356617"/>
                </a:lnTo>
                <a:lnTo>
                  <a:pt x="275845" y="359665"/>
                </a:lnTo>
                <a:lnTo>
                  <a:pt x="289561" y="364236"/>
                </a:lnTo>
                <a:lnTo>
                  <a:pt x="309373" y="367284"/>
                </a:lnTo>
                <a:lnTo>
                  <a:pt x="327661" y="368808"/>
                </a:lnTo>
                <a:lnTo>
                  <a:pt x="344424" y="368808"/>
                </a:lnTo>
                <a:lnTo>
                  <a:pt x="359664" y="367284"/>
                </a:lnTo>
                <a:lnTo>
                  <a:pt x="371857" y="364236"/>
                </a:lnTo>
                <a:lnTo>
                  <a:pt x="384049" y="359665"/>
                </a:lnTo>
                <a:lnTo>
                  <a:pt x="396241" y="353569"/>
                </a:lnTo>
                <a:lnTo>
                  <a:pt x="405385" y="347472"/>
                </a:lnTo>
                <a:lnTo>
                  <a:pt x="414529" y="339853"/>
                </a:lnTo>
                <a:lnTo>
                  <a:pt x="429769" y="324612"/>
                </a:lnTo>
                <a:lnTo>
                  <a:pt x="434341" y="318517"/>
                </a:lnTo>
                <a:lnTo>
                  <a:pt x="438912" y="310896"/>
                </a:lnTo>
                <a:lnTo>
                  <a:pt x="443485" y="304800"/>
                </a:lnTo>
                <a:lnTo>
                  <a:pt x="449581" y="295656"/>
                </a:lnTo>
                <a:lnTo>
                  <a:pt x="455676" y="288036"/>
                </a:lnTo>
                <a:lnTo>
                  <a:pt x="463297" y="275844"/>
                </a:lnTo>
                <a:lnTo>
                  <a:pt x="478537" y="242317"/>
                </a:lnTo>
                <a:lnTo>
                  <a:pt x="486157" y="220981"/>
                </a:lnTo>
                <a:lnTo>
                  <a:pt x="492253" y="199644"/>
                </a:lnTo>
                <a:lnTo>
                  <a:pt x="496824" y="178308"/>
                </a:lnTo>
                <a:lnTo>
                  <a:pt x="499873" y="156972"/>
                </a:lnTo>
                <a:lnTo>
                  <a:pt x="499873" y="140208"/>
                </a:lnTo>
                <a:lnTo>
                  <a:pt x="498349" y="124969"/>
                </a:lnTo>
                <a:lnTo>
                  <a:pt x="496824" y="112777"/>
                </a:lnTo>
                <a:lnTo>
                  <a:pt x="492253" y="99060"/>
                </a:lnTo>
                <a:lnTo>
                  <a:pt x="487681" y="86869"/>
                </a:lnTo>
                <a:lnTo>
                  <a:pt x="483109" y="76200"/>
                </a:lnTo>
                <a:lnTo>
                  <a:pt x="477012" y="67056"/>
                </a:lnTo>
                <a:lnTo>
                  <a:pt x="469393" y="57912"/>
                </a:lnTo>
                <a:lnTo>
                  <a:pt x="446533" y="35053"/>
                </a:lnTo>
                <a:lnTo>
                  <a:pt x="437388" y="28956"/>
                </a:lnTo>
                <a:lnTo>
                  <a:pt x="428245" y="24384"/>
                </a:lnTo>
                <a:lnTo>
                  <a:pt x="417576" y="19812"/>
                </a:lnTo>
                <a:lnTo>
                  <a:pt x="408433" y="15241"/>
                </a:lnTo>
                <a:lnTo>
                  <a:pt x="399288" y="12193"/>
                </a:lnTo>
                <a:lnTo>
                  <a:pt x="388621" y="9144"/>
                </a:lnTo>
                <a:lnTo>
                  <a:pt x="379476" y="6096"/>
                </a:lnTo>
                <a:lnTo>
                  <a:pt x="368809" y="4572"/>
                </a:lnTo>
                <a:lnTo>
                  <a:pt x="359664" y="3048"/>
                </a:lnTo>
                <a:lnTo>
                  <a:pt x="348997" y="1524"/>
                </a:lnTo>
                <a:lnTo>
                  <a:pt x="339853" y="1524"/>
                </a:lnTo>
                <a:lnTo>
                  <a:pt x="330709" y="0"/>
                </a:lnTo>
                <a:lnTo>
                  <a:pt x="304800" y="0"/>
                </a:lnTo>
                <a:lnTo>
                  <a:pt x="297181" y="1524"/>
                </a:lnTo>
                <a:lnTo>
                  <a:pt x="283464" y="1524"/>
                </a:lnTo>
                <a:lnTo>
                  <a:pt x="278893" y="3048"/>
                </a:lnTo>
                <a:lnTo>
                  <a:pt x="274321" y="3048"/>
                </a:lnTo>
                <a:lnTo>
                  <a:pt x="269749" y="4572"/>
                </a:lnTo>
                <a:lnTo>
                  <a:pt x="263653" y="4572"/>
                </a:lnTo>
                <a:lnTo>
                  <a:pt x="259081" y="6096"/>
                </a:lnTo>
                <a:lnTo>
                  <a:pt x="252985" y="6096"/>
                </a:lnTo>
                <a:lnTo>
                  <a:pt x="240793" y="9144"/>
                </a:lnTo>
                <a:lnTo>
                  <a:pt x="233173" y="10669"/>
                </a:lnTo>
                <a:lnTo>
                  <a:pt x="227076" y="12193"/>
                </a:lnTo>
                <a:lnTo>
                  <a:pt x="217933" y="15241"/>
                </a:lnTo>
                <a:lnTo>
                  <a:pt x="207264" y="18289"/>
                </a:lnTo>
                <a:lnTo>
                  <a:pt x="196597" y="22860"/>
                </a:lnTo>
                <a:lnTo>
                  <a:pt x="184405" y="25908"/>
                </a:lnTo>
                <a:lnTo>
                  <a:pt x="163069" y="32005"/>
                </a:lnTo>
                <a:lnTo>
                  <a:pt x="153924" y="35053"/>
                </a:lnTo>
                <a:lnTo>
                  <a:pt x="147829" y="36577"/>
                </a:lnTo>
                <a:lnTo>
                  <a:pt x="96012" y="36577"/>
                </a:lnTo>
                <a:lnTo>
                  <a:pt x="91441" y="38100"/>
                </a:lnTo>
                <a:lnTo>
                  <a:pt x="83821" y="39624"/>
                </a:lnTo>
                <a:lnTo>
                  <a:pt x="79249" y="41148"/>
                </a:lnTo>
                <a:lnTo>
                  <a:pt x="71629" y="45720"/>
                </a:lnTo>
                <a:lnTo>
                  <a:pt x="67057" y="48769"/>
                </a:lnTo>
                <a:lnTo>
                  <a:pt x="60961" y="53341"/>
                </a:lnTo>
                <a:lnTo>
                  <a:pt x="54864" y="60960"/>
                </a:lnTo>
                <a:lnTo>
                  <a:pt x="48769" y="67056"/>
                </a:lnTo>
                <a:lnTo>
                  <a:pt x="42673" y="74677"/>
                </a:lnTo>
                <a:lnTo>
                  <a:pt x="35053" y="85344"/>
                </a:lnTo>
                <a:lnTo>
                  <a:pt x="27433" y="97536"/>
                </a:lnTo>
                <a:lnTo>
                  <a:pt x="21337" y="109729"/>
                </a:lnTo>
                <a:lnTo>
                  <a:pt x="13717" y="123444"/>
                </a:lnTo>
                <a:lnTo>
                  <a:pt x="9145" y="137160"/>
                </a:lnTo>
                <a:lnTo>
                  <a:pt x="4573" y="152400"/>
                </a:lnTo>
                <a:lnTo>
                  <a:pt x="1524" y="167641"/>
                </a:lnTo>
                <a:lnTo>
                  <a:pt x="0" y="175260"/>
                </a:lnTo>
                <a:lnTo>
                  <a:pt x="1524" y="181356"/>
                </a:lnTo>
                <a:lnTo>
                  <a:pt x="3049" y="188977"/>
                </a:lnTo>
                <a:lnTo>
                  <a:pt x="4573" y="195072"/>
                </a:lnTo>
                <a:lnTo>
                  <a:pt x="7621" y="201169"/>
                </a:lnTo>
                <a:lnTo>
                  <a:pt x="12193" y="207265"/>
                </a:lnTo>
                <a:lnTo>
                  <a:pt x="22861" y="219456"/>
                </a:lnTo>
                <a:lnTo>
                  <a:pt x="32005" y="230124"/>
                </a:lnTo>
                <a:lnTo>
                  <a:pt x="36576" y="237744"/>
                </a:lnTo>
                <a:lnTo>
                  <a:pt x="41149" y="243841"/>
                </a:lnTo>
                <a:lnTo>
                  <a:pt x="44197" y="246889"/>
                </a:lnTo>
                <a:lnTo>
                  <a:pt x="45721" y="251460"/>
                </a:lnTo>
                <a:lnTo>
                  <a:pt x="48769" y="254508"/>
                </a:lnTo>
                <a:lnTo>
                  <a:pt x="50293" y="257556"/>
                </a:lnTo>
                <a:lnTo>
                  <a:pt x="56388" y="263653"/>
                </a:lnTo>
                <a:lnTo>
                  <a:pt x="59437" y="268224"/>
                </a:lnTo>
                <a:lnTo>
                  <a:pt x="62485" y="271272"/>
                </a:lnTo>
                <a:lnTo>
                  <a:pt x="67057" y="272796"/>
                </a:lnTo>
                <a:lnTo>
                  <a:pt x="73153" y="275844"/>
                </a:lnTo>
                <a:lnTo>
                  <a:pt x="79249" y="277369"/>
                </a:lnTo>
                <a:lnTo>
                  <a:pt x="86869" y="278893"/>
                </a:lnTo>
                <a:lnTo>
                  <a:pt x="91441" y="278893"/>
                </a:lnTo>
                <a:lnTo>
                  <a:pt x="96012" y="280417"/>
                </a:lnTo>
                <a:lnTo>
                  <a:pt x="102109" y="281941"/>
                </a:lnTo>
                <a:lnTo>
                  <a:pt x="106681" y="283465"/>
                </a:lnTo>
                <a:lnTo>
                  <a:pt x="118873" y="286512"/>
                </a:lnTo>
                <a:lnTo>
                  <a:pt x="123445" y="288036"/>
                </a:lnTo>
                <a:lnTo>
                  <a:pt x="131064" y="291084"/>
                </a:lnTo>
                <a:lnTo>
                  <a:pt x="135637" y="294132"/>
                </a:lnTo>
                <a:lnTo>
                  <a:pt x="141733" y="297181"/>
                </a:lnTo>
                <a:lnTo>
                  <a:pt x="146305" y="298705"/>
                </a:lnTo>
                <a:lnTo>
                  <a:pt x="152400" y="301753"/>
                </a:lnTo>
                <a:lnTo>
                  <a:pt x="166117" y="310896"/>
                </a:lnTo>
                <a:lnTo>
                  <a:pt x="170688" y="312420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8422145" y="6364745"/>
            <a:ext cx="315467" cy="498347"/>
          </a:xfrm>
          <a:custGeom>
            <a:avLst/>
            <a:gdLst/>
            <a:ahLst/>
            <a:cxnLst/>
            <a:rect l="l" t="t" r="r" b="b"/>
            <a:pathLst>
              <a:path w="315467" h="498347">
                <a:moveTo>
                  <a:pt x="22860" y="64007"/>
                </a:moveTo>
                <a:lnTo>
                  <a:pt x="13716" y="60959"/>
                </a:lnTo>
                <a:lnTo>
                  <a:pt x="9143" y="57912"/>
                </a:lnTo>
                <a:lnTo>
                  <a:pt x="6096" y="54863"/>
                </a:lnTo>
                <a:lnTo>
                  <a:pt x="3048" y="50291"/>
                </a:lnTo>
                <a:lnTo>
                  <a:pt x="1524" y="44195"/>
                </a:lnTo>
                <a:lnTo>
                  <a:pt x="0" y="39624"/>
                </a:lnTo>
                <a:lnTo>
                  <a:pt x="0" y="33527"/>
                </a:lnTo>
                <a:lnTo>
                  <a:pt x="1524" y="25907"/>
                </a:lnTo>
                <a:lnTo>
                  <a:pt x="3048" y="21335"/>
                </a:lnTo>
                <a:lnTo>
                  <a:pt x="6096" y="15239"/>
                </a:lnTo>
                <a:lnTo>
                  <a:pt x="9143" y="10668"/>
                </a:lnTo>
                <a:lnTo>
                  <a:pt x="13716" y="6095"/>
                </a:lnTo>
                <a:lnTo>
                  <a:pt x="18288" y="3047"/>
                </a:lnTo>
                <a:lnTo>
                  <a:pt x="22860" y="1524"/>
                </a:lnTo>
                <a:lnTo>
                  <a:pt x="28955" y="0"/>
                </a:lnTo>
                <a:lnTo>
                  <a:pt x="38100" y="0"/>
                </a:lnTo>
                <a:lnTo>
                  <a:pt x="45720" y="1524"/>
                </a:lnTo>
                <a:lnTo>
                  <a:pt x="51816" y="3047"/>
                </a:lnTo>
                <a:lnTo>
                  <a:pt x="59436" y="4571"/>
                </a:lnTo>
                <a:lnTo>
                  <a:pt x="68579" y="7619"/>
                </a:lnTo>
                <a:lnTo>
                  <a:pt x="76200" y="10668"/>
                </a:lnTo>
                <a:lnTo>
                  <a:pt x="85343" y="15239"/>
                </a:lnTo>
                <a:lnTo>
                  <a:pt x="94488" y="21335"/>
                </a:lnTo>
                <a:lnTo>
                  <a:pt x="100584" y="25907"/>
                </a:lnTo>
                <a:lnTo>
                  <a:pt x="105155" y="28956"/>
                </a:lnTo>
                <a:lnTo>
                  <a:pt x="123443" y="47244"/>
                </a:lnTo>
                <a:lnTo>
                  <a:pt x="128016" y="54863"/>
                </a:lnTo>
                <a:lnTo>
                  <a:pt x="146304" y="82295"/>
                </a:lnTo>
                <a:lnTo>
                  <a:pt x="152400" y="92963"/>
                </a:lnTo>
                <a:lnTo>
                  <a:pt x="156972" y="105156"/>
                </a:lnTo>
                <a:lnTo>
                  <a:pt x="169164" y="129539"/>
                </a:lnTo>
                <a:lnTo>
                  <a:pt x="173736" y="143255"/>
                </a:lnTo>
                <a:lnTo>
                  <a:pt x="178308" y="158495"/>
                </a:lnTo>
                <a:lnTo>
                  <a:pt x="182879" y="172212"/>
                </a:lnTo>
                <a:lnTo>
                  <a:pt x="185928" y="185928"/>
                </a:lnTo>
                <a:lnTo>
                  <a:pt x="190500" y="199643"/>
                </a:lnTo>
                <a:lnTo>
                  <a:pt x="193548" y="211835"/>
                </a:lnTo>
                <a:lnTo>
                  <a:pt x="196596" y="224028"/>
                </a:lnTo>
                <a:lnTo>
                  <a:pt x="201167" y="236219"/>
                </a:lnTo>
                <a:lnTo>
                  <a:pt x="204216" y="246888"/>
                </a:lnTo>
                <a:lnTo>
                  <a:pt x="213360" y="268224"/>
                </a:lnTo>
                <a:lnTo>
                  <a:pt x="216408" y="277367"/>
                </a:lnTo>
                <a:lnTo>
                  <a:pt x="222504" y="286512"/>
                </a:lnTo>
                <a:lnTo>
                  <a:pt x="227076" y="294131"/>
                </a:lnTo>
                <a:lnTo>
                  <a:pt x="239267" y="309371"/>
                </a:lnTo>
                <a:lnTo>
                  <a:pt x="245364" y="315467"/>
                </a:lnTo>
                <a:lnTo>
                  <a:pt x="259079" y="324612"/>
                </a:lnTo>
                <a:lnTo>
                  <a:pt x="266700" y="330707"/>
                </a:lnTo>
                <a:lnTo>
                  <a:pt x="272796" y="335279"/>
                </a:lnTo>
                <a:lnTo>
                  <a:pt x="277367" y="336804"/>
                </a:lnTo>
                <a:lnTo>
                  <a:pt x="284988" y="336804"/>
                </a:lnTo>
                <a:lnTo>
                  <a:pt x="300228" y="344424"/>
                </a:lnTo>
                <a:lnTo>
                  <a:pt x="306324" y="352043"/>
                </a:lnTo>
                <a:lnTo>
                  <a:pt x="310896" y="361188"/>
                </a:lnTo>
                <a:lnTo>
                  <a:pt x="313943" y="371855"/>
                </a:lnTo>
                <a:lnTo>
                  <a:pt x="315467" y="385571"/>
                </a:lnTo>
                <a:lnTo>
                  <a:pt x="315467" y="399288"/>
                </a:lnTo>
                <a:lnTo>
                  <a:pt x="310896" y="416052"/>
                </a:lnTo>
                <a:lnTo>
                  <a:pt x="303276" y="434340"/>
                </a:lnTo>
                <a:lnTo>
                  <a:pt x="301752" y="438912"/>
                </a:lnTo>
                <a:lnTo>
                  <a:pt x="292608" y="452628"/>
                </a:lnTo>
                <a:lnTo>
                  <a:pt x="284988" y="463295"/>
                </a:lnTo>
                <a:lnTo>
                  <a:pt x="278891" y="472440"/>
                </a:lnTo>
                <a:lnTo>
                  <a:pt x="271272" y="480059"/>
                </a:lnTo>
                <a:lnTo>
                  <a:pt x="265176" y="484631"/>
                </a:lnTo>
                <a:lnTo>
                  <a:pt x="257555" y="490728"/>
                </a:lnTo>
                <a:lnTo>
                  <a:pt x="251460" y="493776"/>
                </a:lnTo>
                <a:lnTo>
                  <a:pt x="245364" y="495300"/>
                </a:lnTo>
                <a:lnTo>
                  <a:pt x="240791" y="496824"/>
                </a:lnTo>
                <a:lnTo>
                  <a:pt x="234696" y="498347"/>
                </a:lnTo>
                <a:lnTo>
                  <a:pt x="230124" y="498347"/>
                </a:lnTo>
                <a:lnTo>
                  <a:pt x="224028" y="496824"/>
                </a:lnTo>
                <a:lnTo>
                  <a:pt x="220979" y="495300"/>
                </a:lnTo>
                <a:lnTo>
                  <a:pt x="216408" y="493776"/>
                </a:lnTo>
                <a:lnTo>
                  <a:pt x="213360" y="490728"/>
                </a:lnTo>
                <a:lnTo>
                  <a:pt x="210312" y="489204"/>
                </a:lnTo>
                <a:lnTo>
                  <a:pt x="207264" y="486155"/>
                </a:lnTo>
                <a:lnTo>
                  <a:pt x="202691" y="480059"/>
                </a:lnTo>
                <a:lnTo>
                  <a:pt x="196596" y="470916"/>
                </a:lnTo>
                <a:lnTo>
                  <a:pt x="190500" y="460247"/>
                </a:lnTo>
                <a:lnTo>
                  <a:pt x="185928" y="449579"/>
                </a:lnTo>
                <a:lnTo>
                  <a:pt x="181355" y="437388"/>
                </a:lnTo>
                <a:lnTo>
                  <a:pt x="176784" y="425195"/>
                </a:lnTo>
                <a:lnTo>
                  <a:pt x="172212" y="414528"/>
                </a:lnTo>
                <a:lnTo>
                  <a:pt x="169164" y="405383"/>
                </a:lnTo>
                <a:lnTo>
                  <a:pt x="164591" y="396240"/>
                </a:lnTo>
                <a:lnTo>
                  <a:pt x="161543" y="385571"/>
                </a:lnTo>
                <a:lnTo>
                  <a:pt x="158496" y="373379"/>
                </a:lnTo>
                <a:lnTo>
                  <a:pt x="155448" y="361188"/>
                </a:lnTo>
                <a:lnTo>
                  <a:pt x="153924" y="347471"/>
                </a:lnTo>
                <a:lnTo>
                  <a:pt x="152400" y="335279"/>
                </a:lnTo>
                <a:lnTo>
                  <a:pt x="150876" y="321564"/>
                </a:lnTo>
                <a:lnTo>
                  <a:pt x="149352" y="307847"/>
                </a:lnTo>
                <a:lnTo>
                  <a:pt x="149352" y="301752"/>
                </a:lnTo>
                <a:lnTo>
                  <a:pt x="147828" y="295655"/>
                </a:lnTo>
                <a:lnTo>
                  <a:pt x="147828" y="288035"/>
                </a:lnTo>
                <a:lnTo>
                  <a:pt x="146304" y="277367"/>
                </a:lnTo>
                <a:lnTo>
                  <a:pt x="143255" y="266700"/>
                </a:lnTo>
                <a:lnTo>
                  <a:pt x="141731" y="256031"/>
                </a:lnTo>
                <a:lnTo>
                  <a:pt x="138684" y="243840"/>
                </a:lnTo>
                <a:lnTo>
                  <a:pt x="135636" y="230124"/>
                </a:lnTo>
                <a:lnTo>
                  <a:pt x="132588" y="217931"/>
                </a:lnTo>
                <a:lnTo>
                  <a:pt x="129540" y="204216"/>
                </a:lnTo>
                <a:lnTo>
                  <a:pt x="120396" y="176783"/>
                </a:lnTo>
                <a:lnTo>
                  <a:pt x="115824" y="164591"/>
                </a:lnTo>
                <a:lnTo>
                  <a:pt x="111252" y="150876"/>
                </a:lnTo>
                <a:lnTo>
                  <a:pt x="105155" y="140207"/>
                </a:lnTo>
                <a:lnTo>
                  <a:pt x="100584" y="128015"/>
                </a:lnTo>
                <a:lnTo>
                  <a:pt x="96012" y="121919"/>
                </a:lnTo>
                <a:lnTo>
                  <a:pt x="92964" y="114300"/>
                </a:lnTo>
                <a:lnTo>
                  <a:pt x="88391" y="108203"/>
                </a:lnTo>
                <a:lnTo>
                  <a:pt x="85343" y="102107"/>
                </a:lnTo>
                <a:lnTo>
                  <a:pt x="79248" y="92963"/>
                </a:lnTo>
                <a:lnTo>
                  <a:pt x="67055" y="80771"/>
                </a:lnTo>
                <a:lnTo>
                  <a:pt x="57912" y="74675"/>
                </a:lnTo>
                <a:lnTo>
                  <a:pt x="51816" y="73151"/>
                </a:lnTo>
                <a:lnTo>
                  <a:pt x="45720" y="70103"/>
                </a:lnTo>
                <a:lnTo>
                  <a:pt x="39624" y="68580"/>
                </a:lnTo>
                <a:lnTo>
                  <a:pt x="32004" y="67056"/>
                </a:lnTo>
                <a:lnTo>
                  <a:pt x="22860" y="64007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8384045" y="6361696"/>
            <a:ext cx="79248" cy="67056"/>
          </a:xfrm>
          <a:custGeom>
            <a:avLst/>
            <a:gdLst/>
            <a:ahLst/>
            <a:cxnLst/>
            <a:rect l="l" t="t" r="r" b="b"/>
            <a:pathLst>
              <a:path w="79248" h="67056">
                <a:moveTo>
                  <a:pt x="62484" y="3049"/>
                </a:moveTo>
                <a:lnTo>
                  <a:pt x="65531" y="3049"/>
                </a:lnTo>
                <a:lnTo>
                  <a:pt x="67055" y="1524"/>
                </a:lnTo>
                <a:lnTo>
                  <a:pt x="70104" y="1524"/>
                </a:lnTo>
                <a:lnTo>
                  <a:pt x="73152" y="3049"/>
                </a:lnTo>
                <a:lnTo>
                  <a:pt x="74676" y="3049"/>
                </a:lnTo>
                <a:lnTo>
                  <a:pt x="76200" y="6096"/>
                </a:lnTo>
                <a:lnTo>
                  <a:pt x="76200" y="22861"/>
                </a:lnTo>
                <a:lnTo>
                  <a:pt x="77724" y="27432"/>
                </a:lnTo>
                <a:lnTo>
                  <a:pt x="77724" y="32005"/>
                </a:lnTo>
                <a:lnTo>
                  <a:pt x="79248" y="41149"/>
                </a:lnTo>
                <a:lnTo>
                  <a:pt x="76200" y="48768"/>
                </a:lnTo>
                <a:lnTo>
                  <a:pt x="71628" y="53340"/>
                </a:lnTo>
                <a:lnTo>
                  <a:pt x="70104" y="57912"/>
                </a:lnTo>
                <a:lnTo>
                  <a:pt x="67055" y="62484"/>
                </a:lnTo>
                <a:lnTo>
                  <a:pt x="64008" y="65532"/>
                </a:lnTo>
                <a:lnTo>
                  <a:pt x="57912" y="67056"/>
                </a:lnTo>
                <a:lnTo>
                  <a:pt x="54864" y="67056"/>
                </a:lnTo>
                <a:lnTo>
                  <a:pt x="51816" y="65532"/>
                </a:lnTo>
                <a:lnTo>
                  <a:pt x="48767" y="65532"/>
                </a:lnTo>
                <a:lnTo>
                  <a:pt x="47243" y="64008"/>
                </a:lnTo>
                <a:lnTo>
                  <a:pt x="44196" y="62484"/>
                </a:lnTo>
                <a:lnTo>
                  <a:pt x="42672" y="62484"/>
                </a:lnTo>
                <a:lnTo>
                  <a:pt x="41148" y="60961"/>
                </a:lnTo>
                <a:lnTo>
                  <a:pt x="39624" y="60961"/>
                </a:lnTo>
                <a:lnTo>
                  <a:pt x="38100" y="59437"/>
                </a:lnTo>
                <a:lnTo>
                  <a:pt x="33528" y="59437"/>
                </a:lnTo>
                <a:lnTo>
                  <a:pt x="30479" y="57912"/>
                </a:lnTo>
                <a:lnTo>
                  <a:pt x="25908" y="57912"/>
                </a:lnTo>
                <a:lnTo>
                  <a:pt x="24384" y="59437"/>
                </a:lnTo>
                <a:lnTo>
                  <a:pt x="22860" y="57912"/>
                </a:lnTo>
                <a:lnTo>
                  <a:pt x="16764" y="57912"/>
                </a:lnTo>
                <a:lnTo>
                  <a:pt x="13716" y="56388"/>
                </a:lnTo>
                <a:lnTo>
                  <a:pt x="10667" y="56388"/>
                </a:lnTo>
                <a:lnTo>
                  <a:pt x="4572" y="53340"/>
                </a:lnTo>
                <a:lnTo>
                  <a:pt x="3047" y="50293"/>
                </a:lnTo>
                <a:lnTo>
                  <a:pt x="4572" y="47244"/>
                </a:lnTo>
                <a:lnTo>
                  <a:pt x="1524" y="47244"/>
                </a:lnTo>
                <a:lnTo>
                  <a:pt x="1524" y="45720"/>
                </a:lnTo>
                <a:lnTo>
                  <a:pt x="0" y="44196"/>
                </a:lnTo>
                <a:lnTo>
                  <a:pt x="0" y="38100"/>
                </a:lnTo>
                <a:lnTo>
                  <a:pt x="3047" y="32005"/>
                </a:lnTo>
                <a:lnTo>
                  <a:pt x="4572" y="28956"/>
                </a:lnTo>
                <a:lnTo>
                  <a:pt x="6096" y="25908"/>
                </a:lnTo>
                <a:lnTo>
                  <a:pt x="9143" y="21337"/>
                </a:lnTo>
                <a:lnTo>
                  <a:pt x="10667" y="16764"/>
                </a:lnTo>
                <a:lnTo>
                  <a:pt x="12191" y="13717"/>
                </a:lnTo>
                <a:lnTo>
                  <a:pt x="15240" y="10668"/>
                </a:lnTo>
                <a:lnTo>
                  <a:pt x="16764" y="10668"/>
                </a:lnTo>
                <a:lnTo>
                  <a:pt x="19812" y="9144"/>
                </a:lnTo>
                <a:lnTo>
                  <a:pt x="21336" y="9144"/>
                </a:lnTo>
                <a:lnTo>
                  <a:pt x="24384" y="7620"/>
                </a:lnTo>
                <a:lnTo>
                  <a:pt x="33528" y="7620"/>
                </a:lnTo>
                <a:lnTo>
                  <a:pt x="36576" y="6096"/>
                </a:lnTo>
                <a:lnTo>
                  <a:pt x="39624" y="6096"/>
                </a:lnTo>
                <a:lnTo>
                  <a:pt x="51816" y="0"/>
                </a:lnTo>
                <a:lnTo>
                  <a:pt x="53340" y="1524"/>
                </a:lnTo>
                <a:lnTo>
                  <a:pt x="56388" y="1524"/>
                </a:lnTo>
                <a:lnTo>
                  <a:pt x="59436" y="4573"/>
                </a:lnTo>
                <a:lnTo>
                  <a:pt x="62484" y="3049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8387092" y="6369316"/>
            <a:ext cx="74676" cy="59436"/>
          </a:xfrm>
          <a:custGeom>
            <a:avLst/>
            <a:gdLst/>
            <a:ahLst/>
            <a:cxnLst/>
            <a:rect l="l" t="t" r="r" b="b"/>
            <a:pathLst>
              <a:path w="74676" h="59436">
                <a:moveTo>
                  <a:pt x="73153" y="0"/>
                </a:moveTo>
                <a:lnTo>
                  <a:pt x="71629" y="4573"/>
                </a:lnTo>
                <a:lnTo>
                  <a:pt x="70105" y="7620"/>
                </a:lnTo>
                <a:lnTo>
                  <a:pt x="70105" y="30480"/>
                </a:lnTo>
                <a:lnTo>
                  <a:pt x="67057" y="33529"/>
                </a:lnTo>
                <a:lnTo>
                  <a:pt x="64008" y="33529"/>
                </a:lnTo>
                <a:lnTo>
                  <a:pt x="62484" y="30480"/>
                </a:lnTo>
                <a:lnTo>
                  <a:pt x="62484" y="25909"/>
                </a:lnTo>
                <a:lnTo>
                  <a:pt x="64008" y="24385"/>
                </a:lnTo>
                <a:lnTo>
                  <a:pt x="67057" y="12192"/>
                </a:lnTo>
                <a:lnTo>
                  <a:pt x="64008" y="7620"/>
                </a:lnTo>
                <a:lnTo>
                  <a:pt x="64008" y="12192"/>
                </a:lnTo>
                <a:lnTo>
                  <a:pt x="60961" y="16764"/>
                </a:lnTo>
                <a:lnTo>
                  <a:pt x="59437" y="19812"/>
                </a:lnTo>
                <a:lnTo>
                  <a:pt x="54865" y="21336"/>
                </a:lnTo>
                <a:lnTo>
                  <a:pt x="56389" y="25909"/>
                </a:lnTo>
                <a:lnTo>
                  <a:pt x="56389" y="32004"/>
                </a:lnTo>
                <a:lnTo>
                  <a:pt x="53341" y="33529"/>
                </a:lnTo>
                <a:lnTo>
                  <a:pt x="50293" y="32004"/>
                </a:lnTo>
                <a:lnTo>
                  <a:pt x="47244" y="28956"/>
                </a:lnTo>
                <a:lnTo>
                  <a:pt x="41149" y="25909"/>
                </a:lnTo>
                <a:lnTo>
                  <a:pt x="38101" y="22861"/>
                </a:lnTo>
                <a:lnTo>
                  <a:pt x="35053" y="21336"/>
                </a:lnTo>
                <a:lnTo>
                  <a:pt x="30481" y="21336"/>
                </a:lnTo>
                <a:lnTo>
                  <a:pt x="32005" y="22861"/>
                </a:lnTo>
                <a:lnTo>
                  <a:pt x="36577" y="24385"/>
                </a:lnTo>
                <a:lnTo>
                  <a:pt x="50293" y="33529"/>
                </a:lnTo>
                <a:lnTo>
                  <a:pt x="53341" y="42673"/>
                </a:lnTo>
                <a:lnTo>
                  <a:pt x="53341" y="48768"/>
                </a:lnTo>
                <a:lnTo>
                  <a:pt x="50293" y="51817"/>
                </a:lnTo>
                <a:lnTo>
                  <a:pt x="47244" y="50292"/>
                </a:lnTo>
                <a:lnTo>
                  <a:pt x="44196" y="50292"/>
                </a:lnTo>
                <a:lnTo>
                  <a:pt x="38101" y="47244"/>
                </a:lnTo>
                <a:lnTo>
                  <a:pt x="35053" y="47244"/>
                </a:lnTo>
                <a:lnTo>
                  <a:pt x="32005" y="44197"/>
                </a:lnTo>
                <a:lnTo>
                  <a:pt x="30481" y="44197"/>
                </a:lnTo>
                <a:lnTo>
                  <a:pt x="27432" y="42673"/>
                </a:lnTo>
                <a:lnTo>
                  <a:pt x="18289" y="42673"/>
                </a:lnTo>
                <a:lnTo>
                  <a:pt x="15241" y="44197"/>
                </a:lnTo>
                <a:lnTo>
                  <a:pt x="9144" y="44197"/>
                </a:lnTo>
                <a:lnTo>
                  <a:pt x="6096" y="42673"/>
                </a:lnTo>
                <a:lnTo>
                  <a:pt x="3049" y="42673"/>
                </a:lnTo>
                <a:lnTo>
                  <a:pt x="1525" y="41148"/>
                </a:lnTo>
                <a:lnTo>
                  <a:pt x="0" y="41148"/>
                </a:lnTo>
                <a:lnTo>
                  <a:pt x="0" y="39624"/>
                </a:lnTo>
                <a:lnTo>
                  <a:pt x="0" y="45720"/>
                </a:lnTo>
                <a:lnTo>
                  <a:pt x="3049" y="47244"/>
                </a:lnTo>
                <a:lnTo>
                  <a:pt x="6096" y="47244"/>
                </a:lnTo>
                <a:lnTo>
                  <a:pt x="7620" y="48768"/>
                </a:lnTo>
                <a:lnTo>
                  <a:pt x="15241" y="48768"/>
                </a:lnTo>
                <a:lnTo>
                  <a:pt x="16765" y="50292"/>
                </a:lnTo>
                <a:lnTo>
                  <a:pt x="32005" y="50292"/>
                </a:lnTo>
                <a:lnTo>
                  <a:pt x="33529" y="51817"/>
                </a:lnTo>
                <a:lnTo>
                  <a:pt x="36577" y="51817"/>
                </a:lnTo>
                <a:lnTo>
                  <a:pt x="39625" y="53341"/>
                </a:lnTo>
                <a:lnTo>
                  <a:pt x="41149" y="54864"/>
                </a:lnTo>
                <a:lnTo>
                  <a:pt x="42673" y="54864"/>
                </a:lnTo>
                <a:lnTo>
                  <a:pt x="48769" y="57912"/>
                </a:lnTo>
                <a:lnTo>
                  <a:pt x="51817" y="57912"/>
                </a:lnTo>
                <a:lnTo>
                  <a:pt x="54865" y="59436"/>
                </a:lnTo>
                <a:lnTo>
                  <a:pt x="59437" y="57912"/>
                </a:lnTo>
                <a:lnTo>
                  <a:pt x="64008" y="53341"/>
                </a:lnTo>
                <a:lnTo>
                  <a:pt x="67057" y="44197"/>
                </a:lnTo>
                <a:lnTo>
                  <a:pt x="73153" y="39624"/>
                </a:lnTo>
                <a:lnTo>
                  <a:pt x="74677" y="32004"/>
                </a:lnTo>
                <a:lnTo>
                  <a:pt x="74677" y="24385"/>
                </a:lnTo>
                <a:lnTo>
                  <a:pt x="73153" y="18288"/>
                </a:lnTo>
                <a:lnTo>
                  <a:pt x="73153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8400809" y="6383033"/>
            <a:ext cx="7620" cy="6095"/>
          </a:xfrm>
          <a:custGeom>
            <a:avLst/>
            <a:gdLst/>
            <a:ahLst/>
            <a:cxnLst/>
            <a:rect l="l" t="t" r="r" b="b"/>
            <a:pathLst>
              <a:path w="7620" h="6095">
                <a:moveTo>
                  <a:pt x="0" y="6095"/>
                </a:moveTo>
                <a:lnTo>
                  <a:pt x="0" y="4571"/>
                </a:lnTo>
                <a:lnTo>
                  <a:pt x="1524" y="1524"/>
                </a:lnTo>
                <a:lnTo>
                  <a:pt x="3048" y="0"/>
                </a:lnTo>
                <a:lnTo>
                  <a:pt x="7620" y="0"/>
                </a:lnTo>
                <a:lnTo>
                  <a:pt x="7620" y="1524"/>
                </a:lnTo>
                <a:lnTo>
                  <a:pt x="4572" y="4571"/>
                </a:lnTo>
                <a:lnTo>
                  <a:pt x="3048" y="4571"/>
                </a:lnTo>
                <a:lnTo>
                  <a:pt x="1524" y="6095"/>
                </a:lnTo>
                <a:lnTo>
                  <a:pt x="0" y="6095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8425193" y="6379984"/>
            <a:ext cx="12192" cy="7620"/>
          </a:xfrm>
          <a:custGeom>
            <a:avLst/>
            <a:gdLst/>
            <a:ahLst/>
            <a:cxnLst/>
            <a:rect l="l" t="t" r="r" b="b"/>
            <a:pathLst>
              <a:path w="12192" h="7620">
                <a:moveTo>
                  <a:pt x="10668" y="6096"/>
                </a:moveTo>
                <a:lnTo>
                  <a:pt x="12192" y="4573"/>
                </a:lnTo>
                <a:lnTo>
                  <a:pt x="9143" y="1524"/>
                </a:lnTo>
                <a:lnTo>
                  <a:pt x="7619" y="1524"/>
                </a:lnTo>
                <a:lnTo>
                  <a:pt x="4572" y="0"/>
                </a:lnTo>
                <a:lnTo>
                  <a:pt x="3048" y="1524"/>
                </a:lnTo>
                <a:lnTo>
                  <a:pt x="3048" y="3049"/>
                </a:lnTo>
                <a:lnTo>
                  <a:pt x="1524" y="3049"/>
                </a:lnTo>
                <a:lnTo>
                  <a:pt x="0" y="4573"/>
                </a:lnTo>
                <a:lnTo>
                  <a:pt x="0" y="6096"/>
                </a:lnTo>
                <a:lnTo>
                  <a:pt x="1524" y="7620"/>
                </a:lnTo>
                <a:lnTo>
                  <a:pt x="9143" y="7620"/>
                </a:lnTo>
                <a:lnTo>
                  <a:pt x="10668" y="6096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8388617" y="6401320"/>
            <a:ext cx="35052" cy="9144"/>
          </a:xfrm>
          <a:custGeom>
            <a:avLst/>
            <a:gdLst/>
            <a:ahLst/>
            <a:cxnLst/>
            <a:rect l="l" t="t" r="r" b="b"/>
            <a:pathLst>
              <a:path w="35052" h="9144">
                <a:moveTo>
                  <a:pt x="0" y="9144"/>
                </a:moveTo>
                <a:lnTo>
                  <a:pt x="1524" y="7620"/>
                </a:lnTo>
                <a:lnTo>
                  <a:pt x="13716" y="7620"/>
                </a:lnTo>
                <a:lnTo>
                  <a:pt x="18288" y="6096"/>
                </a:lnTo>
                <a:lnTo>
                  <a:pt x="27432" y="6096"/>
                </a:lnTo>
                <a:lnTo>
                  <a:pt x="30480" y="9144"/>
                </a:lnTo>
                <a:lnTo>
                  <a:pt x="33528" y="9144"/>
                </a:lnTo>
                <a:lnTo>
                  <a:pt x="35052" y="7620"/>
                </a:lnTo>
                <a:lnTo>
                  <a:pt x="35052" y="6096"/>
                </a:lnTo>
                <a:lnTo>
                  <a:pt x="30480" y="1525"/>
                </a:lnTo>
                <a:lnTo>
                  <a:pt x="28956" y="1525"/>
                </a:lnTo>
                <a:lnTo>
                  <a:pt x="27432" y="0"/>
                </a:lnTo>
                <a:lnTo>
                  <a:pt x="25907" y="1525"/>
                </a:lnTo>
                <a:lnTo>
                  <a:pt x="22859" y="1525"/>
                </a:lnTo>
                <a:lnTo>
                  <a:pt x="21336" y="3049"/>
                </a:lnTo>
                <a:lnTo>
                  <a:pt x="18288" y="3049"/>
                </a:lnTo>
                <a:lnTo>
                  <a:pt x="15240" y="4572"/>
                </a:lnTo>
                <a:lnTo>
                  <a:pt x="3048" y="4572"/>
                </a:lnTo>
                <a:lnTo>
                  <a:pt x="1524" y="6096"/>
                </a:lnTo>
                <a:lnTo>
                  <a:pt x="0" y="9144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8402333" y="6366269"/>
            <a:ext cx="42672" cy="12191"/>
          </a:xfrm>
          <a:custGeom>
            <a:avLst/>
            <a:gdLst/>
            <a:ahLst/>
            <a:cxnLst/>
            <a:rect l="l" t="t" r="r" b="b"/>
            <a:pathLst>
              <a:path w="42672" h="12191">
                <a:moveTo>
                  <a:pt x="42672" y="12191"/>
                </a:moveTo>
                <a:lnTo>
                  <a:pt x="42672" y="10667"/>
                </a:lnTo>
                <a:lnTo>
                  <a:pt x="39624" y="7620"/>
                </a:lnTo>
                <a:lnTo>
                  <a:pt x="35052" y="4571"/>
                </a:lnTo>
                <a:lnTo>
                  <a:pt x="32003" y="4571"/>
                </a:lnTo>
                <a:lnTo>
                  <a:pt x="28955" y="3047"/>
                </a:lnTo>
                <a:lnTo>
                  <a:pt x="25908" y="3047"/>
                </a:lnTo>
                <a:lnTo>
                  <a:pt x="22860" y="4571"/>
                </a:lnTo>
                <a:lnTo>
                  <a:pt x="19812" y="9144"/>
                </a:lnTo>
                <a:lnTo>
                  <a:pt x="16764" y="10667"/>
                </a:lnTo>
                <a:lnTo>
                  <a:pt x="12191" y="10667"/>
                </a:lnTo>
                <a:lnTo>
                  <a:pt x="9143" y="9144"/>
                </a:lnTo>
                <a:lnTo>
                  <a:pt x="6096" y="9144"/>
                </a:lnTo>
                <a:lnTo>
                  <a:pt x="4572" y="7620"/>
                </a:lnTo>
                <a:lnTo>
                  <a:pt x="1524" y="7620"/>
                </a:lnTo>
                <a:lnTo>
                  <a:pt x="0" y="9144"/>
                </a:lnTo>
                <a:lnTo>
                  <a:pt x="1524" y="7620"/>
                </a:lnTo>
                <a:lnTo>
                  <a:pt x="7620" y="4571"/>
                </a:lnTo>
                <a:lnTo>
                  <a:pt x="10667" y="6095"/>
                </a:lnTo>
                <a:lnTo>
                  <a:pt x="12191" y="6095"/>
                </a:lnTo>
                <a:lnTo>
                  <a:pt x="13716" y="4571"/>
                </a:lnTo>
                <a:lnTo>
                  <a:pt x="18288" y="4571"/>
                </a:lnTo>
                <a:lnTo>
                  <a:pt x="19812" y="3047"/>
                </a:lnTo>
                <a:lnTo>
                  <a:pt x="22860" y="3047"/>
                </a:lnTo>
                <a:lnTo>
                  <a:pt x="24384" y="1523"/>
                </a:lnTo>
                <a:lnTo>
                  <a:pt x="25908" y="0"/>
                </a:lnTo>
                <a:lnTo>
                  <a:pt x="36576" y="0"/>
                </a:lnTo>
                <a:lnTo>
                  <a:pt x="41148" y="4571"/>
                </a:lnTo>
                <a:lnTo>
                  <a:pt x="42672" y="7620"/>
                </a:lnTo>
                <a:lnTo>
                  <a:pt x="42672" y="12191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9085085" y="7126745"/>
            <a:ext cx="207264" cy="35052"/>
          </a:xfrm>
          <a:custGeom>
            <a:avLst/>
            <a:gdLst/>
            <a:ahLst/>
            <a:cxnLst/>
            <a:rect l="l" t="t" r="r" b="b"/>
            <a:pathLst>
              <a:path w="207264" h="35052">
                <a:moveTo>
                  <a:pt x="188976" y="0"/>
                </a:moveTo>
                <a:lnTo>
                  <a:pt x="179832" y="4571"/>
                </a:lnTo>
                <a:lnTo>
                  <a:pt x="172212" y="6095"/>
                </a:lnTo>
                <a:lnTo>
                  <a:pt x="163068" y="7619"/>
                </a:lnTo>
                <a:lnTo>
                  <a:pt x="152400" y="12191"/>
                </a:lnTo>
                <a:lnTo>
                  <a:pt x="140208" y="13716"/>
                </a:lnTo>
                <a:lnTo>
                  <a:pt x="126491" y="15240"/>
                </a:lnTo>
                <a:lnTo>
                  <a:pt x="99060" y="21335"/>
                </a:lnTo>
                <a:lnTo>
                  <a:pt x="83820" y="24383"/>
                </a:lnTo>
                <a:lnTo>
                  <a:pt x="70103" y="25907"/>
                </a:lnTo>
                <a:lnTo>
                  <a:pt x="39624" y="28955"/>
                </a:lnTo>
                <a:lnTo>
                  <a:pt x="25908" y="30479"/>
                </a:lnTo>
                <a:lnTo>
                  <a:pt x="13715" y="30479"/>
                </a:lnTo>
                <a:lnTo>
                  <a:pt x="0" y="28955"/>
                </a:lnTo>
                <a:lnTo>
                  <a:pt x="12191" y="32004"/>
                </a:lnTo>
                <a:lnTo>
                  <a:pt x="25908" y="33528"/>
                </a:lnTo>
                <a:lnTo>
                  <a:pt x="41148" y="35052"/>
                </a:lnTo>
                <a:lnTo>
                  <a:pt x="88391" y="35052"/>
                </a:lnTo>
                <a:lnTo>
                  <a:pt x="103632" y="33528"/>
                </a:lnTo>
                <a:lnTo>
                  <a:pt x="120396" y="32004"/>
                </a:lnTo>
                <a:lnTo>
                  <a:pt x="135636" y="30479"/>
                </a:lnTo>
                <a:lnTo>
                  <a:pt x="163068" y="27431"/>
                </a:lnTo>
                <a:lnTo>
                  <a:pt x="175260" y="25907"/>
                </a:lnTo>
                <a:lnTo>
                  <a:pt x="185927" y="25907"/>
                </a:lnTo>
                <a:lnTo>
                  <a:pt x="195072" y="24383"/>
                </a:lnTo>
                <a:lnTo>
                  <a:pt x="202691" y="22859"/>
                </a:lnTo>
                <a:lnTo>
                  <a:pt x="207264" y="21335"/>
                </a:lnTo>
                <a:lnTo>
                  <a:pt x="188976" y="0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9368549" y="7099312"/>
            <a:ext cx="103632" cy="88392"/>
          </a:xfrm>
          <a:custGeom>
            <a:avLst/>
            <a:gdLst/>
            <a:ahLst/>
            <a:cxnLst/>
            <a:rect l="l" t="t" r="r" b="b"/>
            <a:pathLst>
              <a:path w="103632" h="88392">
                <a:moveTo>
                  <a:pt x="7620" y="18288"/>
                </a:moveTo>
                <a:lnTo>
                  <a:pt x="6096" y="15240"/>
                </a:lnTo>
                <a:lnTo>
                  <a:pt x="3048" y="12192"/>
                </a:lnTo>
                <a:lnTo>
                  <a:pt x="1524" y="9145"/>
                </a:lnTo>
                <a:lnTo>
                  <a:pt x="0" y="4573"/>
                </a:lnTo>
                <a:lnTo>
                  <a:pt x="7620" y="1524"/>
                </a:lnTo>
                <a:lnTo>
                  <a:pt x="16763" y="1524"/>
                </a:lnTo>
                <a:lnTo>
                  <a:pt x="27432" y="0"/>
                </a:lnTo>
                <a:lnTo>
                  <a:pt x="38100" y="1524"/>
                </a:lnTo>
                <a:lnTo>
                  <a:pt x="48768" y="4573"/>
                </a:lnTo>
                <a:lnTo>
                  <a:pt x="59436" y="6097"/>
                </a:lnTo>
                <a:lnTo>
                  <a:pt x="70104" y="10668"/>
                </a:lnTo>
                <a:lnTo>
                  <a:pt x="79248" y="15240"/>
                </a:lnTo>
                <a:lnTo>
                  <a:pt x="88392" y="21337"/>
                </a:lnTo>
                <a:lnTo>
                  <a:pt x="94487" y="28957"/>
                </a:lnTo>
                <a:lnTo>
                  <a:pt x="99060" y="36576"/>
                </a:lnTo>
                <a:lnTo>
                  <a:pt x="102108" y="44197"/>
                </a:lnTo>
                <a:lnTo>
                  <a:pt x="103632" y="54864"/>
                </a:lnTo>
                <a:lnTo>
                  <a:pt x="100584" y="65533"/>
                </a:lnTo>
                <a:lnTo>
                  <a:pt x="96012" y="76200"/>
                </a:lnTo>
                <a:lnTo>
                  <a:pt x="86868" y="88392"/>
                </a:lnTo>
                <a:lnTo>
                  <a:pt x="91439" y="82297"/>
                </a:lnTo>
                <a:lnTo>
                  <a:pt x="92963" y="76200"/>
                </a:lnTo>
                <a:lnTo>
                  <a:pt x="91439" y="68580"/>
                </a:lnTo>
                <a:lnTo>
                  <a:pt x="91439" y="62485"/>
                </a:lnTo>
                <a:lnTo>
                  <a:pt x="88392" y="54864"/>
                </a:lnTo>
                <a:lnTo>
                  <a:pt x="86868" y="48768"/>
                </a:lnTo>
                <a:lnTo>
                  <a:pt x="70104" y="32004"/>
                </a:lnTo>
                <a:lnTo>
                  <a:pt x="62484" y="27433"/>
                </a:lnTo>
                <a:lnTo>
                  <a:pt x="54863" y="24385"/>
                </a:lnTo>
                <a:lnTo>
                  <a:pt x="36575" y="18288"/>
                </a:lnTo>
                <a:lnTo>
                  <a:pt x="7620" y="18288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8879345" y="6829564"/>
            <a:ext cx="652272" cy="434340"/>
          </a:xfrm>
          <a:custGeom>
            <a:avLst/>
            <a:gdLst/>
            <a:ahLst/>
            <a:cxnLst/>
            <a:rect l="l" t="t" r="r" b="b"/>
            <a:pathLst>
              <a:path w="652272" h="434340">
                <a:moveTo>
                  <a:pt x="591312" y="413005"/>
                </a:moveTo>
                <a:lnTo>
                  <a:pt x="582167" y="414528"/>
                </a:lnTo>
                <a:lnTo>
                  <a:pt x="571500" y="416052"/>
                </a:lnTo>
                <a:lnTo>
                  <a:pt x="562355" y="416052"/>
                </a:lnTo>
                <a:lnTo>
                  <a:pt x="553212" y="414528"/>
                </a:lnTo>
                <a:lnTo>
                  <a:pt x="542543" y="411481"/>
                </a:lnTo>
                <a:lnTo>
                  <a:pt x="533400" y="409957"/>
                </a:lnTo>
                <a:lnTo>
                  <a:pt x="515112" y="400812"/>
                </a:lnTo>
                <a:lnTo>
                  <a:pt x="507491" y="397764"/>
                </a:lnTo>
                <a:lnTo>
                  <a:pt x="499872" y="391669"/>
                </a:lnTo>
                <a:lnTo>
                  <a:pt x="490728" y="387097"/>
                </a:lnTo>
                <a:lnTo>
                  <a:pt x="472440" y="368809"/>
                </a:lnTo>
                <a:lnTo>
                  <a:pt x="467867" y="362712"/>
                </a:lnTo>
                <a:lnTo>
                  <a:pt x="463296" y="358140"/>
                </a:lnTo>
                <a:lnTo>
                  <a:pt x="458724" y="352045"/>
                </a:lnTo>
                <a:lnTo>
                  <a:pt x="454152" y="344424"/>
                </a:lnTo>
                <a:lnTo>
                  <a:pt x="449579" y="338328"/>
                </a:lnTo>
                <a:lnTo>
                  <a:pt x="438912" y="327660"/>
                </a:lnTo>
                <a:lnTo>
                  <a:pt x="434340" y="321564"/>
                </a:lnTo>
                <a:lnTo>
                  <a:pt x="428243" y="315469"/>
                </a:lnTo>
                <a:lnTo>
                  <a:pt x="423672" y="309372"/>
                </a:lnTo>
                <a:lnTo>
                  <a:pt x="417576" y="303276"/>
                </a:lnTo>
                <a:lnTo>
                  <a:pt x="413004" y="297181"/>
                </a:lnTo>
                <a:lnTo>
                  <a:pt x="406908" y="291085"/>
                </a:lnTo>
                <a:lnTo>
                  <a:pt x="384048" y="260605"/>
                </a:lnTo>
                <a:lnTo>
                  <a:pt x="381000" y="256033"/>
                </a:lnTo>
                <a:lnTo>
                  <a:pt x="376428" y="248412"/>
                </a:lnTo>
                <a:lnTo>
                  <a:pt x="373379" y="243840"/>
                </a:lnTo>
                <a:lnTo>
                  <a:pt x="364236" y="231648"/>
                </a:lnTo>
                <a:lnTo>
                  <a:pt x="361188" y="227076"/>
                </a:lnTo>
                <a:lnTo>
                  <a:pt x="347472" y="213360"/>
                </a:lnTo>
                <a:lnTo>
                  <a:pt x="342900" y="210312"/>
                </a:lnTo>
                <a:lnTo>
                  <a:pt x="339852" y="205740"/>
                </a:lnTo>
                <a:lnTo>
                  <a:pt x="335279" y="202693"/>
                </a:lnTo>
                <a:lnTo>
                  <a:pt x="332231" y="201169"/>
                </a:lnTo>
                <a:lnTo>
                  <a:pt x="327660" y="199645"/>
                </a:lnTo>
                <a:lnTo>
                  <a:pt x="324612" y="198121"/>
                </a:lnTo>
                <a:lnTo>
                  <a:pt x="313943" y="198121"/>
                </a:lnTo>
                <a:lnTo>
                  <a:pt x="310896" y="196597"/>
                </a:lnTo>
                <a:lnTo>
                  <a:pt x="309372" y="195072"/>
                </a:lnTo>
                <a:lnTo>
                  <a:pt x="306324" y="193548"/>
                </a:lnTo>
                <a:lnTo>
                  <a:pt x="300228" y="187452"/>
                </a:lnTo>
                <a:lnTo>
                  <a:pt x="295655" y="184405"/>
                </a:lnTo>
                <a:lnTo>
                  <a:pt x="289560" y="178309"/>
                </a:lnTo>
                <a:lnTo>
                  <a:pt x="291084" y="178309"/>
                </a:lnTo>
                <a:lnTo>
                  <a:pt x="297179" y="175260"/>
                </a:lnTo>
                <a:lnTo>
                  <a:pt x="301752" y="173736"/>
                </a:lnTo>
                <a:lnTo>
                  <a:pt x="304800" y="172212"/>
                </a:lnTo>
                <a:lnTo>
                  <a:pt x="306324" y="169164"/>
                </a:lnTo>
                <a:lnTo>
                  <a:pt x="303276" y="166116"/>
                </a:lnTo>
                <a:lnTo>
                  <a:pt x="300228" y="166116"/>
                </a:lnTo>
                <a:lnTo>
                  <a:pt x="297179" y="164593"/>
                </a:lnTo>
                <a:lnTo>
                  <a:pt x="292608" y="166116"/>
                </a:lnTo>
                <a:lnTo>
                  <a:pt x="289560" y="166116"/>
                </a:lnTo>
                <a:lnTo>
                  <a:pt x="288036" y="167640"/>
                </a:lnTo>
                <a:lnTo>
                  <a:pt x="284988" y="169164"/>
                </a:lnTo>
                <a:lnTo>
                  <a:pt x="281940" y="169164"/>
                </a:lnTo>
                <a:lnTo>
                  <a:pt x="275843" y="172212"/>
                </a:lnTo>
                <a:lnTo>
                  <a:pt x="271272" y="172212"/>
                </a:lnTo>
                <a:lnTo>
                  <a:pt x="266700" y="173736"/>
                </a:lnTo>
                <a:lnTo>
                  <a:pt x="260604" y="173736"/>
                </a:lnTo>
                <a:lnTo>
                  <a:pt x="254508" y="175260"/>
                </a:lnTo>
                <a:lnTo>
                  <a:pt x="249936" y="175260"/>
                </a:lnTo>
                <a:lnTo>
                  <a:pt x="246888" y="176785"/>
                </a:lnTo>
                <a:lnTo>
                  <a:pt x="240791" y="176785"/>
                </a:lnTo>
                <a:lnTo>
                  <a:pt x="237743" y="175260"/>
                </a:lnTo>
                <a:lnTo>
                  <a:pt x="234696" y="175260"/>
                </a:lnTo>
                <a:lnTo>
                  <a:pt x="230124" y="173736"/>
                </a:lnTo>
                <a:lnTo>
                  <a:pt x="228600" y="172212"/>
                </a:lnTo>
                <a:lnTo>
                  <a:pt x="230124" y="169164"/>
                </a:lnTo>
                <a:lnTo>
                  <a:pt x="231648" y="167640"/>
                </a:lnTo>
                <a:lnTo>
                  <a:pt x="237743" y="164593"/>
                </a:lnTo>
                <a:lnTo>
                  <a:pt x="242316" y="161545"/>
                </a:lnTo>
                <a:lnTo>
                  <a:pt x="256031" y="147828"/>
                </a:lnTo>
                <a:lnTo>
                  <a:pt x="262128" y="140209"/>
                </a:lnTo>
                <a:lnTo>
                  <a:pt x="266700" y="132588"/>
                </a:lnTo>
                <a:lnTo>
                  <a:pt x="272796" y="126493"/>
                </a:lnTo>
                <a:lnTo>
                  <a:pt x="277367" y="120397"/>
                </a:lnTo>
                <a:lnTo>
                  <a:pt x="280416" y="111252"/>
                </a:lnTo>
                <a:lnTo>
                  <a:pt x="281940" y="108205"/>
                </a:lnTo>
                <a:lnTo>
                  <a:pt x="281940" y="106681"/>
                </a:lnTo>
                <a:lnTo>
                  <a:pt x="280416" y="105157"/>
                </a:lnTo>
                <a:lnTo>
                  <a:pt x="277367" y="105157"/>
                </a:lnTo>
                <a:lnTo>
                  <a:pt x="274320" y="106681"/>
                </a:lnTo>
                <a:lnTo>
                  <a:pt x="271272" y="109728"/>
                </a:lnTo>
                <a:lnTo>
                  <a:pt x="268224" y="114300"/>
                </a:lnTo>
                <a:lnTo>
                  <a:pt x="259079" y="126493"/>
                </a:lnTo>
                <a:lnTo>
                  <a:pt x="252984" y="134112"/>
                </a:lnTo>
                <a:lnTo>
                  <a:pt x="245364" y="140209"/>
                </a:lnTo>
                <a:lnTo>
                  <a:pt x="230124" y="155448"/>
                </a:lnTo>
                <a:lnTo>
                  <a:pt x="222504" y="161545"/>
                </a:lnTo>
                <a:lnTo>
                  <a:pt x="216408" y="164593"/>
                </a:lnTo>
                <a:lnTo>
                  <a:pt x="210312" y="169164"/>
                </a:lnTo>
                <a:lnTo>
                  <a:pt x="201167" y="172212"/>
                </a:lnTo>
                <a:lnTo>
                  <a:pt x="192024" y="173736"/>
                </a:lnTo>
                <a:lnTo>
                  <a:pt x="184404" y="175260"/>
                </a:lnTo>
                <a:lnTo>
                  <a:pt x="179831" y="173736"/>
                </a:lnTo>
                <a:lnTo>
                  <a:pt x="176784" y="172212"/>
                </a:lnTo>
                <a:lnTo>
                  <a:pt x="181355" y="167640"/>
                </a:lnTo>
                <a:lnTo>
                  <a:pt x="190500" y="160021"/>
                </a:lnTo>
                <a:lnTo>
                  <a:pt x="202691" y="150876"/>
                </a:lnTo>
                <a:lnTo>
                  <a:pt x="213360" y="141733"/>
                </a:lnTo>
                <a:lnTo>
                  <a:pt x="222504" y="131064"/>
                </a:lnTo>
                <a:lnTo>
                  <a:pt x="228600" y="121921"/>
                </a:lnTo>
                <a:lnTo>
                  <a:pt x="233172" y="114300"/>
                </a:lnTo>
                <a:lnTo>
                  <a:pt x="236220" y="105157"/>
                </a:lnTo>
                <a:lnTo>
                  <a:pt x="240791" y="99060"/>
                </a:lnTo>
                <a:lnTo>
                  <a:pt x="243840" y="92964"/>
                </a:lnTo>
                <a:lnTo>
                  <a:pt x="246888" y="85345"/>
                </a:lnTo>
                <a:lnTo>
                  <a:pt x="249936" y="74676"/>
                </a:lnTo>
                <a:lnTo>
                  <a:pt x="252984" y="60960"/>
                </a:lnTo>
                <a:lnTo>
                  <a:pt x="254508" y="47245"/>
                </a:lnTo>
                <a:lnTo>
                  <a:pt x="256031" y="38100"/>
                </a:lnTo>
                <a:lnTo>
                  <a:pt x="254508" y="35052"/>
                </a:lnTo>
                <a:lnTo>
                  <a:pt x="251460" y="41148"/>
                </a:lnTo>
                <a:lnTo>
                  <a:pt x="245364" y="59436"/>
                </a:lnTo>
                <a:lnTo>
                  <a:pt x="240791" y="74676"/>
                </a:lnTo>
                <a:lnTo>
                  <a:pt x="234696" y="89916"/>
                </a:lnTo>
                <a:lnTo>
                  <a:pt x="227076" y="103633"/>
                </a:lnTo>
                <a:lnTo>
                  <a:pt x="217931" y="117348"/>
                </a:lnTo>
                <a:lnTo>
                  <a:pt x="199643" y="135636"/>
                </a:lnTo>
                <a:lnTo>
                  <a:pt x="188976" y="143257"/>
                </a:lnTo>
                <a:lnTo>
                  <a:pt x="178308" y="149352"/>
                </a:lnTo>
                <a:lnTo>
                  <a:pt x="166116" y="153924"/>
                </a:lnTo>
                <a:lnTo>
                  <a:pt x="141731" y="160021"/>
                </a:lnTo>
                <a:lnTo>
                  <a:pt x="115824" y="160021"/>
                </a:lnTo>
                <a:lnTo>
                  <a:pt x="103631" y="158497"/>
                </a:lnTo>
                <a:lnTo>
                  <a:pt x="89916" y="155448"/>
                </a:lnTo>
                <a:lnTo>
                  <a:pt x="76200" y="150876"/>
                </a:lnTo>
                <a:lnTo>
                  <a:pt x="64008" y="144781"/>
                </a:lnTo>
                <a:lnTo>
                  <a:pt x="53340" y="138685"/>
                </a:lnTo>
                <a:lnTo>
                  <a:pt x="35052" y="120397"/>
                </a:lnTo>
                <a:lnTo>
                  <a:pt x="22860" y="99060"/>
                </a:lnTo>
                <a:lnTo>
                  <a:pt x="13716" y="77724"/>
                </a:lnTo>
                <a:lnTo>
                  <a:pt x="10667" y="65533"/>
                </a:lnTo>
                <a:lnTo>
                  <a:pt x="9143" y="54864"/>
                </a:lnTo>
                <a:lnTo>
                  <a:pt x="7620" y="42672"/>
                </a:lnTo>
                <a:lnTo>
                  <a:pt x="6096" y="32005"/>
                </a:lnTo>
                <a:lnTo>
                  <a:pt x="4572" y="22860"/>
                </a:lnTo>
                <a:lnTo>
                  <a:pt x="4572" y="0"/>
                </a:lnTo>
                <a:lnTo>
                  <a:pt x="3048" y="6097"/>
                </a:lnTo>
                <a:lnTo>
                  <a:pt x="1524" y="13716"/>
                </a:lnTo>
                <a:lnTo>
                  <a:pt x="0" y="22860"/>
                </a:lnTo>
                <a:lnTo>
                  <a:pt x="0" y="47245"/>
                </a:lnTo>
                <a:lnTo>
                  <a:pt x="1524" y="62485"/>
                </a:lnTo>
                <a:lnTo>
                  <a:pt x="3048" y="76200"/>
                </a:lnTo>
                <a:lnTo>
                  <a:pt x="6096" y="91440"/>
                </a:lnTo>
                <a:lnTo>
                  <a:pt x="9143" y="106681"/>
                </a:lnTo>
                <a:lnTo>
                  <a:pt x="15240" y="120397"/>
                </a:lnTo>
                <a:lnTo>
                  <a:pt x="22860" y="134112"/>
                </a:lnTo>
                <a:lnTo>
                  <a:pt x="32004" y="146305"/>
                </a:lnTo>
                <a:lnTo>
                  <a:pt x="42672" y="156972"/>
                </a:lnTo>
                <a:lnTo>
                  <a:pt x="56388" y="164593"/>
                </a:lnTo>
                <a:lnTo>
                  <a:pt x="71628" y="170688"/>
                </a:lnTo>
                <a:lnTo>
                  <a:pt x="89916" y="173736"/>
                </a:lnTo>
                <a:lnTo>
                  <a:pt x="109728" y="175260"/>
                </a:lnTo>
                <a:lnTo>
                  <a:pt x="128016" y="176785"/>
                </a:lnTo>
                <a:lnTo>
                  <a:pt x="144779" y="178309"/>
                </a:lnTo>
                <a:lnTo>
                  <a:pt x="163067" y="179833"/>
                </a:lnTo>
                <a:lnTo>
                  <a:pt x="193548" y="182881"/>
                </a:lnTo>
                <a:lnTo>
                  <a:pt x="234696" y="187452"/>
                </a:lnTo>
                <a:lnTo>
                  <a:pt x="245364" y="188976"/>
                </a:lnTo>
                <a:lnTo>
                  <a:pt x="272796" y="193548"/>
                </a:lnTo>
                <a:lnTo>
                  <a:pt x="278891" y="195072"/>
                </a:lnTo>
                <a:lnTo>
                  <a:pt x="288036" y="198121"/>
                </a:lnTo>
                <a:lnTo>
                  <a:pt x="281940" y="198121"/>
                </a:lnTo>
                <a:lnTo>
                  <a:pt x="280416" y="199645"/>
                </a:lnTo>
                <a:lnTo>
                  <a:pt x="277367" y="201169"/>
                </a:lnTo>
                <a:lnTo>
                  <a:pt x="275843" y="201169"/>
                </a:lnTo>
                <a:lnTo>
                  <a:pt x="272796" y="204216"/>
                </a:lnTo>
                <a:lnTo>
                  <a:pt x="284988" y="210312"/>
                </a:lnTo>
                <a:lnTo>
                  <a:pt x="300228" y="219457"/>
                </a:lnTo>
                <a:lnTo>
                  <a:pt x="309372" y="224028"/>
                </a:lnTo>
                <a:lnTo>
                  <a:pt x="318516" y="230124"/>
                </a:lnTo>
                <a:lnTo>
                  <a:pt x="326136" y="236221"/>
                </a:lnTo>
                <a:lnTo>
                  <a:pt x="335279" y="243840"/>
                </a:lnTo>
                <a:lnTo>
                  <a:pt x="344424" y="249936"/>
                </a:lnTo>
                <a:lnTo>
                  <a:pt x="362712" y="265176"/>
                </a:lnTo>
                <a:lnTo>
                  <a:pt x="388620" y="291085"/>
                </a:lnTo>
                <a:lnTo>
                  <a:pt x="394716" y="300228"/>
                </a:lnTo>
                <a:lnTo>
                  <a:pt x="402336" y="307848"/>
                </a:lnTo>
                <a:lnTo>
                  <a:pt x="409955" y="318516"/>
                </a:lnTo>
                <a:lnTo>
                  <a:pt x="419100" y="330709"/>
                </a:lnTo>
                <a:lnTo>
                  <a:pt x="428243" y="341376"/>
                </a:lnTo>
                <a:lnTo>
                  <a:pt x="435864" y="352045"/>
                </a:lnTo>
                <a:lnTo>
                  <a:pt x="445008" y="362712"/>
                </a:lnTo>
                <a:lnTo>
                  <a:pt x="452628" y="373381"/>
                </a:lnTo>
                <a:lnTo>
                  <a:pt x="461772" y="382524"/>
                </a:lnTo>
                <a:lnTo>
                  <a:pt x="470916" y="390145"/>
                </a:lnTo>
                <a:lnTo>
                  <a:pt x="480060" y="399288"/>
                </a:lnTo>
                <a:lnTo>
                  <a:pt x="489204" y="406909"/>
                </a:lnTo>
                <a:lnTo>
                  <a:pt x="498348" y="413005"/>
                </a:lnTo>
                <a:lnTo>
                  <a:pt x="509016" y="419100"/>
                </a:lnTo>
                <a:lnTo>
                  <a:pt x="518160" y="423672"/>
                </a:lnTo>
                <a:lnTo>
                  <a:pt x="539496" y="432816"/>
                </a:lnTo>
                <a:lnTo>
                  <a:pt x="550164" y="434340"/>
                </a:lnTo>
                <a:lnTo>
                  <a:pt x="571500" y="434340"/>
                </a:lnTo>
                <a:lnTo>
                  <a:pt x="577596" y="432816"/>
                </a:lnTo>
                <a:lnTo>
                  <a:pt x="585216" y="432816"/>
                </a:lnTo>
                <a:lnTo>
                  <a:pt x="591312" y="431293"/>
                </a:lnTo>
                <a:lnTo>
                  <a:pt x="598931" y="428245"/>
                </a:lnTo>
                <a:lnTo>
                  <a:pt x="617220" y="419100"/>
                </a:lnTo>
                <a:lnTo>
                  <a:pt x="621791" y="414528"/>
                </a:lnTo>
                <a:lnTo>
                  <a:pt x="627888" y="411481"/>
                </a:lnTo>
                <a:lnTo>
                  <a:pt x="630936" y="406909"/>
                </a:lnTo>
                <a:lnTo>
                  <a:pt x="635508" y="402336"/>
                </a:lnTo>
                <a:lnTo>
                  <a:pt x="638555" y="396240"/>
                </a:lnTo>
                <a:lnTo>
                  <a:pt x="641604" y="391669"/>
                </a:lnTo>
                <a:lnTo>
                  <a:pt x="647700" y="371857"/>
                </a:lnTo>
                <a:lnTo>
                  <a:pt x="650748" y="353569"/>
                </a:lnTo>
                <a:lnTo>
                  <a:pt x="652272" y="336805"/>
                </a:lnTo>
                <a:lnTo>
                  <a:pt x="650748" y="323088"/>
                </a:lnTo>
                <a:lnTo>
                  <a:pt x="650748" y="332233"/>
                </a:lnTo>
                <a:lnTo>
                  <a:pt x="649224" y="344424"/>
                </a:lnTo>
                <a:lnTo>
                  <a:pt x="646176" y="356616"/>
                </a:lnTo>
                <a:lnTo>
                  <a:pt x="640079" y="370333"/>
                </a:lnTo>
                <a:lnTo>
                  <a:pt x="632460" y="384048"/>
                </a:lnTo>
                <a:lnTo>
                  <a:pt x="623316" y="396240"/>
                </a:lnTo>
                <a:lnTo>
                  <a:pt x="609600" y="405385"/>
                </a:lnTo>
                <a:lnTo>
                  <a:pt x="591312" y="413005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9374645" y="7116076"/>
            <a:ext cx="85343" cy="71628"/>
          </a:xfrm>
          <a:custGeom>
            <a:avLst/>
            <a:gdLst/>
            <a:ahLst/>
            <a:cxnLst/>
            <a:rect l="l" t="t" r="r" b="b"/>
            <a:pathLst>
              <a:path w="85343" h="71628">
                <a:moveTo>
                  <a:pt x="0" y="1524"/>
                </a:moveTo>
                <a:lnTo>
                  <a:pt x="3048" y="4573"/>
                </a:lnTo>
                <a:lnTo>
                  <a:pt x="4572" y="7621"/>
                </a:lnTo>
                <a:lnTo>
                  <a:pt x="6096" y="10669"/>
                </a:lnTo>
                <a:lnTo>
                  <a:pt x="9143" y="15240"/>
                </a:lnTo>
                <a:lnTo>
                  <a:pt x="9143" y="16764"/>
                </a:lnTo>
                <a:lnTo>
                  <a:pt x="12191" y="19812"/>
                </a:lnTo>
                <a:lnTo>
                  <a:pt x="12191" y="21336"/>
                </a:lnTo>
                <a:lnTo>
                  <a:pt x="16764" y="19812"/>
                </a:lnTo>
                <a:lnTo>
                  <a:pt x="33528" y="19812"/>
                </a:lnTo>
                <a:lnTo>
                  <a:pt x="39624" y="21336"/>
                </a:lnTo>
                <a:lnTo>
                  <a:pt x="47243" y="22860"/>
                </a:lnTo>
                <a:lnTo>
                  <a:pt x="59436" y="25909"/>
                </a:lnTo>
                <a:lnTo>
                  <a:pt x="64008" y="28957"/>
                </a:lnTo>
                <a:lnTo>
                  <a:pt x="70104" y="33528"/>
                </a:lnTo>
                <a:lnTo>
                  <a:pt x="74676" y="36576"/>
                </a:lnTo>
                <a:lnTo>
                  <a:pt x="79248" y="42673"/>
                </a:lnTo>
                <a:lnTo>
                  <a:pt x="80772" y="48769"/>
                </a:lnTo>
                <a:lnTo>
                  <a:pt x="82296" y="54864"/>
                </a:lnTo>
                <a:lnTo>
                  <a:pt x="82296" y="62485"/>
                </a:lnTo>
                <a:lnTo>
                  <a:pt x="80772" y="71628"/>
                </a:lnTo>
                <a:lnTo>
                  <a:pt x="83820" y="64009"/>
                </a:lnTo>
                <a:lnTo>
                  <a:pt x="85343" y="57912"/>
                </a:lnTo>
                <a:lnTo>
                  <a:pt x="85343" y="44197"/>
                </a:lnTo>
                <a:lnTo>
                  <a:pt x="82296" y="38100"/>
                </a:lnTo>
                <a:lnTo>
                  <a:pt x="79248" y="32004"/>
                </a:lnTo>
                <a:lnTo>
                  <a:pt x="70104" y="19812"/>
                </a:lnTo>
                <a:lnTo>
                  <a:pt x="54864" y="10669"/>
                </a:lnTo>
                <a:lnTo>
                  <a:pt x="48767" y="6097"/>
                </a:lnTo>
                <a:lnTo>
                  <a:pt x="39624" y="3048"/>
                </a:lnTo>
                <a:lnTo>
                  <a:pt x="21336" y="0"/>
                </a:lnTo>
                <a:lnTo>
                  <a:pt x="10667" y="0"/>
                </a:lnTo>
                <a:lnTo>
                  <a:pt x="0" y="1524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9086609" y="7148080"/>
            <a:ext cx="214884" cy="19812"/>
          </a:xfrm>
          <a:custGeom>
            <a:avLst/>
            <a:gdLst/>
            <a:ahLst/>
            <a:cxnLst/>
            <a:rect l="l" t="t" r="r" b="b"/>
            <a:pathLst>
              <a:path w="214884" h="19812">
                <a:moveTo>
                  <a:pt x="0" y="9144"/>
                </a:moveTo>
                <a:lnTo>
                  <a:pt x="9144" y="10669"/>
                </a:lnTo>
                <a:lnTo>
                  <a:pt x="77724" y="10669"/>
                </a:lnTo>
                <a:lnTo>
                  <a:pt x="91440" y="9144"/>
                </a:lnTo>
                <a:lnTo>
                  <a:pt x="106679" y="9144"/>
                </a:lnTo>
                <a:lnTo>
                  <a:pt x="121920" y="7620"/>
                </a:lnTo>
                <a:lnTo>
                  <a:pt x="150876" y="7620"/>
                </a:lnTo>
                <a:lnTo>
                  <a:pt x="164591" y="6096"/>
                </a:lnTo>
                <a:lnTo>
                  <a:pt x="176784" y="4572"/>
                </a:lnTo>
                <a:lnTo>
                  <a:pt x="187452" y="3048"/>
                </a:lnTo>
                <a:lnTo>
                  <a:pt x="196596" y="1524"/>
                </a:lnTo>
                <a:lnTo>
                  <a:pt x="204215" y="0"/>
                </a:lnTo>
                <a:lnTo>
                  <a:pt x="205740" y="1524"/>
                </a:lnTo>
                <a:lnTo>
                  <a:pt x="207264" y="4572"/>
                </a:lnTo>
                <a:lnTo>
                  <a:pt x="210312" y="7620"/>
                </a:lnTo>
                <a:lnTo>
                  <a:pt x="211836" y="10669"/>
                </a:lnTo>
                <a:lnTo>
                  <a:pt x="214884" y="13717"/>
                </a:lnTo>
                <a:lnTo>
                  <a:pt x="214884" y="15241"/>
                </a:lnTo>
                <a:lnTo>
                  <a:pt x="210312" y="16765"/>
                </a:lnTo>
                <a:lnTo>
                  <a:pt x="204215" y="16765"/>
                </a:lnTo>
                <a:lnTo>
                  <a:pt x="195072" y="18289"/>
                </a:lnTo>
                <a:lnTo>
                  <a:pt x="170688" y="18289"/>
                </a:lnTo>
                <a:lnTo>
                  <a:pt x="156972" y="19812"/>
                </a:lnTo>
                <a:lnTo>
                  <a:pt x="74676" y="19812"/>
                </a:lnTo>
                <a:lnTo>
                  <a:pt x="59436" y="18289"/>
                </a:lnTo>
                <a:lnTo>
                  <a:pt x="42672" y="16765"/>
                </a:lnTo>
                <a:lnTo>
                  <a:pt x="27432" y="15241"/>
                </a:lnTo>
                <a:lnTo>
                  <a:pt x="12191" y="12193"/>
                </a:lnTo>
                <a:lnTo>
                  <a:pt x="0" y="9144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8623312" y="6735076"/>
            <a:ext cx="490729" cy="291084"/>
          </a:xfrm>
          <a:custGeom>
            <a:avLst/>
            <a:gdLst/>
            <a:ahLst/>
            <a:cxnLst/>
            <a:rect l="l" t="t" r="r" b="b"/>
            <a:pathLst>
              <a:path w="490729" h="291084">
                <a:moveTo>
                  <a:pt x="440437" y="237745"/>
                </a:moveTo>
                <a:lnTo>
                  <a:pt x="438912" y="240793"/>
                </a:lnTo>
                <a:lnTo>
                  <a:pt x="435864" y="245364"/>
                </a:lnTo>
                <a:lnTo>
                  <a:pt x="431293" y="249936"/>
                </a:lnTo>
                <a:lnTo>
                  <a:pt x="426721" y="256033"/>
                </a:lnTo>
                <a:lnTo>
                  <a:pt x="420624" y="262128"/>
                </a:lnTo>
                <a:lnTo>
                  <a:pt x="413005" y="268224"/>
                </a:lnTo>
                <a:lnTo>
                  <a:pt x="403861" y="274321"/>
                </a:lnTo>
                <a:lnTo>
                  <a:pt x="393193" y="280416"/>
                </a:lnTo>
                <a:lnTo>
                  <a:pt x="381000" y="284988"/>
                </a:lnTo>
                <a:lnTo>
                  <a:pt x="367285" y="288036"/>
                </a:lnTo>
                <a:lnTo>
                  <a:pt x="350521" y="291085"/>
                </a:lnTo>
                <a:lnTo>
                  <a:pt x="332233" y="291085"/>
                </a:lnTo>
                <a:lnTo>
                  <a:pt x="310897" y="289560"/>
                </a:lnTo>
                <a:lnTo>
                  <a:pt x="288037" y="286512"/>
                </a:lnTo>
                <a:lnTo>
                  <a:pt x="262129" y="280416"/>
                </a:lnTo>
                <a:lnTo>
                  <a:pt x="233173" y="269748"/>
                </a:lnTo>
                <a:lnTo>
                  <a:pt x="224029" y="265176"/>
                </a:lnTo>
                <a:lnTo>
                  <a:pt x="213361" y="262128"/>
                </a:lnTo>
                <a:lnTo>
                  <a:pt x="202693" y="257557"/>
                </a:lnTo>
                <a:lnTo>
                  <a:pt x="179833" y="243840"/>
                </a:lnTo>
                <a:lnTo>
                  <a:pt x="173737" y="239269"/>
                </a:lnTo>
                <a:lnTo>
                  <a:pt x="169164" y="234697"/>
                </a:lnTo>
                <a:lnTo>
                  <a:pt x="160021" y="228600"/>
                </a:lnTo>
                <a:lnTo>
                  <a:pt x="158497" y="225552"/>
                </a:lnTo>
                <a:lnTo>
                  <a:pt x="155449" y="222504"/>
                </a:lnTo>
                <a:lnTo>
                  <a:pt x="155449" y="220981"/>
                </a:lnTo>
                <a:lnTo>
                  <a:pt x="153924" y="219457"/>
                </a:lnTo>
                <a:lnTo>
                  <a:pt x="153924" y="217933"/>
                </a:lnTo>
                <a:lnTo>
                  <a:pt x="164593" y="217933"/>
                </a:lnTo>
                <a:lnTo>
                  <a:pt x="167641" y="216409"/>
                </a:lnTo>
                <a:lnTo>
                  <a:pt x="169164" y="214885"/>
                </a:lnTo>
                <a:lnTo>
                  <a:pt x="170688" y="211836"/>
                </a:lnTo>
                <a:lnTo>
                  <a:pt x="172212" y="207264"/>
                </a:lnTo>
                <a:lnTo>
                  <a:pt x="172212" y="199645"/>
                </a:lnTo>
                <a:lnTo>
                  <a:pt x="170688" y="201169"/>
                </a:lnTo>
                <a:lnTo>
                  <a:pt x="169164" y="204216"/>
                </a:lnTo>
                <a:lnTo>
                  <a:pt x="166117" y="208788"/>
                </a:lnTo>
                <a:lnTo>
                  <a:pt x="161545" y="211836"/>
                </a:lnTo>
                <a:lnTo>
                  <a:pt x="155449" y="214885"/>
                </a:lnTo>
                <a:lnTo>
                  <a:pt x="146305" y="213360"/>
                </a:lnTo>
                <a:lnTo>
                  <a:pt x="135637" y="210312"/>
                </a:lnTo>
                <a:lnTo>
                  <a:pt x="131064" y="207264"/>
                </a:lnTo>
                <a:lnTo>
                  <a:pt x="128017" y="205740"/>
                </a:lnTo>
                <a:lnTo>
                  <a:pt x="118873" y="199645"/>
                </a:lnTo>
                <a:lnTo>
                  <a:pt x="115824" y="198121"/>
                </a:lnTo>
                <a:lnTo>
                  <a:pt x="111253" y="198121"/>
                </a:lnTo>
                <a:lnTo>
                  <a:pt x="106681" y="196597"/>
                </a:lnTo>
                <a:lnTo>
                  <a:pt x="102109" y="198121"/>
                </a:lnTo>
                <a:lnTo>
                  <a:pt x="96012" y="199645"/>
                </a:lnTo>
                <a:lnTo>
                  <a:pt x="89917" y="199645"/>
                </a:lnTo>
                <a:lnTo>
                  <a:pt x="82297" y="198121"/>
                </a:lnTo>
                <a:lnTo>
                  <a:pt x="76200" y="198121"/>
                </a:lnTo>
                <a:lnTo>
                  <a:pt x="70105" y="196597"/>
                </a:lnTo>
                <a:lnTo>
                  <a:pt x="64009" y="193548"/>
                </a:lnTo>
                <a:lnTo>
                  <a:pt x="59437" y="193548"/>
                </a:lnTo>
                <a:lnTo>
                  <a:pt x="56388" y="192024"/>
                </a:lnTo>
                <a:lnTo>
                  <a:pt x="53341" y="188976"/>
                </a:lnTo>
                <a:lnTo>
                  <a:pt x="50293" y="187452"/>
                </a:lnTo>
                <a:lnTo>
                  <a:pt x="47245" y="184404"/>
                </a:lnTo>
                <a:lnTo>
                  <a:pt x="42673" y="181357"/>
                </a:lnTo>
                <a:lnTo>
                  <a:pt x="36576" y="175260"/>
                </a:lnTo>
                <a:lnTo>
                  <a:pt x="32005" y="172212"/>
                </a:lnTo>
                <a:lnTo>
                  <a:pt x="28957" y="169164"/>
                </a:lnTo>
                <a:lnTo>
                  <a:pt x="13717" y="150876"/>
                </a:lnTo>
                <a:lnTo>
                  <a:pt x="4573" y="132588"/>
                </a:lnTo>
                <a:lnTo>
                  <a:pt x="3049" y="126493"/>
                </a:lnTo>
                <a:lnTo>
                  <a:pt x="1524" y="120397"/>
                </a:lnTo>
                <a:lnTo>
                  <a:pt x="1524" y="117348"/>
                </a:lnTo>
                <a:lnTo>
                  <a:pt x="0" y="114300"/>
                </a:lnTo>
                <a:lnTo>
                  <a:pt x="10669" y="83821"/>
                </a:lnTo>
                <a:lnTo>
                  <a:pt x="21337" y="48769"/>
                </a:lnTo>
                <a:lnTo>
                  <a:pt x="33529" y="19812"/>
                </a:lnTo>
                <a:lnTo>
                  <a:pt x="44197" y="0"/>
                </a:lnTo>
                <a:lnTo>
                  <a:pt x="42673" y="7621"/>
                </a:lnTo>
                <a:lnTo>
                  <a:pt x="39624" y="15240"/>
                </a:lnTo>
                <a:lnTo>
                  <a:pt x="35053" y="25909"/>
                </a:lnTo>
                <a:lnTo>
                  <a:pt x="32005" y="38100"/>
                </a:lnTo>
                <a:lnTo>
                  <a:pt x="30481" y="51816"/>
                </a:lnTo>
                <a:lnTo>
                  <a:pt x="27433" y="67057"/>
                </a:lnTo>
                <a:lnTo>
                  <a:pt x="25909" y="82297"/>
                </a:lnTo>
                <a:lnTo>
                  <a:pt x="25909" y="112776"/>
                </a:lnTo>
                <a:lnTo>
                  <a:pt x="27433" y="126493"/>
                </a:lnTo>
                <a:lnTo>
                  <a:pt x="30481" y="138685"/>
                </a:lnTo>
                <a:lnTo>
                  <a:pt x="35053" y="150876"/>
                </a:lnTo>
                <a:lnTo>
                  <a:pt x="39624" y="158497"/>
                </a:lnTo>
                <a:lnTo>
                  <a:pt x="48769" y="166116"/>
                </a:lnTo>
                <a:lnTo>
                  <a:pt x="59437" y="169164"/>
                </a:lnTo>
                <a:lnTo>
                  <a:pt x="71629" y="169164"/>
                </a:lnTo>
                <a:lnTo>
                  <a:pt x="77724" y="166116"/>
                </a:lnTo>
                <a:lnTo>
                  <a:pt x="88393" y="156973"/>
                </a:lnTo>
                <a:lnTo>
                  <a:pt x="102109" y="144781"/>
                </a:lnTo>
                <a:lnTo>
                  <a:pt x="115824" y="131064"/>
                </a:lnTo>
                <a:lnTo>
                  <a:pt x="129541" y="115824"/>
                </a:lnTo>
                <a:lnTo>
                  <a:pt x="140209" y="100585"/>
                </a:lnTo>
                <a:lnTo>
                  <a:pt x="150876" y="86869"/>
                </a:lnTo>
                <a:lnTo>
                  <a:pt x="155449" y="77724"/>
                </a:lnTo>
                <a:lnTo>
                  <a:pt x="155449" y="85345"/>
                </a:lnTo>
                <a:lnTo>
                  <a:pt x="152400" y="94488"/>
                </a:lnTo>
                <a:lnTo>
                  <a:pt x="147829" y="102109"/>
                </a:lnTo>
                <a:lnTo>
                  <a:pt x="143257" y="111252"/>
                </a:lnTo>
                <a:lnTo>
                  <a:pt x="137161" y="120397"/>
                </a:lnTo>
                <a:lnTo>
                  <a:pt x="132588" y="128016"/>
                </a:lnTo>
                <a:lnTo>
                  <a:pt x="128017" y="134112"/>
                </a:lnTo>
                <a:lnTo>
                  <a:pt x="126493" y="140209"/>
                </a:lnTo>
                <a:lnTo>
                  <a:pt x="123445" y="147828"/>
                </a:lnTo>
                <a:lnTo>
                  <a:pt x="120397" y="150876"/>
                </a:lnTo>
                <a:lnTo>
                  <a:pt x="121921" y="152400"/>
                </a:lnTo>
                <a:lnTo>
                  <a:pt x="126493" y="153924"/>
                </a:lnTo>
                <a:lnTo>
                  <a:pt x="138685" y="153924"/>
                </a:lnTo>
                <a:lnTo>
                  <a:pt x="163069" y="147828"/>
                </a:lnTo>
                <a:lnTo>
                  <a:pt x="172212" y="141733"/>
                </a:lnTo>
                <a:lnTo>
                  <a:pt x="182881" y="137160"/>
                </a:lnTo>
                <a:lnTo>
                  <a:pt x="190500" y="129540"/>
                </a:lnTo>
                <a:lnTo>
                  <a:pt x="198121" y="123445"/>
                </a:lnTo>
                <a:lnTo>
                  <a:pt x="205741" y="115824"/>
                </a:lnTo>
                <a:lnTo>
                  <a:pt x="211837" y="108204"/>
                </a:lnTo>
                <a:lnTo>
                  <a:pt x="217933" y="102109"/>
                </a:lnTo>
                <a:lnTo>
                  <a:pt x="227076" y="89916"/>
                </a:lnTo>
                <a:lnTo>
                  <a:pt x="230124" y="85345"/>
                </a:lnTo>
                <a:lnTo>
                  <a:pt x="233173" y="82297"/>
                </a:lnTo>
                <a:lnTo>
                  <a:pt x="234697" y="79248"/>
                </a:lnTo>
                <a:lnTo>
                  <a:pt x="236221" y="80773"/>
                </a:lnTo>
                <a:lnTo>
                  <a:pt x="237745" y="85345"/>
                </a:lnTo>
                <a:lnTo>
                  <a:pt x="236221" y="89916"/>
                </a:lnTo>
                <a:lnTo>
                  <a:pt x="233173" y="97536"/>
                </a:lnTo>
                <a:lnTo>
                  <a:pt x="230124" y="106681"/>
                </a:lnTo>
                <a:lnTo>
                  <a:pt x="225553" y="115824"/>
                </a:lnTo>
                <a:lnTo>
                  <a:pt x="219457" y="124969"/>
                </a:lnTo>
                <a:lnTo>
                  <a:pt x="214885" y="131064"/>
                </a:lnTo>
                <a:lnTo>
                  <a:pt x="208788" y="135636"/>
                </a:lnTo>
                <a:lnTo>
                  <a:pt x="188976" y="147828"/>
                </a:lnTo>
                <a:lnTo>
                  <a:pt x="173737" y="160021"/>
                </a:lnTo>
                <a:lnTo>
                  <a:pt x="164593" y="173736"/>
                </a:lnTo>
                <a:lnTo>
                  <a:pt x="158497" y="185928"/>
                </a:lnTo>
                <a:lnTo>
                  <a:pt x="155449" y="198121"/>
                </a:lnTo>
                <a:lnTo>
                  <a:pt x="152400" y="207264"/>
                </a:lnTo>
                <a:lnTo>
                  <a:pt x="152400" y="214885"/>
                </a:lnTo>
                <a:lnTo>
                  <a:pt x="150876" y="216409"/>
                </a:lnTo>
                <a:lnTo>
                  <a:pt x="153924" y="217933"/>
                </a:lnTo>
                <a:lnTo>
                  <a:pt x="163069" y="220981"/>
                </a:lnTo>
                <a:lnTo>
                  <a:pt x="175261" y="224028"/>
                </a:lnTo>
                <a:lnTo>
                  <a:pt x="179833" y="225552"/>
                </a:lnTo>
                <a:lnTo>
                  <a:pt x="184405" y="225552"/>
                </a:lnTo>
                <a:lnTo>
                  <a:pt x="190500" y="222504"/>
                </a:lnTo>
                <a:lnTo>
                  <a:pt x="193549" y="222504"/>
                </a:lnTo>
                <a:lnTo>
                  <a:pt x="196597" y="220981"/>
                </a:lnTo>
                <a:lnTo>
                  <a:pt x="202693" y="220981"/>
                </a:lnTo>
                <a:lnTo>
                  <a:pt x="208788" y="224028"/>
                </a:lnTo>
                <a:lnTo>
                  <a:pt x="210312" y="227076"/>
                </a:lnTo>
                <a:lnTo>
                  <a:pt x="214885" y="230124"/>
                </a:lnTo>
                <a:lnTo>
                  <a:pt x="219457" y="230124"/>
                </a:lnTo>
                <a:lnTo>
                  <a:pt x="220981" y="227076"/>
                </a:lnTo>
                <a:lnTo>
                  <a:pt x="220981" y="214885"/>
                </a:lnTo>
                <a:lnTo>
                  <a:pt x="222505" y="211836"/>
                </a:lnTo>
                <a:lnTo>
                  <a:pt x="224029" y="210312"/>
                </a:lnTo>
                <a:lnTo>
                  <a:pt x="227076" y="208788"/>
                </a:lnTo>
                <a:lnTo>
                  <a:pt x="228600" y="210312"/>
                </a:lnTo>
                <a:lnTo>
                  <a:pt x="231649" y="214885"/>
                </a:lnTo>
                <a:lnTo>
                  <a:pt x="236221" y="220981"/>
                </a:lnTo>
                <a:lnTo>
                  <a:pt x="245364" y="236221"/>
                </a:lnTo>
                <a:lnTo>
                  <a:pt x="257557" y="245364"/>
                </a:lnTo>
                <a:lnTo>
                  <a:pt x="263653" y="248412"/>
                </a:lnTo>
                <a:lnTo>
                  <a:pt x="268224" y="251460"/>
                </a:lnTo>
                <a:lnTo>
                  <a:pt x="272797" y="252985"/>
                </a:lnTo>
                <a:lnTo>
                  <a:pt x="275845" y="254509"/>
                </a:lnTo>
                <a:lnTo>
                  <a:pt x="281941" y="259081"/>
                </a:lnTo>
                <a:lnTo>
                  <a:pt x="286512" y="263652"/>
                </a:lnTo>
                <a:lnTo>
                  <a:pt x="292609" y="266700"/>
                </a:lnTo>
                <a:lnTo>
                  <a:pt x="298705" y="268224"/>
                </a:lnTo>
                <a:lnTo>
                  <a:pt x="303276" y="271273"/>
                </a:lnTo>
                <a:lnTo>
                  <a:pt x="307849" y="272797"/>
                </a:lnTo>
                <a:lnTo>
                  <a:pt x="316993" y="272797"/>
                </a:lnTo>
                <a:lnTo>
                  <a:pt x="321564" y="274321"/>
                </a:lnTo>
                <a:lnTo>
                  <a:pt x="324612" y="272797"/>
                </a:lnTo>
                <a:lnTo>
                  <a:pt x="329185" y="272797"/>
                </a:lnTo>
                <a:lnTo>
                  <a:pt x="332233" y="271273"/>
                </a:lnTo>
                <a:lnTo>
                  <a:pt x="341376" y="271273"/>
                </a:lnTo>
                <a:lnTo>
                  <a:pt x="344424" y="269748"/>
                </a:lnTo>
                <a:lnTo>
                  <a:pt x="361188" y="269748"/>
                </a:lnTo>
                <a:lnTo>
                  <a:pt x="362712" y="268224"/>
                </a:lnTo>
                <a:lnTo>
                  <a:pt x="368809" y="263652"/>
                </a:lnTo>
                <a:lnTo>
                  <a:pt x="377953" y="257557"/>
                </a:lnTo>
                <a:lnTo>
                  <a:pt x="394717" y="246888"/>
                </a:lnTo>
                <a:lnTo>
                  <a:pt x="423673" y="228600"/>
                </a:lnTo>
                <a:lnTo>
                  <a:pt x="445009" y="205740"/>
                </a:lnTo>
                <a:lnTo>
                  <a:pt x="460249" y="182881"/>
                </a:lnTo>
                <a:lnTo>
                  <a:pt x="472441" y="160021"/>
                </a:lnTo>
                <a:lnTo>
                  <a:pt x="481585" y="138685"/>
                </a:lnTo>
                <a:lnTo>
                  <a:pt x="486157" y="120397"/>
                </a:lnTo>
                <a:lnTo>
                  <a:pt x="489205" y="106681"/>
                </a:lnTo>
                <a:lnTo>
                  <a:pt x="490729" y="97536"/>
                </a:lnTo>
                <a:lnTo>
                  <a:pt x="487681" y="120397"/>
                </a:lnTo>
                <a:lnTo>
                  <a:pt x="483109" y="141733"/>
                </a:lnTo>
                <a:lnTo>
                  <a:pt x="477012" y="163069"/>
                </a:lnTo>
                <a:lnTo>
                  <a:pt x="469393" y="182881"/>
                </a:lnTo>
                <a:lnTo>
                  <a:pt x="461773" y="201169"/>
                </a:lnTo>
                <a:lnTo>
                  <a:pt x="454153" y="216409"/>
                </a:lnTo>
                <a:lnTo>
                  <a:pt x="446533" y="228600"/>
                </a:lnTo>
                <a:lnTo>
                  <a:pt x="440437" y="237745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8416049" y="6393701"/>
            <a:ext cx="233172" cy="472439"/>
          </a:xfrm>
          <a:custGeom>
            <a:avLst/>
            <a:gdLst/>
            <a:ahLst/>
            <a:cxnLst/>
            <a:rect l="l" t="t" r="r" b="b"/>
            <a:pathLst>
              <a:path w="233172" h="472439">
                <a:moveTo>
                  <a:pt x="231648" y="458723"/>
                </a:moveTo>
                <a:lnTo>
                  <a:pt x="230124" y="455675"/>
                </a:lnTo>
                <a:lnTo>
                  <a:pt x="228600" y="454151"/>
                </a:lnTo>
                <a:lnTo>
                  <a:pt x="225551" y="452627"/>
                </a:lnTo>
                <a:lnTo>
                  <a:pt x="219456" y="446532"/>
                </a:lnTo>
                <a:lnTo>
                  <a:pt x="216408" y="445008"/>
                </a:lnTo>
                <a:lnTo>
                  <a:pt x="214884" y="443484"/>
                </a:lnTo>
                <a:lnTo>
                  <a:pt x="213360" y="441960"/>
                </a:lnTo>
                <a:lnTo>
                  <a:pt x="213360" y="440435"/>
                </a:lnTo>
                <a:lnTo>
                  <a:pt x="208787" y="431291"/>
                </a:lnTo>
                <a:lnTo>
                  <a:pt x="204216" y="425196"/>
                </a:lnTo>
                <a:lnTo>
                  <a:pt x="201168" y="417575"/>
                </a:lnTo>
                <a:lnTo>
                  <a:pt x="196596" y="409956"/>
                </a:lnTo>
                <a:lnTo>
                  <a:pt x="192024" y="400811"/>
                </a:lnTo>
                <a:lnTo>
                  <a:pt x="190500" y="391668"/>
                </a:lnTo>
                <a:lnTo>
                  <a:pt x="188975" y="388620"/>
                </a:lnTo>
                <a:lnTo>
                  <a:pt x="188975" y="385572"/>
                </a:lnTo>
                <a:lnTo>
                  <a:pt x="185927" y="379475"/>
                </a:lnTo>
                <a:lnTo>
                  <a:pt x="185927" y="377951"/>
                </a:lnTo>
                <a:lnTo>
                  <a:pt x="188975" y="374903"/>
                </a:lnTo>
                <a:lnTo>
                  <a:pt x="193548" y="374903"/>
                </a:lnTo>
                <a:lnTo>
                  <a:pt x="201168" y="370332"/>
                </a:lnTo>
                <a:lnTo>
                  <a:pt x="205739" y="359663"/>
                </a:lnTo>
                <a:lnTo>
                  <a:pt x="205739" y="348996"/>
                </a:lnTo>
                <a:lnTo>
                  <a:pt x="202692" y="345948"/>
                </a:lnTo>
                <a:lnTo>
                  <a:pt x="198120" y="345948"/>
                </a:lnTo>
                <a:lnTo>
                  <a:pt x="192024" y="348996"/>
                </a:lnTo>
                <a:lnTo>
                  <a:pt x="184404" y="348996"/>
                </a:lnTo>
                <a:lnTo>
                  <a:pt x="178308" y="345948"/>
                </a:lnTo>
                <a:lnTo>
                  <a:pt x="175260" y="342899"/>
                </a:lnTo>
                <a:lnTo>
                  <a:pt x="172212" y="336803"/>
                </a:lnTo>
                <a:lnTo>
                  <a:pt x="170687" y="326135"/>
                </a:lnTo>
                <a:lnTo>
                  <a:pt x="169163" y="313944"/>
                </a:lnTo>
                <a:lnTo>
                  <a:pt x="167639" y="301751"/>
                </a:lnTo>
                <a:lnTo>
                  <a:pt x="167639" y="289560"/>
                </a:lnTo>
                <a:lnTo>
                  <a:pt x="169163" y="277368"/>
                </a:lnTo>
                <a:lnTo>
                  <a:pt x="169163" y="268223"/>
                </a:lnTo>
                <a:lnTo>
                  <a:pt x="170687" y="262127"/>
                </a:lnTo>
                <a:lnTo>
                  <a:pt x="173736" y="256032"/>
                </a:lnTo>
                <a:lnTo>
                  <a:pt x="173736" y="242315"/>
                </a:lnTo>
                <a:lnTo>
                  <a:pt x="172212" y="236220"/>
                </a:lnTo>
                <a:lnTo>
                  <a:pt x="169163" y="231648"/>
                </a:lnTo>
                <a:lnTo>
                  <a:pt x="164592" y="227075"/>
                </a:lnTo>
                <a:lnTo>
                  <a:pt x="158496" y="217932"/>
                </a:lnTo>
                <a:lnTo>
                  <a:pt x="156972" y="214884"/>
                </a:lnTo>
                <a:lnTo>
                  <a:pt x="156972" y="210311"/>
                </a:lnTo>
                <a:lnTo>
                  <a:pt x="155448" y="204215"/>
                </a:lnTo>
                <a:lnTo>
                  <a:pt x="153924" y="198120"/>
                </a:lnTo>
                <a:lnTo>
                  <a:pt x="152400" y="192023"/>
                </a:lnTo>
                <a:lnTo>
                  <a:pt x="150875" y="184403"/>
                </a:lnTo>
                <a:lnTo>
                  <a:pt x="147827" y="175260"/>
                </a:lnTo>
                <a:lnTo>
                  <a:pt x="144780" y="164591"/>
                </a:lnTo>
                <a:lnTo>
                  <a:pt x="140208" y="155448"/>
                </a:lnTo>
                <a:lnTo>
                  <a:pt x="137160" y="144779"/>
                </a:lnTo>
                <a:lnTo>
                  <a:pt x="126492" y="123444"/>
                </a:lnTo>
                <a:lnTo>
                  <a:pt x="121920" y="112775"/>
                </a:lnTo>
                <a:lnTo>
                  <a:pt x="117348" y="99059"/>
                </a:lnTo>
                <a:lnTo>
                  <a:pt x="111251" y="88391"/>
                </a:lnTo>
                <a:lnTo>
                  <a:pt x="106680" y="77724"/>
                </a:lnTo>
                <a:lnTo>
                  <a:pt x="100584" y="68579"/>
                </a:lnTo>
                <a:lnTo>
                  <a:pt x="96012" y="60959"/>
                </a:lnTo>
                <a:lnTo>
                  <a:pt x="89916" y="56388"/>
                </a:lnTo>
                <a:lnTo>
                  <a:pt x="83820" y="50291"/>
                </a:lnTo>
                <a:lnTo>
                  <a:pt x="79248" y="47244"/>
                </a:lnTo>
                <a:lnTo>
                  <a:pt x="76200" y="44195"/>
                </a:lnTo>
                <a:lnTo>
                  <a:pt x="70104" y="36576"/>
                </a:lnTo>
                <a:lnTo>
                  <a:pt x="70104" y="22859"/>
                </a:lnTo>
                <a:lnTo>
                  <a:pt x="71627" y="16763"/>
                </a:lnTo>
                <a:lnTo>
                  <a:pt x="71627" y="12191"/>
                </a:lnTo>
                <a:lnTo>
                  <a:pt x="68580" y="6095"/>
                </a:lnTo>
                <a:lnTo>
                  <a:pt x="64008" y="1524"/>
                </a:lnTo>
                <a:lnTo>
                  <a:pt x="65532" y="12191"/>
                </a:lnTo>
                <a:lnTo>
                  <a:pt x="64008" y="21335"/>
                </a:lnTo>
                <a:lnTo>
                  <a:pt x="60960" y="28956"/>
                </a:lnTo>
                <a:lnTo>
                  <a:pt x="54863" y="35051"/>
                </a:lnTo>
                <a:lnTo>
                  <a:pt x="53339" y="32003"/>
                </a:lnTo>
                <a:lnTo>
                  <a:pt x="53339" y="25907"/>
                </a:lnTo>
                <a:lnTo>
                  <a:pt x="54863" y="16763"/>
                </a:lnTo>
                <a:lnTo>
                  <a:pt x="56387" y="10668"/>
                </a:lnTo>
                <a:lnTo>
                  <a:pt x="56387" y="6095"/>
                </a:lnTo>
                <a:lnTo>
                  <a:pt x="53339" y="1524"/>
                </a:lnTo>
                <a:lnTo>
                  <a:pt x="51816" y="0"/>
                </a:lnTo>
                <a:lnTo>
                  <a:pt x="51816" y="7619"/>
                </a:lnTo>
                <a:lnTo>
                  <a:pt x="48768" y="18288"/>
                </a:lnTo>
                <a:lnTo>
                  <a:pt x="44196" y="25907"/>
                </a:lnTo>
                <a:lnTo>
                  <a:pt x="39624" y="30479"/>
                </a:lnTo>
                <a:lnTo>
                  <a:pt x="32004" y="32003"/>
                </a:lnTo>
                <a:lnTo>
                  <a:pt x="25908" y="30479"/>
                </a:lnTo>
                <a:lnTo>
                  <a:pt x="19812" y="27432"/>
                </a:lnTo>
                <a:lnTo>
                  <a:pt x="15239" y="25907"/>
                </a:lnTo>
                <a:lnTo>
                  <a:pt x="10668" y="21335"/>
                </a:lnTo>
                <a:lnTo>
                  <a:pt x="6096" y="18288"/>
                </a:lnTo>
                <a:lnTo>
                  <a:pt x="3048" y="13715"/>
                </a:lnTo>
                <a:lnTo>
                  <a:pt x="0" y="10668"/>
                </a:lnTo>
                <a:lnTo>
                  <a:pt x="1524" y="16763"/>
                </a:lnTo>
                <a:lnTo>
                  <a:pt x="3048" y="19812"/>
                </a:lnTo>
                <a:lnTo>
                  <a:pt x="4572" y="24383"/>
                </a:lnTo>
                <a:lnTo>
                  <a:pt x="6096" y="27432"/>
                </a:lnTo>
                <a:lnTo>
                  <a:pt x="10668" y="30479"/>
                </a:lnTo>
                <a:lnTo>
                  <a:pt x="19812" y="33527"/>
                </a:lnTo>
                <a:lnTo>
                  <a:pt x="27432" y="36576"/>
                </a:lnTo>
                <a:lnTo>
                  <a:pt x="32004" y="36576"/>
                </a:lnTo>
                <a:lnTo>
                  <a:pt x="36575" y="38100"/>
                </a:lnTo>
                <a:lnTo>
                  <a:pt x="39624" y="38100"/>
                </a:lnTo>
                <a:lnTo>
                  <a:pt x="45720" y="39624"/>
                </a:lnTo>
                <a:lnTo>
                  <a:pt x="54863" y="42671"/>
                </a:lnTo>
                <a:lnTo>
                  <a:pt x="59436" y="45719"/>
                </a:lnTo>
                <a:lnTo>
                  <a:pt x="65532" y="48768"/>
                </a:lnTo>
                <a:lnTo>
                  <a:pt x="70104" y="53339"/>
                </a:lnTo>
                <a:lnTo>
                  <a:pt x="76200" y="57912"/>
                </a:lnTo>
                <a:lnTo>
                  <a:pt x="86868" y="68579"/>
                </a:lnTo>
                <a:lnTo>
                  <a:pt x="96012" y="83819"/>
                </a:lnTo>
                <a:lnTo>
                  <a:pt x="102108" y="92963"/>
                </a:lnTo>
                <a:lnTo>
                  <a:pt x="111251" y="114299"/>
                </a:lnTo>
                <a:lnTo>
                  <a:pt x="114300" y="123444"/>
                </a:lnTo>
                <a:lnTo>
                  <a:pt x="118872" y="134111"/>
                </a:lnTo>
                <a:lnTo>
                  <a:pt x="123444" y="143256"/>
                </a:lnTo>
                <a:lnTo>
                  <a:pt x="126492" y="152399"/>
                </a:lnTo>
                <a:lnTo>
                  <a:pt x="132587" y="170687"/>
                </a:lnTo>
                <a:lnTo>
                  <a:pt x="141732" y="202691"/>
                </a:lnTo>
                <a:lnTo>
                  <a:pt x="143256" y="213360"/>
                </a:lnTo>
                <a:lnTo>
                  <a:pt x="146304" y="225551"/>
                </a:lnTo>
                <a:lnTo>
                  <a:pt x="149351" y="239268"/>
                </a:lnTo>
                <a:lnTo>
                  <a:pt x="150875" y="252984"/>
                </a:lnTo>
                <a:lnTo>
                  <a:pt x="152400" y="268223"/>
                </a:lnTo>
                <a:lnTo>
                  <a:pt x="153924" y="284987"/>
                </a:lnTo>
                <a:lnTo>
                  <a:pt x="158496" y="313944"/>
                </a:lnTo>
                <a:lnTo>
                  <a:pt x="161544" y="336803"/>
                </a:lnTo>
                <a:lnTo>
                  <a:pt x="164592" y="352044"/>
                </a:lnTo>
                <a:lnTo>
                  <a:pt x="167639" y="364235"/>
                </a:lnTo>
                <a:lnTo>
                  <a:pt x="173736" y="379475"/>
                </a:lnTo>
                <a:lnTo>
                  <a:pt x="176784" y="384048"/>
                </a:lnTo>
                <a:lnTo>
                  <a:pt x="179832" y="390144"/>
                </a:lnTo>
                <a:lnTo>
                  <a:pt x="179832" y="393191"/>
                </a:lnTo>
                <a:lnTo>
                  <a:pt x="182880" y="397763"/>
                </a:lnTo>
                <a:lnTo>
                  <a:pt x="184404" y="403860"/>
                </a:lnTo>
                <a:lnTo>
                  <a:pt x="185927" y="409956"/>
                </a:lnTo>
                <a:lnTo>
                  <a:pt x="188975" y="417575"/>
                </a:lnTo>
                <a:lnTo>
                  <a:pt x="190500" y="425196"/>
                </a:lnTo>
                <a:lnTo>
                  <a:pt x="193548" y="432815"/>
                </a:lnTo>
                <a:lnTo>
                  <a:pt x="196596" y="441960"/>
                </a:lnTo>
                <a:lnTo>
                  <a:pt x="201168" y="449579"/>
                </a:lnTo>
                <a:lnTo>
                  <a:pt x="204216" y="455675"/>
                </a:lnTo>
                <a:lnTo>
                  <a:pt x="208787" y="461772"/>
                </a:lnTo>
                <a:lnTo>
                  <a:pt x="211836" y="466344"/>
                </a:lnTo>
                <a:lnTo>
                  <a:pt x="216408" y="470915"/>
                </a:lnTo>
                <a:lnTo>
                  <a:pt x="222504" y="472439"/>
                </a:lnTo>
                <a:lnTo>
                  <a:pt x="227075" y="472439"/>
                </a:lnTo>
                <a:lnTo>
                  <a:pt x="231648" y="470915"/>
                </a:lnTo>
                <a:lnTo>
                  <a:pt x="233172" y="469391"/>
                </a:lnTo>
                <a:lnTo>
                  <a:pt x="231648" y="464820"/>
                </a:lnTo>
                <a:lnTo>
                  <a:pt x="231648" y="458723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8704085" y="6989585"/>
            <a:ext cx="67056" cy="117348"/>
          </a:xfrm>
          <a:custGeom>
            <a:avLst/>
            <a:gdLst/>
            <a:ahLst/>
            <a:cxnLst/>
            <a:rect l="l" t="t" r="r" b="b"/>
            <a:pathLst>
              <a:path w="67056" h="117348">
                <a:moveTo>
                  <a:pt x="19812" y="3048"/>
                </a:moveTo>
                <a:lnTo>
                  <a:pt x="24384" y="0"/>
                </a:lnTo>
                <a:lnTo>
                  <a:pt x="32003" y="0"/>
                </a:lnTo>
                <a:lnTo>
                  <a:pt x="35051" y="1524"/>
                </a:lnTo>
                <a:lnTo>
                  <a:pt x="44196" y="10667"/>
                </a:lnTo>
                <a:lnTo>
                  <a:pt x="47244" y="16764"/>
                </a:lnTo>
                <a:lnTo>
                  <a:pt x="48768" y="21336"/>
                </a:lnTo>
                <a:lnTo>
                  <a:pt x="51815" y="27431"/>
                </a:lnTo>
                <a:lnTo>
                  <a:pt x="53339" y="33527"/>
                </a:lnTo>
                <a:lnTo>
                  <a:pt x="54864" y="39624"/>
                </a:lnTo>
                <a:lnTo>
                  <a:pt x="56388" y="45719"/>
                </a:lnTo>
                <a:lnTo>
                  <a:pt x="59436" y="51815"/>
                </a:lnTo>
                <a:lnTo>
                  <a:pt x="60960" y="56388"/>
                </a:lnTo>
                <a:lnTo>
                  <a:pt x="60960" y="59436"/>
                </a:lnTo>
                <a:lnTo>
                  <a:pt x="62484" y="62484"/>
                </a:lnTo>
                <a:lnTo>
                  <a:pt x="64008" y="65531"/>
                </a:lnTo>
                <a:lnTo>
                  <a:pt x="65532" y="68579"/>
                </a:lnTo>
                <a:lnTo>
                  <a:pt x="67056" y="71627"/>
                </a:lnTo>
                <a:lnTo>
                  <a:pt x="67056" y="79248"/>
                </a:lnTo>
                <a:lnTo>
                  <a:pt x="65532" y="83819"/>
                </a:lnTo>
                <a:lnTo>
                  <a:pt x="62484" y="86867"/>
                </a:lnTo>
                <a:lnTo>
                  <a:pt x="59436" y="91439"/>
                </a:lnTo>
                <a:lnTo>
                  <a:pt x="53339" y="97536"/>
                </a:lnTo>
                <a:lnTo>
                  <a:pt x="50291" y="102107"/>
                </a:lnTo>
                <a:lnTo>
                  <a:pt x="45720" y="105155"/>
                </a:lnTo>
                <a:lnTo>
                  <a:pt x="42672" y="106679"/>
                </a:lnTo>
                <a:lnTo>
                  <a:pt x="38100" y="109727"/>
                </a:lnTo>
                <a:lnTo>
                  <a:pt x="32003" y="112776"/>
                </a:lnTo>
                <a:lnTo>
                  <a:pt x="27432" y="117348"/>
                </a:lnTo>
                <a:lnTo>
                  <a:pt x="21336" y="117348"/>
                </a:lnTo>
                <a:lnTo>
                  <a:pt x="19812" y="115824"/>
                </a:lnTo>
                <a:lnTo>
                  <a:pt x="19812" y="111251"/>
                </a:lnTo>
                <a:lnTo>
                  <a:pt x="16764" y="114300"/>
                </a:lnTo>
                <a:lnTo>
                  <a:pt x="15239" y="115824"/>
                </a:lnTo>
                <a:lnTo>
                  <a:pt x="10668" y="115824"/>
                </a:lnTo>
                <a:lnTo>
                  <a:pt x="7620" y="114300"/>
                </a:lnTo>
                <a:lnTo>
                  <a:pt x="7620" y="112776"/>
                </a:lnTo>
                <a:lnTo>
                  <a:pt x="6096" y="111251"/>
                </a:lnTo>
                <a:lnTo>
                  <a:pt x="7620" y="106679"/>
                </a:lnTo>
                <a:lnTo>
                  <a:pt x="4572" y="109727"/>
                </a:lnTo>
                <a:lnTo>
                  <a:pt x="1524" y="108203"/>
                </a:lnTo>
                <a:lnTo>
                  <a:pt x="1524" y="100584"/>
                </a:lnTo>
                <a:lnTo>
                  <a:pt x="0" y="99060"/>
                </a:lnTo>
                <a:lnTo>
                  <a:pt x="0" y="91439"/>
                </a:lnTo>
                <a:lnTo>
                  <a:pt x="3048" y="80772"/>
                </a:lnTo>
                <a:lnTo>
                  <a:pt x="6096" y="73151"/>
                </a:lnTo>
                <a:lnTo>
                  <a:pt x="6096" y="45719"/>
                </a:lnTo>
                <a:lnTo>
                  <a:pt x="4572" y="39624"/>
                </a:lnTo>
                <a:lnTo>
                  <a:pt x="4572" y="33527"/>
                </a:lnTo>
                <a:lnTo>
                  <a:pt x="3048" y="28955"/>
                </a:lnTo>
                <a:lnTo>
                  <a:pt x="4572" y="24384"/>
                </a:lnTo>
                <a:lnTo>
                  <a:pt x="6096" y="18288"/>
                </a:lnTo>
                <a:lnTo>
                  <a:pt x="9144" y="13715"/>
                </a:lnTo>
                <a:lnTo>
                  <a:pt x="13715" y="7619"/>
                </a:lnTo>
                <a:lnTo>
                  <a:pt x="19812" y="3048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8722373" y="7004824"/>
            <a:ext cx="48768" cy="70104"/>
          </a:xfrm>
          <a:custGeom>
            <a:avLst/>
            <a:gdLst/>
            <a:ahLst/>
            <a:cxnLst/>
            <a:rect l="l" t="t" r="r" b="b"/>
            <a:pathLst>
              <a:path w="48768" h="70104">
                <a:moveTo>
                  <a:pt x="30480" y="0"/>
                </a:moveTo>
                <a:lnTo>
                  <a:pt x="32003" y="4573"/>
                </a:lnTo>
                <a:lnTo>
                  <a:pt x="33527" y="10668"/>
                </a:lnTo>
                <a:lnTo>
                  <a:pt x="36576" y="16764"/>
                </a:lnTo>
                <a:lnTo>
                  <a:pt x="38100" y="22861"/>
                </a:lnTo>
                <a:lnTo>
                  <a:pt x="39624" y="28956"/>
                </a:lnTo>
                <a:lnTo>
                  <a:pt x="41148" y="35052"/>
                </a:lnTo>
                <a:lnTo>
                  <a:pt x="42672" y="39625"/>
                </a:lnTo>
                <a:lnTo>
                  <a:pt x="45720" y="45721"/>
                </a:lnTo>
                <a:lnTo>
                  <a:pt x="47244" y="48768"/>
                </a:lnTo>
                <a:lnTo>
                  <a:pt x="47244" y="51816"/>
                </a:lnTo>
                <a:lnTo>
                  <a:pt x="48768" y="54864"/>
                </a:lnTo>
                <a:lnTo>
                  <a:pt x="48768" y="62485"/>
                </a:lnTo>
                <a:lnTo>
                  <a:pt x="47244" y="67056"/>
                </a:lnTo>
                <a:lnTo>
                  <a:pt x="45720" y="70104"/>
                </a:lnTo>
                <a:lnTo>
                  <a:pt x="45720" y="65533"/>
                </a:lnTo>
                <a:lnTo>
                  <a:pt x="44196" y="62485"/>
                </a:lnTo>
                <a:lnTo>
                  <a:pt x="42672" y="57912"/>
                </a:lnTo>
                <a:lnTo>
                  <a:pt x="41148" y="54864"/>
                </a:lnTo>
                <a:lnTo>
                  <a:pt x="39624" y="53340"/>
                </a:lnTo>
                <a:lnTo>
                  <a:pt x="39624" y="51816"/>
                </a:lnTo>
                <a:lnTo>
                  <a:pt x="38100" y="51816"/>
                </a:lnTo>
                <a:lnTo>
                  <a:pt x="36576" y="50292"/>
                </a:lnTo>
                <a:lnTo>
                  <a:pt x="33527" y="50292"/>
                </a:lnTo>
                <a:lnTo>
                  <a:pt x="30480" y="51816"/>
                </a:lnTo>
                <a:lnTo>
                  <a:pt x="27432" y="54864"/>
                </a:lnTo>
                <a:lnTo>
                  <a:pt x="30480" y="50292"/>
                </a:lnTo>
                <a:lnTo>
                  <a:pt x="32003" y="45721"/>
                </a:lnTo>
                <a:lnTo>
                  <a:pt x="35051" y="36576"/>
                </a:lnTo>
                <a:lnTo>
                  <a:pt x="33527" y="39625"/>
                </a:lnTo>
                <a:lnTo>
                  <a:pt x="30480" y="41149"/>
                </a:lnTo>
                <a:lnTo>
                  <a:pt x="28956" y="44197"/>
                </a:lnTo>
                <a:lnTo>
                  <a:pt x="25908" y="47245"/>
                </a:lnTo>
                <a:lnTo>
                  <a:pt x="22860" y="48768"/>
                </a:lnTo>
                <a:lnTo>
                  <a:pt x="18288" y="51816"/>
                </a:lnTo>
                <a:lnTo>
                  <a:pt x="15239" y="53340"/>
                </a:lnTo>
                <a:lnTo>
                  <a:pt x="12192" y="53340"/>
                </a:lnTo>
                <a:lnTo>
                  <a:pt x="15239" y="48768"/>
                </a:lnTo>
                <a:lnTo>
                  <a:pt x="21336" y="42673"/>
                </a:lnTo>
                <a:lnTo>
                  <a:pt x="25908" y="35052"/>
                </a:lnTo>
                <a:lnTo>
                  <a:pt x="28956" y="27433"/>
                </a:lnTo>
                <a:lnTo>
                  <a:pt x="30480" y="24385"/>
                </a:lnTo>
                <a:lnTo>
                  <a:pt x="28956" y="22861"/>
                </a:lnTo>
                <a:lnTo>
                  <a:pt x="25908" y="25909"/>
                </a:lnTo>
                <a:lnTo>
                  <a:pt x="22860" y="30480"/>
                </a:lnTo>
                <a:lnTo>
                  <a:pt x="18288" y="35052"/>
                </a:lnTo>
                <a:lnTo>
                  <a:pt x="9144" y="39625"/>
                </a:lnTo>
                <a:lnTo>
                  <a:pt x="3048" y="39625"/>
                </a:lnTo>
                <a:lnTo>
                  <a:pt x="0" y="38100"/>
                </a:lnTo>
                <a:lnTo>
                  <a:pt x="3048" y="36576"/>
                </a:lnTo>
                <a:lnTo>
                  <a:pt x="7620" y="33528"/>
                </a:lnTo>
                <a:lnTo>
                  <a:pt x="13715" y="30480"/>
                </a:lnTo>
                <a:lnTo>
                  <a:pt x="24384" y="19812"/>
                </a:lnTo>
                <a:lnTo>
                  <a:pt x="28956" y="13716"/>
                </a:lnTo>
                <a:lnTo>
                  <a:pt x="30480" y="6097"/>
                </a:lnTo>
                <a:lnTo>
                  <a:pt x="3048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8723897" y="7082549"/>
            <a:ext cx="18288" cy="25908"/>
          </a:xfrm>
          <a:custGeom>
            <a:avLst/>
            <a:gdLst/>
            <a:ahLst/>
            <a:cxnLst/>
            <a:rect l="l" t="t" r="r" b="b"/>
            <a:pathLst>
              <a:path w="18288" h="25908">
                <a:moveTo>
                  <a:pt x="1524" y="18287"/>
                </a:moveTo>
                <a:lnTo>
                  <a:pt x="0" y="21336"/>
                </a:lnTo>
                <a:lnTo>
                  <a:pt x="1524" y="24384"/>
                </a:lnTo>
                <a:lnTo>
                  <a:pt x="3048" y="24384"/>
                </a:lnTo>
                <a:lnTo>
                  <a:pt x="6096" y="25908"/>
                </a:lnTo>
                <a:lnTo>
                  <a:pt x="7620" y="24384"/>
                </a:lnTo>
                <a:lnTo>
                  <a:pt x="13715" y="21336"/>
                </a:lnTo>
                <a:lnTo>
                  <a:pt x="18288" y="12191"/>
                </a:lnTo>
                <a:lnTo>
                  <a:pt x="18288" y="6096"/>
                </a:lnTo>
                <a:lnTo>
                  <a:pt x="15239" y="1524"/>
                </a:lnTo>
                <a:lnTo>
                  <a:pt x="12191" y="0"/>
                </a:lnTo>
                <a:lnTo>
                  <a:pt x="9144" y="0"/>
                </a:lnTo>
                <a:lnTo>
                  <a:pt x="6096" y="4572"/>
                </a:lnTo>
                <a:lnTo>
                  <a:pt x="4572" y="12191"/>
                </a:lnTo>
                <a:lnTo>
                  <a:pt x="1524" y="18287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8707133" y="7074928"/>
            <a:ext cx="12191" cy="24384"/>
          </a:xfrm>
          <a:custGeom>
            <a:avLst/>
            <a:gdLst/>
            <a:ahLst/>
            <a:cxnLst/>
            <a:rect l="l" t="t" r="r" b="b"/>
            <a:pathLst>
              <a:path w="12191" h="24384">
                <a:moveTo>
                  <a:pt x="1524" y="15241"/>
                </a:moveTo>
                <a:lnTo>
                  <a:pt x="0" y="19812"/>
                </a:lnTo>
                <a:lnTo>
                  <a:pt x="0" y="22860"/>
                </a:lnTo>
                <a:lnTo>
                  <a:pt x="3048" y="24384"/>
                </a:lnTo>
                <a:lnTo>
                  <a:pt x="6096" y="21336"/>
                </a:lnTo>
                <a:lnTo>
                  <a:pt x="9143" y="15241"/>
                </a:lnTo>
                <a:lnTo>
                  <a:pt x="10667" y="9145"/>
                </a:lnTo>
                <a:lnTo>
                  <a:pt x="12191" y="3048"/>
                </a:lnTo>
                <a:lnTo>
                  <a:pt x="10667" y="0"/>
                </a:lnTo>
                <a:lnTo>
                  <a:pt x="7620" y="1524"/>
                </a:lnTo>
                <a:lnTo>
                  <a:pt x="4572" y="4572"/>
                </a:lnTo>
                <a:lnTo>
                  <a:pt x="1524" y="10669"/>
                </a:lnTo>
                <a:lnTo>
                  <a:pt x="1524" y="15241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8711705" y="7082549"/>
            <a:ext cx="15240" cy="22860"/>
          </a:xfrm>
          <a:custGeom>
            <a:avLst/>
            <a:gdLst/>
            <a:ahLst/>
            <a:cxnLst/>
            <a:rect l="l" t="t" r="r" b="b"/>
            <a:pathLst>
              <a:path w="15240" h="22860">
                <a:moveTo>
                  <a:pt x="1524" y="13715"/>
                </a:moveTo>
                <a:lnTo>
                  <a:pt x="0" y="16763"/>
                </a:lnTo>
                <a:lnTo>
                  <a:pt x="0" y="19812"/>
                </a:lnTo>
                <a:lnTo>
                  <a:pt x="1524" y="21336"/>
                </a:lnTo>
                <a:lnTo>
                  <a:pt x="3048" y="22860"/>
                </a:lnTo>
                <a:lnTo>
                  <a:pt x="7619" y="22860"/>
                </a:lnTo>
                <a:lnTo>
                  <a:pt x="10668" y="21336"/>
                </a:lnTo>
                <a:lnTo>
                  <a:pt x="13716" y="18287"/>
                </a:lnTo>
                <a:lnTo>
                  <a:pt x="15240" y="9143"/>
                </a:lnTo>
                <a:lnTo>
                  <a:pt x="15240" y="1524"/>
                </a:lnTo>
                <a:lnTo>
                  <a:pt x="10668" y="0"/>
                </a:lnTo>
                <a:lnTo>
                  <a:pt x="1524" y="13715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8708657" y="6913385"/>
            <a:ext cx="74676" cy="115824"/>
          </a:xfrm>
          <a:custGeom>
            <a:avLst/>
            <a:gdLst/>
            <a:ahLst/>
            <a:cxnLst/>
            <a:rect l="l" t="t" r="r" b="b"/>
            <a:pathLst>
              <a:path w="74676" h="115824">
                <a:moveTo>
                  <a:pt x="54864" y="1524"/>
                </a:moveTo>
                <a:lnTo>
                  <a:pt x="64008" y="4572"/>
                </a:lnTo>
                <a:lnTo>
                  <a:pt x="68579" y="7619"/>
                </a:lnTo>
                <a:lnTo>
                  <a:pt x="71628" y="12191"/>
                </a:lnTo>
                <a:lnTo>
                  <a:pt x="74676" y="21336"/>
                </a:lnTo>
                <a:lnTo>
                  <a:pt x="74676" y="27431"/>
                </a:lnTo>
                <a:lnTo>
                  <a:pt x="73152" y="33527"/>
                </a:lnTo>
                <a:lnTo>
                  <a:pt x="60960" y="60960"/>
                </a:lnTo>
                <a:lnTo>
                  <a:pt x="54864" y="73151"/>
                </a:lnTo>
                <a:lnTo>
                  <a:pt x="50292" y="80772"/>
                </a:lnTo>
                <a:lnTo>
                  <a:pt x="48767" y="85343"/>
                </a:lnTo>
                <a:lnTo>
                  <a:pt x="47243" y="91439"/>
                </a:lnTo>
                <a:lnTo>
                  <a:pt x="44196" y="97536"/>
                </a:lnTo>
                <a:lnTo>
                  <a:pt x="39624" y="103631"/>
                </a:lnTo>
                <a:lnTo>
                  <a:pt x="36576" y="108203"/>
                </a:lnTo>
                <a:lnTo>
                  <a:pt x="30479" y="112776"/>
                </a:lnTo>
                <a:lnTo>
                  <a:pt x="22860" y="115824"/>
                </a:lnTo>
                <a:lnTo>
                  <a:pt x="15240" y="115824"/>
                </a:lnTo>
                <a:lnTo>
                  <a:pt x="3048" y="109727"/>
                </a:lnTo>
                <a:lnTo>
                  <a:pt x="1524" y="106679"/>
                </a:lnTo>
                <a:lnTo>
                  <a:pt x="0" y="102107"/>
                </a:lnTo>
                <a:lnTo>
                  <a:pt x="0" y="96012"/>
                </a:lnTo>
                <a:lnTo>
                  <a:pt x="3048" y="83819"/>
                </a:lnTo>
                <a:lnTo>
                  <a:pt x="6096" y="79248"/>
                </a:lnTo>
                <a:lnTo>
                  <a:pt x="9143" y="65531"/>
                </a:lnTo>
                <a:lnTo>
                  <a:pt x="13716" y="50291"/>
                </a:lnTo>
                <a:lnTo>
                  <a:pt x="18288" y="36576"/>
                </a:lnTo>
                <a:lnTo>
                  <a:pt x="21336" y="25907"/>
                </a:lnTo>
                <a:lnTo>
                  <a:pt x="22860" y="21336"/>
                </a:lnTo>
                <a:lnTo>
                  <a:pt x="24384" y="16764"/>
                </a:lnTo>
                <a:lnTo>
                  <a:pt x="38100" y="3048"/>
                </a:lnTo>
                <a:lnTo>
                  <a:pt x="44196" y="1524"/>
                </a:lnTo>
                <a:lnTo>
                  <a:pt x="48767" y="0"/>
                </a:lnTo>
                <a:lnTo>
                  <a:pt x="54864" y="1524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8725421" y="6914909"/>
            <a:ext cx="59436" cy="114300"/>
          </a:xfrm>
          <a:custGeom>
            <a:avLst/>
            <a:gdLst/>
            <a:ahLst/>
            <a:cxnLst/>
            <a:rect l="l" t="t" r="r" b="b"/>
            <a:pathLst>
              <a:path w="59436" h="114300">
                <a:moveTo>
                  <a:pt x="0" y="114300"/>
                </a:moveTo>
                <a:lnTo>
                  <a:pt x="7620" y="114300"/>
                </a:lnTo>
                <a:lnTo>
                  <a:pt x="13715" y="111252"/>
                </a:lnTo>
                <a:lnTo>
                  <a:pt x="19812" y="106679"/>
                </a:lnTo>
                <a:lnTo>
                  <a:pt x="24384" y="102107"/>
                </a:lnTo>
                <a:lnTo>
                  <a:pt x="28955" y="96012"/>
                </a:lnTo>
                <a:lnTo>
                  <a:pt x="30479" y="89915"/>
                </a:lnTo>
                <a:lnTo>
                  <a:pt x="33528" y="83819"/>
                </a:lnTo>
                <a:lnTo>
                  <a:pt x="35052" y="79248"/>
                </a:lnTo>
                <a:lnTo>
                  <a:pt x="38100" y="70103"/>
                </a:lnTo>
                <a:lnTo>
                  <a:pt x="44196" y="59436"/>
                </a:lnTo>
                <a:lnTo>
                  <a:pt x="51815" y="45719"/>
                </a:lnTo>
                <a:lnTo>
                  <a:pt x="56388" y="32003"/>
                </a:lnTo>
                <a:lnTo>
                  <a:pt x="57912" y="24383"/>
                </a:lnTo>
                <a:lnTo>
                  <a:pt x="59436" y="19812"/>
                </a:lnTo>
                <a:lnTo>
                  <a:pt x="57912" y="15240"/>
                </a:lnTo>
                <a:lnTo>
                  <a:pt x="51815" y="6095"/>
                </a:lnTo>
                <a:lnTo>
                  <a:pt x="47244" y="3048"/>
                </a:lnTo>
                <a:lnTo>
                  <a:pt x="42672" y="1524"/>
                </a:lnTo>
                <a:lnTo>
                  <a:pt x="39624" y="0"/>
                </a:lnTo>
                <a:lnTo>
                  <a:pt x="42672" y="3048"/>
                </a:lnTo>
                <a:lnTo>
                  <a:pt x="44196" y="6095"/>
                </a:lnTo>
                <a:lnTo>
                  <a:pt x="47244" y="9143"/>
                </a:lnTo>
                <a:lnTo>
                  <a:pt x="48767" y="12191"/>
                </a:lnTo>
                <a:lnTo>
                  <a:pt x="50291" y="16764"/>
                </a:lnTo>
                <a:lnTo>
                  <a:pt x="50291" y="21336"/>
                </a:lnTo>
                <a:lnTo>
                  <a:pt x="48767" y="25907"/>
                </a:lnTo>
                <a:lnTo>
                  <a:pt x="45720" y="30479"/>
                </a:lnTo>
                <a:lnTo>
                  <a:pt x="41148" y="38100"/>
                </a:lnTo>
                <a:lnTo>
                  <a:pt x="41148" y="47243"/>
                </a:lnTo>
                <a:lnTo>
                  <a:pt x="38100" y="54864"/>
                </a:lnTo>
                <a:lnTo>
                  <a:pt x="35052" y="59436"/>
                </a:lnTo>
                <a:lnTo>
                  <a:pt x="32003" y="67055"/>
                </a:lnTo>
                <a:lnTo>
                  <a:pt x="30479" y="76200"/>
                </a:lnTo>
                <a:lnTo>
                  <a:pt x="27432" y="83819"/>
                </a:lnTo>
                <a:lnTo>
                  <a:pt x="24384" y="92964"/>
                </a:lnTo>
                <a:lnTo>
                  <a:pt x="18288" y="102107"/>
                </a:lnTo>
                <a:lnTo>
                  <a:pt x="10667" y="108203"/>
                </a:lnTo>
                <a:lnTo>
                  <a:pt x="0" y="11430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8716276" y="6800609"/>
            <a:ext cx="73153" cy="149352"/>
          </a:xfrm>
          <a:custGeom>
            <a:avLst/>
            <a:gdLst/>
            <a:ahLst/>
            <a:cxnLst/>
            <a:rect l="l" t="t" r="r" b="b"/>
            <a:pathLst>
              <a:path w="73153" h="149352">
                <a:moveTo>
                  <a:pt x="56389" y="149352"/>
                </a:moveTo>
                <a:lnTo>
                  <a:pt x="62485" y="146303"/>
                </a:lnTo>
                <a:lnTo>
                  <a:pt x="67057" y="141731"/>
                </a:lnTo>
                <a:lnTo>
                  <a:pt x="70105" y="135636"/>
                </a:lnTo>
                <a:lnTo>
                  <a:pt x="71629" y="129540"/>
                </a:lnTo>
                <a:lnTo>
                  <a:pt x="73153" y="124967"/>
                </a:lnTo>
                <a:lnTo>
                  <a:pt x="73153" y="112776"/>
                </a:lnTo>
                <a:lnTo>
                  <a:pt x="71629" y="108203"/>
                </a:lnTo>
                <a:lnTo>
                  <a:pt x="70105" y="100583"/>
                </a:lnTo>
                <a:lnTo>
                  <a:pt x="68581" y="92964"/>
                </a:lnTo>
                <a:lnTo>
                  <a:pt x="53341" y="39624"/>
                </a:lnTo>
                <a:lnTo>
                  <a:pt x="48769" y="32003"/>
                </a:lnTo>
                <a:lnTo>
                  <a:pt x="45721" y="25907"/>
                </a:lnTo>
                <a:lnTo>
                  <a:pt x="44197" y="18288"/>
                </a:lnTo>
                <a:lnTo>
                  <a:pt x="39624" y="13715"/>
                </a:lnTo>
                <a:lnTo>
                  <a:pt x="36577" y="7619"/>
                </a:lnTo>
                <a:lnTo>
                  <a:pt x="33529" y="4571"/>
                </a:lnTo>
                <a:lnTo>
                  <a:pt x="28957" y="1524"/>
                </a:lnTo>
                <a:lnTo>
                  <a:pt x="24385" y="0"/>
                </a:lnTo>
                <a:lnTo>
                  <a:pt x="18289" y="1524"/>
                </a:lnTo>
                <a:lnTo>
                  <a:pt x="13717" y="1524"/>
                </a:lnTo>
                <a:lnTo>
                  <a:pt x="10669" y="4571"/>
                </a:lnTo>
                <a:lnTo>
                  <a:pt x="9145" y="4571"/>
                </a:lnTo>
                <a:lnTo>
                  <a:pt x="4573" y="9143"/>
                </a:lnTo>
                <a:lnTo>
                  <a:pt x="0" y="12191"/>
                </a:lnTo>
                <a:lnTo>
                  <a:pt x="4573" y="9143"/>
                </a:lnTo>
                <a:lnTo>
                  <a:pt x="9145" y="7619"/>
                </a:lnTo>
                <a:lnTo>
                  <a:pt x="16765" y="7619"/>
                </a:lnTo>
                <a:lnTo>
                  <a:pt x="21336" y="9143"/>
                </a:lnTo>
                <a:lnTo>
                  <a:pt x="24385" y="10667"/>
                </a:lnTo>
                <a:lnTo>
                  <a:pt x="28957" y="13715"/>
                </a:lnTo>
                <a:lnTo>
                  <a:pt x="32005" y="19812"/>
                </a:lnTo>
                <a:lnTo>
                  <a:pt x="35053" y="24383"/>
                </a:lnTo>
                <a:lnTo>
                  <a:pt x="39624" y="28955"/>
                </a:lnTo>
                <a:lnTo>
                  <a:pt x="41148" y="33527"/>
                </a:lnTo>
                <a:lnTo>
                  <a:pt x="44197" y="36576"/>
                </a:lnTo>
                <a:lnTo>
                  <a:pt x="45721" y="41148"/>
                </a:lnTo>
                <a:lnTo>
                  <a:pt x="47245" y="45719"/>
                </a:lnTo>
                <a:lnTo>
                  <a:pt x="47245" y="62483"/>
                </a:lnTo>
                <a:lnTo>
                  <a:pt x="48769" y="65531"/>
                </a:lnTo>
                <a:lnTo>
                  <a:pt x="48769" y="71627"/>
                </a:lnTo>
                <a:lnTo>
                  <a:pt x="50293" y="73152"/>
                </a:lnTo>
                <a:lnTo>
                  <a:pt x="51817" y="76200"/>
                </a:lnTo>
                <a:lnTo>
                  <a:pt x="54865" y="77724"/>
                </a:lnTo>
                <a:lnTo>
                  <a:pt x="56389" y="80771"/>
                </a:lnTo>
                <a:lnTo>
                  <a:pt x="59436" y="85343"/>
                </a:lnTo>
                <a:lnTo>
                  <a:pt x="64009" y="92964"/>
                </a:lnTo>
                <a:lnTo>
                  <a:pt x="65533" y="102107"/>
                </a:lnTo>
                <a:lnTo>
                  <a:pt x="67057" y="112776"/>
                </a:lnTo>
                <a:lnTo>
                  <a:pt x="65533" y="124967"/>
                </a:lnTo>
                <a:lnTo>
                  <a:pt x="62485" y="135636"/>
                </a:lnTo>
                <a:lnTo>
                  <a:pt x="56389" y="149352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8696465" y="6809752"/>
            <a:ext cx="83820" cy="150876"/>
          </a:xfrm>
          <a:custGeom>
            <a:avLst/>
            <a:gdLst/>
            <a:ahLst/>
            <a:cxnLst/>
            <a:rect l="l" t="t" r="r" b="b"/>
            <a:pathLst>
              <a:path w="83820" h="150876">
                <a:moveTo>
                  <a:pt x="30480" y="0"/>
                </a:moveTo>
                <a:lnTo>
                  <a:pt x="41147" y="0"/>
                </a:lnTo>
                <a:lnTo>
                  <a:pt x="48768" y="7621"/>
                </a:lnTo>
                <a:lnTo>
                  <a:pt x="54864" y="16764"/>
                </a:lnTo>
                <a:lnTo>
                  <a:pt x="57911" y="24384"/>
                </a:lnTo>
                <a:lnTo>
                  <a:pt x="60959" y="30481"/>
                </a:lnTo>
                <a:lnTo>
                  <a:pt x="64008" y="38100"/>
                </a:lnTo>
                <a:lnTo>
                  <a:pt x="70104" y="59436"/>
                </a:lnTo>
                <a:lnTo>
                  <a:pt x="74676" y="70105"/>
                </a:lnTo>
                <a:lnTo>
                  <a:pt x="76200" y="80772"/>
                </a:lnTo>
                <a:lnTo>
                  <a:pt x="79247" y="91440"/>
                </a:lnTo>
                <a:lnTo>
                  <a:pt x="82296" y="100584"/>
                </a:lnTo>
                <a:lnTo>
                  <a:pt x="82296" y="106681"/>
                </a:lnTo>
                <a:lnTo>
                  <a:pt x="83820" y="112776"/>
                </a:lnTo>
                <a:lnTo>
                  <a:pt x="83820" y="123445"/>
                </a:lnTo>
                <a:lnTo>
                  <a:pt x="82296" y="129540"/>
                </a:lnTo>
                <a:lnTo>
                  <a:pt x="80771" y="134112"/>
                </a:lnTo>
                <a:lnTo>
                  <a:pt x="77723" y="140209"/>
                </a:lnTo>
                <a:lnTo>
                  <a:pt x="73152" y="144781"/>
                </a:lnTo>
                <a:lnTo>
                  <a:pt x="67056" y="149352"/>
                </a:lnTo>
                <a:lnTo>
                  <a:pt x="59435" y="150876"/>
                </a:lnTo>
                <a:lnTo>
                  <a:pt x="53340" y="150876"/>
                </a:lnTo>
                <a:lnTo>
                  <a:pt x="48768" y="149352"/>
                </a:lnTo>
                <a:lnTo>
                  <a:pt x="42671" y="144781"/>
                </a:lnTo>
                <a:lnTo>
                  <a:pt x="38100" y="138684"/>
                </a:lnTo>
                <a:lnTo>
                  <a:pt x="33528" y="134112"/>
                </a:lnTo>
                <a:lnTo>
                  <a:pt x="30480" y="126493"/>
                </a:lnTo>
                <a:lnTo>
                  <a:pt x="28956" y="120397"/>
                </a:lnTo>
                <a:lnTo>
                  <a:pt x="25908" y="114300"/>
                </a:lnTo>
                <a:lnTo>
                  <a:pt x="22859" y="108205"/>
                </a:lnTo>
                <a:lnTo>
                  <a:pt x="19811" y="103633"/>
                </a:lnTo>
                <a:lnTo>
                  <a:pt x="16764" y="97536"/>
                </a:lnTo>
                <a:lnTo>
                  <a:pt x="12192" y="92964"/>
                </a:lnTo>
                <a:lnTo>
                  <a:pt x="6096" y="83821"/>
                </a:lnTo>
                <a:lnTo>
                  <a:pt x="4571" y="79248"/>
                </a:lnTo>
                <a:lnTo>
                  <a:pt x="0" y="70105"/>
                </a:lnTo>
                <a:lnTo>
                  <a:pt x="0" y="57912"/>
                </a:lnTo>
                <a:lnTo>
                  <a:pt x="3047" y="44197"/>
                </a:lnTo>
                <a:lnTo>
                  <a:pt x="7620" y="32005"/>
                </a:lnTo>
                <a:lnTo>
                  <a:pt x="13716" y="19812"/>
                </a:lnTo>
                <a:lnTo>
                  <a:pt x="21335" y="10669"/>
                </a:lnTo>
                <a:lnTo>
                  <a:pt x="25908" y="3048"/>
                </a:lnTo>
                <a:lnTo>
                  <a:pt x="30480" y="0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8932685" y="6745745"/>
            <a:ext cx="172212" cy="262128"/>
          </a:xfrm>
          <a:custGeom>
            <a:avLst/>
            <a:gdLst/>
            <a:ahLst/>
            <a:cxnLst/>
            <a:rect l="l" t="t" r="r" b="b"/>
            <a:pathLst>
              <a:path w="172212" h="262128">
                <a:moveTo>
                  <a:pt x="131064" y="9143"/>
                </a:moveTo>
                <a:lnTo>
                  <a:pt x="135636" y="12191"/>
                </a:lnTo>
                <a:lnTo>
                  <a:pt x="140208" y="13716"/>
                </a:lnTo>
                <a:lnTo>
                  <a:pt x="144780" y="16764"/>
                </a:lnTo>
                <a:lnTo>
                  <a:pt x="153924" y="25907"/>
                </a:lnTo>
                <a:lnTo>
                  <a:pt x="158496" y="32004"/>
                </a:lnTo>
                <a:lnTo>
                  <a:pt x="163068" y="39624"/>
                </a:lnTo>
                <a:lnTo>
                  <a:pt x="166115" y="45719"/>
                </a:lnTo>
                <a:lnTo>
                  <a:pt x="169164" y="53340"/>
                </a:lnTo>
                <a:lnTo>
                  <a:pt x="172212" y="62483"/>
                </a:lnTo>
                <a:lnTo>
                  <a:pt x="172212" y="82295"/>
                </a:lnTo>
                <a:lnTo>
                  <a:pt x="170688" y="92964"/>
                </a:lnTo>
                <a:lnTo>
                  <a:pt x="169164" y="103631"/>
                </a:lnTo>
                <a:lnTo>
                  <a:pt x="164591" y="115824"/>
                </a:lnTo>
                <a:lnTo>
                  <a:pt x="158496" y="129540"/>
                </a:lnTo>
                <a:lnTo>
                  <a:pt x="146303" y="152400"/>
                </a:lnTo>
                <a:lnTo>
                  <a:pt x="135636" y="169164"/>
                </a:lnTo>
                <a:lnTo>
                  <a:pt x="124968" y="182879"/>
                </a:lnTo>
                <a:lnTo>
                  <a:pt x="117348" y="195071"/>
                </a:lnTo>
                <a:lnTo>
                  <a:pt x="108203" y="204216"/>
                </a:lnTo>
                <a:lnTo>
                  <a:pt x="102108" y="213359"/>
                </a:lnTo>
                <a:lnTo>
                  <a:pt x="94488" y="224028"/>
                </a:lnTo>
                <a:lnTo>
                  <a:pt x="88391" y="236219"/>
                </a:lnTo>
                <a:lnTo>
                  <a:pt x="80772" y="248412"/>
                </a:lnTo>
                <a:lnTo>
                  <a:pt x="73151" y="256031"/>
                </a:lnTo>
                <a:lnTo>
                  <a:pt x="64008" y="260604"/>
                </a:lnTo>
                <a:lnTo>
                  <a:pt x="54864" y="262128"/>
                </a:lnTo>
                <a:lnTo>
                  <a:pt x="38100" y="262128"/>
                </a:lnTo>
                <a:lnTo>
                  <a:pt x="32003" y="260604"/>
                </a:lnTo>
                <a:lnTo>
                  <a:pt x="27432" y="257555"/>
                </a:lnTo>
                <a:lnTo>
                  <a:pt x="22860" y="256031"/>
                </a:lnTo>
                <a:lnTo>
                  <a:pt x="18288" y="251459"/>
                </a:lnTo>
                <a:lnTo>
                  <a:pt x="12191" y="246888"/>
                </a:lnTo>
                <a:lnTo>
                  <a:pt x="3048" y="234695"/>
                </a:lnTo>
                <a:lnTo>
                  <a:pt x="0" y="227076"/>
                </a:lnTo>
                <a:lnTo>
                  <a:pt x="0" y="210312"/>
                </a:lnTo>
                <a:lnTo>
                  <a:pt x="3048" y="198119"/>
                </a:lnTo>
                <a:lnTo>
                  <a:pt x="4572" y="184404"/>
                </a:lnTo>
                <a:lnTo>
                  <a:pt x="6096" y="169164"/>
                </a:lnTo>
                <a:lnTo>
                  <a:pt x="7620" y="150876"/>
                </a:lnTo>
                <a:lnTo>
                  <a:pt x="9144" y="134112"/>
                </a:lnTo>
                <a:lnTo>
                  <a:pt x="9144" y="88391"/>
                </a:lnTo>
                <a:lnTo>
                  <a:pt x="7620" y="83819"/>
                </a:lnTo>
                <a:lnTo>
                  <a:pt x="7620" y="76200"/>
                </a:lnTo>
                <a:lnTo>
                  <a:pt x="9144" y="68579"/>
                </a:lnTo>
                <a:lnTo>
                  <a:pt x="10668" y="59435"/>
                </a:lnTo>
                <a:lnTo>
                  <a:pt x="12191" y="50291"/>
                </a:lnTo>
                <a:lnTo>
                  <a:pt x="15239" y="41147"/>
                </a:lnTo>
                <a:lnTo>
                  <a:pt x="19812" y="32004"/>
                </a:lnTo>
                <a:lnTo>
                  <a:pt x="25908" y="24383"/>
                </a:lnTo>
                <a:lnTo>
                  <a:pt x="33527" y="16764"/>
                </a:lnTo>
                <a:lnTo>
                  <a:pt x="41148" y="10667"/>
                </a:lnTo>
                <a:lnTo>
                  <a:pt x="51815" y="6095"/>
                </a:lnTo>
                <a:lnTo>
                  <a:pt x="64008" y="1524"/>
                </a:lnTo>
                <a:lnTo>
                  <a:pt x="77724" y="0"/>
                </a:lnTo>
                <a:lnTo>
                  <a:pt x="92964" y="1524"/>
                </a:lnTo>
                <a:lnTo>
                  <a:pt x="111251" y="4571"/>
                </a:lnTo>
                <a:lnTo>
                  <a:pt x="131064" y="9143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8932685" y="6767080"/>
            <a:ext cx="27432" cy="219456"/>
          </a:xfrm>
          <a:custGeom>
            <a:avLst/>
            <a:gdLst/>
            <a:ahLst/>
            <a:cxnLst/>
            <a:rect l="l" t="t" r="r" b="b"/>
            <a:pathLst>
              <a:path w="27432" h="219456">
                <a:moveTo>
                  <a:pt x="7620" y="219456"/>
                </a:moveTo>
                <a:lnTo>
                  <a:pt x="4572" y="216408"/>
                </a:lnTo>
                <a:lnTo>
                  <a:pt x="3048" y="213360"/>
                </a:lnTo>
                <a:lnTo>
                  <a:pt x="1524" y="208789"/>
                </a:lnTo>
                <a:lnTo>
                  <a:pt x="0" y="205741"/>
                </a:lnTo>
                <a:lnTo>
                  <a:pt x="0" y="187453"/>
                </a:lnTo>
                <a:lnTo>
                  <a:pt x="1524" y="176784"/>
                </a:lnTo>
                <a:lnTo>
                  <a:pt x="4572" y="163069"/>
                </a:lnTo>
                <a:lnTo>
                  <a:pt x="6096" y="147829"/>
                </a:lnTo>
                <a:lnTo>
                  <a:pt x="6096" y="129541"/>
                </a:lnTo>
                <a:lnTo>
                  <a:pt x="7620" y="112777"/>
                </a:lnTo>
                <a:lnTo>
                  <a:pt x="7620" y="68581"/>
                </a:lnTo>
                <a:lnTo>
                  <a:pt x="6096" y="62484"/>
                </a:lnTo>
                <a:lnTo>
                  <a:pt x="6096" y="53341"/>
                </a:lnTo>
                <a:lnTo>
                  <a:pt x="7620" y="45720"/>
                </a:lnTo>
                <a:lnTo>
                  <a:pt x="9144" y="36577"/>
                </a:lnTo>
                <a:lnTo>
                  <a:pt x="12191" y="27432"/>
                </a:lnTo>
                <a:lnTo>
                  <a:pt x="15239" y="16765"/>
                </a:lnTo>
                <a:lnTo>
                  <a:pt x="21336" y="7620"/>
                </a:lnTo>
                <a:lnTo>
                  <a:pt x="27432" y="0"/>
                </a:lnTo>
                <a:lnTo>
                  <a:pt x="22860" y="15241"/>
                </a:lnTo>
                <a:lnTo>
                  <a:pt x="16764" y="33529"/>
                </a:lnTo>
                <a:lnTo>
                  <a:pt x="13715" y="50293"/>
                </a:lnTo>
                <a:lnTo>
                  <a:pt x="12191" y="64008"/>
                </a:lnTo>
                <a:lnTo>
                  <a:pt x="12191" y="120396"/>
                </a:lnTo>
                <a:lnTo>
                  <a:pt x="10668" y="138684"/>
                </a:lnTo>
                <a:lnTo>
                  <a:pt x="9144" y="155448"/>
                </a:lnTo>
                <a:lnTo>
                  <a:pt x="7620" y="169165"/>
                </a:lnTo>
                <a:lnTo>
                  <a:pt x="6096" y="176784"/>
                </a:lnTo>
                <a:lnTo>
                  <a:pt x="3048" y="182881"/>
                </a:lnTo>
                <a:lnTo>
                  <a:pt x="3048" y="187453"/>
                </a:lnTo>
                <a:lnTo>
                  <a:pt x="1524" y="192024"/>
                </a:lnTo>
                <a:lnTo>
                  <a:pt x="3048" y="196596"/>
                </a:lnTo>
                <a:lnTo>
                  <a:pt x="3048" y="207265"/>
                </a:lnTo>
                <a:lnTo>
                  <a:pt x="6096" y="213360"/>
                </a:lnTo>
                <a:lnTo>
                  <a:pt x="7620" y="219456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8957069" y="6771652"/>
            <a:ext cx="137160" cy="234696"/>
          </a:xfrm>
          <a:custGeom>
            <a:avLst/>
            <a:gdLst/>
            <a:ahLst/>
            <a:cxnLst/>
            <a:rect l="l" t="t" r="r" b="b"/>
            <a:pathLst>
              <a:path w="137160" h="234696">
                <a:moveTo>
                  <a:pt x="0" y="233172"/>
                </a:moveTo>
                <a:lnTo>
                  <a:pt x="6096" y="234697"/>
                </a:lnTo>
                <a:lnTo>
                  <a:pt x="12192" y="233172"/>
                </a:lnTo>
                <a:lnTo>
                  <a:pt x="21336" y="233172"/>
                </a:lnTo>
                <a:lnTo>
                  <a:pt x="39624" y="224028"/>
                </a:lnTo>
                <a:lnTo>
                  <a:pt x="48767" y="216409"/>
                </a:lnTo>
                <a:lnTo>
                  <a:pt x="57912" y="207264"/>
                </a:lnTo>
                <a:lnTo>
                  <a:pt x="65531" y="195072"/>
                </a:lnTo>
                <a:lnTo>
                  <a:pt x="71628" y="184405"/>
                </a:lnTo>
                <a:lnTo>
                  <a:pt x="76200" y="175260"/>
                </a:lnTo>
                <a:lnTo>
                  <a:pt x="80772" y="169164"/>
                </a:lnTo>
                <a:lnTo>
                  <a:pt x="92964" y="153924"/>
                </a:lnTo>
                <a:lnTo>
                  <a:pt x="100584" y="143257"/>
                </a:lnTo>
                <a:lnTo>
                  <a:pt x="109728" y="126493"/>
                </a:lnTo>
                <a:lnTo>
                  <a:pt x="121919" y="103633"/>
                </a:lnTo>
                <a:lnTo>
                  <a:pt x="132588" y="79248"/>
                </a:lnTo>
                <a:lnTo>
                  <a:pt x="137160" y="59436"/>
                </a:lnTo>
                <a:lnTo>
                  <a:pt x="137160" y="41148"/>
                </a:lnTo>
                <a:lnTo>
                  <a:pt x="135636" y="27433"/>
                </a:lnTo>
                <a:lnTo>
                  <a:pt x="129540" y="16764"/>
                </a:lnTo>
                <a:lnTo>
                  <a:pt x="123443" y="7621"/>
                </a:lnTo>
                <a:lnTo>
                  <a:pt x="115824" y="3048"/>
                </a:lnTo>
                <a:lnTo>
                  <a:pt x="111252" y="0"/>
                </a:lnTo>
                <a:lnTo>
                  <a:pt x="115824" y="7621"/>
                </a:lnTo>
                <a:lnTo>
                  <a:pt x="118872" y="15240"/>
                </a:lnTo>
                <a:lnTo>
                  <a:pt x="120396" y="24384"/>
                </a:lnTo>
                <a:lnTo>
                  <a:pt x="121919" y="35052"/>
                </a:lnTo>
                <a:lnTo>
                  <a:pt x="120396" y="47245"/>
                </a:lnTo>
                <a:lnTo>
                  <a:pt x="118872" y="60960"/>
                </a:lnTo>
                <a:lnTo>
                  <a:pt x="109728" y="88393"/>
                </a:lnTo>
                <a:lnTo>
                  <a:pt x="102107" y="102109"/>
                </a:lnTo>
                <a:lnTo>
                  <a:pt x="96012" y="112776"/>
                </a:lnTo>
                <a:lnTo>
                  <a:pt x="91440" y="121921"/>
                </a:lnTo>
                <a:lnTo>
                  <a:pt x="82296" y="134112"/>
                </a:lnTo>
                <a:lnTo>
                  <a:pt x="74676" y="141733"/>
                </a:lnTo>
                <a:lnTo>
                  <a:pt x="71628" y="143257"/>
                </a:lnTo>
                <a:lnTo>
                  <a:pt x="65531" y="149352"/>
                </a:lnTo>
                <a:lnTo>
                  <a:pt x="59436" y="160021"/>
                </a:lnTo>
                <a:lnTo>
                  <a:pt x="56388" y="172212"/>
                </a:lnTo>
                <a:lnTo>
                  <a:pt x="59436" y="182881"/>
                </a:lnTo>
                <a:lnTo>
                  <a:pt x="59436" y="188976"/>
                </a:lnTo>
                <a:lnTo>
                  <a:pt x="57912" y="196597"/>
                </a:lnTo>
                <a:lnTo>
                  <a:pt x="53340" y="205740"/>
                </a:lnTo>
                <a:lnTo>
                  <a:pt x="36576" y="222505"/>
                </a:lnTo>
                <a:lnTo>
                  <a:pt x="25907" y="227076"/>
                </a:lnTo>
                <a:lnTo>
                  <a:pt x="13716" y="231648"/>
                </a:lnTo>
                <a:lnTo>
                  <a:pt x="0" y="233172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8952497" y="7096264"/>
            <a:ext cx="76200" cy="83820"/>
          </a:xfrm>
          <a:custGeom>
            <a:avLst/>
            <a:gdLst/>
            <a:ahLst/>
            <a:cxnLst/>
            <a:rect l="l" t="t" r="r" b="b"/>
            <a:pathLst>
              <a:path w="76200" h="83820">
                <a:moveTo>
                  <a:pt x="45720" y="0"/>
                </a:moveTo>
                <a:lnTo>
                  <a:pt x="56388" y="0"/>
                </a:lnTo>
                <a:lnTo>
                  <a:pt x="62484" y="3048"/>
                </a:lnTo>
                <a:lnTo>
                  <a:pt x="65532" y="7621"/>
                </a:lnTo>
                <a:lnTo>
                  <a:pt x="67056" y="12193"/>
                </a:lnTo>
                <a:lnTo>
                  <a:pt x="68579" y="16764"/>
                </a:lnTo>
                <a:lnTo>
                  <a:pt x="70103" y="27433"/>
                </a:lnTo>
                <a:lnTo>
                  <a:pt x="71627" y="32005"/>
                </a:lnTo>
                <a:lnTo>
                  <a:pt x="71627" y="35052"/>
                </a:lnTo>
                <a:lnTo>
                  <a:pt x="73152" y="39624"/>
                </a:lnTo>
                <a:lnTo>
                  <a:pt x="74676" y="44197"/>
                </a:lnTo>
                <a:lnTo>
                  <a:pt x="76200" y="47245"/>
                </a:lnTo>
                <a:lnTo>
                  <a:pt x="76200" y="67057"/>
                </a:lnTo>
                <a:lnTo>
                  <a:pt x="74676" y="70105"/>
                </a:lnTo>
                <a:lnTo>
                  <a:pt x="73152" y="74676"/>
                </a:lnTo>
                <a:lnTo>
                  <a:pt x="70103" y="76200"/>
                </a:lnTo>
                <a:lnTo>
                  <a:pt x="65532" y="80772"/>
                </a:lnTo>
                <a:lnTo>
                  <a:pt x="62484" y="82297"/>
                </a:lnTo>
                <a:lnTo>
                  <a:pt x="60960" y="83821"/>
                </a:lnTo>
                <a:lnTo>
                  <a:pt x="45720" y="83821"/>
                </a:lnTo>
                <a:lnTo>
                  <a:pt x="44196" y="82297"/>
                </a:lnTo>
                <a:lnTo>
                  <a:pt x="32003" y="82297"/>
                </a:lnTo>
                <a:lnTo>
                  <a:pt x="30479" y="80772"/>
                </a:lnTo>
                <a:lnTo>
                  <a:pt x="27432" y="80772"/>
                </a:lnTo>
                <a:lnTo>
                  <a:pt x="27432" y="79248"/>
                </a:lnTo>
                <a:lnTo>
                  <a:pt x="25908" y="76200"/>
                </a:lnTo>
                <a:lnTo>
                  <a:pt x="22860" y="77724"/>
                </a:lnTo>
                <a:lnTo>
                  <a:pt x="21336" y="77724"/>
                </a:lnTo>
                <a:lnTo>
                  <a:pt x="18288" y="76200"/>
                </a:lnTo>
                <a:lnTo>
                  <a:pt x="16764" y="76200"/>
                </a:lnTo>
                <a:lnTo>
                  <a:pt x="13715" y="74676"/>
                </a:lnTo>
                <a:lnTo>
                  <a:pt x="12191" y="73152"/>
                </a:lnTo>
                <a:lnTo>
                  <a:pt x="10668" y="71628"/>
                </a:lnTo>
                <a:lnTo>
                  <a:pt x="6096" y="70105"/>
                </a:lnTo>
                <a:lnTo>
                  <a:pt x="3048" y="70105"/>
                </a:lnTo>
                <a:lnTo>
                  <a:pt x="0" y="64009"/>
                </a:lnTo>
                <a:lnTo>
                  <a:pt x="6096" y="51816"/>
                </a:lnTo>
                <a:lnTo>
                  <a:pt x="9144" y="47245"/>
                </a:lnTo>
                <a:lnTo>
                  <a:pt x="13715" y="42672"/>
                </a:lnTo>
                <a:lnTo>
                  <a:pt x="18288" y="39624"/>
                </a:lnTo>
                <a:lnTo>
                  <a:pt x="21336" y="35052"/>
                </a:lnTo>
                <a:lnTo>
                  <a:pt x="24384" y="28957"/>
                </a:lnTo>
                <a:lnTo>
                  <a:pt x="25908" y="24385"/>
                </a:lnTo>
                <a:lnTo>
                  <a:pt x="25908" y="18288"/>
                </a:lnTo>
                <a:lnTo>
                  <a:pt x="28956" y="9145"/>
                </a:lnTo>
                <a:lnTo>
                  <a:pt x="32003" y="6097"/>
                </a:lnTo>
                <a:lnTo>
                  <a:pt x="36576" y="3048"/>
                </a:lnTo>
                <a:lnTo>
                  <a:pt x="39624" y="0"/>
                </a:lnTo>
                <a:lnTo>
                  <a:pt x="45720" y="0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8990597" y="7094740"/>
            <a:ext cx="38100" cy="85344"/>
          </a:xfrm>
          <a:custGeom>
            <a:avLst/>
            <a:gdLst/>
            <a:ahLst/>
            <a:cxnLst/>
            <a:rect l="l" t="t" r="r" b="b"/>
            <a:pathLst>
              <a:path w="38100" h="85344">
                <a:moveTo>
                  <a:pt x="12191" y="85345"/>
                </a:moveTo>
                <a:lnTo>
                  <a:pt x="22860" y="85345"/>
                </a:lnTo>
                <a:lnTo>
                  <a:pt x="24384" y="83821"/>
                </a:lnTo>
                <a:lnTo>
                  <a:pt x="27432" y="82296"/>
                </a:lnTo>
                <a:lnTo>
                  <a:pt x="35052" y="74676"/>
                </a:lnTo>
                <a:lnTo>
                  <a:pt x="36576" y="71629"/>
                </a:lnTo>
                <a:lnTo>
                  <a:pt x="38100" y="67057"/>
                </a:lnTo>
                <a:lnTo>
                  <a:pt x="38100" y="48769"/>
                </a:lnTo>
                <a:lnTo>
                  <a:pt x="36576" y="44196"/>
                </a:lnTo>
                <a:lnTo>
                  <a:pt x="35052" y="41148"/>
                </a:lnTo>
                <a:lnTo>
                  <a:pt x="33527" y="36576"/>
                </a:lnTo>
                <a:lnTo>
                  <a:pt x="33527" y="33529"/>
                </a:lnTo>
                <a:lnTo>
                  <a:pt x="32003" y="28957"/>
                </a:lnTo>
                <a:lnTo>
                  <a:pt x="30479" y="18288"/>
                </a:lnTo>
                <a:lnTo>
                  <a:pt x="28956" y="12193"/>
                </a:lnTo>
                <a:lnTo>
                  <a:pt x="27432" y="7621"/>
                </a:lnTo>
                <a:lnTo>
                  <a:pt x="24384" y="4572"/>
                </a:lnTo>
                <a:lnTo>
                  <a:pt x="15239" y="0"/>
                </a:lnTo>
                <a:lnTo>
                  <a:pt x="7620" y="0"/>
                </a:lnTo>
                <a:lnTo>
                  <a:pt x="12191" y="1524"/>
                </a:lnTo>
                <a:lnTo>
                  <a:pt x="18288" y="7621"/>
                </a:lnTo>
                <a:lnTo>
                  <a:pt x="19812" y="10669"/>
                </a:lnTo>
                <a:lnTo>
                  <a:pt x="19812" y="15240"/>
                </a:lnTo>
                <a:lnTo>
                  <a:pt x="16764" y="19812"/>
                </a:lnTo>
                <a:lnTo>
                  <a:pt x="10668" y="22860"/>
                </a:lnTo>
                <a:lnTo>
                  <a:pt x="3048" y="24384"/>
                </a:lnTo>
                <a:lnTo>
                  <a:pt x="16764" y="24384"/>
                </a:lnTo>
                <a:lnTo>
                  <a:pt x="19812" y="25909"/>
                </a:lnTo>
                <a:lnTo>
                  <a:pt x="19812" y="27433"/>
                </a:lnTo>
                <a:lnTo>
                  <a:pt x="18288" y="30481"/>
                </a:lnTo>
                <a:lnTo>
                  <a:pt x="10668" y="35052"/>
                </a:lnTo>
                <a:lnTo>
                  <a:pt x="0" y="41148"/>
                </a:lnTo>
                <a:lnTo>
                  <a:pt x="9144" y="41148"/>
                </a:lnTo>
                <a:lnTo>
                  <a:pt x="15239" y="38100"/>
                </a:lnTo>
                <a:lnTo>
                  <a:pt x="18288" y="38100"/>
                </a:lnTo>
                <a:lnTo>
                  <a:pt x="21336" y="35052"/>
                </a:lnTo>
                <a:lnTo>
                  <a:pt x="24384" y="35052"/>
                </a:lnTo>
                <a:lnTo>
                  <a:pt x="25908" y="33529"/>
                </a:lnTo>
                <a:lnTo>
                  <a:pt x="24384" y="38100"/>
                </a:lnTo>
                <a:lnTo>
                  <a:pt x="13715" y="48769"/>
                </a:lnTo>
                <a:lnTo>
                  <a:pt x="16764" y="47245"/>
                </a:lnTo>
                <a:lnTo>
                  <a:pt x="18288" y="48769"/>
                </a:lnTo>
                <a:lnTo>
                  <a:pt x="21336" y="47245"/>
                </a:lnTo>
                <a:lnTo>
                  <a:pt x="24384" y="48769"/>
                </a:lnTo>
                <a:lnTo>
                  <a:pt x="25908" y="48769"/>
                </a:lnTo>
                <a:lnTo>
                  <a:pt x="25908" y="50293"/>
                </a:lnTo>
                <a:lnTo>
                  <a:pt x="22860" y="51817"/>
                </a:lnTo>
                <a:lnTo>
                  <a:pt x="18288" y="56388"/>
                </a:lnTo>
                <a:lnTo>
                  <a:pt x="21336" y="57912"/>
                </a:lnTo>
                <a:lnTo>
                  <a:pt x="22860" y="60960"/>
                </a:lnTo>
                <a:lnTo>
                  <a:pt x="22860" y="70105"/>
                </a:lnTo>
                <a:lnTo>
                  <a:pt x="21336" y="74676"/>
                </a:lnTo>
                <a:lnTo>
                  <a:pt x="19812" y="79248"/>
                </a:lnTo>
                <a:lnTo>
                  <a:pt x="16764" y="82296"/>
                </a:lnTo>
                <a:lnTo>
                  <a:pt x="12191" y="85345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8978405" y="7160273"/>
            <a:ext cx="16764" cy="18288"/>
          </a:xfrm>
          <a:custGeom>
            <a:avLst/>
            <a:gdLst/>
            <a:ahLst/>
            <a:cxnLst/>
            <a:rect l="l" t="t" r="r" b="b"/>
            <a:pathLst>
              <a:path w="16764" h="18288">
                <a:moveTo>
                  <a:pt x="0" y="12191"/>
                </a:moveTo>
                <a:lnTo>
                  <a:pt x="0" y="15239"/>
                </a:lnTo>
                <a:lnTo>
                  <a:pt x="1524" y="16763"/>
                </a:lnTo>
                <a:lnTo>
                  <a:pt x="3048" y="16763"/>
                </a:lnTo>
                <a:lnTo>
                  <a:pt x="6095" y="18288"/>
                </a:lnTo>
                <a:lnTo>
                  <a:pt x="15240" y="18288"/>
                </a:lnTo>
                <a:lnTo>
                  <a:pt x="16764" y="13715"/>
                </a:lnTo>
                <a:lnTo>
                  <a:pt x="16764" y="4572"/>
                </a:lnTo>
                <a:lnTo>
                  <a:pt x="15240" y="1524"/>
                </a:lnTo>
                <a:lnTo>
                  <a:pt x="12192" y="0"/>
                </a:lnTo>
                <a:lnTo>
                  <a:pt x="9144" y="0"/>
                </a:lnTo>
                <a:lnTo>
                  <a:pt x="4571" y="4572"/>
                </a:lnTo>
                <a:lnTo>
                  <a:pt x="0" y="12191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8952497" y="7151128"/>
            <a:ext cx="13715" cy="16764"/>
          </a:xfrm>
          <a:custGeom>
            <a:avLst/>
            <a:gdLst/>
            <a:ahLst/>
            <a:cxnLst/>
            <a:rect l="l" t="t" r="r" b="b"/>
            <a:pathLst>
              <a:path w="13715" h="16764">
                <a:moveTo>
                  <a:pt x="0" y="9145"/>
                </a:moveTo>
                <a:lnTo>
                  <a:pt x="3048" y="15241"/>
                </a:lnTo>
                <a:lnTo>
                  <a:pt x="6096" y="16764"/>
                </a:lnTo>
                <a:lnTo>
                  <a:pt x="10668" y="16764"/>
                </a:lnTo>
                <a:lnTo>
                  <a:pt x="13715" y="7621"/>
                </a:lnTo>
                <a:lnTo>
                  <a:pt x="13715" y="1524"/>
                </a:lnTo>
                <a:lnTo>
                  <a:pt x="10668" y="0"/>
                </a:lnTo>
                <a:lnTo>
                  <a:pt x="9144" y="0"/>
                </a:lnTo>
                <a:lnTo>
                  <a:pt x="4572" y="3048"/>
                </a:lnTo>
                <a:lnTo>
                  <a:pt x="0" y="9145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8963165" y="7154176"/>
            <a:ext cx="16764" cy="19812"/>
          </a:xfrm>
          <a:custGeom>
            <a:avLst/>
            <a:gdLst/>
            <a:ahLst/>
            <a:cxnLst/>
            <a:rect l="l" t="t" r="r" b="b"/>
            <a:pathLst>
              <a:path w="16764" h="19812">
                <a:moveTo>
                  <a:pt x="0" y="13716"/>
                </a:moveTo>
                <a:lnTo>
                  <a:pt x="1523" y="15240"/>
                </a:lnTo>
                <a:lnTo>
                  <a:pt x="3047" y="16764"/>
                </a:lnTo>
                <a:lnTo>
                  <a:pt x="6096" y="18288"/>
                </a:lnTo>
                <a:lnTo>
                  <a:pt x="10668" y="18288"/>
                </a:lnTo>
                <a:lnTo>
                  <a:pt x="12192" y="19812"/>
                </a:lnTo>
                <a:lnTo>
                  <a:pt x="15240" y="18288"/>
                </a:lnTo>
                <a:lnTo>
                  <a:pt x="16764" y="13716"/>
                </a:lnTo>
                <a:lnTo>
                  <a:pt x="16764" y="4573"/>
                </a:lnTo>
                <a:lnTo>
                  <a:pt x="15240" y="1524"/>
                </a:lnTo>
                <a:lnTo>
                  <a:pt x="13716" y="0"/>
                </a:lnTo>
                <a:lnTo>
                  <a:pt x="9144" y="1524"/>
                </a:lnTo>
                <a:lnTo>
                  <a:pt x="4571" y="6097"/>
                </a:lnTo>
                <a:lnTo>
                  <a:pt x="0" y="13716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8931161" y="6948436"/>
            <a:ext cx="86868" cy="176784"/>
          </a:xfrm>
          <a:custGeom>
            <a:avLst/>
            <a:gdLst/>
            <a:ahLst/>
            <a:cxnLst/>
            <a:rect l="l" t="t" r="r" b="b"/>
            <a:pathLst>
              <a:path w="86868" h="176784">
                <a:moveTo>
                  <a:pt x="0" y="36576"/>
                </a:moveTo>
                <a:lnTo>
                  <a:pt x="1524" y="30480"/>
                </a:lnTo>
                <a:lnTo>
                  <a:pt x="3048" y="25909"/>
                </a:lnTo>
                <a:lnTo>
                  <a:pt x="9144" y="16764"/>
                </a:lnTo>
                <a:lnTo>
                  <a:pt x="15239" y="12192"/>
                </a:lnTo>
                <a:lnTo>
                  <a:pt x="19812" y="7621"/>
                </a:lnTo>
                <a:lnTo>
                  <a:pt x="25908" y="3049"/>
                </a:lnTo>
                <a:lnTo>
                  <a:pt x="33527" y="0"/>
                </a:lnTo>
                <a:lnTo>
                  <a:pt x="45720" y="0"/>
                </a:lnTo>
                <a:lnTo>
                  <a:pt x="53339" y="1525"/>
                </a:lnTo>
                <a:lnTo>
                  <a:pt x="60960" y="4573"/>
                </a:lnTo>
                <a:lnTo>
                  <a:pt x="68580" y="10668"/>
                </a:lnTo>
                <a:lnTo>
                  <a:pt x="74675" y="18288"/>
                </a:lnTo>
                <a:lnTo>
                  <a:pt x="79248" y="28956"/>
                </a:lnTo>
                <a:lnTo>
                  <a:pt x="82296" y="41149"/>
                </a:lnTo>
                <a:lnTo>
                  <a:pt x="83820" y="56388"/>
                </a:lnTo>
                <a:lnTo>
                  <a:pt x="85344" y="73152"/>
                </a:lnTo>
                <a:lnTo>
                  <a:pt x="85344" y="89916"/>
                </a:lnTo>
                <a:lnTo>
                  <a:pt x="86868" y="108204"/>
                </a:lnTo>
                <a:lnTo>
                  <a:pt x="86868" y="158497"/>
                </a:lnTo>
                <a:lnTo>
                  <a:pt x="85344" y="163068"/>
                </a:lnTo>
                <a:lnTo>
                  <a:pt x="83820" y="166116"/>
                </a:lnTo>
                <a:lnTo>
                  <a:pt x="82296" y="170688"/>
                </a:lnTo>
                <a:lnTo>
                  <a:pt x="77724" y="173737"/>
                </a:lnTo>
                <a:lnTo>
                  <a:pt x="73151" y="175261"/>
                </a:lnTo>
                <a:lnTo>
                  <a:pt x="67056" y="176785"/>
                </a:lnTo>
                <a:lnTo>
                  <a:pt x="59436" y="176785"/>
                </a:lnTo>
                <a:lnTo>
                  <a:pt x="53339" y="173737"/>
                </a:lnTo>
                <a:lnTo>
                  <a:pt x="48768" y="170688"/>
                </a:lnTo>
                <a:lnTo>
                  <a:pt x="45720" y="166116"/>
                </a:lnTo>
                <a:lnTo>
                  <a:pt x="44196" y="161544"/>
                </a:lnTo>
                <a:lnTo>
                  <a:pt x="42672" y="155449"/>
                </a:lnTo>
                <a:lnTo>
                  <a:pt x="42672" y="149352"/>
                </a:lnTo>
                <a:lnTo>
                  <a:pt x="39624" y="141733"/>
                </a:lnTo>
                <a:lnTo>
                  <a:pt x="38100" y="135637"/>
                </a:lnTo>
                <a:lnTo>
                  <a:pt x="33527" y="128016"/>
                </a:lnTo>
                <a:lnTo>
                  <a:pt x="28956" y="118873"/>
                </a:lnTo>
                <a:lnTo>
                  <a:pt x="15239" y="86868"/>
                </a:lnTo>
                <a:lnTo>
                  <a:pt x="10668" y="77725"/>
                </a:lnTo>
                <a:lnTo>
                  <a:pt x="7620" y="70104"/>
                </a:lnTo>
                <a:lnTo>
                  <a:pt x="6096" y="65533"/>
                </a:lnTo>
                <a:lnTo>
                  <a:pt x="4572" y="64009"/>
                </a:lnTo>
                <a:lnTo>
                  <a:pt x="3048" y="62485"/>
                </a:lnTo>
                <a:lnTo>
                  <a:pt x="3048" y="59437"/>
                </a:lnTo>
                <a:lnTo>
                  <a:pt x="0" y="50292"/>
                </a:lnTo>
                <a:lnTo>
                  <a:pt x="0" y="36576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8970785" y="6959104"/>
            <a:ext cx="47244" cy="166116"/>
          </a:xfrm>
          <a:custGeom>
            <a:avLst/>
            <a:gdLst/>
            <a:ahLst/>
            <a:cxnLst/>
            <a:rect l="l" t="t" r="r" b="b"/>
            <a:pathLst>
              <a:path w="47244" h="166116">
                <a:moveTo>
                  <a:pt x="19812" y="166117"/>
                </a:moveTo>
                <a:lnTo>
                  <a:pt x="27432" y="166117"/>
                </a:lnTo>
                <a:lnTo>
                  <a:pt x="33527" y="164593"/>
                </a:lnTo>
                <a:lnTo>
                  <a:pt x="38100" y="163069"/>
                </a:lnTo>
                <a:lnTo>
                  <a:pt x="41148" y="160020"/>
                </a:lnTo>
                <a:lnTo>
                  <a:pt x="44196" y="155448"/>
                </a:lnTo>
                <a:lnTo>
                  <a:pt x="45720" y="152400"/>
                </a:lnTo>
                <a:lnTo>
                  <a:pt x="47244" y="147829"/>
                </a:lnTo>
                <a:lnTo>
                  <a:pt x="47244" y="112776"/>
                </a:lnTo>
                <a:lnTo>
                  <a:pt x="45720" y="97536"/>
                </a:lnTo>
                <a:lnTo>
                  <a:pt x="45720" y="80772"/>
                </a:lnTo>
                <a:lnTo>
                  <a:pt x="44196" y="62484"/>
                </a:lnTo>
                <a:lnTo>
                  <a:pt x="44196" y="45720"/>
                </a:lnTo>
                <a:lnTo>
                  <a:pt x="41148" y="30481"/>
                </a:lnTo>
                <a:lnTo>
                  <a:pt x="41148" y="25908"/>
                </a:lnTo>
                <a:lnTo>
                  <a:pt x="38100" y="16765"/>
                </a:lnTo>
                <a:lnTo>
                  <a:pt x="36576" y="13717"/>
                </a:lnTo>
                <a:lnTo>
                  <a:pt x="35051" y="9145"/>
                </a:lnTo>
                <a:lnTo>
                  <a:pt x="32003" y="6096"/>
                </a:lnTo>
                <a:lnTo>
                  <a:pt x="30480" y="3048"/>
                </a:lnTo>
                <a:lnTo>
                  <a:pt x="27432" y="0"/>
                </a:lnTo>
                <a:lnTo>
                  <a:pt x="28956" y="4572"/>
                </a:lnTo>
                <a:lnTo>
                  <a:pt x="27432" y="7620"/>
                </a:lnTo>
                <a:lnTo>
                  <a:pt x="24384" y="9145"/>
                </a:lnTo>
                <a:lnTo>
                  <a:pt x="18288" y="7620"/>
                </a:lnTo>
                <a:lnTo>
                  <a:pt x="15239" y="6096"/>
                </a:lnTo>
                <a:lnTo>
                  <a:pt x="12191" y="6096"/>
                </a:lnTo>
                <a:lnTo>
                  <a:pt x="9144" y="4572"/>
                </a:lnTo>
                <a:lnTo>
                  <a:pt x="7620" y="4572"/>
                </a:lnTo>
                <a:lnTo>
                  <a:pt x="6096" y="6096"/>
                </a:lnTo>
                <a:lnTo>
                  <a:pt x="4572" y="6096"/>
                </a:lnTo>
                <a:lnTo>
                  <a:pt x="0" y="10669"/>
                </a:lnTo>
                <a:lnTo>
                  <a:pt x="4572" y="10669"/>
                </a:lnTo>
                <a:lnTo>
                  <a:pt x="9144" y="12193"/>
                </a:lnTo>
                <a:lnTo>
                  <a:pt x="13715" y="12193"/>
                </a:lnTo>
                <a:lnTo>
                  <a:pt x="18288" y="13717"/>
                </a:lnTo>
                <a:lnTo>
                  <a:pt x="22860" y="16765"/>
                </a:lnTo>
                <a:lnTo>
                  <a:pt x="25908" y="19812"/>
                </a:lnTo>
                <a:lnTo>
                  <a:pt x="27432" y="22860"/>
                </a:lnTo>
                <a:lnTo>
                  <a:pt x="27432" y="25908"/>
                </a:lnTo>
                <a:lnTo>
                  <a:pt x="25908" y="27432"/>
                </a:lnTo>
                <a:lnTo>
                  <a:pt x="24384" y="28957"/>
                </a:lnTo>
                <a:lnTo>
                  <a:pt x="15239" y="28957"/>
                </a:lnTo>
                <a:lnTo>
                  <a:pt x="10668" y="30481"/>
                </a:lnTo>
                <a:lnTo>
                  <a:pt x="9144" y="32005"/>
                </a:lnTo>
                <a:lnTo>
                  <a:pt x="10668" y="33529"/>
                </a:lnTo>
                <a:lnTo>
                  <a:pt x="16764" y="35053"/>
                </a:lnTo>
                <a:lnTo>
                  <a:pt x="21336" y="36576"/>
                </a:lnTo>
                <a:lnTo>
                  <a:pt x="24384" y="38100"/>
                </a:lnTo>
                <a:lnTo>
                  <a:pt x="25908" y="39624"/>
                </a:lnTo>
                <a:lnTo>
                  <a:pt x="27432" y="42672"/>
                </a:lnTo>
                <a:lnTo>
                  <a:pt x="27432" y="45720"/>
                </a:lnTo>
                <a:lnTo>
                  <a:pt x="25908" y="48769"/>
                </a:lnTo>
                <a:lnTo>
                  <a:pt x="24384" y="48769"/>
                </a:lnTo>
                <a:lnTo>
                  <a:pt x="19812" y="50293"/>
                </a:lnTo>
                <a:lnTo>
                  <a:pt x="18288" y="53341"/>
                </a:lnTo>
                <a:lnTo>
                  <a:pt x="18288" y="56388"/>
                </a:lnTo>
                <a:lnTo>
                  <a:pt x="22860" y="59436"/>
                </a:lnTo>
                <a:lnTo>
                  <a:pt x="25908" y="62484"/>
                </a:lnTo>
                <a:lnTo>
                  <a:pt x="28956" y="67057"/>
                </a:lnTo>
                <a:lnTo>
                  <a:pt x="30480" y="70105"/>
                </a:lnTo>
                <a:lnTo>
                  <a:pt x="33527" y="76200"/>
                </a:lnTo>
                <a:lnTo>
                  <a:pt x="35051" y="80772"/>
                </a:lnTo>
                <a:lnTo>
                  <a:pt x="36576" y="86869"/>
                </a:lnTo>
                <a:lnTo>
                  <a:pt x="38100" y="91441"/>
                </a:lnTo>
                <a:lnTo>
                  <a:pt x="38100" y="106681"/>
                </a:lnTo>
                <a:lnTo>
                  <a:pt x="39624" y="112776"/>
                </a:lnTo>
                <a:lnTo>
                  <a:pt x="39624" y="118872"/>
                </a:lnTo>
                <a:lnTo>
                  <a:pt x="38100" y="124969"/>
                </a:lnTo>
                <a:lnTo>
                  <a:pt x="39624" y="129541"/>
                </a:lnTo>
                <a:lnTo>
                  <a:pt x="39624" y="144781"/>
                </a:lnTo>
                <a:lnTo>
                  <a:pt x="38100" y="149353"/>
                </a:lnTo>
                <a:lnTo>
                  <a:pt x="35051" y="158496"/>
                </a:lnTo>
                <a:lnTo>
                  <a:pt x="32003" y="163069"/>
                </a:lnTo>
                <a:lnTo>
                  <a:pt x="27432" y="164593"/>
                </a:lnTo>
                <a:lnTo>
                  <a:pt x="19812" y="166117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8926588" y="6980440"/>
            <a:ext cx="25909" cy="33528"/>
          </a:xfrm>
          <a:custGeom>
            <a:avLst/>
            <a:gdLst/>
            <a:ahLst/>
            <a:cxnLst/>
            <a:rect l="l" t="t" r="r" b="b"/>
            <a:pathLst>
              <a:path w="25909" h="33528">
                <a:moveTo>
                  <a:pt x="4573" y="32005"/>
                </a:moveTo>
                <a:lnTo>
                  <a:pt x="4573" y="30481"/>
                </a:lnTo>
                <a:lnTo>
                  <a:pt x="1524" y="24384"/>
                </a:lnTo>
                <a:lnTo>
                  <a:pt x="0" y="19812"/>
                </a:lnTo>
                <a:lnTo>
                  <a:pt x="0" y="0"/>
                </a:lnTo>
                <a:lnTo>
                  <a:pt x="1524" y="4572"/>
                </a:lnTo>
                <a:lnTo>
                  <a:pt x="3048" y="7621"/>
                </a:lnTo>
                <a:lnTo>
                  <a:pt x="6097" y="12193"/>
                </a:lnTo>
                <a:lnTo>
                  <a:pt x="12193" y="18288"/>
                </a:lnTo>
                <a:lnTo>
                  <a:pt x="15241" y="22860"/>
                </a:lnTo>
                <a:lnTo>
                  <a:pt x="19812" y="24384"/>
                </a:lnTo>
                <a:lnTo>
                  <a:pt x="25909" y="27433"/>
                </a:lnTo>
                <a:lnTo>
                  <a:pt x="25909" y="30481"/>
                </a:lnTo>
                <a:lnTo>
                  <a:pt x="22861" y="32005"/>
                </a:lnTo>
                <a:lnTo>
                  <a:pt x="18288" y="33529"/>
                </a:lnTo>
                <a:lnTo>
                  <a:pt x="9145" y="33529"/>
                </a:lnTo>
                <a:lnTo>
                  <a:pt x="4573" y="32005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9139949" y="6759461"/>
            <a:ext cx="280416" cy="419100"/>
          </a:xfrm>
          <a:custGeom>
            <a:avLst/>
            <a:gdLst/>
            <a:ahLst/>
            <a:cxnLst/>
            <a:rect l="l" t="t" r="r" b="b"/>
            <a:pathLst>
              <a:path w="280416" h="419100">
                <a:moveTo>
                  <a:pt x="237744" y="358139"/>
                </a:moveTo>
                <a:lnTo>
                  <a:pt x="237744" y="356615"/>
                </a:lnTo>
                <a:lnTo>
                  <a:pt x="233172" y="347472"/>
                </a:lnTo>
                <a:lnTo>
                  <a:pt x="230124" y="339851"/>
                </a:lnTo>
                <a:lnTo>
                  <a:pt x="225551" y="330708"/>
                </a:lnTo>
                <a:lnTo>
                  <a:pt x="220980" y="321563"/>
                </a:lnTo>
                <a:lnTo>
                  <a:pt x="216408" y="309372"/>
                </a:lnTo>
                <a:lnTo>
                  <a:pt x="210312" y="297179"/>
                </a:lnTo>
                <a:lnTo>
                  <a:pt x="205739" y="284988"/>
                </a:lnTo>
                <a:lnTo>
                  <a:pt x="193548" y="260603"/>
                </a:lnTo>
                <a:lnTo>
                  <a:pt x="187451" y="246888"/>
                </a:lnTo>
                <a:lnTo>
                  <a:pt x="181356" y="236219"/>
                </a:lnTo>
                <a:lnTo>
                  <a:pt x="172212" y="214884"/>
                </a:lnTo>
                <a:lnTo>
                  <a:pt x="166116" y="207263"/>
                </a:lnTo>
                <a:lnTo>
                  <a:pt x="153924" y="185927"/>
                </a:lnTo>
                <a:lnTo>
                  <a:pt x="126492" y="143255"/>
                </a:lnTo>
                <a:lnTo>
                  <a:pt x="111251" y="124967"/>
                </a:lnTo>
                <a:lnTo>
                  <a:pt x="97536" y="106679"/>
                </a:lnTo>
                <a:lnTo>
                  <a:pt x="70104" y="73151"/>
                </a:lnTo>
                <a:lnTo>
                  <a:pt x="45720" y="45719"/>
                </a:lnTo>
                <a:lnTo>
                  <a:pt x="9144" y="9143"/>
                </a:lnTo>
                <a:lnTo>
                  <a:pt x="3048" y="4572"/>
                </a:lnTo>
                <a:lnTo>
                  <a:pt x="0" y="1524"/>
                </a:lnTo>
                <a:lnTo>
                  <a:pt x="0" y="0"/>
                </a:lnTo>
                <a:lnTo>
                  <a:pt x="0" y="1524"/>
                </a:lnTo>
                <a:lnTo>
                  <a:pt x="3048" y="6096"/>
                </a:lnTo>
                <a:lnTo>
                  <a:pt x="9144" y="10667"/>
                </a:lnTo>
                <a:lnTo>
                  <a:pt x="15239" y="18288"/>
                </a:lnTo>
                <a:lnTo>
                  <a:pt x="22860" y="28955"/>
                </a:lnTo>
                <a:lnTo>
                  <a:pt x="32004" y="38100"/>
                </a:lnTo>
                <a:lnTo>
                  <a:pt x="41148" y="50291"/>
                </a:lnTo>
                <a:lnTo>
                  <a:pt x="51816" y="62484"/>
                </a:lnTo>
                <a:lnTo>
                  <a:pt x="60960" y="76200"/>
                </a:lnTo>
                <a:lnTo>
                  <a:pt x="82296" y="100584"/>
                </a:lnTo>
                <a:lnTo>
                  <a:pt x="100584" y="124967"/>
                </a:lnTo>
                <a:lnTo>
                  <a:pt x="115824" y="143255"/>
                </a:lnTo>
                <a:lnTo>
                  <a:pt x="120396" y="150875"/>
                </a:lnTo>
                <a:lnTo>
                  <a:pt x="128016" y="160019"/>
                </a:lnTo>
                <a:lnTo>
                  <a:pt x="135636" y="172212"/>
                </a:lnTo>
                <a:lnTo>
                  <a:pt x="150875" y="199643"/>
                </a:lnTo>
                <a:lnTo>
                  <a:pt x="158496" y="214884"/>
                </a:lnTo>
                <a:lnTo>
                  <a:pt x="167639" y="228600"/>
                </a:lnTo>
                <a:lnTo>
                  <a:pt x="190500" y="274319"/>
                </a:lnTo>
                <a:lnTo>
                  <a:pt x="202692" y="301751"/>
                </a:lnTo>
                <a:lnTo>
                  <a:pt x="208787" y="313943"/>
                </a:lnTo>
                <a:lnTo>
                  <a:pt x="213360" y="326136"/>
                </a:lnTo>
                <a:lnTo>
                  <a:pt x="217932" y="335279"/>
                </a:lnTo>
                <a:lnTo>
                  <a:pt x="220980" y="344424"/>
                </a:lnTo>
                <a:lnTo>
                  <a:pt x="224027" y="348996"/>
                </a:lnTo>
                <a:lnTo>
                  <a:pt x="225551" y="355091"/>
                </a:lnTo>
                <a:lnTo>
                  <a:pt x="227075" y="359663"/>
                </a:lnTo>
                <a:lnTo>
                  <a:pt x="230124" y="364236"/>
                </a:lnTo>
                <a:lnTo>
                  <a:pt x="231648" y="368808"/>
                </a:lnTo>
                <a:lnTo>
                  <a:pt x="234696" y="371855"/>
                </a:lnTo>
                <a:lnTo>
                  <a:pt x="237744" y="376427"/>
                </a:lnTo>
                <a:lnTo>
                  <a:pt x="240792" y="379475"/>
                </a:lnTo>
                <a:lnTo>
                  <a:pt x="243839" y="384048"/>
                </a:lnTo>
                <a:lnTo>
                  <a:pt x="248412" y="388619"/>
                </a:lnTo>
                <a:lnTo>
                  <a:pt x="251460" y="393191"/>
                </a:lnTo>
                <a:lnTo>
                  <a:pt x="256032" y="397763"/>
                </a:lnTo>
                <a:lnTo>
                  <a:pt x="260604" y="400812"/>
                </a:lnTo>
                <a:lnTo>
                  <a:pt x="269748" y="409955"/>
                </a:lnTo>
                <a:lnTo>
                  <a:pt x="275844" y="414527"/>
                </a:lnTo>
                <a:lnTo>
                  <a:pt x="280416" y="419100"/>
                </a:lnTo>
                <a:lnTo>
                  <a:pt x="278892" y="417575"/>
                </a:lnTo>
                <a:lnTo>
                  <a:pt x="277368" y="414527"/>
                </a:lnTo>
                <a:lnTo>
                  <a:pt x="274320" y="413003"/>
                </a:lnTo>
                <a:lnTo>
                  <a:pt x="271272" y="408431"/>
                </a:lnTo>
                <a:lnTo>
                  <a:pt x="269748" y="406908"/>
                </a:lnTo>
                <a:lnTo>
                  <a:pt x="268224" y="403860"/>
                </a:lnTo>
                <a:lnTo>
                  <a:pt x="266700" y="403860"/>
                </a:lnTo>
                <a:lnTo>
                  <a:pt x="260604" y="394715"/>
                </a:lnTo>
                <a:lnTo>
                  <a:pt x="254508" y="387096"/>
                </a:lnTo>
                <a:lnTo>
                  <a:pt x="249936" y="379475"/>
                </a:lnTo>
                <a:lnTo>
                  <a:pt x="245363" y="373379"/>
                </a:lnTo>
                <a:lnTo>
                  <a:pt x="242316" y="367284"/>
                </a:lnTo>
                <a:lnTo>
                  <a:pt x="239268" y="362712"/>
                </a:lnTo>
                <a:lnTo>
                  <a:pt x="237744" y="359663"/>
                </a:lnTo>
                <a:lnTo>
                  <a:pt x="237744" y="358139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21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3816" y="468388"/>
            <a:ext cx="1650492" cy="903732"/>
          </a:xfrm>
          <a:prstGeom prst="rect">
            <a:avLst/>
          </a:prstGeom>
        </p:spPr>
      </p:pic>
      <p:sp>
        <p:nvSpPr>
          <p:cNvPr id="406" name="object 406"/>
          <p:cNvSpPr/>
          <p:nvPr/>
        </p:nvSpPr>
        <p:spPr>
          <a:xfrm>
            <a:off x="1393456" y="2317000"/>
            <a:ext cx="35052" cy="16764"/>
          </a:xfrm>
          <a:custGeom>
            <a:avLst/>
            <a:gdLst/>
            <a:ahLst/>
            <a:cxnLst/>
            <a:rect l="l" t="t" r="r" b="b"/>
            <a:pathLst>
              <a:path w="35052" h="16764">
                <a:moveTo>
                  <a:pt x="10668" y="13716"/>
                </a:moveTo>
                <a:lnTo>
                  <a:pt x="12192" y="15240"/>
                </a:lnTo>
                <a:lnTo>
                  <a:pt x="19812" y="15240"/>
                </a:lnTo>
                <a:lnTo>
                  <a:pt x="22860" y="16764"/>
                </a:lnTo>
                <a:lnTo>
                  <a:pt x="32004" y="16764"/>
                </a:lnTo>
                <a:lnTo>
                  <a:pt x="35052" y="13716"/>
                </a:lnTo>
                <a:lnTo>
                  <a:pt x="35052" y="9144"/>
                </a:lnTo>
                <a:lnTo>
                  <a:pt x="33528" y="7620"/>
                </a:lnTo>
                <a:lnTo>
                  <a:pt x="24384" y="4572"/>
                </a:lnTo>
                <a:lnTo>
                  <a:pt x="18288" y="1524"/>
                </a:lnTo>
                <a:lnTo>
                  <a:pt x="13716" y="0"/>
                </a:lnTo>
                <a:lnTo>
                  <a:pt x="7620" y="0"/>
                </a:lnTo>
                <a:lnTo>
                  <a:pt x="4572" y="4572"/>
                </a:lnTo>
                <a:lnTo>
                  <a:pt x="1524" y="7620"/>
                </a:lnTo>
                <a:lnTo>
                  <a:pt x="0" y="10668"/>
                </a:lnTo>
                <a:lnTo>
                  <a:pt x="3048" y="13716"/>
                </a:lnTo>
                <a:lnTo>
                  <a:pt x="10668" y="13716"/>
                </a:lnTo>
              </a:path>
            </a:pathLst>
          </a:custGeom>
          <a:solidFill>
            <a:srgbClr val="284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1393456" y="2317000"/>
            <a:ext cx="28956" cy="16764"/>
          </a:xfrm>
          <a:custGeom>
            <a:avLst/>
            <a:gdLst/>
            <a:ahLst/>
            <a:cxnLst/>
            <a:rect l="l" t="t" r="r" b="b"/>
            <a:pathLst>
              <a:path w="28956" h="16764">
                <a:moveTo>
                  <a:pt x="21336" y="3048"/>
                </a:moveTo>
                <a:lnTo>
                  <a:pt x="18288" y="1524"/>
                </a:lnTo>
                <a:lnTo>
                  <a:pt x="13716" y="0"/>
                </a:lnTo>
                <a:lnTo>
                  <a:pt x="7620" y="0"/>
                </a:lnTo>
                <a:lnTo>
                  <a:pt x="4572" y="4572"/>
                </a:lnTo>
                <a:lnTo>
                  <a:pt x="1524" y="7620"/>
                </a:lnTo>
                <a:lnTo>
                  <a:pt x="0" y="10668"/>
                </a:lnTo>
                <a:lnTo>
                  <a:pt x="1524" y="13716"/>
                </a:lnTo>
                <a:lnTo>
                  <a:pt x="6096" y="13716"/>
                </a:lnTo>
                <a:lnTo>
                  <a:pt x="7620" y="15240"/>
                </a:lnTo>
                <a:lnTo>
                  <a:pt x="12192" y="15240"/>
                </a:lnTo>
                <a:lnTo>
                  <a:pt x="15240" y="16764"/>
                </a:lnTo>
                <a:lnTo>
                  <a:pt x="28956" y="16764"/>
                </a:lnTo>
                <a:lnTo>
                  <a:pt x="28956" y="10668"/>
                </a:lnTo>
                <a:lnTo>
                  <a:pt x="25908" y="6096"/>
                </a:lnTo>
                <a:lnTo>
                  <a:pt x="21336" y="3048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1949716" y="2281948"/>
            <a:ext cx="44196" cy="28956"/>
          </a:xfrm>
          <a:custGeom>
            <a:avLst/>
            <a:gdLst/>
            <a:ahLst/>
            <a:cxnLst/>
            <a:rect l="l" t="t" r="r" b="b"/>
            <a:pathLst>
              <a:path w="44196" h="28956">
                <a:moveTo>
                  <a:pt x="35052" y="28956"/>
                </a:moveTo>
                <a:lnTo>
                  <a:pt x="27432" y="28956"/>
                </a:lnTo>
                <a:lnTo>
                  <a:pt x="22860" y="27432"/>
                </a:lnTo>
                <a:lnTo>
                  <a:pt x="18288" y="27432"/>
                </a:lnTo>
                <a:lnTo>
                  <a:pt x="9144" y="22860"/>
                </a:lnTo>
                <a:lnTo>
                  <a:pt x="6096" y="19812"/>
                </a:lnTo>
                <a:lnTo>
                  <a:pt x="0" y="19812"/>
                </a:lnTo>
                <a:lnTo>
                  <a:pt x="1524" y="18288"/>
                </a:lnTo>
                <a:lnTo>
                  <a:pt x="4572" y="16764"/>
                </a:lnTo>
                <a:lnTo>
                  <a:pt x="6096" y="15240"/>
                </a:lnTo>
                <a:lnTo>
                  <a:pt x="7620" y="12192"/>
                </a:lnTo>
                <a:lnTo>
                  <a:pt x="12192" y="7620"/>
                </a:lnTo>
                <a:lnTo>
                  <a:pt x="13716" y="4572"/>
                </a:lnTo>
                <a:lnTo>
                  <a:pt x="16764" y="3048"/>
                </a:lnTo>
                <a:lnTo>
                  <a:pt x="18288" y="0"/>
                </a:lnTo>
                <a:lnTo>
                  <a:pt x="24384" y="0"/>
                </a:lnTo>
                <a:lnTo>
                  <a:pt x="30480" y="3048"/>
                </a:lnTo>
                <a:lnTo>
                  <a:pt x="32004" y="3048"/>
                </a:lnTo>
                <a:lnTo>
                  <a:pt x="42672" y="13716"/>
                </a:lnTo>
                <a:lnTo>
                  <a:pt x="44196" y="16764"/>
                </a:lnTo>
                <a:lnTo>
                  <a:pt x="42672" y="16764"/>
                </a:lnTo>
                <a:lnTo>
                  <a:pt x="38100" y="18288"/>
                </a:lnTo>
                <a:lnTo>
                  <a:pt x="36576" y="19812"/>
                </a:lnTo>
                <a:lnTo>
                  <a:pt x="35052" y="22860"/>
                </a:lnTo>
                <a:lnTo>
                  <a:pt x="35052" y="28956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22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2104" y="511060"/>
            <a:ext cx="1347216" cy="897636"/>
          </a:xfrm>
          <a:prstGeom prst="rect">
            <a:avLst/>
          </a:prstGeom>
        </p:spPr>
      </p:pic>
      <p:sp>
        <p:nvSpPr>
          <p:cNvPr id="6" name="text 1"/>
          <p:cNvSpPr txBox="1"/>
          <p:nvPr/>
        </p:nvSpPr>
        <p:spPr>
          <a:xfrm>
            <a:off x="3671831" y="743156"/>
            <a:ext cx="2798425" cy="48421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b="1" spc="10" dirty="0">
                <a:solidFill>
                  <a:srgbClr val="006500"/>
                </a:solidFill>
                <a:latin typeface="Arial"/>
                <a:cs typeface="Arial"/>
              </a:rPr>
              <a:t>Process State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545851" y="2251611"/>
            <a:ext cx="4882395" cy="40287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650065"/>
                </a:solidFill>
                <a:latin typeface="Arial"/>
                <a:cs typeface="Arial"/>
              </a:rPr>
              <a:t>As a process executes, it changes </a:t>
            </a:r>
            <a:r>
              <a:rPr sz="2000" i="1" spc="10" dirty="0">
                <a:solidFill>
                  <a:srgbClr val="650065"/>
                </a:solidFill>
                <a:latin typeface="Arial"/>
                <a:cs typeface="Arial"/>
              </a:rPr>
              <a:t>state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2003051" y="2605489"/>
            <a:ext cx="3981625" cy="3593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CC65FF"/>
                </a:solidFill>
                <a:latin typeface="Arial"/>
                <a:cs typeface="Arial"/>
              </a:rPr>
              <a:t>✦ </a:t>
            </a:r>
            <a:r>
              <a:rPr sz="1800" b="1" spc="10" dirty="0">
                <a:solidFill>
                  <a:srgbClr val="650065"/>
                </a:solidFill>
                <a:latin typeface="Arial"/>
                <a:cs typeface="Arial"/>
              </a:rPr>
              <a:t>new</a:t>
            </a:r>
            <a:r>
              <a:rPr sz="1800" spc="10" dirty="0">
                <a:solidFill>
                  <a:srgbClr val="650065"/>
                </a:solidFill>
                <a:latin typeface="Arial"/>
                <a:cs typeface="Arial"/>
              </a:rPr>
              <a:t>:  The process is being created.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2003051" y="2934673"/>
            <a:ext cx="4630047" cy="3593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CC65FF"/>
                </a:solidFill>
                <a:latin typeface="Arial"/>
                <a:cs typeface="Arial"/>
              </a:rPr>
              <a:t>✦ </a:t>
            </a:r>
            <a:r>
              <a:rPr sz="1800" b="1" spc="10" dirty="0">
                <a:solidFill>
                  <a:srgbClr val="650065"/>
                </a:solidFill>
                <a:latin typeface="Arial"/>
                <a:cs typeface="Arial"/>
              </a:rPr>
              <a:t>running</a:t>
            </a:r>
            <a:r>
              <a:rPr sz="1800" spc="10" dirty="0">
                <a:solidFill>
                  <a:srgbClr val="650065"/>
                </a:solidFill>
                <a:latin typeface="Arial"/>
                <a:cs typeface="Arial"/>
              </a:rPr>
              <a:t>:  Instructions are being executed.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2003051" y="3265380"/>
            <a:ext cx="6102161" cy="3593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CC65FF"/>
                </a:solidFill>
                <a:latin typeface="Arial"/>
                <a:cs typeface="Arial"/>
              </a:rPr>
              <a:t>✦ </a:t>
            </a:r>
            <a:r>
              <a:rPr sz="1800" b="1" spc="10" dirty="0">
                <a:solidFill>
                  <a:srgbClr val="650065"/>
                </a:solidFill>
                <a:latin typeface="Arial"/>
                <a:cs typeface="Arial"/>
              </a:rPr>
              <a:t>waiting</a:t>
            </a:r>
            <a:r>
              <a:rPr sz="1800" spc="10" dirty="0">
                <a:solidFill>
                  <a:srgbClr val="650065"/>
                </a:solidFill>
                <a:latin typeface="Arial"/>
                <a:cs typeface="Arial"/>
              </a:rPr>
              <a:t>:  The process is waiting for some event to occur.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2003051" y="3596088"/>
            <a:ext cx="6332453" cy="3593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CC65FF"/>
                </a:solidFill>
                <a:latin typeface="Arial"/>
                <a:cs typeface="Arial"/>
              </a:rPr>
              <a:t>✦ </a:t>
            </a:r>
            <a:r>
              <a:rPr sz="1800" b="1" spc="10" dirty="0">
                <a:solidFill>
                  <a:srgbClr val="650065"/>
                </a:solidFill>
                <a:latin typeface="Arial"/>
                <a:cs typeface="Arial"/>
              </a:rPr>
              <a:t>ready</a:t>
            </a:r>
            <a:r>
              <a:rPr sz="1800" spc="10" dirty="0">
                <a:solidFill>
                  <a:srgbClr val="650065"/>
                </a:solidFill>
                <a:latin typeface="Arial"/>
                <a:cs typeface="Arial"/>
              </a:rPr>
              <a:t>:  The process is waiting to be assigned to a process.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2003051" y="3925272"/>
            <a:ext cx="5354390" cy="3593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CC65FF"/>
                </a:solidFill>
                <a:latin typeface="Arial"/>
                <a:cs typeface="Arial"/>
              </a:rPr>
              <a:t>✦ </a:t>
            </a:r>
            <a:r>
              <a:rPr sz="1800" b="1" spc="10" dirty="0">
                <a:solidFill>
                  <a:srgbClr val="650065"/>
                </a:solidFill>
                <a:latin typeface="Arial"/>
                <a:cs typeface="Arial"/>
              </a:rPr>
              <a:t>terminated</a:t>
            </a:r>
            <a:r>
              <a:rPr sz="1800" spc="10" dirty="0">
                <a:solidFill>
                  <a:srgbClr val="650065"/>
                </a:solidFill>
                <a:latin typeface="Arial"/>
                <a:cs typeface="Arial"/>
              </a:rPr>
              <a:t>:  The process has finished execution.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object 409"/>
          <p:cNvSpPr/>
          <p:nvPr/>
        </p:nvSpPr>
        <p:spPr>
          <a:xfrm>
            <a:off x="540016" y="540016"/>
            <a:ext cx="9067800" cy="6781800"/>
          </a:xfrm>
          <a:custGeom>
            <a:avLst/>
            <a:gdLst/>
            <a:ahLst/>
            <a:cxnLst/>
            <a:rect l="l" t="t" r="r" b="b"/>
            <a:pathLst>
              <a:path w="9067800" h="6781800">
                <a:moveTo>
                  <a:pt x="0" y="0"/>
                </a:moveTo>
                <a:lnTo>
                  <a:pt x="9067801" y="0"/>
                </a:lnTo>
                <a:lnTo>
                  <a:pt x="9067801" y="6781800"/>
                </a:lnTo>
                <a:lnTo>
                  <a:pt x="0" y="67818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463816" y="463816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0"/>
                </a:moveTo>
                <a:lnTo>
                  <a:pt x="9144001" y="0"/>
                </a:lnTo>
                <a:lnTo>
                  <a:pt x="9144001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463816" y="463816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9A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463816" y="570496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9A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463816" y="678700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9A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463816" y="785380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9ACC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463816" y="892060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9BCC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463816" y="1000264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9CCCF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463816" y="1106944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9DCCF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463816" y="1213624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9ECCF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463816" y="1320304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9FCCF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463816" y="1428508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A0CCF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463816" y="1535188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A1CCF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463816" y="1641868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A3CC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463816" y="1750072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A5CCF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463816" y="1856752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A6CC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463816" y="1963432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A8CC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463816" y="2071636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AACCF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463816" y="2178316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ABCCF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463816" y="2284996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AECCF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463816" y="2393200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B0CC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463816" y="2499880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B2CC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463816" y="2606560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B5CC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463816" y="2714764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B7CCE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463816" y="2821444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B9CCE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463816" y="2928124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BBCC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463816" y="3034804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BECC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463816" y="3143008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C1CC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463816" y="3249688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C3CC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463816" y="3356368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C6CC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463816" y="3464572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C9CC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463816" y="3571252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CB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463816" y="3677932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CECC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463816" y="3786136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D1CC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463816" y="3892816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D3CC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463816" y="3999496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D6CC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463816" y="4107700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D8CC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463816" y="4214380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DACC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463816" y="4321060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DDCC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463816" y="4429264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E0CC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463816" y="4535945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E2CC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463816" y="4642625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79"/>
                </a:lnTo>
                <a:lnTo>
                  <a:pt x="0" y="106679"/>
                </a:lnTo>
                <a:lnTo>
                  <a:pt x="0" y="0"/>
                </a:lnTo>
                <a:close/>
              </a:path>
            </a:pathLst>
          </a:custGeom>
          <a:solidFill>
            <a:srgbClr val="E4CC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463816" y="4749304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E6C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463816" y="4857508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E8CC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463816" y="4964189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EACC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463816" y="5070869"/>
            <a:ext cx="9144000" cy="108203"/>
          </a:xfrm>
          <a:custGeom>
            <a:avLst/>
            <a:gdLst/>
            <a:ahLst/>
            <a:cxnLst/>
            <a:rect l="l" t="t" r="r" b="b"/>
            <a:pathLst>
              <a:path w="9144000" h="108203">
                <a:moveTo>
                  <a:pt x="0" y="0"/>
                </a:moveTo>
                <a:lnTo>
                  <a:pt x="9144001" y="0"/>
                </a:lnTo>
                <a:lnTo>
                  <a:pt x="9144001" y="108203"/>
                </a:lnTo>
                <a:lnTo>
                  <a:pt x="0" y="108203"/>
                </a:lnTo>
                <a:lnTo>
                  <a:pt x="0" y="0"/>
                </a:lnTo>
                <a:close/>
              </a:path>
            </a:pathLst>
          </a:custGeom>
          <a:solidFill>
            <a:srgbClr val="EBCC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463816" y="5179072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EECC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463816" y="5285752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EFCC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463816" y="5392433"/>
            <a:ext cx="9144000" cy="108203"/>
          </a:xfrm>
          <a:custGeom>
            <a:avLst/>
            <a:gdLst/>
            <a:ahLst/>
            <a:cxnLst/>
            <a:rect l="l" t="t" r="r" b="b"/>
            <a:pathLst>
              <a:path w="9144000" h="108203">
                <a:moveTo>
                  <a:pt x="0" y="0"/>
                </a:moveTo>
                <a:lnTo>
                  <a:pt x="9144001" y="0"/>
                </a:lnTo>
                <a:lnTo>
                  <a:pt x="9144001" y="108203"/>
                </a:lnTo>
                <a:lnTo>
                  <a:pt x="0" y="108203"/>
                </a:lnTo>
                <a:lnTo>
                  <a:pt x="0" y="0"/>
                </a:lnTo>
                <a:close/>
              </a:path>
            </a:pathLst>
          </a:custGeom>
          <a:solidFill>
            <a:srgbClr val="F1CC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463816" y="5500636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2CC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463816" y="5607316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3CC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463816" y="5713996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F5CC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463816" y="5822201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79"/>
                </a:lnTo>
                <a:lnTo>
                  <a:pt x="0" y="106679"/>
                </a:lnTo>
                <a:lnTo>
                  <a:pt x="0" y="0"/>
                </a:lnTo>
                <a:close/>
              </a:path>
            </a:pathLst>
          </a:custGeom>
          <a:solidFill>
            <a:srgbClr val="F6CC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463816" y="5928880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7CC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463816" y="6035560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F8CC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463816" y="6143764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9CC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463816" y="6250445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ACC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463816" y="6357125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79"/>
                </a:lnTo>
                <a:lnTo>
                  <a:pt x="0" y="106679"/>
                </a:lnTo>
                <a:lnTo>
                  <a:pt x="0" y="0"/>
                </a:lnTo>
                <a:close/>
              </a:path>
            </a:pathLst>
          </a:custGeom>
          <a:solidFill>
            <a:srgbClr val="FACC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463816" y="6463804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5"/>
                </a:lnTo>
                <a:lnTo>
                  <a:pt x="0" y="108205"/>
                </a:lnTo>
                <a:lnTo>
                  <a:pt x="0" y="0"/>
                </a:lnTo>
                <a:close/>
              </a:path>
            </a:pathLst>
          </a:custGeom>
          <a:solidFill>
            <a:srgbClr val="FBCC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463816" y="6572009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CCC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463816" y="6678688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1"/>
                </a:lnTo>
                <a:lnTo>
                  <a:pt x="0" y="106681"/>
                </a:lnTo>
                <a:lnTo>
                  <a:pt x="0" y="0"/>
                </a:lnTo>
                <a:close/>
              </a:path>
            </a:pathLst>
          </a:custGeom>
          <a:solidFill>
            <a:srgbClr val="FCC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463816" y="6785369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FDCC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463816" y="6893573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DCC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463816" y="7000252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1"/>
                </a:lnTo>
                <a:lnTo>
                  <a:pt x="0" y="106681"/>
                </a:lnTo>
                <a:lnTo>
                  <a:pt x="0" y="0"/>
                </a:lnTo>
                <a:close/>
              </a:path>
            </a:pathLst>
          </a:custGeom>
          <a:solidFill>
            <a:srgbClr val="FECC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463816" y="7106933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FECC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463816" y="7215136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ECC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23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9244" y="459244"/>
            <a:ext cx="9153143" cy="6867144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6152903" y="7080119"/>
            <a:ext cx="1845627" cy="14621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solidFill>
                  <a:srgbClr val="650065"/>
                </a:solidFill>
                <a:latin typeface="Arial"/>
                <a:cs typeface="Arial"/>
              </a:rPr>
              <a:t>Silberschatz, Galvin and  Gagne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7996943" y="7080119"/>
            <a:ext cx="415912" cy="25563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solidFill>
                  <a:srgbClr val="650065"/>
                </a:solidFill>
                <a:latin typeface="Arial"/>
                <a:cs typeface="Arial"/>
              </a:rPr>
              <a:t>2002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4814832" y="7087733"/>
            <a:ext cx="210270" cy="14621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solidFill>
                  <a:srgbClr val="650065"/>
                </a:solidFill>
                <a:latin typeface="Arial"/>
                <a:cs typeface="Arial"/>
              </a:rPr>
              <a:t>4.4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636036" y="7078588"/>
            <a:ext cx="1612856" cy="14621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70" spc="10" dirty="0">
                <a:solidFill>
                  <a:srgbClr val="650065"/>
                </a:solidFill>
                <a:latin typeface="Arial"/>
                <a:cs typeface="Arial"/>
              </a:rPr>
              <a:t>Operating System Concepts</a:t>
            </a:r>
            <a:endParaRPr sz="900">
              <a:latin typeface="Arial"/>
              <a:cs typeface="Arial"/>
            </a:endParaRPr>
          </a:p>
        </p:txBody>
      </p:sp>
      <p:pic>
        <p:nvPicPr>
          <p:cNvPr id="24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5673" y="6250445"/>
            <a:ext cx="1152144" cy="1037843"/>
          </a:xfrm>
          <a:prstGeom prst="rect">
            <a:avLst/>
          </a:prstGeom>
        </p:spPr>
      </p:pic>
      <p:pic>
        <p:nvPicPr>
          <p:cNvPr id="25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5673" y="6706121"/>
            <a:ext cx="1152144" cy="574548"/>
          </a:xfrm>
          <a:prstGeom prst="rect">
            <a:avLst/>
          </a:prstGeom>
        </p:spPr>
      </p:pic>
      <p:pic>
        <p:nvPicPr>
          <p:cNvPr id="26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359405" y="6186436"/>
            <a:ext cx="248412" cy="550164"/>
          </a:xfrm>
          <a:prstGeom prst="rect">
            <a:avLst/>
          </a:prstGeom>
        </p:spPr>
      </p:pic>
      <p:sp>
        <p:nvSpPr>
          <p:cNvPr id="475" name="object 475"/>
          <p:cNvSpPr/>
          <p:nvPr/>
        </p:nvSpPr>
        <p:spPr>
          <a:xfrm>
            <a:off x="9365500" y="7141985"/>
            <a:ext cx="41149" cy="24384"/>
          </a:xfrm>
          <a:custGeom>
            <a:avLst/>
            <a:gdLst/>
            <a:ahLst/>
            <a:cxnLst/>
            <a:rect l="l" t="t" r="r" b="b"/>
            <a:pathLst>
              <a:path w="41149" h="24384">
                <a:moveTo>
                  <a:pt x="30481" y="19812"/>
                </a:moveTo>
                <a:lnTo>
                  <a:pt x="27433" y="21336"/>
                </a:lnTo>
                <a:lnTo>
                  <a:pt x="22861" y="21336"/>
                </a:lnTo>
                <a:lnTo>
                  <a:pt x="18288" y="22860"/>
                </a:lnTo>
                <a:lnTo>
                  <a:pt x="13717" y="22860"/>
                </a:lnTo>
                <a:lnTo>
                  <a:pt x="9145" y="24384"/>
                </a:lnTo>
                <a:lnTo>
                  <a:pt x="3049" y="24384"/>
                </a:lnTo>
                <a:lnTo>
                  <a:pt x="1524" y="22860"/>
                </a:lnTo>
                <a:lnTo>
                  <a:pt x="0" y="19812"/>
                </a:lnTo>
                <a:lnTo>
                  <a:pt x="0" y="12191"/>
                </a:lnTo>
                <a:lnTo>
                  <a:pt x="1524" y="10667"/>
                </a:lnTo>
                <a:lnTo>
                  <a:pt x="6097" y="9143"/>
                </a:lnTo>
                <a:lnTo>
                  <a:pt x="12193" y="7619"/>
                </a:lnTo>
                <a:lnTo>
                  <a:pt x="16765" y="6095"/>
                </a:lnTo>
                <a:lnTo>
                  <a:pt x="19812" y="3048"/>
                </a:lnTo>
                <a:lnTo>
                  <a:pt x="24385" y="1524"/>
                </a:lnTo>
                <a:lnTo>
                  <a:pt x="30481" y="0"/>
                </a:lnTo>
                <a:lnTo>
                  <a:pt x="33529" y="1524"/>
                </a:lnTo>
                <a:lnTo>
                  <a:pt x="36576" y="7619"/>
                </a:lnTo>
                <a:lnTo>
                  <a:pt x="39624" y="10667"/>
                </a:lnTo>
                <a:lnTo>
                  <a:pt x="41149" y="15239"/>
                </a:lnTo>
                <a:lnTo>
                  <a:pt x="39624" y="18288"/>
                </a:lnTo>
                <a:lnTo>
                  <a:pt x="38100" y="19812"/>
                </a:lnTo>
                <a:lnTo>
                  <a:pt x="30481" y="19812"/>
                </a:lnTo>
              </a:path>
            </a:pathLst>
          </a:custGeom>
          <a:solidFill>
            <a:srgbClr val="284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9310636" y="7167892"/>
            <a:ext cx="60961" cy="41148"/>
          </a:xfrm>
          <a:custGeom>
            <a:avLst/>
            <a:gdLst/>
            <a:ahLst/>
            <a:cxnLst/>
            <a:rect l="l" t="t" r="r" b="b"/>
            <a:pathLst>
              <a:path w="60961" h="41148">
                <a:moveTo>
                  <a:pt x="28957" y="0"/>
                </a:moveTo>
                <a:lnTo>
                  <a:pt x="33529" y="0"/>
                </a:lnTo>
                <a:lnTo>
                  <a:pt x="38100" y="1524"/>
                </a:lnTo>
                <a:lnTo>
                  <a:pt x="41149" y="3048"/>
                </a:lnTo>
                <a:lnTo>
                  <a:pt x="45721" y="4572"/>
                </a:lnTo>
                <a:lnTo>
                  <a:pt x="53340" y="12193"/>
                </a:lnTo>
                <a:lnTo>
                  <a:pt x="54864" y="18288"/>
                </a:lnTo>
                <a:lnTo>
                  <a:pt x="56388" y="21336"/>
                </a:lnTo>
                <a:lnTo>
                  <a:pt x="57913" y="22860"/>
                </a:lnTo>
                <a:lnTo>
                  <a:pt x="59437" y="24384"/>
                </a:lnTo>
                <a:lnTo>
                  <a:pt x="60961" y="27432"/>
                </a:lnTo>
                <a:lnTo>
                  <a:pt x="60961" y="32005"/>
                </a:lnTo>
                <a:lnTo>
                  <a:pt x="59437" y="36577"/>
                </a:lnTo>
                <a:lnTo>
                  <a:pt x="56388" y="38100"/>
                </a:lnTo>
                <a:lnTo>
                  <a:pt x="51817" y="38100"/>
                </a:lnTo>
                <a:lnTo>
                  <a:pt x="45721" y="36577"/>
                </a:lnTo>
                <a:lnTo>
                  <a:pt x="38100" y="36577"/>
                </a:lnTo>
                <a:lnTo>
                  <a:pt x="38100" y="38100"/>
                </a:lnTo>
                <a:lnTo>
                  <a:pt x="36576" y="39624"/>
                </a:lnTo>
                <a:lnTo>
                  <a:pt x="35052" y="41148"/>
                </a:lnTo>
                <a:lnTo>
                  <a:pt x="10669" y="41148"/>
                </a:lnTo>
                <a:lnTo>
                  <a:pt x="6097" y="39624"/>
                </a:lnTo>
                <a:lnTo>
                  <a:pt x="4573" y="36577"/>
                </a:lnTo>
                <a:lnTo>
                  <a:pt x="1525" y="35053"/>
                </a:lnTo>
                <a:lnTo>
                  <a:pt x="0" y="28957"/>
                </a:lnTo>
                <a:lnTo>
                  <a:pt x="3049" y="16765"/>
                </a:lnTo>
                <a:lnTo>
                  <a:pt x="6097" y="10669"/>
                </a:lnTo>
                <a:lnTo>
                  <a:pt x="10669" y="6096"/>
                </a:lnTo>
                <a:lnTo>
                  <a:pt x="16764" y="3048"/>
                </a:lnTo>
                <a:lnTo>
                  <a:pt x="21337" y="1524"/>
                </a:lnTo>
                <a:lnTo>
                  <a:pt x="28957" y="0"/>
                </a:lnTo>
              </a:path>
            </a:pathLst>
          </a:custGeom>
          <a:solidFill>
            <a:srgbClr val="284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9371597" y="7141985"/>
            <a:ext cx="35052" cy="22860"/>
          </a:xfrm>
          <a:custGeom>
            <a:avLst/>
            <a:gdLst/>
            <a:ahLst/>
            <a:cxnLst/>
            <a:rect l="l" t="t" r="r" b="b"/>
            <a:pathLst>
              <a:path w="35052" h="22860">
                <a:moveTo>
                  <a:pt x="9144" y="6095"/>
                </a:moveTo>
                <a:lnTo>
                  <a:pt x="12191" y="3048"/>
                </a:lnTo>
                <a:lnTo>
                  <a:pt x="18288" y="1524"/>
                </a:lnTo>
                <a:lnTo>
                  <a:pt x="22860" y="0"/>
                </a:lnTo>
                <a:lnTo>
                  <a:pt x="25908" y="1524"/>
                </a:lnTo>
                <a:lnTo>
                  <a:pt x="28956" y="7619"/>
                </a:lnTo>
                <a:lnTo>
                  <a:pt x="33527" y="10667"/>
                </a:lnTo>
                <a:lnTo>
                  <a:pt x="35052" y="15239"/>
                </a:lnTo>
                <a:lnTo>
                  <a:pt x="33527" y="18288"/>
                </a:lnTo>
                <a:lnTo>
                  <a:pt x="32003" y="19812"/>
                </a:lnTo>
                <a:lnTo>
                  <a:pt x="22860" y="19812"/>
                </a:lnTo>
                <a:lnTo>
                  <a:pt x="19812" y="21336"/>
                </a:lnTo>
                <a:lnTo>
                  <a:pt x="13715" y="21336"/>
                </a:lnTo>
                <a:lnTo>
                  <a:pt x="9144" y="22860"/>
                </a:lnTo>
                <a:lnTo>
                  <a:pt x="6096" y="22860"/>
                </a:lnTo>
                <a:lnTo>
                  <a:pt x="3048" y="21336"/>
                </a:lnTo>
                <a:lnTo>
                  <a:pt x="1524" y="21336"/>
                </a:lnTo>
                <a:lnTo>
                  <a:pt x="0" y="19812"/>
                </a:lnTo>
                <a:lnTo>
                  <a:pt x="0" y="13715"/>
                </a:lnTo>
                <a:lnTo>
                  <a:pt x="3048" y="9143"/>
                </a:lnTo>
                <a:lnTo>
                  <a:pt x="9144" y="6095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8690369" y="7096264"/>
            <a:ext cx="53340" cy="39624"/>
          </a:xfrm>
          <a:custGeom>
            <a:avLst/>
            <a:gdLst/>
            <a:ahLst/>
            <a:cxnLst/>
            <a:rect l="l" t="t" r="r" b="b"/>
            <a:pathLst>
              <a:path w="53340" h="39624">
                <a:moveTo>
                  <a:pt x="10667" y="39624"/>
                </a:moveTo>
                <a:lnTo>
                  <a:pt x="15240" y="39624"/>
                </a:lnTo>
                <a:lnTo>
                  <a:pt x="19812" y="38100"/>
                </a:lnTo>
                <a:lnTo>
                  <a:pt x="25907" y="38100"/>
                </a:lnTo>
                <a:lnTo>
                  <a:pt x="32004" y="36576"/>
                </a:lnTo>
                <a:lnTo>
                  <a:pt x="36576" y="33528"/>
                </a:lnTo>
                <a:lnTo>
                  <a:pt x="42672" y="30481"/>
                </a:lnTo>
                <a:lnTo>
                  <a:pt x="44196" y="28957"/>
                </a:lnTo>
                <a:lnTo>
                  <a:pt x="47243" y="27433"/>
                </a:lnTo>
                <a:lnTo>
                  <a:pt x="53340" y="27433"/>
                </a:lnTo>
                <a:lnTo>
                  <a:pt x="47243" y="21336"/>
                </a:lnTo>
                <a:lnTo>
                  <a:pt x="44196" y="16764"/>
                </a:lnTo>
                <a:lnTo>
                  <a:pt x="42672" y="13716"/>
                </a:lnTo>
                <a:lnTo>
                  <a:pt x="39624" y="10669"/>
                </a:lnTo>
                <a:lnTo>
                  <a:pt x="30480" y="1524"/>
                </a:lnTo>
                <a:lnTo>
                  <a:pt x="27431" y="0"/>
                </a:lnTo>
                <a:lnTo>
                  <a:pt x="24384" y="0"/>
                </a:lnTo>
                <a:lnTo>
                  <a:pt x="19812" y="3048"/>
                </a:lnTo>
                <a:lnTo>
                  <a:pt x="16764" y="4572"/>
                </a:lnTo>
                <a:lnTo>
                  <a:pt x="15240" y="6097"/>
                </a:lnTo>
                <a:lnTo>
                  <a:pt x="10667" y="7621"/>
                </a:lnTo>
                <a:lnTo>
                  <a:pt x="9143" y="10669"/>
                </a:lnTo>
                <a:lnTo>
                  <a:pt x="4572" y="15240"/>
                </a:lnTo>
                <a:lnTo>
                  <a:pt x="1524" y="19812"/>
                </a:lnTo>
                <a:lnTo>
                  <a:pt x="0" y="22860"/>
                </a:lnTo>
                <a:lnTo>
                  <a:pt x="3048" y="22860"/>
                </a:lnTo>
                <a:lnTo>
                  <a:pt x="9143" y="25909"/>
                </a:lnTo>
                <a:lnTo>
                  <a:pt x="10667" y="32005"/>
                </a:lnTo>
                <a:lnTo>
                  <a:pt x="10667" y="39624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9467609" y="6948436"/>
            <a:ext cx="129540" cy="195072"/>
          </a:xfrm>
          <a:custGeom>
            <a:avLst/>
            <a:gdLst/>
            <a:ahLst/>
            <a:cxnLst/>
            <a:rect l="l" t="t" r="r" b="b"/>
            <a:pathLst>
              <a:path w="129540" h="195072">
                <a:moveTo>
                  <a:pt x="129540" y="12192"/>
                </a:moveTo>
                <a:lnTo>
                  <a:pt x="128015" y="10668"/>
                </a:lnTo>
                <a:lnTo>
                  <a:pt x="123444" y="4573"/>
                </a:lnTo>
                <a:lnTo>
                  <a:pt x="117348" y="0"/>
                </a:lnTo>
                <a:lnTo>
                  <a:pt x="114300" y="0"/>
                </a:lnTo>
                <a:lnTo>
                  <a:pt x="105156" y="4573"/>
                </a:lnTo>
                <a:lnTo>
                  <a:pt x="91440" y="4573"/>
                </a:lnTo>
                <a:lnTo>
                  <a:pt x="85344" y="7621"/>
                </a:lnTo>
                <a:lnTo>
                  <a:pt x="83820" y="10668"/>
                </a:lnTo>
                <a:lnTo>
                  <a:pt x="79248" y="15240"/>
                </a:lnTo>
                <a:lnTo>
                  <a:pt x="74676" y="21337"/>
                </a:lnTo>
                <a:lnTo>
                  <a:pt x="68579" y="25909"/>
                </a:lnTo>
                <a:lnTo>
                  <a:pt x="64008" y="32004"/>
                </a:lnTo>
                <a:lnTo>
                  <a:pt x="57912" y="38100"/>
                </a:lnTo>
                <a:lnTo>
                  <a:pt x="53340" y="41149"/>
                </a:lnTo>
                <a:lnTo>
                  <a:pt x="51815" y="42673"/>
                </a:lnTo>
                <a:lnTo>
                  <a:pt x="47244" y="44197"/>
                </a:lnTo>
                <a:lnTo>
                  <a:pt x="45720" y="44197"/>
                </a:lnTo>
                <a:lnTo>
                  <a:pt x="38100" y="51816"/>
                </a:lnTo>
                <a:lnTo>
                  <a:pt x="33527" y="57913"/>
                </a:lnTo>
                <a:lnTo>
                  <a:pt x="28956" y="62485"/>
                </a:lnTo>
                <a:lnTo>
                  <a:pt x="24384" y="68580"/>
                </a:lnTo>
                <a:lnTo>
                  <a:pt x="21336" y="73152"/>
                </a:lnTo>
                <a:lnTo>
                  <a:pt x="16764" y="76200"/>
                </a:lnTo>
                <a:lnTo>
                  <a:pt x="13715" y="77725"/>
                </a:lnTo>
                <a:lnTo>
                  <a:pt x="13715" y="88392"/>
                </a:lnTo>
                <a:lnTo>
                  <a:pt x="15240" y="99061"/>
                </a:lnTo>
                <a:lnTo>
                  <a:pt x="16764" y="108204"/>
                </a:lnTo>
                <a:lnTo>
                  <a:pt x="19812" y="111252"/>
                </a:lnTo>
                <a:lnTo>
                  <a:pt x="22860" y="112776"/>
                </a:lnTo>
                <a:lnTo>
                  <a:pt x="25908" y="115825"/>
                </a:lnTo>
                <a:lnTo>
                  <a:pt x="35052" y="120397"/>
                </a:lnTo>
                <a:lnTo>
                  <a:pt x="36576" y="121921"/>
                </a:lnTo>
                <a:lnTo>
                  <a:pt x="38100" y="124968"/>
                </a:lnTo>
                <a:lnTo>
                  <a:pt x="38100" y="126492"/>
                </a:lnTo>
                <a:lnTo>
                  <a:pt x="35052" y="129540"/>
                </a:lnTo>
                <a:lnTo>
                  <a:pt x="32003" y="134113"/>
                </a:lnTo>
                <a:lnTo>
                  <a:pt x="27432" y="137161"/>
                </a:lnTo>
                <a:lnTo>
                  <a:pt x="21336" y="140209"/>
                </a:lnTo>
                <a:lnTo>
                  <a:pt x="18288" y="138685"/>
                </a:lnTo>
                <a:lnTo>
                  <a:pt x="13715" y="138685"/>
                </a:lnTo>
                <a:lnTo>
                  <a:pt x="10667" y="141733"/>
                </a:lnTo>
                <a:lnTo>
                  <a:pt x="4572" y="149352"/>
                </a:lnTo>
                <a:lnTo>
                  <a:pt x="1524" y="158497"/>
                </a:lnTo>
                <a:lnTo>
                  <a:pt x="0" y="167640"/>
                </a:lnTo>
                <a:lnTo>
                  <a:pt x="7620" y="170688"/>
                </a:lnTo>
                <a:lnTo>
                  <a:pt x="10667" y="175261"/>
                </a:lnTo>
                <a:lnTo>
                  <a:pt x="12191" y="179833"/>
                </a:lnTo>
                <a:lnTo>
                  <a:pt x="13715" y="181356"/>
                </a:lnTo>
                <a:lnTo>
                  <a:pt x="19812" y="181356"/>
                </a:lnTo>
                <a:lnTo>
                  <a:pt x="27432" y="182880"/>
                </a:lnTo>
                <a:lnTo>
                  <a:pt x="35052" y="185928"/>
                </a:lnTo>
                <a:lnTo>
                  <a:pt x="42672" y="187452"/>
                </a:lnTo>
                <a:lnTo>
                  <a:pt x="48767" y="190500"/>
                </a:lnTo>
                <a:lnTo>
                  <a:pt x="60960" y="193549"/>
                </a:lnTo>
                <a:lnTo>
                  <a:pt x="64008" y="195073"/>
                </a:lnTo>
                <a:lnTo>
                  <a:pt x="105156" y="195073"/>
                </a:lnTo>
                <a:lnTo>
                  <a:pt x="114300" y="193549"/>
                </a:lnTo>
                <a:lnTo>
                  <a:pt x="129540" y="187452"/>
                </a:lnTo>
                <a:lnTo>
                  <a:pt x="129540" y="12192"/>
                </a:lnTo>
              </a:path>
            </a:pathLst>
          </a:custGeom>
          <a:solidFill>
            <a:srgbClr val="284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9386836" y="7058164"/>
            <a:ext cx="73152" cy="80772"/>
          </a:xfrm>
          <a:custGeom>
            <a:avLst/>
            <a:gdLst/>
            <a:ahLst/>
            <a:cxnLst/>
            <a:rect l="l" t="t" r="r" b="b"/>
            <a:pathLst>
              <a:path w="73152" h="80772">
                <a:moveTo>
                  <a:pt x="71629" y="16764"/>
                </a:moveTo>
                <a:lnTo>
                  <a:pt x="71629" y="24385"/>
                </a:lnTo>
                <a:lnTo>
                  <a:pt x="73152" y="36576"/>
                </a:lnTo>
                <a:lnTo>
                  <a:pt x="73152" y="54864"/>
                </a:lnTo>
                <a:lnTo>
                  <a:pt x="70105" y="54864"/>
                </a:lnTo>
                <a:lnTo>
                  <a:pt x="67057" y="56388"/>
                </a:lnTo>
                <a:lnTo>
                  <a:pt x="53340" y="56388"/>
                </a:lnTo>
                <a:lnTo>
                  <a:pt x="50293" y="57912"/>
                </a:lnTo>
                <a:lnTo>
                  <a:pt x="48769" y="59436"/>
                </a:lnTo>
                <a:lnTo>
                  <a:pt x="47245" y="59436"/>
                </a:lnTo>
                <a:lnTo>
                  <a:pt x="45721" y="60960"/>
                </a:lnTo>
                <a:lnTo>
                  <a:pt x="44197" y="64009"/>
                </a:lnTo>
                <a:lnTo>
                  <a:pt x="41149" y="67057"/>
                </a:lnTo>
                <a:lnTo>
                  <a:pt x="38100" y="71628"/>
                </a:lnTo>
                <a:lnTo>
                  <a:pt x="32005" y="77724"/>
                </a:lnTo>
                <a:lnTo>
                  <a:pt x="28957" y="79248"/>
                </a:lnTo>
                <a:lnTo>
                  <a:pt x="28957" y="80772"/>
                </a:lnTo>
                <a:lnTo>
                  <a:pt x="25909" y="79248"/>
                </a:lnTo>
                <a:lnTo>
                  <a:pt x="13717" y="67057"/>
                </a:lnTo>
                <a:lnTo>
                  <a:pt x="10669" y="62485"/>
                </a:lnTo>
                <a:lnTo>
                  <a:pt x="6097" y="56388"/>
                </a:lnTo>
                <a:lnTo>
                  <a:pt x="3049" y="50293"/>
                </a:lnTo>
                <a:lnTo>
                  <a:pt x="3049" y="47245"/>
                </a:lnTo>
                <a:lnTo>
                  <a:pt x="1525" y="41148"/>
                </a:lnTo>
                <a:lnTo>
                  <a:pt x="0" y="36576"/>
                </a:lnTo>
                <a:lnTo>
                  <a:pt x="0" y="32005"/>
                </a:lnTo>
                <a:lnTo>
                  <a:pt x="1525" y="27433"/>
                </a:lnTo>
                <a:lnTo>
                  <a:pt x="6097" y="18288"/>
                </a:lnTo>
                <a:lnTo>
                  <a:pt x="12193" y="9145"/>
                </a:lnTo>
                <a:lnTo>
                  <a:pt x="15240" y="3048"/>
                </a:lnTo>
                <a:lnTo>
                  <a:pt x="16764" y="3048"/>
                </a:lnTo>
                <a:lnTo>
                  <a:pt x="19813" y="1524"/>
                </a:lnTo>
                <a:lnTo>
                  <a:pt x="33529" y="1524"/>
                </a:lnTo>
                <a:lnTo>
                  <a:pt x="38100" y="0"/>
                </a:lnTo>
                <a:lnTo>
                  <a:pt x="42673" y="0"/>
                </a:lnTo>
                <a:lnTo>
                  <a:pt x="44197" y="1524"/>
                </a:lnTo>
                <a:lnTo>
                  <a:pt x="47245" y="1524"/>
                </a:lnTo>
                <a:lnTo>
                  <a:pt x="50293" y="3048"/>
                </a:lnTo>
                <a:lnTo>
                  <a:pt x="64009" y="12193"/>
                </a:lnTo>
                <a:lnTo>
                  <a:pt x="70105" y="15240"/>
                </a:lnTo>
                <a:lnTo>
                  <a:pt x="71629" y="16764"/>
                </a:lnTo>
              </a:path>
            </a:pathLst>
          </a:custGeom>
          <a:solidFill>
            <a:srgbClr val="284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9429509" y="6771652"/>
            <a:ext cx="167640" cy="236220"/>
          </a:xfrm>
          <a:custGeom>
            <a:avLst/>
            <a:gdLst/>
            <a:ahLst/>
            <a:cxnLst/>
            <a:rect l="l" t="t" r="r" b="b"/>
            <a:pathLst>
              <a:path w="167640" h="236220">
                <a:moveTo>
                  <a:pt x="167640" y="44197"/>
                </a:moveTo>
                <a:lnTo>
                  <a:pt x="160020" y="42672"/>
                </a:lnTo>
                <a:lnTo>
                  <a:pt x="152400" y="39624"/>
                </a:lnTo>
                <a:lnTo>
                  <a:pt x="146303" y="36576"/>
                </a:lnTo>
                <a:lnTo>
                  <a:pt x="140208" y="35052"/>
                </a:lnTo>
                <a:lnTo>
                  <a:pt x="135636" y="32005"/>
                </a:lnTo>
                <a:lnTo>
                  <a:pt x="131064" y="30481"/>
                </a:lnTo>
                <a:lnTo>
                  <a:pt x="128015" y="27433"/>
                </a:lnTo>
                <a:lnTo>
                  <a:pt x="126491" y="27433"/>
                </a:lnTo>
                <a:lnTo>
                  <a:pt x="123444" y="25909"/>
                </a:lnTo>
                <a:lnTo>
                  <a:pt x="120396" y="22860"/>
                </a:lnTo>
                <a:lnTo>
                  <a:pt x="117348" y="21336"/>
                </a:lnTo>
                <a:lnTo>
                  <a:pt x="114300" y="18288"/>
                </a:lnTo>
                <a:lnTo>
                  <a:pt x="111252" y="16764"/>
                </a:lnTo>
                <a:lnTo>
                  <a:pt x="108203" y="13717"/>
                </a:lnTo>
                <a:lnTo>
                  <a:pt x="106679" y="13717"/>
                </a:lnTo>
                <a:lnTo>
                  <a:pt x="106679" y="4572"/>
                </a:lnTo>
                <a:lnTo>
                  <a:pt x="105156" y="1524"/>
                </a:lnTo>
                <a:lnTo>
                  <a:pt x="100584" y="1524"/>
                </a:lnTo>
                <a:lnTo>
                  <a:pt x="97536" y="0"/>
                </a:lnTo>
                <a:lnTo>
                  <a:pt x="76200" y="0"/>
                </a:lnTo>
                <a:lnTo>
                  <a:pt x="73152" y="1524"/>
                </a:lnTo>
                <a:lnTo>
                  <a:pt x="68579" y="3048"/>
                </a:lnTo>
                <a:lnTo>
                  <a:pt x="60960" y="7621"/>
                </a:lnTo>
                <a:lnTo>
                  <a:pt x="51815" y="10669"/>
                </a:lnTo>
                <a:lnTo>
                  <a:pt x="44196" y="16764"/>
                </a:lnTo>
                <a:lnTo>
                  <a:pt x="35052" y="21336"/>
                </a:lnTo>
                <a:lnTo>
                  <a:pt x="28956" y="27433"/>
                </a:lnTo>
                <a:lnTo>
                  <a:pt x="22860" y="30481"/>
                </a:lnTo>
                <a:lnTo>
                  <a:pt x="19812" y="33528"/>
                </a:lnTo>
                <a:lnTo>
                  <a:pt x="16764" y="42672"/>
                </a:lnTo>
                <a:lnTo>
                  <a:pt x="12191" y="54864"/>
                </a:lnTo>
                <a:lnTo>
                  <a:pt x="9144" y="68581"/>
                </a:lnTo>
                <a:lnTo>
                  <a:pt x="7620" y="79248"/>
                </a:lnTo>
                <a:lnTo>
                  <a:pt x="6096" y="97536"/>
                </a:lnTo>
                <a:lnTo>
                  <a:pt x="4572" y="126493"/>
                </a:lnTo>
                <a:lnTo>
                  <a:pt x="4572" y="155448"/>
                </a:lnTo>
                <a:lnTo>
                  <a:pt x="3048" y="172212"/>
                </a:lnTo>
                <a:lnTo>
                  <a:pt x="0" y="181357"/>
                </a:lnTo>
                <a:lnTo>
                  <a:pt x="0" y="187452"/>
                </a:lnTo>
                <a:lnTo>
                  <a:pt x="3048" y="192024"/>
                </a:lnTo>
                <a:lnTo>
                  <a:pt x="6096" y="193548"/>
                </a:lnTo>
                <a:lnTo>
                  <a:pt x="12191" y="195072"/>
                </a:lnTo>
                <a:lnTo>
                  <a:pt x="16764" y="196597"/>
                </a:lnTo>
                <a:lnTo>
                  <a:pt x="22860" y="199645"/>
                </a:lnTo>
                <a:lnTo>
                  <a:pt x="27432" y="202693"/>
                </a:lnTo>
                <a:lnTo>
                  <a:pt x="30479" y="204217"/>
                </a:lnTo>
                <a:lnTo>
                  <a:pt x="33527" y="207264"/>
                </a:lnTo>
                <a:lnTo>
                  <a:pt x="39624" y="210312"/>
                </a:lnTo>
                <a:lnTo>
                  <a:pt x="48767" y="216409"/>
                </a:lnTo>
                <a:lnTo>
                  <a:pt x="57912" y="220981"/>
                </a:lnTo>
                <a:lnTo>
                  <a:pt x="67056" y="227076"/>
                </a:lnTo>
                <a:lnTo>
                  <a:pt x="77724" y="231648"/>
                </a:lnTo>
                <a:lnTo>
                  <a:pt x="88391" y="234697"/>
                </a:lnTo>
                <a:lnTo>
                  <a:pt x="99060" y="236221"/>
                </a:lnTo>
                <a:lnTo>
                  <a:pt x="106679" y="233172"/>
                </a:lnTo>
                <a:lnTo>
                  <a:pt x="114300" y="231648"/>
                </a:lnTo>
                <a:lnTo>
                  <a:pt x="123444" y="230124"/>
                </a:lnTo>
                <a:lnTo>
                  <a:pt x="131064" y="227076"/>
                </a:lnTo>
                <a:lnTo>
                  <a:pt x="147827" y="227076"/>
                </a:lnTo>
                <a:lnTo>
                  <a:pt x="163067" y="230124"/>
                </a:lnTo>
                <a:lnTo>
                  <a:pt x="167640" y="231648"/>
                </a:lnTo>
                <a:lnTo>
                  <a:pt x="167640" y="44197"/>
                </a:lnTo>
              </a:path>
            </a:pathLst>
          </a:custGeom>
          <a:solidFill>
            <a:srgbClr val="7E9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9429509" y="6771652"/>
            <a:ext cx="128015" cy="236220"/>
          </a:xfrm>
          <a:custGeom>
            <a:avLst/>
            <a:gdLst/>
            <a:ahLst/>
            <a:cxnLst/>
            <a:rect l="l" t="t" r="r" b="b"/>
            <a:pathLst>
              <a:path w="128015" h="236220">
                <a:moveTo>
                  <a:pt x="106679" y="233172"/>
                </a:moveTo>
                <a:lnTo>
                  <a:pt x="97536" y="236221"/>
                </a:lnTo>
                <a:lnTo>
                  <a:pt x="88391" y="234697"/>
                </a:lnTo>
                <a:lnTo>
                  <a:pt x="77724" y="231648"/>
                </a:lnTo>
                <a:lnTo>
                  <a:pt x="67056" y="227076"/>
                </a:lnTo>
                <a:lnTo>
                  <a:pt x="57912" y="220981"/>
                </a:lnTo>
                <a:lnTo>
                  <a:pt x="42672" y="213360"/>
                </a:lnTo>
                <a:lnTo>
                  <a:pt x="39624" y="210312"/>
                </a:lnTo>
                <a:lnTo>
                  <a:pt x="33527" y="207264"/>
                </a:lnTo>
                <a:lnTo>
                  <a:pt x="30479" y="204217"/>
                </a:lnTo>
                <a:lnTo>
                  <a:pt x="25908" y="202693"/>
                </a:lnTo>
                <a:lnTo>
                  <a:pt x="22860" y="199645"/>
                </a:lnTo>
                <a:lnTo>
                  <a:pt x="16764" y="196597"/>
                </a:lnTo>
                <a:lnTo>
                  <a:pt x="12191" y="195072"/>
                </a:lnTo>
                <a:lnTo>
                  <a:pt x="6096" y="193548"/>
                </a:lnTo>
                <a:lnTo>
                  <a:pt x="3048" y="192024"/>
                </a:lnTo>
                <a:lnTo>
                  <a:pt x="0" y="187452"/>
                </a:lnTo>
                <a:lnTo>
                  <a:pt x="0" y="181357"/>
                </a:lnTo>
                <a:lnTo>
                  <a:pt x="3048" y="172212"/>
                </a:lnTo>
                <a:lnTo>
                  <a:pt x="4572" y="155448"/>
                </a:lnTo>
                <a:lnTo>
                  <a:pt x="4572" y="126493"/>
                </a:lnTo>
                <a:lnTo>
                  <a:pt x="6096" y="97536"/>
                </a:lnTo>
                <a:lnTo>
                  <a:pt x="7620" y="79248"/>
                </a:lnTo>
                <a:lnTo>
                  <a:pt x="9144" y="68581"/>
                </a:lnTo>
                <a:lnTo>
                  <a:pt x="12191" y="54864"/>
                </a:lnTo>
                <a:lnTo>
                  <a:pt x="16764" y="42672"/>
                </a:lnTo>
                <a:lnTo>
                  <a:pt x="19812" y="33528"/>
                </a:lnTo>
                <a:lnTo>
                  <a:pt x="22860" y="30481"/>
                </a:lnTo>
                <a:lnTo>
                  <a:pt x="28956" y="27433"/>
                </a:lnTo>
                <a:lnTo>
                  <a:pt x="35052" y="21336"/>
                </a:lnTo>
                <a:lnTo>
                  <a:pt x="44196" y="16764"/>
                </a:lnTo>
                <a:lnTo>
                  <a:pt x="51815" y="10669"/>
                </a:lnTo>
                <a:lnTo>
                  <a:pt x="60960" y="7621"/>
                </a:lnTo>
                <a:lnTo>
                  <a:pt x="68579" y="3048"/>
                </a:lnTo>
                <a:lnTo>
                  <a:pt x="73152" y="1524"/>
                </a:lnTo>
                <a:lnTo>
                  <a:pt x="76200" y="0"/>
                </a:lnTo>
                <a:lnTo>
                  <a:pt x="96012" y="0"/>
                </a:lnTo>
                <a:lnTo>
                  <a:pt x="100584" y="1524"/>
                </a:lnTo>
                <a:lnTo>
                  <a:pt x="102108" y="1524"/>
                </a:lnTo>
                <a:lnTo>
                  <a:pt x="103632" y="3048"/>
                </a:lnTo>
                <a:lnTo>
                  <a:pt x="103632" y="4572"/>
                </a:lnTo>
                <a:lnTo>
                  <a:pt x="102108" y="4572"/>
                </a:lnTo>
                <a:lnTo>
                  <a:pt x="102108" y="6097"/>
                </a:lnTo>
                <a:lnTo>
                  <a:pt x="99060" y="7621"/>
                </a:lnTo>
                <a:lnTo>
                  <a:pt x="96012" y="7621"/>
                </a:lnTo>
                <a:lnTo>
                  <a:pt x="92964" y="9145"/>
                </a:lnTo>
                <a:lnTo>
                  <a:pt x="91440" y="12193"/>
                </a:lnTo>
                <a:lnTo>
                  <a:pt x="86867" y="15240"/>
                </a:lnTo>
                <a:lnTo>
                  <a:pt x="82296" y="21336"/>
                </a:lnTo>
                <a:lnTo>
                  <a:pt x="76200" y="28957"/>
                </a:lnTo>
                <a:lnTo>
                  <a:pt x="74676" y="33528"/>
                </a:lnTo>
                <a:lnTo>
                  <a:pt x="82296" y="48769"/>
                </a:lnTo>
                <a:lnTo>
                  <a:pt x="88391" y="59436"/>
                </a:lnTo>
                <a:lnTo>
                  <a:pt x="89915" y="67057"/>
                </a:lnTo>
                <a:lnTo>
                  <a:pt x="91440" y="77724"/>
                </a:lnTo>
                <a:lnTo>
                  <a:pt x="91440" y="92964"/>
                </a:lnTo>
                <a:lnTo>
                  <a:pt x="92964" y="105157"/>
                </a:lnTo>
                <a:lnTo>
                  <a:pt x="94488" y="112776"/>
                </a:lnTo>
                <a:lnTo>
                  <a:pt x="97536" y="115824"/>
                </a:lnTo>
                <a:lnTo>
                  <a:pt x="102108" y="117348"/>
                </a:lnTo>
                <a:lnTo>
                  <a:pt x="111252" y="123445"/>
                </a:lnTo>
                <a:lnTo>
                  <a:pt x="117348" y="128017"/>
                </a:lnTo>
                <a:lnTo>
                  <a:pt x="121920" y="131064"/>
                </a:lnTo>
                <a:lnTo>
                  <a:pt x="126491" y="135636"/>
                </a:lnTo>
                <a:lnTo>
                  <a:pt x="126491" y="141733"/>
                </a:lnTo>
                <a:lnTo>
                  <a:pt x="128015" y="150876"/>
                </a:lnTo>
                <a:lnTo>
                  <a:pt x="128015" y="163069"/>
                </a:lnTo>
                <a:lnTo>
                  <a:pt x="126491" y="176784"/>
                </a:lnTo>
                <a:lnTo>
                  <a:pt x="124967" y="192024"/>
                </a:lnTo>
                <a:lnTo>
                  <a:pt x="121920" y="208788"/>
                </a:lnTo>
                <a:lnTo>
                  <a:pt x="114300" y="222505"/>
                </a:lnTo>
                <a:lnTo>
                  <a:pt x="106679" y="233172"/>
                </a:lnTo>
              </a:path>
            </a:pathLst>
          </a:custGeom>
          <a:solidFill>
            <a:srgbClr val="284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8641600" y="7212088"/>
            <a:ext cx="91441" cy="39624"/>
          </a:xfrm>
          <a:custGeom>
            <a:avLst/>
            <a:gdLst/>
            <a:ahLst/>
            <a:cxnLst/>
            <a:rect l="l" t="t" r="r" b="b"/>
            <a:pathLst>
              <a:path w="91441" h="39624">
                <a:moveTo>
                  <a:pt x="0" y="33528"/>
                </a:moveTo>
                <a:lnTo>
                  <a:pt x="1524" y="28957"/>
                </a:lnTo>
                <a:lnTo>
                  <a:pt x="3049" y="25909"/>
                </a:lnTo>
                <a:lnTo>
                  <a:pt x="6097" y="22861"/>
                </a:lnTo>
                <a:lnTo>
                  <a:pt x="9145" y="21336"/>
                </a:lnTo>
                <a:lnTo>
                  <a:pt x="10669" y="19812"/>
                </a:lnTo>
                <a:lnTo>
                  <a:pt x="13717" y="18288"/>
                </a:lnTo>
                <a:lnTo>
                  <a:pt x="28957" y="18288"/>
                </a:lnTo>
                <a:lnTo>
                  <a:pt x="33529" y="16764"/>
                </a:lnTo>
                <a:lnTo>
                  <a:pt x="38100" y="16764"/>
                </a:lnTo>
                <a:lnTo>
                  <a:pt x="44197" y="13716"/>
                </a:lnTo>
                <a:lnTo>
                  <a:pt x="54865" y="3048"/>
                </a:lnTo>
                <a:lnTo>
                  <a:pt x="57912" y="1524"/>
                </a:lnTo>
                <a:lnTo>
                  <a:pt x="62485" y="0"/>
                </a:lnTo>
                <a:lnTo>
                  <a:pt x="65533" y="0"/>
                </a:lnTo>
                <a:lnTo>
                  <a:pt x="68581" y="1524"/>
                </a:lnTo>
                <a:lnTo>
                  <a:pt x="74676" y="7621"/>
                </a:lnTo>
                <a:lnTo>
                  <a:pt x="76200" y="10669"/>
                </a:lnTo>
                <a:lnTo>
                  <a:pt x="80773" y="13716"/>
                </a:lnTo>
                <a:lnTo>
                  <a:pt x="82297" y="16764"/>
                </a:lnTo>
                <a:lnTo>
                  <a:pt x="85345" y="21336"/>
                </a:lnTo>
                <a:lnTo>
                  <a:pt x="86869" y="22861"/>
                </a:lnTo>
                <a:lnTo>
                  <a:pt x="88393" y="25909"/>
                </a:lnTo>
                <a:lnTo>
                  <a:pt x="91441" y="27433"/>
                </a:lnTo>
                <a:lnTo>
                  <a:pt x="83821" y="27433"/>
                </a:lnTo>
                <a:lnTo>
                  <a:pt x="80773" y="30481"/>
                </a:lnTo>
                <a:lnTo>
                  <a:pt x="77724" y="32004"/>
                </a:lnTo>
                <a:lnTo>
                  <a:pt x="73153" y="33528"/>
                </a:lnTo>
                <a:lnTo>
                  <a:pt x="68581" y="36576"/>
                </a:lnTo>
                <a:lnTo>
                  <a:pt x="64009" y="38100"/>
                </a:lnTo>
                <a:lnTo>
                  <a:pt x="57912" y="38100"/>
                </a:lnTo>
                <a:lnTo>
                  <a:pt x="53341" y="39624"/>
                </a:lnTo>
                <a:lnTo>
                  <a:pt x="48769" y="39624"/>
                </a:lnTo>
                <a:lnTo>
                  <a:pt x="48769" y="38100"/>
                </a:lnTo>
                <a:lnTo>
                  <a:pt x="47245" y="35052"/>
                </a:lnTo>
                <a:lnTo>
                  <a:pt x="45721" y="32004"/>
                </a:lnTo>
                <a:lnTo>
                  <a:pt x="28957" y="32004"/>
                </a:lnTo>
                <a:lnTo>
                  <a:pt x="22861" y="33528"/>
                </a:lnTo>
                <a:lnTo>
                  <a:pt x="0" y="33528"/>
                </a:lnTo>
              </a:path>
            </a:pathLst>
          </a:custGeom>
          <a:solidFill>
            <a:srgbClr val="284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9499612" y="6948436"/>
            <a:ext cx="97537" cy="195072"/>
          </a:xfrm>
          <a:custGeom>
            <a:avLst/>
            <a:gdLst/>
            <a:ahLst/>
            <a:cxnLst/>
            <a:rect l="l" t="t" r="r" b="b"/>
            <a:pathLst>
              <a:path w="97537" h="195072">
                <a:moveTo>
                  <a:pt x="33529" y="195073"/>
                </a:moveTo>
                <a:lnTo>
                  <a:pt x="73153" y="195073"/>
                </a:lnTo>
                <a:lnTo>
                  <a:pt x="82297" y="193549"/>
                </a:lnTo>
                <a:lnTo>
                  <a:pt x="97537" y="187452"/>
                </a:lnTo>
                <a:lnTo>
                  <a:pt x="97537" y="12192"/>
                </a:lnTo>
                <a:lnTo>
                  <a:pt x="96012" y="10668"/>
                </a:lnTo>
                <a:lnTo>
                  <a:pt x="91441" y="4573"/>
                </a:lnTo>
                <a:lnTo>
                  <a:pt x="85345" y="0"/>
                </a:lnTo>
                <a:lnTo>
                  <a:pt x="82297" y="0"/>
                </a:lnTo>
                <a:lnTo>
                  <a:pt x="76200" y="6097"/>
                </a:lnTo>
                <a:lnTo>
                  <a:pt x="73153" y="10668"/>
                </a:lnTo>
                <a:lnTo>
                  <a:pt x="70105" y="12192"/>
                </a:lnTo>
                <a:lnTo>
                  <a:pt x="67057" y="16764"/>
                </a:lnTo>
                <a:lnTo>
                  <a:pt x="64009" y="18288"/>
                </a:lnTo>
                <a:lnTo>
                  <a:pt x="62485" y="21337"/>
                </a:lnTo>
                <a:lnTo>
                  <a:pt x="62485" y="28956"/>
                </a:lnTo>
                <a:lnTo>
                  <a:pt x="65533" y="38100"/>
                </a:lnTo>
                <a:lnTo>
                  <a:pt x="65533" y="57913"/>
                </a:lnTo>
                <a:lnTo>
                  <a:pt x="62485" y="74676"/>
                </a:lnTo>
                <a:lnTo>
                  <a:pt x="57912" y="83821"/>
                </a:lnTo>
                <a:lnTo>
                  <a:pt x="54864" y="86868"/>
                </a:lnTo>
                <a:lnTo>
                  <a:pt x="53341" y="91440"/>
                </a:lnTo>
                <a:lnTo>
                  <a:pt x="50293" y="99061"/>
                </a:lnTo>
                <a:lnTo>
                  <a:pt x="45721" y="109728"/>
                </a:lnTo>
                <a:lnTo>
                  <a:pt x="39624" y="118873"/>
                </a:lnTo>
                <a:lnTo>
                  <a:pt x="35053" y="123444"/>
                </a:lnTo>
                <a:lnTo>
                  <a:pt x="32005" y="124968"/>
                </a:lnTo>
                <a:lnTo>
                  <a:pt x="27433" y="126492"/>
                </a:lnTo>
                <a:lnTo>
                  <a:pt x="22861" y="131064"/>
                </a:lnTo>
                <a:lnTo>
                  <a:pt x="10669" y="140209"/>
                </a:lnTo>
                <a:lnTo>
                  <a:pt x="6097" y="146304"/>
                </a:lnTo>
                <a:lnTo>
                  <a:pt x="1524" y="150876"/>
                </a:lnTo>
                <a:lnTo>
                  <a:pt x="0" y="153925"/>
                </a:lnTo>
                <a:lnTo>
                  <a:pt x="0" y="160021"/>
                </a:lnTo>
                <a:lnTo>
                  <a:pt x="1524" y="164592"/>
                </a:lnTo>
                <a:lnTo>
                  <a:pt x="4573" y="167640"/>
                </a:lnTo>
                <a:lnTo>
                  <a:pt x="9145" y="169164"/>
                </a:lnTo>
                <a:lnTo>
                  <a:pt x="12193" y="170688"/>
                </a:lnTo>
                <a:lnTo>
                  <a:pt x="13717" y="175261"/>
                </a:lnTo>
                <a:lnTo>
                  <a:pt x="21337" y="182880"/>
                </a:lnTo>
                <a:lnTo>
                  <a:pt x="27433" y="192025"/>
                </a:lnTo>
                <a:lnTo>
                  <a:pt x="33529" y="195073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9499612" y="7070357"/>
            <a:ext cx="97537" cy="73152"/>
          </a:xfrm>
          <a:custGeom>
            <a:avLst/>
            <a:gdLst/>
            <a:ahLst/>
            <a:cxnLst/>
            <a:rect l="l" t="t" r="r" b="b"/>
            <a:pathLst>
              <a:path w="97537" h="73152">
                <a:moveTo>
                  <a:pt x="35053" y="0"/>
                </a:moveTo>
                <a:lnTo>
                  <a:pt x="32005" y="1523"/>
                </a:lnTo>
                <a:lnTo>
                  <a:pt x="22861" y="7619"/>
                </a:lnTo>
                <a:lnTo>
                  <a:pt x="16764" y="13716"/>
                </a:lnTo>
                <a:lnTo>
                  <a:pt x="10669" y="18288"/>
                </a:lnTo>
                <a:lnTo>
                  <a:pt x="6097" y="22859"/>
                </a:lnTo>
                <a:lnTo>
                  <a:pt x="1524" y="28955"/>
                </a:lnTo>
                <a:lnTo>
                  <a:pt x="0" y="32004"/>
                </a:lnTo>
                <a:lnTo>
                  <a:pt x="0" y="38100"/>
                </a:lnTo>
                <a:lnTo>
                  <a:pt x="1524" y="41147"/>
                </a:lnTo>
                <a:lnTo>
                  <a:pt x="4573" y="44195"/>
                </a:lnTo>
                <a:lnTo>
                  <a:pt x="9145" y="47243"/>
                </a:lnTo>
                <a:lnTo>
                  <a:pt x="12193" y="48767"/>
                </a:lnTo>
                <a:lnTo>
                  <a:pt x="13717" y="51816"/>
                </a:lnTo>
                <a:lnTo>
                  <a:pt x="16764" y="54864"/>
                </a:lnTo>
                <a:lnTo>
                  <a:pt x="21337" y="60959"/>
                </a:lnTo>
                <a:lnTo>
                  <a:pt x="27433" y="70104"/>
                </a:lnTo>
                <a:lnTo>
                  <a:pt x="33529" y="73152"/>
                </a:lnTo>
                <a:lnTo>
                  <a:pt x="73153" y="73152"/>
                </a:lnTo>
                <a:lnTo>
                  <a:pt x="82297" y="71628"/>
                </a:lnTo>
                <a:lnTo>
                  <a:pt x="97537" y="65531"/>
                </a:lnTo>
                <a:lnTo>
                  <a:pt x="97537" y="22859"/>
                </a:lnTo>
                <a:lnTo>
                  <a:pt x="94488" y="21335"/>
                </a:lnTo>
                <a:lnTo>
                  <a:pt x="80773" y="16764"/>
                </a:lnTo>
                <a:lnTo>
                  <a:pt x="77724" y="15240"/>
                </a:lnTo>
                <a:lnTo>
                  <a:pt x="73153" y="13716"/>
                </a:lnTo>
                <a:lnTo>
                  <a:pt x="70105" y="12192"/>
                </a:lnTo>
                <a:lnTo>
                  <a:pt x="67057" y="12192"/>
                </a:lnTo>
                <a:lnTo>
                  <a:pt x="65533" y="10667"/>
                </a:lnTo>
                <a:lnTo>
                  <a:pt x="62485" y="9143"/>
                </a:lnTo>
                <a:lnTo>
                  <a:pt x="57912" y="7619"/>
                </a:lnTo>
                <a:lnTo>
                  <a:pt x="53341" y="4571"/>
                </a:lnTo>
                <a:lnTo>
                  <a:pt x="39624" y="0"/>
                </a:lnTo>
                <a:lnTo>
                  <a:pt x="35053" y="0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9409697" y="7068833"/>
            <a:ext cx="50291" cy="70103"/>
          </a:xfrm>
          <a:custGeom>
            <a:avLst/>
            <a:gdLst/>
            <a:ahLst/>
            <a:cxnLst/>
            <a:rect l="l" t="t" r="r" b="b"/>
            <a:pathLst>
              <a:path w="50291" h="70103">
                <a:moveTo>
                  <a:pt x="6096" y="70103"/>
                </a:moveTo>
                <a:lnTo>
                  <a:pt x="7620" y="68579"/>
                </a:lnTo>
                <a:lnTo>
                  <a:pt x="15239" y="60959"/>
                </a:lnTo>
                <a:lnTo>
                  <a:pt x="18288" y="56388"/>
                </a:lnTo>
                <a:lnTo>
                  <a:pt x="25908" y="48767"/>
                </a:lnTo>
                <a:lnTo>
                  <a:pt x="27432" y="48767"/>
                </a:lnTo>
                <a:lnTo>
                  <a:pt x="30479" y="47243"/>
                </a:lnTo>
                <a:lnTo>
                  <a:pt x="35052" y="47243"/>
                </a:lnTo>
                <a:lnTo>
                  <a:pt x="39624" y="45719"/>
                </a:lnTo>
                <a:lnTo>
                  <a:pt x="50291" y="45719"/>
                </a:lnTo>
                <a:lnTo>
                  <a:pt x="50291" y="25907"/>
                </a:lnTo>
                <a:lnTo>
                  <a:pt x="48768" y="15240"/>
                </a:lnTo>
                <a:lnTo>
                  <a:pt x="48768" y="7619"/>
                </a:lnTo>
                <a:lnTo>
                  <a:pt x="36576" y="1524"/>
                </a:lnTo>
                <a:lnTo>
                  <a:pt x="33527" y="1524"/>
                </a:lnTo>
                <a:lnTo>
                  <a:pt x="32003" y="0"/>
                </a:lnTo>
                <a:lnTo>
                  <a:pt x="30479" y="0"/>
                </a:lnTo>
                <a:lnTo>
                  <a:pt x="27432" y="3047"/>
                </a:lnTo>
                <a:lnTo>
                  <a:pt x="18288" y="6095"/>
                </a:lnTo>
                <a:lnTo>
                  <a:pt x="15239" y="7619"/>
                </a:lnTo>
                <a:lnTo>
                  <a:pt x="12191" y="10667"/>
                </a:lnTo>
                <a:lnTo>
                  <a:pt x="9144" y="15240"/>
                </a:lnTo>
                <a:lnTo>
                  <a:pt x="6096" y="21336"/>
                </a:lnTo>
                <a:lnTo>
                  <a:pt x="4572" y="25907"/>
                </a:lnTo>
                <a:lnTo>
                  <a:pt x="4572" y="32003"/>
                </a:lnTo>
                <a:lnTo>
                  <a:pt x="3048" y="35052"/>
                </a:lnTo>
                <a:lnTo>
                  <a:pt x="3048" y="39624"/>
                </a:lnTo>
                <a:lnTo>
                  <a:pt x="0" y="42671"/>
                </a:lnTo>
                <a:lnTo>
                  <a:pt x="0" y="53340"/>
                </a:lnTo>
                <a:lnTo>
                  <a:pt x="1524" y="62483"/>
                </a:lnTo>
                <a:lnTo>
                  <a:pt x="6096" y="70103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27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321305" y="7283716"/>
            <a:ext cx="38100" cy="38100"/>
          </a:xfrm>
          <a:prstGeom prst="rect">
            <a:avLst/>
          </a:prstGeom>
        </p:spPr>
      </p:pic>
      <p:sp>
        <p:nvSpPr>
          <p:cNvPr id="487" name="object 487"/>
          <p:cNvSpPr/>
          <p:nvPr/>
        </p:nvSpPr>
        <p:spPr>
          <a:xfrm>
            <a:off x="8454149" y="7166369"/>
            <a:ext cx="112775" cy="82295"/>
          </a:xfrm>
          <a:custGeom>
            <a:avLst/>
            <a:gdLst/>
            <a:ahLst/>
            <a:cxnLst/>
            <a:rect l="l" t="t" r="r" b="b"/>
            <a:pathLst>
              <a:path w="112775" h="82295">
                <a:moveTo>
                  <a:pt x="0" y="82295"/>
                </a:moveTo>
                <a:lnTo>
                  <a:pt x="4572" y="80771"/>
                </a:lnTo>
                <a:lnTo>
                  <a:pt x="12192" y="77723"/>
                </a:lnTo>
                <a:lnTo>
                  <a:pt x="21336" y="74676"/>
                </a:lnTo>
                <a:lnTo>
                  <a:pt x="42672" y="68580"/>
                </a:lnTo>
                <a:lnTo>
                  <a:pt x="51816" y="67055"/>
                </a:lnTo>
                <a:lnTo>
                  <a:pt x="59436" y="65531"/>
                </a:lnTo>
                <a:lnTo>
                  <a:pt x="64008" y="65531"/>
                </a:lnTo>
                <a:lnTo>
                  <a:pt x="65532" y="67055"/>
                </a:lnTo>
                <a:lnTo>
                  <a:pt x="71627" y="67055"/>
                </a:lnTo>
                <a:lnTo>
                  <a:pt x="79248" y="65531"/>
                </a:lnTo>
                <a:lnTo>
                  <a:pt x="85344" y="65531"/>
                </a:lnTo>
                <a:lnTo>
                  <a:pt x="94487" y="64007"/>
                </a:lnTo>
                <a:lnTo>
                  <a:pt x="100584" y="62483"/>
                </a:lnTo>
                <a:lnTo>
                  <a:pt x="108204" y="60959"/>
                </a:lnTo>
                <a:lnTo>
                  <a:pt x="112775" y="57911"/>
                </a:lnTo>
                <a:lnTo>
                  <a:pt x="105156" y="45719"/>
                </a:lnTo>
                <a:lnTo>
                  <a:pt x="97536" y="39623"/>
                </a:lnTo>
                <a:lnTo>
                  <a:pt x="96012" y="39623"/>
                </a:lnTo>
                <a:lnTo>
                  <a:pt x="96012" y="36576"/>
                </a:lnTo>
                <a:lnTo>
                  <a:pt x="91439" y="22859"/>
                </a:lnTo>
                <a:lnTo>
                  <a:pt x="88392" y="16764"/>
                </a:lnTo>
                <a:lnTo>
                  <a:pt x="85344" y="15240"/>
                </a:lnTo>
                <a:lnTo>
                  <a:pt x="83820" y="15240"/>
                </a:lnTo>
                <a:lnTo>
                  <a:pt x="80772" y="12192"/>
                </a:lnTo>
                <a:lnTo>
                  <a:pt x="77724" y="10667"/>
                </a:lnTo>
                <a:lnTo>
                  <a:pt x="73151" y="6095"/>
                </a:lnTo>
                <a:lnTo>
                  <a:pt x="68580" y="4571"/>
                </a:lnTo>
                <a:lnTo>
                  <a:pt x="64008" y="1523"/>
                </a:lnTo>
                <a:lnTo>
                  <a:pt x="60960" y="0"/>
                </a:lnTo>
                <a:lnTo>
                  <a:pt x="59436" y="0"/>
                </a:lnTo>
                <a:lnTo>
                  <a:pt x="56387" y="1523"/>
                </a:lnTo>
                <a:lnTo>
                  <a:pt x="51816" y="6095"/>
                </a:lnTo>
                <a:lnTo>
                  <a:pt x="47244" y="12192"/>
                </a:lnTo>
                <a:lnTo>
                  <a:pt x="41148" y="18288"/>
                </a:lnTo>
                <a:lnTo>
                  <a:pt x="33527" y="24383"/>
                </a:lnTo>
                <a:lnTo>
                  <a:pt x="21336" y="36576"/>
                </a:lnTo>
                <a:lnTo>
                  <a:pt x="18287" y="38100"/>
                </a:lnTo>
                <a:lnTo>
                  <a:pt x="12192" y="39623"/>
                </a:lnTo>
                <a:lnTo>
                  <a:pt x="6096" y="42671"/>
                </a:lnTo>
                <a:lnTo>
                  <a:pt x="6096" y="62483"/>
                </a:lnTo>
                <a:lnTo>
                  <a:pt x="4572" y="67055"/>
                </a:lnTo>
                <a:lnTo>
                  <a:pt x="3048" y="70104"/>
                </a:lnTo>
                <a:lnTo>
                  <a:pt x="0" y="74676"/>
                </a:lnTo>
                <a:lnTo>
                  <a:pt x="0" y="82295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8470912" y="6966724"/>
            <a:ext cx="272797" cy="208788"/>
          </a:xfrm>
          <a:custGeom>
            <a:avLst/>
            <a:gdLst/>
            <a:ahLst/>
            <a:cxnLst/>
            <a:rect l="l" t="t" r="r" b="b"/>
            <a:pathLst>
              <a:path w="272797" h="208788">
                <a:moveTo>
                  <a:pt x="0" y="32004"/>
                </a:moveTo>
                <a:lnTo>
                  <a:pt x="3049" y="30480"/>
                </a:lnTo>
                <a:lnTo>
                  <a:pt x="7621" y="30480"/>
                </a:lnTo>
                <a:lnTo>
                  <a:pt x="13717" y="27433"/>
                </a:lnTo>
                <a:lnTo>
                  <a:pt x="21337" y="25909"/>
                </a:lnTo>
                <a:lnTo>
                  <a:pt x="39624" y="19812"/>
                </a:lnTo>
                <a:lnTo>
                  <a:pt x="50293" y="16764"/>
                </a:lnTo>
                <a:lnTo>
                  <a:pt x="59437" y="13716"/>
                </a:lnTo>
                <a:lnTo>
                  <a:pt x="70105" y="12192"/>
                </a:lnTo>
                <a:lnTo>
                  <a:pt x="80773" y="7621"/>
                </a:lnTo>
                <a:lnTo>
                  <a:pt x="88393" y="6097"/>
                </a:lnTo>
                <a:lnTo>
                  <a:pt x="97537" y="3049"/>
                </a:lnTo>
                <a:lnTo>
                  <a:pt x="105157" y="1525"/>
                </a:lnTo>
                <a:lnTo>
                  <a:pt x="111253" y="0"/>
                </a:lnTo>
                <a:lnTo>
                  <a:pt x="138685" y="0"/>
                </a:lnTo>
                <a:lnTo>
                  <a:pt x="144781" y="1525"/>
                </a:lnTo>
                <a:lnTo>
                  <a:pt x="149353" y="1525"/>
                </a:lnTo>
                <a:lnTo>
                  <a:pt x="152400" y="3049"/>
                </a:lnTo>
                <a:lnTo>
                  <a:pt x="155449" y="3049"/>
                </a:lnTo>
                <a:lnTo>
                  <a:pt x="156973" y="6097"/>
                </a:lnTo>
                <a:lnTo>
                  <a:pt x="160021" y="7621"/>
                </a:lnTo>
                <a:lnTo>
                  <a:pt x="170688" y="18288"/>
                </a:lnTo>
                <a:lnTo>
                  <a:pt x="173737" y="19812"/>
                </a:lnTo>
                <a:lnTo>
                  <a:pt x="175261" y="22861"/>
                </a:lnTo>
                <a:lnTo>
                  <a:pt x="176785" y="24385"/>
                </a:lnTo>
                <a:lnTo>
                  <a:pt x="179833" y="25909"/>
                </a:lnTo>
                <a:lnTo>
                  <a:pt x="190500" y="36576"/>
                </a:lnTo>
                <a:lnTo>
                  <a:pt x="193549" y="42673"/>
                </a:lnTo>
                <a:lnTo>
                  <a:pt x="199645" y="51816"/>
                </a:lnTo>
                <a:lnTo>
                  <a:pt x="204217" y="57912"/>
                </a:lnTo>
                <a:lnTo>
                  <a:pt x="205741" y="60961"/>
                </a:lnTo>
                <a:lnTo>
                  <a:pt x="208788" y="64009"/>
                </a:lnTo>
                <a:lnTo>
                  <a:pt x="211837" y="65533"/>
                </a:lnTo>
                <a:lnTo>
                  <a:pt x="216409" y="68580"/>
                </a:lnTo>
                <a:lnTo>
                  <a:pt x="228600" y="74676"/>
                </a:lnTo>
                <a:lnTo>
                  <a:pt x="236221" y="77725"/>
                </a:lnTo>
                <a:lnTo>
                  <a:pt x="242317" y="80773"/>
                </a:lnTo>
                <a:lnTo>
                  <a:pt x="246888" y="82297"/>
                </a:lnTo>
                <a:lnTo>
                  <a:pt x="251461" y="86868"/>
                </a:lnTo>
                <a:lnTo>
                  <a:pt x="254509" y="91440"/>
                </a:lnTo>
                <a:lnTo>
                  <a:pt x="257557" y="97537"/>
                </a:lnTo>
                <a:lnTo>
                  <a:pt x="266700" y="109728"/>
                </a:lnTo>
                <a:lnTo>
                  <a:pt x="269749" y="114300"/>
                </a:lnTo>
                <a:lnTo>
                  <a:pt x="272797" y="117349"/>
                </a:lnTo>
                <a:lnTo>
                  <a:pt x="272797" y="120397"/>
                </a:lnTo>
                <a:lnTo>
                  <a:pt x="263653" y="126492"/>
                </a:lnTo>
                <a:lnTo>
                  <a:pt x="242317" y="137161"/>
                </a:lnTo>
                <a:lnTo>
                  <a:pt x="231649" y="141733"/>
                </a:lnTo>
                <a:lnTo>
                  <a:pt x="222505" y="146304"/>
                </a:lnTo>
                <a:lnTo>
                  <a:pt x="214885" y="149352"/>
                </a:lnTo>
                <a:lnTo>
                  <a:pt x="208788" y="152400"/>
                </a:lnTo>
                <a:lnTo>
                  <a:pt x="205741" y="152400"/>
                </a:lnTo>
                <a:lnTo>
                  <a:pt x="196597" y="149352"/>
                </a:lnTo>
                <a:lnTo>
                  <a:pt x="187453" y="149352"/>
                </a:lnTo>
                <a:lnTo>
                  <a:pt x="181357" y="150876"/>
                </a:lnTo>
                <a:lnTo>
                  <a:pt x="175261" y="153925"/>
                </a:lnTo>
                <a:lnTo>
                  <a:pt x="166117" y="156973"/>
                </a:lnTo>
                <a:lnTo>
                  <a:pt x="158497" y="160021"/>
                </a:lnTo>
                <a:lnTo>
                  <a:pt x="150876" y="161545"/>
                </a:lnTo>
                <a:lnTo>
                  <a:pt x="146305" y="163068"/>
                </a:lnTo>
                <a:lnTo>
                  <a:pt x="143257" y="164592"/>
                </a:lnTo>
                <a:lnTo>
                  <a:pt x="141733" y="167640"/>
                </a:lnTo>
                <a:lnTo>
                  <a:pt x="132588" y="172212"/>
                </a:lnTo>
                <a:lnTo>
                  <a:pt x="129541" y="172212"/>
                </a:lnTo>
                <a:lnTo>
                  <a:pt x="123445" y="173737"/>
                </a:lnTo>
                <a:lnTo>
                  <a:pt x="120397" y="173737"/>
                </a:lnTo>
                <a:lnTo>
                  <a:pt x="118873" y="175261"/>
                </a:lnTo>
                <a:lnTo>
                  <a:pt x="123445" y="181356"/>
                </a:lnTo>
                <a:lnTo>
                  <a:pt x="118873" y="184404"/>
                </a:lnTo>
                <a:lnTo>
                  <a:pt x="112776" y="185928"/>
                </a:lnTo>
                <a:lnTo>
                  <a:pt x="105157" y="188976"/>
                </a:lnTo>
                <a:lnTo>
                  <a:pt x="97537" y="190500"/>
                </a:lnTo>
                <a:lnTo>
                  <a:pt x="89917" y="190500"/>
                </a:lnTo>
                <a:lnTo>
                  <a:pt x="83821" y="192025"/>
                </a:lnTo>
                <a:lnTo>
                  <a:pt x="77724" y="192025"/>
                </a:lnTo>
                <a:lnTo>
                  <a:pt x="74676" y="190500"/>
                </a:lnTo>
                <a:lnTo>
                  <a:pt x="70105" y="190500"/>
                </a:lnTo>
                <a:lnTo>
                  <a:pt x="64009" y="192025"/>
                </a:lnTo>
                <a:lnTo>
                  <a:pt x="54864" y="193549"/>
                </a:lnTo>
                <a:lnTo>
                  <a:pt x="22861" y="202692"/>
                </a:lnTo>
                <a:lnTo>
                  <a:pt x="16764" y="205740"/>
                </a:lnTo>
                <a:lnTo>
                  <a:pt x="10669" y="207264"/>
                </a:lnTo>
                <a:lnTo>
                  <a:pt x="7621" y="208788"/>
                </a:lnTo>
                <a:lnTo>
                  <a:pt x="0" y="208788"/>
                </a:lnTo>
                <a:lnTo>
                  <a:pt x="0" y="32004"/>
                </a:lnTo>
              </a:path>
            </a:pathLst>
          </a:custGeom>
          <a:solidFill>
            <a:srgbClr val="284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8542541" y="7029209"/>
            <a:ext cx="201168" cy="108203"/>
          </a:xfrm>
          <a:custGeom>
            <a:avLst/>
            <a:gdLst/>
            <a:ahLst/>
            <a:cxnLst/>
            <a:rect l="l" t="t" r="r" b="b"/>
            <a:pathLst>
              <a:path w="201168" h="108203">
                <a:moveTo>
                  <a:pt x="137159" y="0"/>
                </a:moveTo>
                <a:lnTo>
                  <a:pt x="140208" y="1524"/>
                </a:lnTo>
                <a:lnTo>
                  <a:pt x="144780" y="4571"/>
                </a:lnTo>
                <a:lnTo>
                  <a:pt x="156971" y="10667"/>
                </a:lnTo>
                <a:lnTo>
                  <a:pt x="164592" y="13715"/>
                </a:lnTo>
                <a:lnTo>
                  <a:pt x="170688" y="16764"/>
                </a:lnTo>
                <a:lnTo>
                  <a:pt x="175259" y="19812"/>
                </a:lnTo>
                <a:lnTo>
                  <a:pt x="179832" y="24383"/>
                </a:lnTo>
                <a:lnTo>
                  <a:pt x="182880" y="28955"/>
                </a:lnTo>
                <a:lnTo>
                  <a:pt x="185928" y="35052"/>
                </a:lnTo>
                <a:lnTo>
                  <a:pt x="195071" y="47243"/>
                </a:lnTo>
                <a:lnTo>
                  <a:pt x="198120" y="51815"/>
                </a:lnTo>
                <a:lnTo>
                  <a:pt x="201168" y="54864"/>
                </a:lnTo>
                <a:lnTo>
                  <a:pt x="201168" y="56388"/>
                </a:lnTo>
                <a:lnTo>
                  <a:pt x="192024" y="62483"/>
                </a:lnTo>
                <a:lnTo>
                  <a:pt x="170688" y="73152"/>
                </a:lnTo>
                <a:lnTo>
                  <a:pt x="160020" y="77724"/>
                </a:lnTo>
                <a:lnTo>
                  <a:pt x="150876" y="82295"/>
                </a:lnTo>
                <a:lnTo>
                  <a:pt x="143256" y="86867"/>
                </a:lnTo>
                <a:lnTo>
                  <a:pt x="137159" y="88391"/>
                </a:lnTo>
                <a:lnTo>
                  <a:pt x="134112" y="88391"/>
                </a:lnTo>
                <a:lnTo>
                  <a:pt x="129540" y="86867"/>
                </a:lnTo>
                <a:lnTo>
                  <a:pt x="124968" y="86867"/>
                </a:lnTo>
                <a:lnTo>
                  <a:pt x="120395" y="85343"/>
                </a:lnTo>
                <a:lnTo>
                  <a:pt x="118871" y="85343"/>
                </a:lnTo>
                <a:lnTo>
                  <a:pt x="115824" y="86867"/>
                </a:lnTo>
                <a:lnTo>
                  <a:pt x="109728" y="88391"/>
                </a:lnTo>
                <a:lnTo>
                  <a:pt x="103632" y="91440"/>
                </a:lnTo>
                <a:lnTo>
                  <a:pt x="94488" y="92964"/>
                </a:lnTo>
                <a:lnTo>
                  <a:pt x="86868" y="96012"/>
                </a:lnTo>
                <a:lnTo>
                  <a:pt x="79247" y="97536"/>
                </a:lnTo>
                <a:lnTo>
                  <a:pt x="74676" y="99060"/>
                </a:lnTo>
                <a:lnTo>
                  <a:pt x="71628" y="100583"/>
                </a:lnTo>
                <a:lnTo>
                  <a:pt x="70104" y="103631"/>
                </a:lnTo>
                <a:lnTo>
                  <a:pt x="60959" y="108203"/>
                </a:lnTo>
                <a:lnTo>
                  <a:pt x="56388" y="106679"/>
                </a:lnTo>
                <a:lnTo>
                  <a:pt x="51816" y="106679"/>
                </a:lnTo>
                <a:lnTo>
                  <a:pt x="48768" y="105155"/>
                </a:lnTo>
                <a:lnTo>
                  <a:pt x="47244" y="105155"/>
                </a:lnTo>
                <a:lnTo>
                  <a:pt x="44195" y="103631"/>
                </a:lnTo>
                <a:lnTo>
                  <a:pt x="41147" y="100583"/>
                </a:lnTo>
                <a:lnTo>
                  <a:pt x="39624" y="97536"/>
                </a:lnTo>
                <a:lnTo>
                  <a:pt x="36576" y="92964"/>
                </a:lnTo>
                <a:lnTo>
                  <a:pt x="35052" y="88391"/>
                </a:lnTo>
                <a:lnTo>
                  <a:pt x="32004" y="76200"/>
                </a:lnTo>
                <a:lnTo>
                  <a:pt x="28956" y="71627"/>
                </a:lnTo>
                <a:lnTo>
                  <a:pt x="25908" y="70103"/>
                </a:lnTo>
                <a:lnTo>
                  <a:pt x="22859" y="67055"/>
                </a:lnTo>
                <a:lnTo>
                  <a:pt x="18288" y="64007"/>
                </a:lnTo>
                <a:lnTo>
                  <a:pt x="13716" y="62483"/>
                </a:lnTo>
                <a:lnTo>
                  <a:pt x="9144" y="59436"/>
                </a:lnTo>
                <a:lnTo>
                  <a:pt x="4571" y="57912"/>
                </a:lnTo>
                <a:lnTo>
                  <a:pt x="1524" y="56388"/>
                </a:lnTo>
                <a:lnTo>
                  <a:pt x="0" y="56388"/>
                </a:lnTo>
                <a:lnTo>
                  <a:pt x="1524" y="47243"/>
                </a:lnTo>
                <a:lnTo>
                  <a:pt x="4571" y="42671"/>
                </a:lnTo>
                <a:lnTo>
                  <a:pt x="12192" y="35052"/>
                </a:lnTo>
                <a:lnTo>
                  <a:pt x="15240" y="33527"/>
                </a:lnTo>
                <a:lnTo>
                  <a:pt x="22859" y="25907"/>
                </a:lnTo>
                <a:lnTo>
                  <a:pt x="27432" y="22860"/>
                </a:lnTo>
                <a:lnTo>
                  <a:pt x="35052" y="15240"/>
                </a:lnTo>
                <a:lnTo>
                  <a:pt x="39624" y="13715"/>
                </a:lnTo>
                <a:lnTo>
                  <a:pt x="41147" y="12191"/>
                </a:lnTo>
                <a:lnTo>
                  <a:pt x="42671" y="13715"/>
                </a:lnTo>
                <a:lnTo>
                  <a:pt x="54864" y="19812"/>
                </a:lnTo>
                <a:lnTo>
                  <a:pt x="64008" y="28955"/>
                </a:lnTo>
                <a:lnTo>
                  <a:pt x="64008" y="32003"/>
                </a:lnTo>
                <a:lnTo>
                  <a:pt x="67056" y="35052"/>
                </a:lnTo>
                <a:lnTo>
                  <a:pt x="71628" y="36576"/>
                </a:lnTo>
                <a:lnTo>
                  <a:pt x="74676" y="38100"/>
                </a:lnTo>
                <a:lnTo>
                  <a:pt x="79247" y="41148"/>
                </a:lnTo>
                <a:lnTo>
                  <a:pt x="82295" y="41148"/>
                </a:lnTo>
                <a:lnTo>
                  <a:pt x="85344" y="42671"/>
                </a:lnTo>
                <a:lnTo>
                  <a:pt x="86868" y="42671"/>
                </a:lnTo>
                <a:lnTo>
                  <a:pt x="88392" y="41148"/>
                </a:lnTo>
                <a:lnTo>
                  <a:pt x="88392" y="38100"/>
                </a:lnTo>
                <a:lnTo>
                  <a:pt x="91440" y="32003"/>
                </a:lnTo>
                <a:lnTo>
                  <a:pt x="92964" y="27431"/>
                </a:lnTo>
                <a:lnTo>
                  <a:pt x="94488" y="24383"/>
                </a:lnTo>
                <a:lnTo>
                  <a:pt x="96012" y="24383"/>
                </a:lnTo>
                <a:lnTo>
                  <a:pt x="99059" y="21336"/>
                </a:lnTo>
                <a:lnTo>
                  <a:pt x="105156" y="18288"/>
                </a:lnTo>
                <a:lnTo>
                  <a:pt x="114300" y="9143"/>
                </a:lnTo>
                <a:lnTo>
                  <a:pt x="120395" y="6095"/>
                </a:lnTo>
                <a:lnTo>
                  <a:pt x="123444" y="3048"/>
                </a:lnTo>
                <a:lnTo>
                  <a:pt x="126492" y="1524"/>
                </a:lnTo>
                <a:lnTo>
                  <a:pt x="128016" y="1524"/>
                </a:lnTo>
                <a:lnTo>
                  <a:pt x="131064" y="0"/>
                </a:lnTo>
                <a:lnTo>
                  <a:pt x="137159" y="0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8880869" y="6703073"/>
            <a:ext cx="650748" cy="560831"/>
          </a:xfrm>
          <a:custGeom>
            <a:avLst/>
            <a:gdLst/>
            <a:ahLst/>
            <a:cxnLst/>
            <a:rect l="l" t="t" r="r" b="b"/>
            <a:pathLst>
              <a:path w="650748" h="560831">
                <a:moveTo>
                  <a:pt x="640080" y="518160"/>
                </a:moveTo>
                <a:lnTo>
                  <a:pt x="646176" y="496824"/>
                </a:lnTo>
                <a:lnTo>
                  <a:pt x="650748" y="480060"/>
                </a:lnTo>
                <a:lnTo>
                  <a:pt x="650748" y="449579"/>
                </a:lnTo>
                <a:lnTo>
                  <a:pt x="649224" y="443484"/>
                </a:lnTo>
                <a:lnTo>
                  <a:pt x="647700" y="437388"/>
                </a:lnTo>
                <a:lnTo>
                  <a:pt x="646176" y="431291"/>
                </a:lnTo>
                <a:lnTo>
                  <a:pt x="644652" y="426719"/>
                </a:lnTo>
                <a:lnTo>
                  <a:pt x="641604" y="420624"/>
                </a:lnTo>
                <a:lnTo>
                  <a:pt x="629412" y="402336"/>
                </a:lnTo>
                <a:lnTo>
                  <a:pt x="624840" y="399288"/>
                </a:lnTo>
                <a:lnTo>
                  <a:pt x="621792" y="394715"/>
                </a:lnTo>
                <a:lnTo>
                  <a:pt x="617219" y="391667"/>
                </a:lnTo>
                <a:lnTo>
                  <a:pt x="609600" y="384048"/>
                </a:lnTo>
                <a:lnTo>
                  <a:pt x="605028" y="381000"/>
                </a:lnTo>
                <a:lnTo>
                  <a:pt x="600455" y="376427"/>
                </a:lnTo>
                <a:lnTo>
                  <a:pt x="592836" y="370331"/>
                </a:lnTo>
                <a:lnTo>
                  <a:pt x="586740" y="365760"/>
                </a:lnTo>
                <a:lnTo>
                  <a:pt x="556260" y="353567"/>
                </a:lnTo>
                <a:lnTo>
                  <a:pt x="548640" y="352043"/>
                </a:lnTo>
                <a:lnTo>
                  <a:pt x="539496" y="350519"/>
                </a:lnTo>
                <a:lnTo>
                  <a:pt x="495300" y="350519"/>
                </a:lnTo>
                <a:lnTo>
                  <a:pt x="477012" y="353567"/>
                </a:lnTo>
                <a:lnTo>
                  <a:pt x="466343" y="355091"/>
                </a:lnTo>
                <a:lnTo>
                  <a:pt x="475488" y="373379"/>
                </a:lnTo>
                <a:lnTo>
                  <a:pt x="480060" y="384048"/>
                </a:lnTo>
                <a:lnTo>
                  <a:pt x="484631" y="391667"/>
                </a:lnTo>
                <a:lnTo>
                  <a:pt x="489204" y="400812"/>
                </a:lnTo>
                <a:lnTo>
                  <a:pt x="492252" y="408431"/>
                </a:lnTo>
                <a:lnTo>
                  <a:pt x="496824" y="414527"/>
                </a:lnTo>
                <a:lnTo>
                  <a:pt x="499872" y="422148"/>
                </a:lnTo>
                <a:lnTo>
                  <a:pt x="504443" y="422148"/>
                </a:lnTo>
                <a:lnTo>
                  <a:pt x="510540" y="420624"/>
                </a:lnTo>
                <a:lnTo>
                  <a:pt x="516636" y="422148"/>
                </a:lnTo>
                <a:lnTo>
                  <a:pt x="522731" y="422148"/>
                </a:lnTo>
                <a:lnTo>
                  <a:pt x="530352" y="423672"/>
                </a:lnTo>
                <a:lnTo>
                  <a:pt x="536448" y="426719"/>
                </a:lnTo>
                <a:lnTo>
                  <a:pt x="551688" y="432815"/>
                </a:lnTo>
                <a:lnTo>
                  <a:pt x="556260" y="437388"/>
                </a:lnTo>
                <a:lnTo>
                  <a:pt x="562355" y="441960"/>
                </a:lnTo>
                <a:lnTo>
                  <a:pt x="571500" y="454151"/>
                </a:lnTo>
                <a:lnTo>
                  <a:pt x="574548" y="458724"/>
                </a:lnTo>
                <a:lnTo>
                  <a:pt x="576072" y="467867"/>
                </a:lnTo>
                <a:lnTo>
                  <a:pt x="577596" y="473963"/>
                </a:lnTo>
                <a:lnTo>
                  <a:pt x="574548" y="483107"/>
                </a:lnTo>
                <a:lnTo>
                  <a:pt x="574548" y="484631"/>
                </a:lnTo>
                <a:lnTo>
                  <a:pt x="573024" y="486155"/>
                </a:lnTo>
                <a:lnTo>
                  <a:pt x="571500" y="487679"/>
                </a:lnTo>
                <a:lnTo>
                  <a:pt x="560831" y="487679"/>
                </a:lnTo>
                <a:lnTo>
                  <a:pt x="556260" y="486155"/>
                </a:lnTo>
                <a:lnTo>
                  <a:pt x="547116" y="480060"/>
                </a:lnTo>
                <a:lnTo>
                  <a:pt x="541019" y="475488"/>
                </a:lnTo>
                <a:lnTo>
                  <a:pt x="528828" y="463296"/>
                </a:lnTo>
                <a:lnTo>
                  <a:pt x="522731" y="454151"/>
                </a:lnTo>
                <a:lnTo>
                  <a:pt x="515112" y="445007"/>
                </a:lnTo>
                <a:lnTo>
                  <a:pt x="507492" y="434339"/>
                </a:lnTo>
                <a:lnTo>
                  <a:pt x="499872" y="422148"/>
                </a:lnTo>
                <a:lnTo>
                  <a:pt x="498348" y="420624"/>
                </a:lnTo>
                <a:lnTo>
                  <a:pt x="498348" y="417576"/>
                </a:lnTo>
                <a:lnTo>
                  <a:pt x="496824" y="416051"/>
                </a:lnTo>
                <a:lnTo>
                  <a:pt x="495300" y="414527"/>
                </a:lnTo>
                <a:lnTo>
                  <a:pt x="493776" y="411479"/>
                </a:lnTo>
                <a:lnTo>
                  <a:pt x="492252" y="406907"/>
                </a:lnTo>
                <a:lnTo>
                  <a:pt x="490728" y="403860"/>
                </a:lnTo>
                <a:lnTo>
                  <a:pt x="487680" y="400812"/>
                </a:lnTo>
                <a:lnTo>
                  <a:pt x="484631" y="394715"/>
                </a:lnTo>
                <a:lnTo>
                  <a:pt x="483107" y="390143"/>
                </a:lnTo>
                <a:lnTo>
                  <a:pt x="480060" y="384048"/>
                </a:lnTo>
                <a:lnTo>
                  <a:pt x="477012" y="379476"/>
                </a:lnTo>
                <a:lnTo>
                  <a:pt x="475488" y="373379"/>
                </a:lnTo>
                <a:lnTo>
                  <a:pt x="466343" y="355091"/>
                </a:lnTo>
                <a:lnTo>
                  <a:pt x="460248" y="339851"/>
                </a:lnTo>
                <a:lnTo>
                  <a:pt x="452628" y="324612"/>
                </a:lnTo>
                <a:lnTo>
                  <a:pt x="446531" y="310896"/>
                </a:lnTo>
                <a:lnTo>
                  <a:pt x="438912" y="297179"/>
                </a:lnTo>
                <a:lnTo>
                  <a:pt x="431292" y="281939"/>
                </a:lnTo>
                <a:lnTo>
                  <a:pt x="422148" y="268224"/>
                </a:lnTo>
                <a:lnTo>
                  <a:pt x="414528" y="254507"/>
                </a:lnTo>
                <a:lnTo>
                  <a:pt x="405384" y="240791"/>
                </a:lnTo>
                <a:lnTo>
                  <a:pt x="396240" y="228600"/>
                </a:lnTo>
                <a:lnTo>
                  <a:pt x="387096" y="214884"/>
                </a:lnTo>
                <a:lnTo>
                  <a:pt x="379476" y="202691"/>
                </a:lnTo>
                <a:lnTo>
                  <a:pt x="370331" y="188976"/>
                </a:lnTo>
                <a:lnTo>
                  <a:pt x="352043" y="164591"/>
                </a:lnTo>
                <a:lnTo>
                  <a:pt x="342900" y="153924"/>
                </a:lnTo>
                <a:lnTo>
                  <a:pt x="333755" y="141731"/>
                </a:lnTo>
                <a:lnTo>
                  <a:pt x="324612" y="131063"/>
                </a:lnTo>
                <a:lnTo>
                  <a:pt x="316992" y="121919"/>
                </a:lnTo>
                <a:lnTo>
                  <a:pt x="307848" y="111251"/>
                </a:lnTo>
                <a:lnTo>
                  <a:pt x="300228" y="102107"/>
                </a:lnTo>
                <a:lnTo>
                  <a:pt x="291084" y="92963"/>
                </a:lnTo>
                <a:lnTo>
                  <a:pt x="283464" y="83819"/>
                </a:lnTo>
                <a:lnTo>
                  <a:pt x="277367" y="76200"/>
                </a:lnTo>
                <a:lnTo>
                  <a:pt x="269748" y="68579"/>
                </a:lnTo>
                <a:lnTo>
                  <a:pt x="262128" y="62484"/>
                </a:lnTo>
                <a:lnTo>
                  <a:pt x="233172" y="33527"/>
                </a:lnTo>
                <a:lnTo>
                  <a:pt x="228600" y="32003"/>
                </a:lnTo>
                <a:lnTo>
                  <a:pt x="205740" y="16763"/>
                </a:lnTo>
                <a:lnTo>
                  <a:pt x="184404" y="7619"/>
                </a:lnTo>
                <a:lnTo>
                  <a:pt x="164592" y="1524"/>
                </a:lnTo>
                <a:lnTo>
                  <a:pt x="144780" y="0"/>
                </a:lnTo>
                <a:lnTo>
                  <a:pt x="124967" y="1524"/>
                </a:lnTo>
                <a:lnTo>
                  <a:pt x="108204" y="6096"/>
                </a:lnTo>
                <a:lnTo>
                  <a:pt x="91440" y="13715"/>
                </a:lnTo>
                <a:lnTo>
                  <a:pt x="77724" y="22860"/>
                </a:lnTo>
                <a:lnTo>
                  <a:pt x="64007" y="33527"/>
                </a:lnTo>
                <a:lnTo>
                  <a:pt x="50292" y="45719"/>
                </a:lnTo>
                <a:lnTo>
                  <a:pt x="39624" y="57912"/>
                </a:lnTo>
                <a:lnTo>
                  <a:pt x="21336" y="85343"/>
                </a:lnTo>
                <a:lnTo>
                  <a:pt x="7619" y="112776"/>
                </a:lnTo>
                <a:lnTo>
                  <a:pt x="4572" y="126491"/>
                </a:lnTo>
                <a:lnTo>
                  <a:pt x="3048" y="131063"/>
                </a:lnTo>
                <a:lnTo>
                  <a:pt x="1524" y="140207"/>
                </a:lnTo>
                <a:lnTo>
                  <a:pt x="0" y="149351"/>
                </a:lnTo>
                <a:lnTo>
                  <a:pt x="0" y="187451"/>
                </a:lnTo>
                <a:lnTo>
                  <a:pt x="1524" y="202691"/>
                </a:lnTo>
                <a:lnTo>
                  <a:pt x="4572" y="217931"/>
                </a:lnTo>
                <a:lnTo>
                  <a:pt x="9143" y="233172"/>
                </a:lnTo>
                <a:lnTo>
                  <a:pt x="21336" y="260603"/>
                </a:lnTo>
                <a:lnTo>
                  <a:pt x="30480" y="271272"/>
                </a:lnTo>
                <a:lnTo>
                  <a:pt x="42672" y="283463"/>
                </a:lnTo>
                <a:lnTo>
                  <a:pt x="54864" y="291084"/>
                </a:lnTo>
                <a:lnTo>
                  <a:pt x="71628" y="297179"/>
                </a:lnTo>
                <a:lnTo>
                  <a:pt x="88392" y="300227"/>
                </a:lnTo>
                <a:lnTo>
                  <a:pt x="108204" y="301751"/>
                </a:lnTo>
                <a:lnTo>
                  <a:pt x="144780" y="304800"/>
                </a:lnTo>
                <a:lnTo>
                  <a:pt x="178307" y="307848"/>
                </a:lnTo>
                <a:lnTo>
                  <a:pt x="192024" y="309372"/>
                </a:lnTo>
                <a:lnTo>
                  <a:pt x="207264" y="309372"/>
                </a:lnTo>
                <a:lnTo>
                  <a:pt x="220980" y="310896"/>
                </a:lnTo>
                <a:lnTo>
                  <a:pt x="233172" y="312419"/>
                </a:lnTo>
                <a:lnTo>
                  <a:pt x="254507" y="315467"/>
                </a:lnTo>
                <a:lnTo>
                  <a:pt x="263652" y="316991"/>
                </a:lnTo>
                <a:lnTo>
                  <a:pt x="271272" y="320039"/>
                </a:lnTo>
                <a:lnTo>
                  <a:pt x="283464" y="323088"/>
                </a:lnTo>
                <a:lnTo>
                  <a:pt x="286512" y="324612"/>
                </a:lnTo>
                <a:lnTo>
                  <a:pt x="281940" y="324612"/>
                </a:lnTo>
                <a:lnTo>
                  <a:pt x="278892" y="326136"/>
                </a:lnTo>
                <a:lnTo>
                  <a:pt x="277367" y="326136"/>
                </a:lnTo>
                <a:lnTo>
                  <a:pt x="274319" y="327660"/>
                </a:lnTo>
                <a:lnTo>
                  <a:pt x="271272" y="330707"/>
                </a:lnTo>
                <a:lnTo>
                  <a:pt x="277367" y="333755"/>
                </a:lnTo>
                <a:lnTo>
                  <a:pt x="284988" y="336803"/>
                </a:lnTo>
                <a:lnTo>
                  <a:pt x="291084" y="341376"/>
                </a:lnTo>
                <a:lnTo>
                  <a:pt x="300228" y="345948"/>
                </a:lnTo>
                <a:lnTo>
                  <a:pt x="307848" y="350519"/>
                </a:lnTo>
                <a:lnTo>
                  <a:pt x="316992" y="356615"/>
                </a:lnTo>
                <a:lnTo>
                  <a:pt x="324612" y="362712"/>
                </a:lnTo>
                <a:lnTo>
                  <a:pt x="333755" y="368807"/>
                </a:lnTo>
                <a:lnTo>
                  <a:pt x="344424" y="376427"/>
                </a:lnTo>
                <a:lnTo>
                  <a:pt x="353567" y="384048"/>
                </a:lnTo>
                <a:lnTo>
                  <a:pt x="387096" y="417576"/>
                </a:lnTo>
                <a:lnTo>
                  <a:pt x="394716" y="426719"/>
                </a:lnTo>
                <a:lnTo>
                  <a:pt x="400812" y="434339"/>
                </a:lnTo>
                <a:lnTo>
                  <a:pt x="409955" y="445007"/>
                </a:lnTo>
                <a:lnTo>
                  <a:pt x="417576" y="457200"/>
                </a:lnTo>
                <a:lnTo>
                  <a:pt x="426719" y="467867"/>
                </a:lnTo>
                <a:lnTo>
                  <a:pt x="434340" y="478536"/>
                </a:lnTo>
                <a:lnTo>
                  <a:pt x="443484" y="489203"/>
                </a:lnTo>
                <a:lnTo>
                  <a:pt x="451104" y="499872"/>
                </a:lnTo>
                <a:lnTo>
                  <a:pt x="460248" y="509015"/>
                </a:lnTo>
                <a:lnTo>
                  <a:pt x="469392" y="516636"/>
                </a:lnTo>
                <a:lnTo>
                  <a:pt x="478536" y="525779"/>
                </a:lnTo>
                <a:lnTo>
                  <a:pt x="487680" y="533400"/>
                </a:lnTo>
                <a:lnTo>
                  <a:pt x="498348" y="539496"/>
                </a:lnTo>
                <a:lnTo>
                  <a:pt x="507492" y="545591"/>
                </a:lnTo>
                <a:lnTo>
                  <a:pt x="518160" y="551688"/>
                </a:lnTo>
                <a:lnTo>
                  <a:pt x="527304" y="556260"/>
                </a:lnTo>
                <a:lnTo>
                  <a:pt x="537972" y="559307"/>
                </a:lnTo>
                <a:lnTo>
                  <a:pt x="548640" y="560831"/>
                </a:lnTo>
                <a:lnTo>
                  <a:pt x="576072" y="560831"/>
                </a:lnTo>
                <a:lnTo>
                  <a:pt x="583692" y="559307"/>
                </a:lnTo>
                <a:lnTo>
                  <a:pt x="589788" y="557784"/>
                </a:lnTo>
                <a:lnTo>
                  <a:pt x="597407" y="554736"/>
                </a:lnTo>
                <a:lnTo>
                  <a:pt x="615696" y="545591"/>
                </a:lnTo>
                <a:lnTo>
                  <a:pt x="621792" y="541019"/>
                </a:lnTo>
                <a:lnTo>
                  <a:pt x="626364" y="537972"/>
                </a:lnTo>
                <a:lnTo>
                  <a:pt x="630936" y="533400"/>
                </a:lnTo>
                <a:lnTo>
                  <a:pt x="633984" y="528827"/>
                </a:lnTo>
                <a:lnTo>
                  <a:pt x="638555" y="522731"/>
                </a:lnTo>
                <a:lnTo>
                  <a:pt x="640080" y="518160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9085085" y="7100836"/>
            <a:ext cx="192024" cy="54864"/>
          </a:xfrm>
          <a:custGeom>
            <a:avLst/>
            <a:gdLst/>
            <a:ahLst/>
            <a:cxnLst/>
            <a:rect l="l" t="t" r="r" b="b"/>
            <a:pathLst>
              <a:path w="192024" h="54864">
                <a:moveTo>
                  <a:pt x="0" y="54864"/>
                </a:moveTo>
                <a:lnTo>
                  <a:pt x="12191" y="54864"/>
                </a:lnTo>
                <a:lnTo>
                  <a:pt x="21336" y="53340"/>
                </a:lnTo>
                <a:lnTo>
                  <a:pt x="32003" y="50292"/>
                </a:lnTo>
                <a:lnTo>
                  <a:pt x="44196" y="47244"/>
                </a:lnTo>
                <a:lnTo>
                  <a:pt x="57912" y="42673"/>
                </a:lnTo>
                <a:lnTo>
                  <a:pt x="71627" y="39625"/>
                </a:lnTo>
                <a:lnTo>
                  <a:pt x="85344" y="35052"/>
                </a:lnTo>
                <a:lnTo>
                  <a:pt x="99060" y="28956"/>
                </a:lnTo>
                <a:lnTo>
                  <a:pt x="126491" y="19813"/>
                </a:lnTo>
                <a:lnTo>
                  <a:pt x="138684" y="15240"/>
                </a:lnTo>
                <a:lnTo>
                  <a:pt x="149351" y="10668"/>
                </a:lnTo>
                <a:lnTo>
                  <a:pt x="158496" y="6097"/>
                </a:lnTo>
                <a:lnTo>
                  <a:pt x="166115" y="3049"/>
                </a:lnTo>
                <a:lnTo>
                  <a:pt x="170688" y="0"/>
                </a:lnTo>
                <a:lnTo>
                  <a:pt x="182880" y="12192"/>
                </a:lnTo>
                <a:lnTo>
                  <a:pt x="184403" y="15240"/>
                </a:lnTo>
                <a:lnTo>
                  <a:pt x="192024" y="22861"/>
                </a:lnTo>
                <a:lnTo>
                  <a:pt x="187451" y="24385"/>
                </a:lnTo>
                <a:lnTo>
                  <a:pt x="182880" y="27433"/>
                </a:lnTo>
                <a:lnTo>
                  <a:pt x="175260" y="28956"/>
                </a:lnTo>
                <a:lnTo>
                  <a:pt x="153924" y="35052"/>
                </a:lnTo>
                <a:lnTo>
                  <a:pt x="141732" y="38100"/>
                </a:lnTo>
                <a:lnTo>
                  <a:pt x="128015" y="39625"/>
                </a:lnTo>
                <a:lnTo>
                  <a:pt x="114300" y="44197"/>
                </a:lnTo>
                <a:lnTo>
                  <a:pt x="100584" y="45721"/>
                </a:lnTo>
                <a:lnTo>
                  <a:pt x="85344" y="48768"/>
                </a:lnTo>
                <a:lnTo>
                  <a:pt x="54864" y="51816"/>
                </a:lnTo>
                <a:lnTo>
                  <a:pt x="41148" y="54864"/>
                </a:lnTo>
                <a:lnTo>
                  <a:pt x="0" y="54864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8605024" y="6980440"/>
            <a:ext cx="80773" cy="99060"/>
          </a:xfrm>
          <a:custGeom>
            <a:avLst/>
            <a:gdLst/>
            <a:ahLst/>
            <a:cxnLst/>
            <a:rect l="l" t="t" r="r" b="b"/>
            <a:pathLst>
              <a:path w="80773" h="99060">
                <a:moveTo>
                  <a:pt x="68581" y="3048"/>
                </a:moveTo>
                <a:lnTo>
                  <a:pt x="74676" y="6096"/>
                </a:lnTo>
                <a:lnTo>
                  <a:pt x="79249" y="10669"/>
                </a:lnTo>
                <a:lnTo>
                  <a:pt x="80773" y="15240"/>
                </a:lnTo>
                <a:lnTo>
                  <a:pt x="80773" y="27433"/>
                </a:lnTo>
                <a:lnTo>
                  <a:pt x="79249" y="33529"/>
                </a:lnTo>
                <a:lnTo>
                  <a:pt x="77725" y="38100"/>
                </a:lnTo>
                <a:lnTo>
                  <a:pt x="74676" y="47245"/>
                </a:lnTo>
                <a:lnTo>
                  <a:pt x="71629" y="57912"/>
                </a:lnTo>
                <a:lnTo>
                  <a:pt x="65533" y="76200"/>
                </a:lnTo>
                <a:lnTo>
                  <a:pt x="64009" y="82296"/>
                </a:lnTo>
                <a:lnTo>
                  <a:pt x="62485" y="88393"/>
                </a:lnTo>
                <a:lnTo>
                  <a:pt x="56388" y="97536"/>
                </a:lnTo>
                <a:lnTo>
                  <a:pt x="50293" y="99060"/>
                </a:lnTo>
                <a:lnTo>
                  <a:pt x="47245" y="99060"/>
                </a:lnTo>
                <a:lnTo>
                  <a:pt x="44197" y="97536"/>
                </a:lnTo>
                <a:lnTo>
                  <a:pt x="36576" y="97536"/>
                </a:lnTo>
                <a:lnTo>
                  <a:pt x="35052" y="96012"/>
                </a:lnTo>
                <a:lnTo>
                  <a:pt x="32005" y="94488"/>
                </a:lnTo>
                <a:lnTo>
                  <a:pt x="28957" y="94488"/>
                </a:lnTo>
                <a:lnTo>
                  <a:pt x="27433" y="96012"/>
                </a:lnTo>
                <a:lnTo>
                  <a:pt x="24385" y="96012"/>
                </a:lnTo>
                <a:lnTo>
                  <a:pt x="22861" y="94488"/>
                </a:lnTo>
                <a:lnTo>
                  <a:pt x="21337" y="94488"/>
                </a:lnTo>
                <a:lnTo>
                  <a:pt x="19812" y="92964"/>
                </a:lnTo>
                <a:lnTo>
                  <a:pt x="19812" y="89917"/>
                </a:lnTo>
                <a:lnTo>
                  <a:pt x="12193" y="89917"/>
                </a:lnTo>
                <a:lnTo>
                  <a:pt x="10669" y="88393"/>
                </a:lnTo>
                <a:lnTo>
                  <a:pt x="9145" y="86869"/>
                </a:lnTo>
                <a:lnTo>
                  <a:pt x="9145" y="82296"/>
                </a:lnTo>
                <a:lnTo>
                  <a:pt x="4573" y="82296"/>
                </a:lnTo>
                <a:lnTo>
                  <a:pt x="1525" y="80772"/>
                </a:lnTo>
                <a:lnTo>
                  <a:pt x="0" y="77724"/>
                </a:lnTo>
                <a:lnTo>
                  <a:pt x="1525" y="73152"/>
                </a:lnTo>
                <a:lnTo>
                  <a:pt x="3049" y="71629"/>
                </a:lnTo>
                <a:lnTo>
                  <a:pt x="6097" y="65533"/>
                </a:lnTo>
                <a:lnTo>
                  <a:pt x="12193" y="59436"/>
                </a:lnTo>
                <a:lnTo>
                  <a:pt x="13717" y="54864"/>
                </a:lnTo>
                <a:lnTo>
                  <a:pt x="16764" y="50293"/>
                </a:lnTo>
                <a:lnTo>
                  <a:pt x="22861" y="44196"/>
                </a:lnTo>
                <a:lnTo>
                  <a:pt x="27433" y="35052"/>
                </a:lnTo>
                <a:lnTo>
                  <a:pt x="28957" y="28957"/>
                </a:lnTo>
                <a:lnTo>
                  <a:pt x="32005" y="24384"/>
                </a:lnTo>
                <a:lnTo>
                  <a:pt x="32005" y="21336"/>
                </a:lnTo>
                <a:lnTo>
                  <a:pt x="33529" y="18288"/>
                </a:lnTo>
                <a:lnTo>
                  <a:pt x="36576" y="13717"/>
                </a:lnTo>
                <a:lnTo>
                  <a:pt x="39625" y="7621"/>
                </a:lnTo>
                <a:lnTo>
                  <a:pt x="45721" y="3048"/>
                </a:lnTo>
                <a:lnTo>
                  <a:pt x="57912" y="0"/>
                </a:lnTo>
                <a:lnTo>
                  <a:pt x="68581" y="3048"/>
                </a:lnTo>
              </a:path>
            </a:pathLst>
          </a:custGeom>
          <a:solidFill>
            <a:srgbClr val="B5595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8649221" y="6983488"/>
            <a:ext cx="36576" cy="96012"/>
          </a:xfrm>
          <a:custGeom>
            <a:avLst/>
            <a:gdLst/>
            <a:ahLst/>
            <a:cxnLst/>
            <a:rect l="l" t="t" r="r" b="b"/>
            <a:pathLst>
              <a:path w="36576" h="96012">
                <a:moveTo>
                  <a:pt x="6096" y="96012"/>
                </a:moveTo>
                <a:lnTo>
                  <a:pt x="12191" y="92964"/>
                </a:lnTo>
                <a:lnTo>
                  <a:pt x="15240" y="89916"/>
                </a:lnTo>
                <a:lnTo>
                  <a:pt x="18288" y="85345"/>
                </a:lnTo>
                <a:lnTo>
                  <a:pt x="19812" y="79248"/>
                </a:lnTo>
                <a:lnTo>
                  <a:pt x="21336" y="73152"/>
                </a:lnTo>
                <a:lnTo>
                  <a:pt x="27432" y="54864"/>
                </a:lnTo>
                <a:lnTo>
                  <a:pt x="30479" y="44197"/>
                </a:lnTo>
                <a:lnTo>
                  <a:pt x="33528" y="35052"/>
                </a:lnTo>
                <a:lnTo>
                  <a:pt x="35052" y="30481"/>
                </a:lnTo>
                <a:lnTo>
                  <a:pt x="36576" y="24385"/>
                </a:lnTo>
                <a:lnTo>
                  <a:pt x="36576" y="10669"/>
                </a:lnTo>
                <a:lnTo>
                  <a:pt x="35052" y="7621"/>
                </a:lnTo>
                <a:lnTo>
                  <a:pt x="30479" y="3048"/>
                </a:lnTo>
                <a:lnTo>
                  <a:pt x="24384" y="0"/>
                </a:lnTo>
                <a:lnTo>
                  <a:pt x="27432" y="3048"/>
                </a:lnTo>
                <a:lnTo>
                  <a:pt x="30479" y="7621"/>
                </a:lnTo>
                <a:lnTo>
                  <a:pt x="32003" y="13716"/>
                </a:lnTo>
                <a:lnTo>
                  <a:pt x="30479" y="21336"/>
                </a:lnTo>
                <a:lnTo>
                  <a:pt x="28955" y="25909"/>
                </a:lnTo>
                <a:lnTo>
                  <a:pt x="24384" y="30481"/>
                </a:lnTo>
                <a:lnTo>
                  <a:pt x="16764" y="32004"/>
                </a:lnTo>
                <a:lnTo>
                  <a:pt x="4572" y="28957"/>
                </a:lnTo>
                <a:lnTo>
                  <a:pt x="7620" y="32004"/>
                </a:lnTo>
                <a:lnTo>
                  <a:pt x="10667" y="33528"/>
                </a:lnTo>
                <a:lnTo>
                  <a:pt x="12191" y="33528"/>
                </a:lnTo>
                <a:lnTo>
                  <a:pt x="13715" y="35052"/>
                </a:lnTo>
                <a:lnTo>
                  <a:pt x="16764" y="36576"/>
                </a:lnTo>
                <a:lnTo>
                  <a:pt x="22860" y="36576"/>
                </a:lnTo>
                <a:lnTo>
                  <a:pt x="22860" y="38100"/>
                </a:lnTo>
                <a:lnTo>
                  <a:pt x="18288" y="38100"/>
                </a:lnTo>
                <a:lnTo>
                  <a:pt x="13715" y="39624"/>
                </a:lnTo>
                <a:lnTo>
                  <a:pt x="6096" y="39624"/>
                </a:lnTo>
                <a:lnTo>
                  <a:pt x="1524" y="38100"/>
                </a:lnTo>
                <a:lnTo>
                  <a:pt x="0" y="38100"/>
                </a:lnTo>
                <a:lnTo>
                  <a:pt x="0" y="39624"/>
                </a:lnTo>
                <a:lnTo>
                  <a:pt x="1524" y="39624"/>
                </a:lnTo>
                <a:lnTo>
                  <a:pt x="4572" y="42673"/>
                </a:lnTo>
                <a:lnTo>
                  <a:pt x="7620" y="44197"/>
                </a:lnTo>
                <a:lnTo>
                  <a:pt x="12191" y="44197"/>
                </a:lnTo>
                <a:lnTo>
                  <a:pt x="16764" y="45721"/>
                </a:lnTo>
                <a:lnTo>
                  <a:pt x="18288" y="50292"/>
                </a:lnTo>
                <a:lnTo>
                  <a:pt x="16764" y="53340"/>
                </a:lnTo>
                <a:lnTo>
                  <a:pt x="12191" y="57912"/>
                </a:lnTo>
                <a:lnTo>
                  <a:pt x="13715" y="59436"/>
                </a:lnTo>
                <a:lnTo>
                  <a:pt x="15240" y="62485"/>
                </a:lnTo>
                <a:lnTo>
                  <a:pt x="16764" y="67057"/>
                </a:lnTo>
                <a:lnTo>
                  <a:pt x="16764" y="79248"/>
                </a:lnTo>
                <a:lnTo>
                  <a:pt x="15240" y="85345"/>
                </a:lnTo>
                <a:lnTo>
                  <a:pt x="12191" y="91440"/>
                </a:lnTo>
                <a:lnTo>
                  <a:pt x="6096" y="96012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8624836" y="7053592"/>
            <a:ext cx="19813" cy="21336"/>
          </a:xfrm>
          <a:custGeom>
            <a:avLst/>
            <a:gdLst/>
            <a:ahLst/>
            <a:cxnLst/>
            <a:rect l="l" t="t" r="r" b="b"/>
            <a:pathLst>
              <a:path w="19813" h="21336">
                <a:moveTo>
                  <a:pt x="12193" y="19812"/>
                </a:moveTo>
                <a:lnTo>
                  <a:pt x="10669" y="21336"/>
                </a:lnTo>
                <a:lnTo>
                  <a:pt x="3049" y="21336"/>
                </a:lnTo>
                <a:lnTo>
                  <a:pt x="1525" y="19812"/>
                </a:lnTo>
                <a:lnTo>
                  <a:pt x="0" y="19812"/>
                </a:lnTo>
                <a:lnTo>
                  <a:pt x="0" y="15241"/>
                </a:lnTo>
                <a:lnTo>
                  <a:pt x="3049" y="10669"/>
                </a:lnTo>
                <a:lnTo>
                  <a:pt x="7621" y="4572"/>
                </a:lnTo>
                <a:lnTo>
                  <a:pt x="13717" y="0"/>
                </a:lnTo>
                <a:lnTo>
                  <a:pt x="16764" y="0"/>
                </a:lnTo>
                <a:lnTo>
                  <a:pt x="19813" y="4572"/>
                </a:lnTo>
                <a:lnTo>
                  <a:pt x="18288" y="10669"/>
                </a:lnTo>
                <a:lnTo>
                  <a:pt x="12193" y="19812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8603500" y="7039876"/>
            <a:ext cx="16765" cy="22860"/>
          </a:xfrm>
          <a:custGeom>
            <a:avLst/>
            <a:gdLst/>
            <a:ahLst/>
            <a:cxnLst/>
            <a:rect l="l" t="t" r="r" b="b"/>
            <a:pathLst>
              <a:path w="16765" h="22860">
                <a:moveTo>
                  <a:pt x="9145" y="22860"/>
                </a:moveTo>
                <a:lnTo>
                  <a:pt x="4573" y="22860"/>
                </a:lnTo>
                <a:lnTo>
                  <a:pt x="1524" y="21336"/>
                </a:lnTo>
                <a:lnTo>
                  <a:pt x="0" y="18288"/>
                </a:lnTo>
                <a:lnTo>
                  <a:pt x="1524" y="13716"/>
                </a:lnTo>
                <a:lnTo>
                  <a:pt x="3049" y="10669"/>
                </a:lnTo>
                <a:lnTo>
                  <a:pt x="6097" y="6097"/>
                </a:lnTo>
                <a:lnTo>
                  <a:pt x="12193" y="0"/>
                </a:lnTo>
                <a:lnTo>
                  <a:pt x="15241" y="1524"/>
                </a:lnTo>
                <a:lnTo>
                  <a:pt x="16765" y="4573"/>
                </a:lnTo>
                <a:lnTo>
                  <a:pt x="15241" y="12193"/>
                </a:lnTo>
                <a:lnTo>
                  <a:pt x="9145" y="2286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8612645" y="7045973"/>
            <a:ext cx="21336" cy="24384"/>
          </a:xfrm>
          <a:custGeom>
            <a:avLst/>
            <a:gdLst/>
            <a:ahLst/>
            <a:cxnLst/>
            <a:rect l="l" t="t" r="r" b="b"/>
            <a:pathLst>
              <a:path w="21336" h="24384">
                <a:moveTo>
                  <a:pt x="12191" y="24384"/>
                </a:moveTo>
                <a:lnTo>
                  <a:pt x="4572" y="24384"/>
                </a:lnTo>
                <a:lnTo>
                  <a:pt x="3048" y="22860"/>
                </a:lnTo>
                <a:lnTo>
                  <a:pt x="1524" y="21336"/>
                </a:lnTo>
                <a:lnTo>
                  <a:pt x="1524" y="19812"/>
                </a:lnTo>
                <a:lnTo>
                  <a:pt x="0" y="18288"/>
                </a:lnTo>
                <a:lnTo>
                  <a:pt x="1524" y="16763"/>
                </a:lnTo>
                <a:lnTo>
                  <a:pt x="10667" y="4572"/>
                </a:lnTo>
                <a:lnTo>
                  <a:pt x="15240" y="1524"/>
                </a:lnTo>
                <a:lnTo>
                  <a:pt x="19812" y="0"/>
                </a:lnTo>
                <a:lnTo>
                  <a:pt x="21336" y="3048"/>
                </a:lnTo>
                <a:lnTo>
                  <a:pt x="19812" y="10667"/>
                </a:lnTo>
                <a:lnTo>
                  <a:pt x="15240" y="18288"/>
                </a:lnTo>
                <a:lnTo>
                  <a:pt x="12191" y="24384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8643124" y="6884428"/>
            <a:ext cx="80773" cy="129540"/>
          </a:xfrm>
          <a:custGeom>
            <a:avLst/>
            <a:gdLst/>
            <a:ahLst/>
            <a:cxnLst/>
            <a:rect l="l" t="t" r="r" b="b"/>
            <a:pathLst>
              <a:path w="80773" h="129540">
                <a:moveTo>
                  <a:pt x="76200" y="44196"/>
                </a:moveTo>
                <a:lnTo>
                  <a:pt x="73152" y="51817"/>
                </a:lnTo>
                <a:lnTo>
                  <a:pt x="70105" y="60960"/>
                </a:lnTo>
                <a:lnTo>
                  <a:pt x="65533" y="68581"/>
                </a:lnTo>
                <a:lnTo>
                  <a:pt x="62485" y="76200"/>
                </a:lnTo>
                <a:lnTo>
                  <a:pt x="57912" y="83821"/>
                </a:lnTo>
                <a:lnTo>
                  <a:pt x="54864" y="92964"/>
                </a:lnTo>
                <a:lnTo>
                  <a:pt x="50293" y="103633"/>
                </a:lnTo>
                <a:lnTo>
                  <a:pt x="47245" y="112776"/>
                </a:lnTo>
                <a:lnTo>
                  <a:pt x="45721" y="115824"/>
                </a:lnTo>
                <a:lnTo>
                  <a:pt x="42673" y="120396"/>
                </a:lnTo>
                <a:lnTo>
                  <a:pt x="36576" y="126493"/>
                </a:lnTo>
                <a:lnTo>
                  <a:pt x="33529" y="128017"/>
                </a:lnTo>
                <a:lnTo>
                  <a:pt x="28957" y="129541"/>
                </a:lnTo>
                <a:lnTo>
                  <a:pt x="22861" y="128017"/>
                </a:lnTo>
                <a:lnTo>
                  <a:pt x="18288" y="126493"/>
                </a:lnTo>
                <a:lnTo>
                  <a:pt x="15241" y="126493"/>
                </a:lnTo>
                <a:lnTo>
                  <a:pt x="12193" y="124969"/>
                </a:lnTo>
                <a:lnTo>
                  <a:pt x="9145" y="121921"/>
                </a:lnTo>
                <a:lnTo>
                  <a:pt x="4573" y="118872"/>
                </a:lnTo>
                <a:lnTo>
                  <a:pt x="3049" y="115824"/>
                </a:lnTo>
                <a:lnTo>
                  <a:pt x="0" y="111252"/>
                </a:lnTo>
                <a:lnTo>
                  <a:pt x="0" y="105157"/>
                </a:lnTo>
                <a:lnTo>
                  <a:pt x="1525" y="97536"/>
                </a:lnTo>
                <a:lnTo>
                  <a:pt x="9145" y="83821"/>
                </a:lnTo>
                <a:lnTo>
                  <a:pt x="13717" y="70105"/>
                </a:lnTo>
                <a:lnTo>
                  <a:pt x="18288" y="59436"/>
                </a:lnTo>
                <a:lnTo>
                  <a:pt x="21337" y="45721"/>
                </a:lnTo>
                <a:lnTo>
                  <a:pt x="22861" y="33529"/>
                </a:lnTo>
                <a:lnTo>
                  <a:pt x="25909" y="25908"/>
                </a:lnTo>
                <a:lnTo>
                  <a:pt x="28957" y="16764"/>
                </a:lnTo>
                <a:lnTo>
                  <a:pt x="32005" y="9145"/>
                </a:lnTo>
                <a:lnTo>
                  <a:pt x="38100" y="3048"/>
                </a:lnTo>
                <a:lnTo>
                  <a:pt x="47245" y="0"/>
                </a:lnTo>
                <a:lnTo>
                  <a:pt x="50293" y="0"/>
                </a:lnTo>
                <a:lnTo>
                  <a:pt x="54864" y="1524"/>
                </a:lnTo>
                <a:lnTo>
                  <a:pt x="59437" y="1524"/>
                </a:lnTo>
                <a:lnTo>
                  <a:pt x="64009" y="3048"/>
                </a:lnTo>
                <a:lnTo>
                  <a:pt x="73152" y="9145"/>
                </a:lnTo>
                <a:lnTo>
                  <a:pt x="76200" y="13717"/>
                </a:lnTo>
                <a:lnTo>
                  <a:pt x="77725" y="19812"/>
                </a:lnTo>
                <a:lnTo>
                  <a:pt x="79249" y="24384"/>
                </a:lnTo>
                <a:lnTo>
                  <a:pt x="80773" y="32005"/>
                </a:lnTo>
                <a:lnTo>
                  <a:pt x="79249" y="38100"/>
                </a:lnTo>
                <a:lnTo>
                  <a:pt x="76200" y="44196"/>
                </a:lnTo>
              </a:path>
            </a:pathLst>
          </a:custGeom>
          <a:solidFill>
            <a:srgbClr val="B5595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8661412" y="6887476"/>
            <a:ext cx="62485" cy="126492"/>
          </a:xfrm>
          <a:custGeom>
            <a:avLst/>
            <a:gdLst/>
            <a:ahLst/>
            <a:cxnLst/>
            <a:rect l="l" t="t" r="r" b="b"/>
            <a:pathLst>
              <a:path w="62485" h="126492">
                <a:moveTo>
                  <a:pt x="0" y="123445"/>
                </a:moveTo>
                <a:lnTo>
                  <a:pt x="12193" y="126493"/>
                </a:lnTo>
                <a:lnTo>
                  <a:pt x="15241" y="124969"/>
                </a:lnTo>
                <a:lnTo>
                  <a:pt x="19812" y="123445"/>
                </a:lnTo>
                <a:lnTo>
                  <a:pt x="25909" y="117348"/>
                </a:lnTo>
                <a:lnTo>
                  <a:pt x="28957" y="108204"/>
                </a:lnTo>
                <a:lnTo>
                  <a:pt x="32005" y="100585"/>
                </a:lnTo>
                <a:lnTo>
                  <a:pt x="36576" y="89916"/>
                </a:lnTo>
                <a:lnTo>
                  <a:pt x="41149" y="80773"/>
                </a:lnTo>
                <a:lnTo>
                  <a:pt x="45721" y="73152"/>
                </a:lnTo>
                <a:lnTo>
                  <a:pt x="51817" y="57912"/>
                </a:lnTo>
                <a:lnTo>
                  <a:pt x="56388" y="48769"/>
                </a:lnTo>
                <a:lnTo>
                  <a:pt x="59437" y="41148"/>
                </a:lnTo>
                <a:lnTo>
                  <a:pt x="60961" y="35052"/>
                </a:lnTo>
                <a:lnTo>
                  <a:pt x="62485" y="27433"/>
                </a:lnTo>
                <a:lnTo>
                  <a:pt x="62485" y="21336"/>
                </a:lnTo>
                <a:lnTo>
                  <a:pt x="60961" y="16764"/>
                </a:lnTo>
                <a:lnTo>
                  <a:pt x="57912" y="10669"/>
                </a:lnTo>
                <a:lnTo>
                  <a:pt x="54864" y="6097"/>
                </a:lnTo>
                <a:lnTo>
                  <a:pt x="51817" y="3048"/>
                </a:lnTo>
                <a:lnTo>
                  <a:pt x="47245" y="0"/>
                </a:lnTo>
                <a:lnTo>
                  <a:pt x="48769" y="3048"/>
                </a:lnTo>
                <a:lnTo>
                  <a:pt x="51817" y="6097"/>
                </a:lnTo>
                <a:lnTo>
                  <a:pt x="53341" y="9145"/>
                </a:lnTo>
                <a:lnTo>
                  <a:pt x="54864" y="13716"/>
                </a:lnTo>
                <a:lnTo>
                  <a:pt x="57912" y="18288"/>
                </a:lnTo>
                <a:lnTo>
                  <a:pt x="57912" y="27433"/>
                </a:lnTo>
                <a:lnTo>
                  <a:pt x="54864" y="32004"/>
                </a:lnTo>
                <a:lnTo>
                  <a:pt x="45721" y="38100"/>
                </a:lnTo>
                <a:lnTo>
                  <a:pt x="42673" y="42673"/>
                </a:lnTo>
                <a:lnTo>
                  <a:pt x="39624" y="54864"/>
                </a:lnTo>
                <a:lnTo>
                  <a:pt x="36576" y="64009"/>
                </a:lnTo>
                <a:lnTo>
                  <a:pt x="33529" y="74676"/>
                </a:lnTo>
                <a:lnTo>
                  <a:pt x="30481" y="85345"/>
                </a:lnTo>
                <a:lnTo>
                  <a:pt x="24385" y="97536"/>
                </a:lnTo>
                <a:lnTo>
                  <a:pt x="12193" y="115824"/>
                </a:lnTo>
                <a:lnTo>
                  <a:pt x="6097" y="120397"/>
                </a:lnTo>
                <a:lnTo>
                  <a:pt x="0" y="123445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8822957" y="7053592"/>
            <a:ext cx="79248" cy="85344"/>
          </a:xfrm>
          <a:custGeom>
            <a:avLst/>
            <a:gdLst/>
            <a:ahLst/>
            <a:cxnLst/>
            <a:rect l="l" t="t" r="r" b="b"/>
            <a:pathLst>
              <a:path w="79248" h="85344">
                <a:moveTo>
                  <a:pt x="59436" y="1524"/>
                </a:moveTo>
                <a:lnTo>
                  <a:pt x="62484" y="3048"/>
                </a:lnTo>
                <a:lnTo>
                  <a:pt x="67055" y="3048"/>
                </a:lnTo>
                <a:lnTo>
                  <a:pt x="70104" y="4572"/>
                </a:lnTo>
                <a:lnTo>
                  <a:pt x="79248" y="13717"/>
                </a:lnTo>
                <a:lnTo>
                  <a:pt x="79248" y="22860"/>
                </a:lnTo>
                <a:lnTo>
                  <a:pt x="76200" y="32005"/>
                </a:lnTo>
                <a:lnTo>
                  <a:pt x="74676" y="36577"/>
                </a:lnTo>
                <a:lnTo>
                  <a:pt x="76200" y="38100"/>
                </a:lnTo>
                <a:lnTo>
                  <a:pt x="76200" y="53341"/>
                </a:lnTo>
                <a:lnTo>
                  <a:pt x="74676" y="64008"/>
                </a:lnTo>
                <a:lnTo>
                  <a:pt x="70104" y="76200"/>
                </a:lnTo>
                <a:lnTo>
                  <a:pt x="64008" y="82296"/>
                </a:lnTo>
                <a:lnTo>
                  <a:pt x="60960" y="83820"/>
                </a:lnTo>
                <a:lnTo>
                  <a:pt x="59436" y="83820"/>
                </a:lnTo>
                <a:lnTo>
                  <a:pt x="56388" y="85344"/>
                </a:lnTo>
                <a:lnTo>
                  <a:pt x="50292" y="85344"/>
                </a:lnTo>
                <a:lnTo>
                  <a:pt x="47243" y="83820"/>
                </a:lnTo>
                <a:lnTo>
                  <a:pt x="44196" y="83820"/>
                </a:lnTo>
                <a:lnTo>
                  <a:pt x="39624" y="82296"/>
                </a:lnTo>
                <a:lnTo>
                  <a:pt x="36576" y="79248"/>
                </a:lnTo>
                <a:lnTo>
                  <a:pt x="35052" y="79248"/>
                </a:lnTo>
                <a:lnTo>
                  <a:pt x="33528" y="80772"/>
                </a:lnTo>
                <a:lnTo>
                  <a:pt x="30479" y="80772"/>
                </a:lnTo>
                <a:lnTo>
                  <a:pt x="27431" y="79248"/>
                </a:lnTo>
                <a:lnTo>
                  <a:pt x="22860" y="74677"/>
                </a:lnTo>
                <a:lnTo>
                  <a:pt x="22860" y="73153"/>
                </a:lnTo>
                <a:lnTo>
                  <a:pt x="18288" y="73153"/>
                </a:lnTo>
                <a:lnTo>
                  <a:pt x="15240" y="71629"/>
                </a:lnTo>
                <a:lnTo>
                  <a:pt x="13716" y="70105"/>
                </a:lnTo>
                <a:lnTo>
                  <a:pt x="10667" y="70105"/>
                </a:lnTo>
                <a:lnTo>
                  <a:pt x="9143" y="68581"/>
                </a:lnTo>
                <a:lnTo>
                  <a:pt x="9143" y="65532"/>
                </a:lnTo>
                <a:lnTo>
                  <a:pt x="4572" y="64008"/>
                </a:lnTo>
                <a:lnTo>
                  <a:pt x="1524" y="62484"/>
                </a:lnTo>
                <a:lnTo>
                  <a:pt x="0" y="59436"/>
                </a:lnTo>
                <a:lnTo>
                  <a:pt x="0" y="56388"/>
                </a:lnTo>
                <a:lnTo>
                  <a:pt x="3048" y="50293"/>
                </a:lnTo>
                <a:lnTo>
                  <a:pt x="7619" y="44196"/>
                </a:lnTo>
                <a:lnTo>
                  <a:pt x="10667" y="39624"/>
                </a:lnTo>
                <a:lnTo>
                  <a:pt x="15240" y="36577"/>
                </a:lnTo>
                <a:lnTo>
                  <a:pt x="18288" y="33529"/>
                </a:lnTo>
                <a:lnTo>
                  <a:pt x="22860" y="27432"/>
                </a:lnTo>
                <a:lnTo>
                  <a:pt x="28955" y="22860"/>
                </a:lnTo>
                <a:lnTo>
                  <a:pt x="33528" y="16765"/>
                </a:lnTo>
                <a:lnTo>
                  <a:pt x="33528" y="13717"/>
                </a:lnTo>
                <a:lnTo>
                  <a:pt x="35052" y="12193"/>
                </a:lnTo>
                <a:lnTo>
                  <a:pt x="38100" y="7620"/>
                </a:lnTo>
                <a:lnTo>
                  <a:pt x="42672" y="3048"/>
                </a:lnTo>
                <a:lnTo>
                  <a:pt x="47243" y="0"/>
                </a:lnTo>
                <a:lnTo>
                  <a:pt x="51816" y="0"/>
                </a:lnTo>
                <a:lnTo>
                  <a:pt x="59436" y="1524"/>
                </a:lnTo>
              </a:path>
            </a:pathLst>
          </a:custGeom>
          <a:solidFill>
            <a:srgbClr val="B5595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8865629" y="7055116"/>
            <a:ext cx="36576" cy="83820"/>
          </a:xfrm>
          <a:custGeom>
            <a:avLst/>
            <a:gdLst/>
            <a:ahLst/>
            <a:cxnLst/>
            <a:rect l="l" t="t" r="r" b="b"/>
            <a:pathLst>
              <a:path w="36576" h="83820">
                <a:moveTo>
                  <a:pt x="0" y="82296"/>
                </a:moveTo>
                <a:lnTo>
                  <a:pt x="4571" y="82296"/>
                </a:lnTo>
                <a:lnTo>
                  <a:pt x="7620" y="83820"/>
                </a:lnTo>
                <a:lnTo>
                  <a:pt x="13716" y="83820"/>
                </a:lnTo>
                <a:lnTo>
                  <a:pt x="15240" y="82296"/>
                </a:lnTo>
                <a:lnTo>
                  <a:pt x="18288" y="82296"/>
                </a:lnTo>
                <a:lnTo>
                  <a:pt x="21336" y="80772"/>
                </a:lnTo>
                <a:lnTo>
                  <a:pt x="27432" y="74676"/>
                </a:lnTo>
                <a:lnTo>
                  <a:pt x="30480" y="64008"/>
                </a:lnTo>
                <a:lnTo>
                  <a:pt x="33528" y="51817"/>
                </a:lnTo>
                <a:lnTo>
                  <a:pt x="33528" y="42672"/>
                </a:lnTo>
                <a:lnTo>
                  <a:pt x="32004" y="38100"/>
                </a:lnTo>
                <a:lnTo>
                  <a:pt x="32004" y="35053"/>
                </a:lnTo>
                <a:lnTo>
                  <a:pt x="33528" y="30481"/>
                </a:lnTo>
                <a:lnTo>
                  <a:pt x="35052" y="21336"/>
                </a:lnTo>
                <a:lnTo>
                  <a:pt x="36576" y="16764"/>
                </a:lnTo>
                <a:lnTo>
                  <a:pt x="35052" y="13717"/>
                </a:lnTo>
                <a:lnTo>
                  <a:pt x="33528" y="9145"/>
                </a:lnTo>
                <a:lnTo>
                  <a:pt x="30480" y="6096"/>
                </a:lnTo>
                <a:lnTo>
                  <a:pt x="27432" y="4572"/>
                </a:lnTo>
                <a:lnTo>
                  <a:pt x="22859" y="3048"/>
                </a:lnTo>
                <a:lnTo>
                  <a:pt x="19812" y="1524"/>
                </a:lnTo>
                <a:lnTo>
                  <a:pt x="15240" y="0"/>
                </a:lnTo>
                <a:lnTo>
                  <a:pt x="19812" y="3048"/>
                </a:lnTo>
                <a:lnTo>
                  <a:pt x="22859" y="9145"/>
                </a:lnTo>
                <a:lnTo>
                  <a:pt x="25907" y="16764"/>
                </a:lnTo>
                <a:lnTo>
                  <a:pt x="27432" y="24384"/>
                </a:lnTo>
                <a:lnTo>
                  <a:pt x="25907" y="32005"/>
                </a:lnTo>
                <a:lnTo>
                  <a:pt x="21336" y="38100"/>
                </a:lnTo>
                <a:lnTo>
                  <a:pt x="15240" y="41148"/>
                </a:lnTo>
                <a:lnTo>
                  <a:pt x="3047" y="39624"/>
                </a:lnTo>
                <a:lnTo>
                  <a:pt x="4571" y="42672"/>
                </a:lnTo>
                <a:lnTo>
                  <a:pt x="7620" y="44196"/>
                </a:lnTo>
                <a:lnTo>
                  <a:pt x="9144" y="45720"/>
                </a:lnTo>
                <a:lnTo>
                  <a:pt x="12192" y="45720"/>
                </a:lnTo>
                <a:lnTo>
                  <a:pt x="13716" y="47245"/>
                </a:lnTo>
                <a:lnTo>
                  <a:pt x="16764" y="48769"/>
                </a:lnTo>
                <a:lnTo>
                  <a:pt x="22859" y="48769"/>
                </a:lnTo>
                <a:lnTo>
                  <a:pt x="19812" y="51817"/>
                </a:lnTo>
                <a:lnTo>
                  <a:pt x="15240" y="54864"/>
                </a:lnTo>
                <a:lnTo>
                  <a:pt x="9144" y="54864"/>
                </a:lnTo>
                <a:lnTo>
                  <a:pt x="10668" y="56388"/>
                </a:lnTo>
                <a:lnTo>
                  <a:pt x="13716" y="60960"/>
                </a:lnTo>
                <a:lnTo>
                  <a:pt x="15240" y="64008"/>
                </a:lnTo>
                <a:lnTo>
                  <a:pt x="16764" y="68581"/>
                </a:lnTo>
                <a:lnTo>
                  <a:pt x="15240" y="73153"/>
                </a:lnTo>
                <a:lnTo>
                  <a:pt x="12192" y="77724"/>
                </a:lnTo>
                <a:lnTo>
                  <a:pt x="7620" y="80772"/>
                </a:lnTo>
                <a:lnTo>
                  <a:pt x="0" y="82296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8844293" y="7114552"/>
            <a:ext cx="16764" cy="19812"/>
          </a:xfrm>
          <a:custGeom>
            <a:avLst/>
            <a:gdLst/>
            <a:ahLst/>
            <a:cxnLst/>
            <a:rect l="l" t="t" r="r" b="b"/>
            <a:pathLst>
              <a:path w="16764" h="19812">
                <a:moveTo>
                  <a:pt x="0" y="12193"/>
                </a:moveTo>
                <a:lnTo>
                  <a:pt x="0" y="13717"/>
                </a:lnTo>
                <a:lnTo>
                  <a:pt x="1524" y="16764"/>
                </a:lnTo>
                <a:lnTo>
                  <a:pt x="3048" y="18288"/>
                </a:lnTo>
                <a:lnTo>
                  <a:pt x="6095" y="18288"/>
                </a:lnTo>
                <a:lnTo>
                  <a:pt x="7619" y="19812"/>
                </a:lnTo>
                <a:lnTo>
                  <a:pt x="15240" y="19812"/>
                </a:lnTo>
                <a:lnTo>
                  <a:pt x="15240" y="15240"/>
                </a:lnTo>
                <a:lnTo>
                  <a:pt x="16764" y="10669"/>
                </a:lnTo>
                <a:lnTo>
                  <a:pt x="16764" y="1524"/>
                </a:lnTo>
                <a:lnTo>
                  <a:pt x="13716" y="0"/>
                </a:lnTo>
                <a:lnTo>
                  <a:pt x="12192" y="0"/>
                </a:lnTo>
                <a:lnTo>
                  <a:pt x="0" y="12193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8822957" y="7100836"/>
            <a:ext cx="12192" cy="18288"/>
          </a:xfrm>
          <a:custGeom>
            <a:avLst/>
            <a:gdLst/>
            <a:ahLst/>
            <a:cxnLst/>
            <a:rect l="l" t="t" r="r" b="b"/>
            <a:pathLst>
              <a:path w="12192" h="18288">
                <a:moveTo>
                  <a:pt x="0" y="9144"/>
                </a:moveTo>
                <a:lnTo>
                  <a:pt x="0" y="12192"/>
                </a:lnTo>
                <a:lnTo>
                  <a:pt x="1524" y="16764"/>
                </a:lnTo>
                <a:lnTo>
                  <a:pt x="4572" y="18288"/>
                </a:lnTo>
                <a:lnTo>
                  <a:pt x="7619" y="18288"/>
                </a:lnTo>
                <a:lnTo>
                  <a:pt x="10667" y="13716"/>
                </a:lnTo>
                <a:lnTo>
                  <a:pt x="12192" y="9144"/>
                </a:lnTo>
                <a:lnTo>
                  <a:pt x="12192" y="1525"/>
                </a:lnTo>
                <a:lnTo>
                  <a:pt x="10667" y="0"/>
                </a:lnTo>
                <a:lnTo>
                  <a:pt x="9143" y="0"/>
                </a:lnTo>
                <a:lnTo>
                  <a:pt x="4572" y="3049"/>
                </a:lnTo>
                <a:lnTo>
                  <a:pt x="0" y="9144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3" name="object 503"/>
          <p:cNvSpPr/>
          <p:nvPr/>
        </p:nvSpPr>
        <p:spPr>
          <a:xfrm>
            <a:off x="8832100" y="7106933"/>
            <a:ext cx="16765" cy="19812"/>
          </a:xfrm>
          <a:custGeom>
            <a:avLst/>
            <a:gdLst/>
            <a:ahLst/>
            <a:cxnLst/>
            <a:rect l="l" t="t" r="r" b="b"/>
            <a:pathLst>
              <a:path w="16765" h="19812">
                <a:moveTo>
                  <a:pt x="0" y="12191"/>
                </a:moveTo>
                <a:lnTo>
                  <a:pt x="0" y="15240"/>
                </a:lnTo>
                <a:lnTo>
                  <a:pt x="3049" y="16764"/>
                </a:lnTo>
                <a:lnTo>
                  <a:pt x="4573" y="18288"/>
                </a:lnTo>
                <a:lnTo>
                  <a:pt x="6097" y="19812"/>
                </a:lnTo>
                <a:lnTo>
                  <a:pt x="13717" y="19812"/>
                </a:lnTo>
                <a:lnTo>
                  <a:pt x="16765" y="10667"/>
                </a:lnTo>
                <a:lnTo>
                  <a:pt x="16765" y="6095"/>
                </a:lnTo>
                <a:lnTo>
                  <a:pt x="15241" y="1524"/>
                </a:lnTo>
                <a:lnTo>
                  <a:pt x="13717" y="0"/>
                </a:lnTo>
                <a:lnTo>
                  <a:pt x="10669" y="1524"/>
                </a:lnTo>
                <a:lnTo>
                  <a:pt x="6097" y="4571"/>
                </a:lnTo>
                <a:lnTo>
                  <a:pt x="0" y="12191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4" name="object 504"/>
          <p:cNvSpPr/>
          <p:nvPr/>
        </p:nvSpPr>
        <p:spPr>
          <a:xfrm>
            <a:off x="8856485" y="6911861"/>
            <a:ext cx="111251" cy="179831"/>
          </a:xfrm>
          <a:custGeom>
            <a:avLst/>
            <a:gdLst/>
            <a:ahLst/>
            <a:cxnLst/>
            <a:rect l="l" t="t" r="r" b="b"/>
            <a:pathLst>
              <a:path w="111251" h="179831">
                <a:moveTo>
                  <a:pt x="53339" y="7619"/>
                </a:moveTo>
                <a:lnTo>
                  <a:pt x="56388" y="4572"/>
                </a:lnTo>
                <a:lnTo>
                  <a:pt x="60960" y="3048"/>
                </a:lnTo>
                <a:lnTo>
                  <a:pt x="64008" y="1524"/>
                </a:lnTo>
                <a:lnTo>
                  <a:pt x="70103" y="0"/>
                </a:lnTo>
                <a:lnTo>
                  <a:pt x="74676" y="0"/>
                </a:lnTo>
                <a:lnTo>
                  <a:pt x="80772" y="1524"/>
                </a:lnTo>
                <a:lnTo>
                  <a:pt x="88391" y="4572"/>
                </a:lnTo>
                <a:lnTo>
                  <a:pt x="94488" y="7619"/>
                </a:lnTo>
                <a:lnTo>
                  <a:pt x="99060" y="12191"/>
                </a:lnTo>
                <a:lnTo>
                  <a:pt x="103632" y="18288"/>
                </a:lnTo>
                <a:lnTo>
                  <a:pt x="108203" y="27431"/>
                </a:lnTo>
                <a:lnTo>
                  <a:pt x="111251" y="38100"/>
                </a:lnTo>
                <a:lnTo>
                  <a:pt x="111251" y="59436"/>
                </a:lnTo>
                <a:lnTo>
                  <a:pt x="106680" y="71627"/>
                </a:lnTo>
                <a:lnTo>
                  <a:pt x="99060" y="83819"/>
                </a:lnTo>
                <a:lnTo>
                  <a:pt x="88391" y="99060"/>
                </a:lnTo>
                <a:lnTo>
                  <a:pt x="77724" y="112775"/>
                </a:lnTo>
                <a:lnTo>
                  <a:pt x="68580" y="124967"/>
                </a:lnTo>
                <a:lnTo>
                  <a:pt x="62484" y="135636"/>
                </a:lnTo>
                <a:lnTo>
                  <a:pt x="56388" y="144779"/>
                </a:lnTo>
                <a:lnTo>
                  <a:pt x="51815" y="153924"/>
                </a:lnTo>
                <a:lnTo>
                  <a:pt x="48768" y="161543"/>
                </a:lnTo>
                <a:lnTo>
                  <a:pt x="44196" y="170688"/>
                </a:lnTo>
                <a:lnTo>
                  <a:pt x="41148" y="175260"/>
                </a:lnTo>
                <a:lnTo>
                  <a:pt x="39624" y="176784"/>
                </a:lnTo>
                <a:lnTo>
                  <a:pt x="36576" y="178308"/>
                </a:lnTo>
                <a:lnTo>
                  <a:pt x="32003" y="179831"/>
                </a:lnTo>
                <a:lnTo>
                  <a:pt x="27432" y="179831"/>
                </a:lnTo>
                <a:lnTo>
                  <a:pt x="15239" y="176784"/>
                </a:lnTo>
                <a:lnTo>
                  <a:pt x="7620" y="172212"/>
                </a:lnTo>
                <a:lnTo>
                  <a:pt x="3048" y="167639"/>
                </a:lnTo>
                <a:lnTo>
                  <a:pt x="0" y="160019"/>
                </a:lnTo>
                <a:lnTo>
                  <a:pt x="1524" y="152400"/>
                </a:lnTo>
                <a:lnTo>
                  <a:pt x="1524" y="144779"/>
                </a:lnTo>
                <a:lnTo>
                  <a:pt x="4572" y="137160"/>
                </a:lnTo>
                <a:lnTo>
                  <a:pt x="6096" y="128015"/>
                </a:lnTo>
                <a:lnTo>
                  <a:pt x="9144" y="120396"/>
                </a:lnTo>
                <a:lnTo>
                  <a:pt x="16764" y="99060"/>
                </a:lnTo>
                <a:lnTo>
                  <a:pt x="25908" y="73151"/>
                </a:lnTo>
                <a:lnTo>
                  <a:pt x="33527" y="48767"/>
                </a:lnTo>
                <a:lnTo>
                  <a:pt x="39624" y="30479"/>
                </a:lnTo>
                <a:lnTo>
                  <a:pt x="41148" y="22860"/>
                </a:lnTo>
                <a:lnTo>
                  <a:pt x="45720" y="15239"/>
                </a:lnTo>
                <a:lnTo>
                  <a:pt x="53339" y="7619"/>
                </a:lnTo>
              </a:path>
            </a:pathLst>
          </a:custGeom>
          <a:solidFill>
            <a:srgbClr val="B5595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8871724" y="6921004"/>
            <a:ext cx="96012" cy="170688"/>
          </a:xfrm>
          <a:custGeom>
            <a:avLst/>
            <a:gdLst/>
            <a:ahLst/>
            <a:cxnLst/>
            <a:rect l="l" t="t" r="r" b="b"/>
            <a:pathLst>
              <a:path w="96012" h="170688">
                <a:moveTo>
                  <a:pt x="30481" y="158496"/>
                </a:moveTo>
                <a:lnTo>
                  <a:pt x="33529" y="152400"/>
                </a:lnTo>
                <a:lnTo>
                  <a:pt x="36576" y="144781"/>
                </a:lnTo>
                <a:lnTo>
                  <a:pt x="41149" y="135636"/>
                </a:lnTo>
                <a:lnTo>
                  <a:pt x="47245" y="126493"/>
                </a:lnTo>
                <a:lnTo>
                  <a:pt x="53341" y="115824"/>
                </a:lnTo>
                <a:lnTo>
                  <a:pt x="60961" y="103632"/>
                </a:lnTo>
                <a:lnTo>
                  <a:pt x="71629" y="89917"/>
                </a:lnTo>
                <a:lnTo>
                  <a:pt x="83821" y="74676"/>
                </a:lnTo>
                <a:lnTo>
                  <a:pt x="91441" y="62484"/>
                </a:lnTo>
                <a:lnTo>
                  <a:pt x="94488" y="51817"/>
                </a:lnTo>
                <a:lnTo>
                  <a:pt x="96012" y="39624"/>
                </a:lnTo>
                <a:lnTo>
                  <a:pt x="94488" y="28957"/>
                </a:lnTo>
                <a:lnTo>
                  <a:pt x="92964" y="18288"/>
                </a:lnTo>
                <a:lnTo>
                  <a:pt x="83821" y="3048"/>
                </a:lnTo>
                <a:lnTo>
                  <a:pt x="79249" y="0"/>
                </a:lnTo>
                <a:lnTo>
                  <a:pt x="85345" y="12193"/>
                </a:lnTo>
                <a:lnTo>
                  <a:pt x="86869" y="18288"/>
                </a:lnTo>
                <a:lnTo>
                  <a:pt x="88393" y="24384"/>
                </a:lnTo>
                <a:lnTo>
                  <a:pt x="89917" y="30481"/>
                </a:lnTo>
                <a:lnTo>
                  <a:pt x="89917" y="36576"/>
                </a:lnTo>
                <a:lnTo>
                  <a:pt x="86869" y="42672"/>
                </a:lnTo>
                <a:lnTo>
                  <a:pt x="80773" y="54865"/>
                </a:lnTo>
                <a:lnTo>
                  <a:pt x="76200" y="60960"/>
                </a:lnTo>
                <a:lnTo>
                  <a:pt x="73152" y="67057"/>
                </a:lnTo>
                <a:lnTo>
                  <a:pt x="68581" y="74676"/>
                </a:lnTo>
                <a:lnTo>
                  <a:pt x="64009" y="79248"/>
                </a:lnTo>
                <a:lnTo>
                  <a:pt x="60961" y="85345"/>
                </a:lnTo>
                <a:lnTo>
                  <a:pt x="56388" y="89917"/>
                </a:lnTo>
                <a:lnTo>
                  <a:pt x="54864" y="94488"/>
                </a:lnTo>
                <a:lnTo>
                  <a:pt x="48769" y="103632"/>
                </a:lnTo>
                <a:lnTo>
                  <a:pt x="41149" y="117348"/>
                </a:lnTo>
                <a:lnTo>
                  <a:pt x="35052" y="132588"/>
                </a:lnTo>
                <a:lnTo>
                  <a:pt x="28957" y="143257"/>
                </a:lnTo>
                <a:lnTo>
                  <a:pt x="25909" y="147829"/>
                </a:lnTo>
                <a:lnTo>
                  <a:pt x="22861" y="153924"/>
                </a:lnTo>
                <a:lnTo>
                  <a:pt x="19812" y="156972"/>
                </a:lnTo>
                <a:lnTo>
                  <a:pt x="16764" y="161545"/>
                </a:lnTo>
                <a:lnTo>
                  <a:pt x="13717" y="164593"/>
                </a:lnTo>
                <a:lnTo>
                  <a:pt x="4573" y="167641"/>
                </a:lnTo>
                <a:lnTo>
                  <a:pt x="0" y="167641"/>
                </a:lnTo>
                <a:lnTo>
                  <a:pt x="7621" y="170688"/>
                </a:lnTo>
                <a:lnTo>
                  <a:pt x="18288" y="170688"/>
                </a:lnTo>
                <a:lnTo>
                  <a:pt x="24385" y="167641"/>
                </a:lnTo>
                <a:lnTo>
                  <a:pt x="25909" y="166117"/>
                </a:lnTo>
                <a:lnTo>
                  <a:pt x="28957" y="161545"/>
                </a:lnTo>
                <a:lnTo>
                  <a:pt x="30481" y="158496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6" name="object 506"/>
          <p:cNvSpPr/>
          <p:nvPr/>
        </p:nvSpPr>
        <p:spPr>
          <a:xfrm>
            <a:off x="8623312" y="6652780"/>
            <a:ext cx="499873" cy="368808"/>
          </a:xfrm>
          <a:custGeom>
            <a:avLst/>
            <a:gdLst/>
            <a:ahLst/>
            <a:cxnLst/>
            <a:rect l="l" t="t" r="r" b="b"/>
            <a:pathLst>
              <a:path w="499873" h="368808">
                <a:moveTo>
                  <a:pt x="170688" y="312420"/>
                </a:moveTo>
                <a:lnTo>
                  <a:pt x="172212" y="315469"/>
                </a:lnTo>
                <a:lnTo>
                  <a:pt x="178309" y="318517"/>
                </a:lnTo>
                <a:lnTo>
                  <a:pt x="192024" y="327660"/>
                </a:lnTo>
                <a:lnTo>
                  <a:pt x="204217" y="333756"/>
                </a:lnTo>
                <a:lnTo>
                  <a:pt x="211837" y="336805"/>
                </a:lnTo>
                <a:lnTo>
                  <a:pt x="219457" y="341377"/>
                </a:lnTo>
                <a:lnTo>
                  <a:pt x="228600" y="344424"/>
                </a:lnTo>
                <a:lnTo>
                  <a:pt x="239269" y="348996"/>
                </a:lnTo>
                <a:lnTo>
                  <a:pt x="249937" y="352044"/>
                </a:lnTo>
                <a:lnTo>
                  <a:pt x="262129" y="356617"/>
                </a:lnTo>
                <a:lnTo>
                  <a:pt x="275845" y="359665"/>
                </a:lnTo>
                <a:lnTo>
                  <a:pt x="289561" y="364236"/>
                </a:lnTo>
                <a:lnTo>
                  <a:pt x="309373" y="367284"/>
                </a:lnTo>
                <a:lnTo>
                  <a:pt x="327661" y="368808"/>
                </a:lnTo>
                <a:lnTo>
                  <a:pt x="344424" y="368808"/>
                </a:lnTo>
                <a:lnTo>
                  <a:pt x="359664" y="367284"/>
                </a:lnTo>
                <a:lnTo>
                  <a:pt x="371857" y="364236"/>
                </a:lnTo>
                <a:lnTo>
                  <a:pt x="384049" y="359665"/>
                </a:lnTo>
                <a:lnTo>
                  <a:pt x="396241" y="353569"/>
                </a:lnTo>
                <a:lnTo>
                  <a:pt x="405385" y="347472"/>
                </a:lnTo>
                <a:lnTo>
                  <a:pt x="414529" y="339853"/>
                </a:lnTo>
                <a:lnTo>
                  <a:pt x="429769" y="324612"/>
                </a:lnTo>
                <a:lnTo>
                  <a:pt x="434341" y="318517"/>
                </a:lnTo>
                <a:lnTo>
                  <a:pt x="438912" y="310896"/>
                </a:lnTo>
                <a:lnTo>
                  <a:pt x="443485" y="304800"/>
                </a:lnTo>
                <a:lnTo>
                  <a:pt x="449581" y="295656"/>
                </a:lnTo>
                <a:lnTo>
                  <a:pt x="455676" y="288036"/>
                </a:lnTo>
                <a:lnTo>
                  <a:pt x="463297" y="275844"/>
                </a:lnTo>
                <a:lnTo>
                  <a:pt x="478537" y="242317"/>
                </a:lnTo>
                <a:lnTo>
                  <a:pt x="486157" y="220981"/>
                </a:lnTo>
                <a:lnTo>
                  <a:pt x="492253" y="199644"/>
                </a:lnTo>
                <a:lnTo>
                  <a:pt x="496824" y="178308"/>
                </a:lnTo>
                <a:lnTo>
                  <a:pt x="499873" y="156972"/>
                </a:lnTo>
                <a:lnTo>
                  <a:pt x="499873" y="140208"/>
                </a:lnTo>
                <a:lnTo>
                  <a:pt x="498349" y="124969"/>
                </a:lnTo>
                <a:lnTo>
                  <a:pt x="496824" y="112777"/>
                </a:lnTo>
                <a:lnTo>
                  <a:pt x="492253" y="99060"/>
                </a:lnTo>
                <a:lnTo>
                  <a:pt x="487681" y="86869"/>
                </a:lnTo>
                <a:lnTo>
                  <a:pt x="483109" y="76200"/>
                </a:lnTo>
                <a:lnTo>
                  <a:pt x="477012" y="67056"/>
                </a:lnTo>
                <a:lnTo>
                  <a:pt x="469393" y="57912"/>
                </a:lnTo>
                <a:lnTo>
                  <a:pt x="446533" y="35053"/>
                </a:lnTo>
                <a:lnTo>
                  <a:pt x="437388" y="28956"/>
                </a:lnTo>
                <a:lnTo>
                  <a:pt x="428245" y="24384"/>
                </a:lnTo>
                <a:lnTo>
                  <a:pt x="417576" y="19812"/>
                </a:lnTo>
                <a:lnTo>
                  <a:pt x="408433" y="15241"/>
                </a:lnTo>
                <a:lnTo>
                  <a:pt x="399288" y="12193"/>
                </a:lnTo>
                <a:lnTo>
                  <a:pt x="388621" y="9144"/>
                </a:lnTo>
                <a:lnTo>
                  <a:pt x="379476" y="6096"/>
                </a:lnTo>
                <a:lnTo>
                  <a:pt x="368809" y="4572"/>
                </a:lnTo>
                <a:lnTo>
                  <a:pt x="359664" y="3048"/>
                </a:lnTo>
                <a:lnTo>
                  <a:pt x="348997" y="1524"/>
                </a:lnTo>
                <a:lnTo>
                  <a:pt x="339853" y="1524"/>
                </a:lnTo>
                <a:lnTo>
                  <a:pt x="330709" y="0"/>
                </a:lnTo>
                <a:lnTo>
                  <a:pt x="304800" y="0"/>
                </a:lnTo>
                <a:lnTo>
                  <a:pt x="297181" y="1524"/>
                </a:lnTo>
                <a:lnTo>
                  <a:pt x="283464" y="1524"/>
                </a:lnTo>
                <a:lnTo>
                  <a:pt x="278893" y="3048"/>
                </a:lnTo>
                <a:lnTo>
                  <a:pt x="274321" y="3048"/>
                </a:lnTo>
                <a:lnTo>
                  <a:pt x="269749" y="4572"/>
                </a:lnTo>
                <a:lnTo>
                  <a:pt x="263653" y="4572"/>
                </a:lnTo>
                <a:lnTo>
                  <a:pt x="259081" y="6096"/>
                </a:lnTo>
                <a:lnTo>
                  <a:pt x="252985" y="6096"/>
                </a:lnTo>
                <a:lnTo>
                  <a:pt x="240793" y="9144"/>
                </a:lnTo>
                <a:lnTo>
                  <a:pt x="233173" y="10669"/>
                </a:lnTo>
                <a:lnTo>
                  <a:pt x="227076" y="12193"/>
                </a:lnTo>
                <a:lnTo>
                  <a:pt x="217933" y="15241"/>
                </a:lnTo>
                <a:lnTo>
                  <a:pt x="207264" y="18289"/>
                </a:lnTo>
                <a:lnTo>
                  <a:pt x="196597" y="22860"/>
                </a:lnTo>
                <a:lnTo>
                  <a:pt x="184405" y="25908"/>
                </a:lnTo>
                <a:lnTo>
                  <a:pt x="163069" y="32005"/>
                </a:lnTo>
                <a:lnTo>
                  <a:pt x="153924" y="35053"/>
                </a:lnTo>
                <a:lnTo>
                  <a:pt x="147829" y="36577"/>
                </a:lnTo>
                <a:lnTo>
                  <a:pt x="96012" y="36577"/>
                </a:lnTo>
                <a:lnTo>
                  <a:pt x="91441" y="38100"/>
                </a:lnTo>
                <a:lnTo>
                  <a:pt x="83821" y="39624"/>
                </a:lnTo>
                <a:lnTo>
                  <a:pt x="79249" y="41148"/>
                </a:lnTo>
                <a:lnTo>
                  <a:pt x="71629" y="45720"/>
                </a:lnTo>
                <a:lnTo>
                  <a:pt x="67057" y="48769"/>
                </a:lnTo>
                <a:lnTo>
                  <a:pt x="60961" y="53341"/>
                </a:lnTo>
                <a:lnTo>
                  <a:pt x="54864" y="60960"/>
                </a:lnTo>
                <a:lnTo>
                  <a:pt x="48769" y="67056"/>
                </a:lnTo>
                <a:lnTo>
                  <a:pt x="42673" y="74677"/>
                </a:lnTo>
                <a:lnTo>
                  <a:pt x="35053" y="85344"/>
                </a:lnTo>
                <a:lnTo>
                  <a:pt x="27433" y="97536"/>
                </a:lnTo>
                <a:lnTo>
                  <a:pt x="21337" y="109729"/>
                </a:lnTo>
                <a:lnTo>
                  <a:pt x="13717" y="123444"/>
                </a:lnTo>
                <a:lnTo>
                  <a:pt x="9145" y="137160"/>
                </a:lnTo>
                <a:lnTo>
                  <a:pt x="4573" y="152400"/>
                </a:lnTo>
                <a:lnTo>
                  <a:pt x="1524" y="167641"/>
                </a:lnTo>
                <a:lnTo>
                  <a:pt x="0" y="175260"/>
                </a:lnTo>
                <a:lnTo>
                  <a:pt x="1524" y="181356"/>
                </a:lnTo>
                <a:lnTo>
                  <a:pt x="3049" y="188977"/>
                </a:lnTo>
                <a:lnTo>
                  <a:pt x="4573" y="195072"/>
                </a:lnTo>
                <a:lnTo>
                  <a:pt x="7621" y="201169"/>
                </a:lnTo>
                <a:lnTo>
                  <a:pt x="12193" y="207265"/>
                </a:lnTo>
                <a:lnTo>
                  <a:pt x="22861" y="219456"/>
                </a:lnTo>
                <a:lnTo>
                  <a:pt x="32005" y="230124"/>
                </a:lnTo>
                <a:lnTo>
                  <a:pt x="36576" y="237744"/>
                </a:lnTo>
                <a:lnTo>
                  <a:pt x="41149" y="243841"/>
                </a:lnTo>
                <a:lnTo>
                  <a:pt x="44197" y="246889"/>
                </a:lnTo>
                <a:lnTo>
                  <a:pt x="45721" y="251460"/>
                </a:lnTo>
                <a:lnTo>
                  <a:pt x="48769" y="254508"/>
                </a:lnTo>
                <a:lnTo>
                  <a:pt x="50293" y="257556"/>
                </a:lnTo>
                <a:lnTo>
                  <a:pt x="56388" y="263653"/>
                </a:lnTo>
                <a:lnTo>
                  <a:pt x="59437" y="268224"/>
                </a:lnTo>
                <a:lnTo>
                  <a:pt x="62485" y="271272"/>
                </a:lnTo>
                <a:lnTo>
                  <a:pt x="67057" y="272796"/>
                </a:lnTo>
                <a:lnTo>
                  <a:pt x="73153" y="275844"/>
                </a:lnTo>
                <a:lnTo>
                  <a:pt x="79249" y="277369"/>
                </a:lnTo>
                <a:lnTo>
                  <a:pt x="86869" y="278893"/>
                </a:lnTo>
                <a:lnTo>
                  <a:pt x="91441" y="278893"/>
                </a:lnTo>
                <a:lnTo>
                  <a:pt x="96012" y="280417"/>
                </a:lnTo>
                <a:lnTo>
                  <a:pt x="102109" y="281941"/>
                </a:lnTo>
                <a:lnTo>
                  <a:pt x="106681" y="283465"/>
                </a:lnTo>
                <a:lnTo>
                  <a:pt x="118873" y="286512"/>
                </a:lnTo>
                <a:lnTo>
                  <a:pt x="123445" y="288036"/>
                </a:lnTo>
                <a:lnTo>
                  <a:pt x="131064" y="291084"/>
                </a:lnTo>
                <a:lnTo>
                  <a:pt x="135637" y="294132"/>
                </a:lnTo>
                <a:lnTo>
                  <a:pt x="141733" y="297181"/>
                </a:lnTo>
                <a:lnTo>
                  <a:pt x="146305" y="298705"/>
                </a:lnTo>
                <a:lnTo>
                  <a:pt x="152400" y="301753"/>
                </a:lnTo>
                <a:lnTo>
                  <a:pt x="166117" y="310896"/>
                </a:lnTo>
                <a:lnTo>
                  <a:pt x="170688" y="312420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7" name="object 507"/>
          <p:cNvSpPr/>
          <p:nvPr/>
        </p:nvSpPr>
        <p:spPr>
          <a:xfrm>
            <a:off x="8422145" y="6364745"/>
            <a:ext cx="315467" cy="498347"/>
          </a:xfrm>
          <a:custGeom>
            <a:avLst/>
            <a:gdLst/>
            <a:ahLst/>
            <a:cxnLst/>
            <a:rect l="l" t="t" r="r" b="b"/>
            <a:pathLst>
              <a:path w="315467" h="498347">
                <a:moveTo>
                  <a:pt x="22860" y="64007"/>
                </a:moveTo>
                <a:lnTo>
                  <a:pt x="13716" y="60959"/>
                </a:lnTo>
                <a:lnTo>
                  <a:pt x="9143" y="57912"/>
                </a:lnTo>
                <a:lnTo>
                  <a:pt x="6096" y="54863"/>
                </a:lnTo>
                <a:lnTo>
                  <a:pt x="3048" y="50291"/>
                </a:lnTo>
                <a:lnTo>
                  <a:pt x="1524" y="44195"/>
                </a:lnTo>
                <a:lnTo>
                  <a:pt x="0" y="39624"/>
                </a:lnTo>
                <a:lnTo>
                  <a:pt x="0" y="33527"/>
                </a:lnTo>
                <a:lnTo>
                  <a:pt x="1524" y="25907"/>
                </a:lnTo>
                <a:lnTo>
                  <a:pt x="3048" y="21335"/>
                </a:lnTo>
                <a:lnTo>
                  <a:pt x="6096" y="15239"/>
                </a:lnTo>
                <a:lnTo>
                  <a:pt x="9143" y="10668"/>
                </a:lnTo>
                <a:lnTo>
                  <a:pt x="13716" y="6095"/>
                </a:lnTo>
                <a:lnTo>
                  <a:pt x="18288" y="3047"/>
                </a:lnTo>
                <a:lnTo>
                  <a:pt x="22860" y="1524"/>
                </a:lnTo>
                <a:lnTo>
                  <a:pt x="28955" y="0"/>
                </a:lnTo>
                <a:lnTo>
                  <a:pt x="38100" y="0"/>
                </a:lnTo>
                <a:lnTo>
                  <a:pt x="45720" y="1524"/>
                </a:lnTo>
                <a:lnTo>
                  <a:pt x="51816" y="3047"/>
                </a:lnTo>
                <a:lnTo>
                  <a:pt x="59436" y="4571"/>
                </a:lnTo>
                <a:lnTo>
                  <a:pt x="68579" y="7619"/>
                </a:lnTo>
                <a:lnTo>
                  <a:pt x="76200" y="10668"/>
                </a:lnTo>
                <a:lnTo>
                  <a:pt x="85343" y="15239"/>
                </a:lnTo>
                <a:lnTo>
                  <a:pt x="94488" y="21335"/>
                </a:lnTo>
                <a:lnTo>
                  <a:pt x="100584" y="25907"/>
                </a:lnTo>
                <a:lnTo>
                  <a:pt x="105155" y="28956"/>
                </a:lnTo>
                <a:lnTo>
                  <a:pt x="123443" y="47244"/>
                </a:lnTo>
                <a:lnTo>
                  <a:pt x="128016" y="54863"/>
                </a:lnTo>
                <a:lnTo>
                  <a:pt x="146304" y="82295"/>
                </a:lnTo>
                <a:lnTo>
                  <a:pt x="152400" y="92963"/>
                </a:lnTo>
                <a:lnTo>
                  <a:pt x="156972" y="105156"/>
                </a:lnTo>
                <a:lnTo>
                  <a:pt x="169164" y="129539"/>
                </a:lnTo>
                <a:lnTo>
                  <a:pt x="173736" y="143255"/>
                </a:lnTo>
                <a:lnTo>
                  <a:pt x="178308" y="158495"/>
                </a:lnTo>
                <a:lnTo>
                  <a:pt x="182879" y="172212"/>
                </a:lnTo>
                <a:lnTo>
                  <a:pt x="185928" y="185928"/>
                </a:lnTo>
                <a:lnTo>
                  <a:pt x="190500" y="199643"/>
                </a:lnTo>
                <a:lnTo>
                  <a:pt x="193548" y="211835"/>
                </a:lnTo>
                <a:lnTo>
                  <a:pt x="196596" y="224028"/>
                </a:lnTo>
                <a:lnTo>
                  <a:pt x="201167" y="236219"/>
                </a:lnTo>
                <a:lnTo>
                  <a:pt x="204216" y="246888"/>
                </a:lnTo>
                <a:lnTo>
                  <a:pt x="213360" y="268224"/>
                </a:lnTo>
                <a:lnTo>
                  <a:pt x="216408" y="277367"/>
                </a:lnTo>
                <a:lnTo>
                  <a:pt x="222504" y="286512"/>
                </a:lnTo>
                <a:lnTo>
                  <a:pt x="227076" y="294131"/>
                </a:lnTo>
                <a:lnTo>
                  <a:pt x="239267" y="309371"/>
                </a:lnTo>
                <a:lnTo>
                  <a:pt x="245364" y="315467"/>
                </a:lnTo>
                <a:lnTo>
                  <a:pt x="259079" y="324612"/>
                </a:lnTo>
                <a:lnTo>
                  <a:pt x="266700" y="330707"/>
                </a:lnTo>
                <a:lnTo>
                  <a:pt x="272796" y="335279"/>
                </a:lnTo>
                <a:lnTo>
                  <a:pt x="277367" y="336804"/>
                </a:lnTo>
                <a:lnTo>
                  <a:pt x="284988" y="336804"/>
                </a:lnTo>
                <a:lnTo>
                  <a:pt x="300228" y="344424"/>
                </a:lnTo>
                <a:lnTo>
                  <a:pt x="306324" y="352043"/>
                </a:lnTo>
                <a:lnTo>
                  <a:pt x="310896" y="361188"/>
                </a:lnTo>
                <a:lnTo>
                  <a:pt x="313943" y="371855"/>
                </a:lnTo>
                <a:lnTo>
                  <a:pt x="315467" y="385571"/>
                </a:lnTo>
                <a:lnTo>
                  <a:pt x="315467" y="399288"/>
                </a:lnTo>
                <a:lnTo>
                  <a:pt x="310896" y="416052"/>
                </a:lnTo>
                <a:lnTo>
                  <a:pt x="303276" y="434340"/>
                </a:lnTo>
                <a:lnTo>
                  <a:pt x="301752" y="438912"/>
                </a:lnTo>
                <a:lnTo>
                  <a:pt x="292608" y="452628"/>
                </a:lnTo>
                <a:lnTo>
                  <a:pt x="284988" y="463295"/>
                </a:lnTo>
                <a:lnTo>
                  <a:pt x="278891" y="472440"/>
                </a:lnTo>
                <a:lnTo>
                  <a:pt x="271272" y="480059"/>
                </a:lnTo>
                <a:lnTo>
                  <a:pt x="265176" y="484631"/>
                </a:lnTo>
                <a:lnTo>
                  <a:pt x="257555" y="490728"/>
                </a:lnTo>
                <a:lnTo>
                  <a:pt x="251460" y="493776"/>
                </a:lnTo>
                <a:lnTo>
                  <a:pt x="245364" y="495300"/>
                </a:lnTo>
                <a:lnTo>
                  <a:pt x="240791" y="496824"/>
                </a:lnTo>
                <a:lnTo>
                  <a:pt x="234696" y="498347"/>
                </a:lnTo>
                <a:lnTo>
                  <a:pt x="230124" y="498347"/>
                </a:lnTo>
                <a:lnTo>
                  <a:pt x="224028" y="496824"/>
                </a:lnTo>
                <a:lnTo>
                  <a:pt x="220979" y="495300"/>
                </a:lnTo>
                <a:lnTo>
                  <a:pt x="216408" y="493776"/>
                </a:lnTo>
                <a:lnTo>
                  <a:pt x="213360" y="490728"/>
                </a:lnTo>
                <a:lnTo>
                  <a:pt x="210312" y="489204"/>
                </a:lnTo>
                <a:lnTo>
                  <a:pt x="207264" y="486155"/>
                </a:lnTo>
                <a:lnTo>
                  <a:pt x="202691" y="480059"/>
                </a:lnTo>
                <a:lnTo>
                  <a:pt x="196596" y="470916"/>
                </a:lnTo>
                <a:lnTo>
                  <a:pt x="190500" y="460247"/>
                </a:lnTo>
                <a:lnTo>
                  <a:pt x="185928" y="449579"/>
                </a:lnTo>
                <a:lnTo>
                  <a:pt x="181355" y="437388"/>
                </a:lnTo>
                <a:lnTo>
                  <a:pt x="176784" y="425195"/>
                </a:lnTo>
                <a:lnTo>
                  <a:pt x="172212" y="414528"/>
                </a:lnTo>
                <a:lnTo>
                  <a:pt x="169164" y="405383"/>
                </a:lnTo>
                <a:lnTo>
                  <a:pt x="164591" y="396240"/>
                </a:lnTo>
                <a:lnTo>
                  <a:pt x="161543" y="385571"/>
                </a:lnTo>
                <a:lnTo>
                  <a:pt x="158496" y="373379"/>
                </a:lnTo>
                <a:lnTo>
                  <a:pt x="155448" y="361188"/>
                </a:lnTo>
                <a:lnTo>
                  <a:pt x="153924" y="347471"/>
                </a:lnTo>
                <a:lnTo>
                  <a:pt x="152400" y="335279"/>
                </a:lnTo>
                <a:lnTo>
                  <a:pt x="150876" y="321564"/>
                </a:lnTo>
                <a:lnTo>
                  <a:pt x="149352" y="307847"/>
                </a:lnTo>
                <a:lnTo>
                  <a:pt x="149352" y="301752"/>
                </a:lnTo>
                <a:lnTo>
                  <a:pt x="147828" y="295655"/>
                </a:lnTo>
                <a:lnTo>
                  <a:pt x="147828" y="288035"/>
                </a:lnTo>
                <a:lnTo>
                  <a:pt x="146304" y="277367"/>
                </a:lnTo>
                <a:lnTo>
                  <a:pt x="143255" y="266700"/>
                </a:lnTo>
                <a:lnTo>
                  <a:pt x="141731" y="256031"/>
                </a:lnTo>
                <a:lnTo>
                  <a:pt x="138684" y="243840"/>
                </a:lnTo>
                <a:lnTo>
                  <a:pt x="135636" y="230124"/>
                </a:lnTo>
                <a:lnTo>
                  <a:pt x="132588" y="217931"/>
                </a:lnTo>
                <a:lnTo>
                  <a:pt x="129540" y="204216"/>
                </a:lnTo>
                <a:lnTo>
                  <a:pt x="120396" y="176783"/>
                </a:lnTo>
                <a:lnTo>
                  <a:pt x="115824" y="164591"/>
                </a:lnTo>
                <a:lnTo>
                  <a:pt x="111252" y="150876"/>
                </a:lnTo>
                <a:lnTo>
                  <a:pt x="105155" y="140207"/>
                </a:lnTo>
                <a:lnTo>
                  <a:pt x="100584" y="128015"/>
                </a:lnTo>
                <a:lnTo>
                  <a:pt x="96012" y="121919"/>
                </a:lnTo>
                <a:lnTo>
                  <a:pt x="92964" y="114300"/>
                </a:lnTo>
                <a:lnTo>
                  <a:pt x="88391" y="108203"/>
                </a:lnTo>
                <a:lnTo>
                  <a:pt x="85343" y="102107"/>
                </a:lnTo>
                <a:lnTo>
                  <a:pt x="79248" y="92963"/>
                </a:lnTo>
                <a:lnTo>
                  <a:pt x="67055" y="80771"/>
                </a:lnTo>
                <a:lnTo>
                  <a:pt x="57912" y="74675"/>
                </a:lnTo>
                <a:lnTo>
                  <a:pt x="51816" y="73151"/>
                </a:lnTo>
                <a:lnTo>
                  <a:pt x="45720" y="70103"/>
                </a:lnTo>
                <a:lnTo>
                  <a:pt x="39624" y="68580"/>
                </a:lnTo>
                <a:lnTo>
                  <a:pt x="32004" y="67056"/>
                </a:lnTo>
                <a:lnTo>
                  <a:pt x="22860" y="64007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8" name="object 508"/>
          <p:cNvSpPr/>
          <p:nvPr/>
        </p:nvSpPr>
        <p:spPr>
          <a:xfrm>
            <a:off x="8384045" y="6361696"/>
            <a:ext cx="79248" cy="67056"/>
          </a:xfrm>
          <a:custGeom>
            <a:avLst/>
            <a:gdLst/>
            <a:ahLst/>
            <a:cxnLst/>
            <a:rect l="l" t="t" r="r" b="b"/>
            <a:pathLst>
              <a:path w="79248" h="67056">
                <a:moveTo>
                  <a:pt x="62484" y="3049"/>
                </a:moveTo>
                <a:lnTo>
                  <a:pt x="65531" y="3049"/>
                </a:lnTo>
                <a:lnTo>
                  <a:pt x="67055" y="1524"/>
                </a:lnTo>
                <a:lnTo>
                  <a:pt x="70104" y="1524"/>
                </a:lnTo>
                <a:lnTo>
                  <a:pt x="73152" y="3049"/>
                </a:lnTo>
                <a:lnTo>
                  <a:pt x="74676" y="3049"/>
                </a:lnTo>
                <a:lnTo>
                  <a:pt x="76200" y="6096"/>
                </a:lnTo>
                <a:lnTo>
                  <a:pt x="76200" y="22861"/>
                </a:lnTo>
                <a:lnTo>
                  <a:pt x="77724" y="27432"/>
                </a:lnTo>
                <a:lnTo>
                  <a:pt x="77724" y="32005"/>
                </a:lnTo>
                <a:lnTo>
                  <a:pt x="79248" y="41149"/>
                </a:lnTo>
                <a:lnTo>
                  <a:pt x="76200" y="48768"/>
                </a:lnTo>
                <a:lnTo>
                  <a:pt x="71628" y="53340"/>
                </a:lnTo>
                <a:lnTo>
                  <a:pt x="70104" y="57912"/>
                </a:lnTo>
                <a:lnTo>
                  <a:pt x="67055" y="62484"/>
                </a:lnTo>
                <a:lnTo>
                  <a:pt x="64008" y="65532"/>
                </a:lnTo>
                <a:lnTo>
                  <a:pt x="57912" y="67056"/>
                </a:lnTo>
                <a:lnTo>
                  <a:pt x="54864" y="67056"/>
                </a:lnTo>
                <a:lnTo>
                  <a:pt x="51816" y="65532"/>
                </a:lnTo>
                <a:lnTo>
                  <a:pt x="48767" y="65532"/>
                </a:lnTo>
                <a:lnTo>
                  <a:pt x="47243" y="64008"/>
                </a:lnTo>
                <a:lnTo>
                  <a:pt x="44196" y="62484"/>
                </a:lnTo>
                <a:lnTo>
                  <a:pt x="42672" y="62484"/>
                </a:lnTo>
                <a:lnTo>
                  <a:pt x="41148" y="60961"/>
                </a:lnTo>
                <a:lnTo>
                  <a:pt x="39624" y="60961"/>
                </a:lnTo>
                <a:lnTo>
                  <a:pt x="38100" y="59437"/>
                </a:lnTo>
                <a:lnTo>
                  <a:pt x="33528" y="59437"/>
                </a:lnTo>
                <a:lnTo>
                  <a:pt x="30479" y="57912"/>
                </a:lnTo>
                <a:lnTo>
                  <a:pt x="25908" y="57912"/>
                </a:lnTo>
                <a:lnTo>
                  <a:pt x="24384" y="59437"/>
                </a:lnTo>
                <a:lnTo>
                  <a:pt x="22860" y="57912"/>
                </a:lnTo>
                <a:lnTo>
                  <a:pt x="16764" y="57912"/>
                </a:lnTo>
                <a:lnTo>
                  <a:pt x="13716" y="56388"/>
                </a:lnTo>
                <a:lnTo>
                  <a:pt x="10667" y="56388"/>
                </a:lnTo>
                <a:lnTo>
                  <a:pt x="4572" y="53340"/>
                </a:lnTo>
                <a:lnTo>
                  <a:pt x="3047" y="50293"/>
                </a:lnTo>
                <a:lnTo>
                  <a:pt x="4572" y="47244"/>
                </a:lnTo>
                <a:lnTo>
                  <a:pt x="1524" y="47244"/>
                </a:lnTo>
                <a:lnTo>
                  <a:pt x="1524" y="45720"/>
                </a:lnTo>
                <a:lnTo>
                  <a:pt x="0" y="44196"/>
                </a:lnTo>
                <a:lnTo>
                  <a:pt x="0" y="38100"/>
                </a:lnTo>
                <a:lnTo>
                  <a:pt x="3047" y="32005"/>
                </a:lnTo>
                <a:lnTo>
                  <a:pt x="4572" y="28956"/>
                </a:lnTo>
                <a:lnTo>
                  <a:pt x="6096" y="25908"/>
                </a:lnTo>
                <a:lnTo>
                  <a:pt x="9143" y="21337"/>
                </a:lnTo>
                <a:lnTo>
                  <a:pt x="10667" y="16764"/>
                </a:lnTo>
                <a:lnTo>
                  <a:pt x="12191" y="13717"/>
                </a:lnTo>
                <a:lnTo>
                  <a:pt x="15240" y="10668"/>
                </a:lnTo>
                <a:lnTo>
                  <a:pt x="16764" y="10668"/>
                </a:lnTo>
                <a:lnTo>
                  <a:pt x="19812" y="9144"/>
                </a:lnTo>
                <a:lnTo>
                  <a:pt x="21336" y="9144"/>
                </a:lnTo>
                <a:lnTo>
                  <a:pt x="24384" y="7620"/>
                </a:lnTo>
                <a:lnTo>
                  <a:pt x="33528" y="7620"/>
                </a:lnTo>
                <a:lnTo>
                  <a:pt x="36576" y="6096"/>
                </a:lnTo>
                <a:lnTo>
                  <a:pt x="39624" y="6096"/>
                </a:lnTo>
                <a:lnTo>
                  <a:pt x="51816" y="0"/>
                </a:lnTo>
                <a:lnTo>
                  <a:pt x="53340" y="1524"/>
                </a:lnTo>
                <a:lnTo>
                  <a:pt x="56388" y="1524"/>
                </a:lnTo>
                <a:lnTo>
                  <a:pt x="59436" y="4573"/>
                </a:lnTo>
                <a:lnTo>
                  <a:pt x="62484" y="3049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9" name="object 509"/>
          <p:cNvSpPr/>
          <p:nvPr/>
        </p:nvSpPr>
        <p:spPr>
          <a:xfrm>
            <a:off x="8387092" y="6369316"/>
            <a:ext cx="74676" cy="59436"/>
          </a:xfrm>
          <a:custGeom>
            <a:avLst/>
            <a:gdLst/>
            <a:ahLst/>
            <a:cxnLst/>
            <a:rect l="l" t="t" r="r" b="b"/>
            <a:pathLst>
              <a:path w="74676" h="59436">
                <a:moveTo>
                  <a:pt x="73153" y="0"/>
                </a:moveTo>
                <a:lnTo>
                  <a:pt x="71629" y="4573"/>
                </a:lnTo>
                <a:lnTo>
                  <a:pt x="70105" y="7620"/>
                </a:lnTo>
                <a:lnTo>
                  <a:pt x="70105" y="30480"/>
                </a:lnTo>
                <a:lnTo>
                  <a:pt x="67057" y="33529"/>
                </a:lnTo>
                <a:lnTo>
                  <a:pt x="64008" y="33529"/>
                </a:lnTo>
                <a:lnTo>
                  <a:pt x="62484" y="30480"/>
                </a:lnTo>
                <a:lnTo>
                  <a:pt x="62484" y="25909"/>
                </a:lnTo>
                <a:lnTo>
                  <a:pt x="64008" y="24385"/>
                </a:lnTo>
                <a:lnTo>
                  <a:pt x="67057" y="12192"/>
                </a:lnTo>
                <a:lnTo>
                  <a:pt x="64008" y="7620"/>
                </a:lnTo>
                <a:lnTo>
                  <a:pt x="64008" y="12192"/>
                </a:lnTo>
                <a:lnTo>
                  <a:pt x="60961" y="16764"/>
                </a:lnTo>
                <a:lnTo>
                  <a:pt x="59437" y="19812"/>
                </a:lnTo>
                <a:lnTo>
                  <a:pt x="54865" y="21336"/>
                </a:lnTo>
                <a:lnTo>
                  <a:pt x="56389" y="25909"/>
                </a:lnTo>
                <a:lnTo>
                  <a:pt x="56389" y="32004"/>
                </a:lnTo>
                <a:lnTo>
                  <a:pt x="53341" y="33529"/>
                </a:lnTo>
                <a:lnTo>
                  <a:pt x="50293" y="32004"/>
                </a:lnTo>
                <a:lnTo>
                  <a:pt x="47244" y="28956"/>
                </a:lnTo>
                <a:lnTo>
                  <a:pt x="41149" y="25909"/>
                </a:lnTo>
                <a:lnTo>
                  <a:pt x="38101" y="22861"/>
                </a:lnTo>
                <a:lnTo>
                  <a:pt x="35053" y="21336"/>
                </a:lnTo>
                <a:lnTo>
                  <a:pt x="30481" y="21336"/>
                </a:lnTo>
                <a:lnTo>
                  <a:pt x="32005" y="22861"/>
                </a:lnTo>
                <a:lnTo>
                  <a:pt x="36577" y="24385"/>
                </a:lnTo>
                <a:lnTo>
                  <a:pt x="50293" y="33529"/>
                </a:lnTo>
                <a:lnTo>
                  <a:pt x="53341" y="42673"/>
                </a:lnTo>
                <a:lnTo>
                  <a:pt x="53341" y="48768"/>
                </a:lnTo>
                <a:lnTo>
                  <a:pt x="50293" y="51817"/>
                </a:lnTo>
                <a:lnTo>
                  <a:pt x="47244" y="50292"/>
                </a:lnTo>
                <a:lnTo>
                  <a:pt x="44196" y="50292"/>
                </a:lnTo>
                <a:lnTo>
                  <a:pt x="38101" y="47244"/>
                </a:lnTo>
                <a:lnTo>
                  <a:pt x="35053" y="47244"/>
                </a:lnTo>
                <a:lnTo>
                  <a:pt x="32005" y="44197"/>
                </a:lnTo>
                <a:lnTo>
                  <a:pt x="30481" y="44197"/>
                </a:lnTo>
                <a:lnTo>
                  <a:pt x="27432" y="42673"/>
                </a:lnTo>
                <a:lnTo>
                  <a:pt x="18289" y="42673"/>
                </a:lnTo>
                <a:lnTo>
                  <a:pt x="15241" y="44197"/>
                </a:lnTo>
                <a:lnTo>
                  <a:pt x="9144" y="44197"/>
                </a:lnTo>
                <a:lnTo>
                  <a:pt x="6096" y="42673"/>
                </a:lnTo>
                <a:lnTo>
                  <a:pt x="3049" y="42673"/>
                </a:lnTo>
                <a:lnTo>
                  <a:pt x="1525" y="41148"/>
                </a:lnTo>
                <a:lnTo>
                  <a:pt x="0" y="41148"/>
                </a:lnTo>
                <a:lnTo>
                  <a:pt x="0" y="39624"/>
                </a:lnTo>
                <a:lnTo>
                  <a:pt x="0" y="45720"/>
                </a:lnTo>
                <a:lnTo>
                  <a:pt x="3049" y="47244"/>
                </a:lnTo>
                <a:lnTo>
                  <a:pt x="6096" y="47244"/>
                </a:lnTo>
                <a:lnTo>
                  <a:pt x="7620" y="48768"/>
                </a:lnTo>
                <a:lnTo>
                  <a:pt x="15241" y="48768"/>
                </a:lnTo>
                <a:lnTo>
                  <a:pt x="16765" y="50292"/>
                </a:lnTo>
                <a:lnTo>
                  <a:pt x="32005" y="50292"/>
                </a:lnTo>
                <a:lnTo>
                  <a:pt x="33529" y="51817"/>
                </a:lnTo>
                <a:lnTo>
                  <a:pt x="36577" y="51817"/>
                </a:lnTo>
                <a:lnTo>
                  <a:pt x="39625" y="53341"/>
                </a:lnTo>
                <a:lnTo>
                  <a:pt x="41149" y="54864"/>
                </a:lnTo>
                <a:lnTo>
                  <a:pt x="42673" y="54864"/>
                </a:lnTo>
                <a:lnTo>
                  <a:pt x="48769" y="57912"/>
                </a:lnTo>
                <a:lnTo>
                  <a:pt x="51817" y="57912"/>
                </a:lnTo>
                <a:lnTo>
                  <a:pt x="54865" y="59436"/>
                </a:lnTo>
                <a:lnTo>
                  <a:pt x="59437" y="57912"/>
                </a:lnTo>
                <a:lnTo>
                  <a:pt x="64008" y="53341"/>
                </a:lnTo>
                <a:lnTo>
                  <a:pt x="67057" y="44197"/>
                </a:lnTo>
                <a:lnTo>
                  <a:pt x="73153" y="39624"/>
                </a:lnTo>
                <a:lnTo>
                  <a:pt x="74677" y="32004"/>
                </a:lnTo>
                <a:lnTo>
                  <a:pt x="74677" y="24385"/>
                </a:lnTo>
                <a:lnTo>
                  <a:pt x="73153" y="18288"/>
                </a:lnTo>
                <a:lnTo>
                  <a:pt x="73153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0" name="object 510"/>
          <p:cNvSpPr/>
          <p:nvPr/>
        </p:nvSpPr>
        <p:spPr>
          <a:xfrm>
            <a:off x="8400809" y="6383033"/>
            <a:ext cx="7620" cy="6095"/>
          </a:xfrm>
          <a:custGeom>
            <a:avLst/>
            <a:gdLst/>
            <a:ahLst/>
            <a:cxnLst/>
            <a:rect l="l" t="t" r="r" b="b"/>
            <a:pathLst>
              <a:path w="7620" h="6095">
                <a:moveTo>
                  <a:pt x="0" y="6095"/>
                </a:moveTo>
                <a:lnTo>
                  <a:pt x="0" y="4571"/>
                </a:lnTo>
                <a:lnTo>
                  <a:pt x="1524" y="1524"/>
                </a:lnTo>
                <a:lnTo>
                  <a:pt x="3048" y="0"/>
                </a:lnTo>
                <a:lnTo>
                  <a:pt x="7620" y="0"/>
                </a:lnTo>
                <a:lnTo>
                  <a:pt x="7620" y="1524"/>
                </a:lnTo>
                <a:lnTo>
                  <a:pt x="4572" y="4571"/>
                </a:lnTo>
                <a:lnTo>
                  <a:pt x="3048" y="4571"/>
                </a:lnTo>
                <a:lnTo>
                  <a:pt x="1524" y="6095"/>
                </a:lnTo>
                <a:lnTo>
                  <a:pt x="0" y="6095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1" name="object 511"/>
          <p:cNvSpPr/>
          <p:nvPr/>
        </p:nvSpPr>
        <p:spPr>
          <a:xfrm>
            <a:off x="8425193" y="6379984"/>
            <a:ext cx="12192" cy="7620"/>
          </a:xfrm>
          <a:custGeom>
            <a:avLst/>
            <a:gdLst/>
            <a:ahLst/>
            <a:cxnLst/>
            <a:rect l="l" t="t" r="r" b="b"/>
            <a:pathLst>
              <a:path w="12192" h="7620">
                <a:moveTo>
                  <a:pt x="10668" y="6096"/>
                </a:moveTo>
                <a:lnTo>
                  <a:pt x="12192" y="4573"/>
                </a:lnTo>
                <a:lnTo>
                  <a:pt x="9143" y="1524"/>
                </a:lnTo>
                <a:lnTo>
                  <a:pt x="7619" y="1524"/>
                </a:lnTo>
                <a:lnTo>
                  <a:pt x="4572" y="0"/>
                </a:lnTo>
                <a:lnTo>
                  <a:pt x="3048" y="1524"/>
                </a:lnTo>
                <a:lnTo>
                  <a:pt x="3048" y="3049"/>
                </a:lnTo>
                <a:lnTo>
                  <a:pt x="1524" y="3049"/>
                </a:lnTo>
                <a:lnTo>
                  <a:pt x="0" y="4573"/>
                </a:lnTo>
                <a:lnTo>
                  <a:pt x="0" y="6096"/>
                </a:lnTo>
                <a:lnTo>
                  <a:pt x="1524" y="7620"/>
                </a:lnTo>
                <a:lnTo>
                  <a:pt x="9143" y="7620"/>
                </a:lnTo>
                <a:lnTo>
                  <a:pt x="10668" y="6096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2" name="object 512"/>
          <p:cNvSpPr/>
          <p:nvPr/>
        </p:nvSpPr>
        <p:spPr>
          <a:xfrm>
            <a:off x="8388617" y="6401320"/>
            <a:ext cx="35052" cy="9144"/>
          </a:xfrm>
          <a:custGeom>
            <a:avLst/>
            <a:gdLst/>
            <a:ahLst/>
            <a:cxnLst/>
            <a:rect l="l" t="t" r="r" b="b"/>
            <a:pathLst>
              <a:path w="35052" h="9144">
                <a:moveTo>
                  <a:pt x="0" y="9144"/>
                </a:moveTo>
                <a:lnTo>
                  <a:pt x="1524" y="7620"/>
                </a:lnTo>
                <a:lnTo>
                  <a:pt x="13716" y="7620"/>
                </a:lnTo>
                <a:lnTo>
                  <a:pt x="18288" y="6096"/>
                </a:lnTo>
                <a:lnTo>
                  <a:pt x="27432" y="6096"/>
                </a:lnTo>
                <a:lnTo>
                  <a:pt x="30480" y="9144"/>
                </a:lnTo>
                <a:lnTo>
                  <a:pt x="33528" y="9144"/>
                </a:lnTo>
                <a:lnTo>
                  <a:pt x="35052" y="7620"/>
                </a:lnTo>
                <a:lnTo>
                  <a:pt x="35052" y="6096"/>
                </a:lnTo>
                <a:lnTo>
                  <a:pt x="30480" y="1525"/>
                </a:lnTo>
                <a:lnTo>
                  <a:pt x="28956" y="1525"/>
                </a:lnTo>
                <a:lnTo>
                  <a:pt x="27432" y="0"/>
                </a:lnTo>
                <a:lnTo>
                  <a:pt x="25907" y="1525"/>
                </a:lnTo>
                <a:lnTo>
                  <a:pt x="22859" y="1525"/>
                </a:lnTo>
                <a:lnTo>
                  <a:pt x="21336" y="3049"/>
                </a:lnTo>
                <a:lnTo>
                  <a:pt x="18288" y="3049"/>
                </a:lnTo>
                <a:lnTo>
                  <a:pt x="15240" y="4572"/>
                </a:lnTo>
                <a:lnTo>
                  <a:pt x="3048" y="4572"/>
                </a:lnTo>
                <a:lnTo>
                  <a:pt x="1524" y="6096"/>
                </a:lnTo>
                <a:lnTo>
                  <a:pt x="0" y="9144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3" name="object 513"/>
          <p:cNvSpPr/>
          <p:nvPr/>
        </p:nvSpPr>
        <p:spPr>
          <a:xfrm>
            <a:off x="8402333" y="6366269"/>
            <a:ext cx="42672" cy="12191"/>
          </a:xfrm>
          <a:custGeom>
            <a:avLst/>
            <a:gdLst/>
            <a:ahLst/>
            <a:cxnLst/>
            <a:rect l="l" t="t" r="r" b="b"/>
            <a:pathLst>
              <a:path w="42672" h="12191">
                <a:moveTo>
                  <a:pt x="42672" y="12191"/>
                </a:moveTo>
                <a:lnTo>
                  <a:pt x="42672" y="10667"/>
                </a:lnTo>
                <a:lnTo>
                  <a:pt x="39624" y="7620"/>
                </a:lnTo>
                <a:lnTo>
                  <a:pt x="35052" y="4571"/>
                </a:lnTo>
                <a:lnTo>
                  <a:pt x="32003" y="4571"/>
                </a:lnTo>
                <a:lnTo>
                  <a:pt x="28955" y="3047"/>
                </a:lnTo>
                <a:lnTo>
                  <a:pt x="25908" y="3047"/>
                </a:lnTo>
                <a:lnTo>
                  <a:pt x="22860" y="4571"/>
                </a:lnTo>
                <a:lnTo>
                  <a:pt x="19812" y="9144"/>
                </a:lnTo>
                <a:lnTo>
                  <a:pt x="16764" y="10667"/>
                </a:lnTo>
                <a:lnTo>
                  <a:pt x="12191" y="10667"/>
                </a:lnTo>
                <a:lnTo>
                  <a:pt x="9143" y="9144"/>
                </a:lnTo>
                <a:lnTo>
                  <a:pt x="6096" y="9144"/>
                </a:lnTo>
                <a:lnTo>
                  <a:pt x="4572" y="7620"/>
                </a:lnTo>
                <a:lnTo>
                  <a:pt x="1524" y="7620"/>
                </a:lnTo>
                <a:lnTo>
                  <a:pt x="0" y="9144"/>
                </a:lnTo>
                <a:lnTo>
                  <a:pt x="1524" y="7620"/>
                </a:lnTo>
                <a:lnTo>
                  <a:pt x="7620" y="4571"/>
                </a:lnTo>
                <a:lnTo>
                  <a:pt x="10667" y="6095"/>
                </a:lnTo>
                <a:lnTo>
                  <a:pt x="12191" y="6095"/>
                </a:lnTo>
                <a:lnTo>
                  <a:pt x="13716" y="4571"/>
                </a:lnTo>
                <a:lnTo>
                  <a:pt x="18288" y="4571"/>
                </a:lnTo>
                <a:lnTo>
                  <a:pt x="19812" y="3047"/>
                </a:lnTo>
                <a:lnTo>
                  <a:pt x="22860" y="3047"/>
                </a:lnTo>
                <a:lnTo>
                  <a:pt x="24384" y="1523"/>
                </a:lnTo>
                <a:lnTo>
                  <a:pt x="25908" y="0"/>
                </a:lnTo>
                <a:lnTo>
                  <a:pt x="36576" y="0"/>
                </a:lnTo>
                <a:lnTo>
                  <a:pt x="41148" y="4571"/>
                </a:lnTo>
                <a:lnTo>
                  <a:pt x="42672" y="7620"/>
                </a:lnTo>
                <a:lnTo>
                  <a:pt x="42672" y="12191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4" name="object 514"/>
          <p:cNvSpPr/>
          <p:nvPr/>
        </p:nvSpPr>
        <p:spPr>
          <a:xfrm>
            <a:off x="9085085" y="7126745"/>
            <a:ext cx="207264" cy="35052"/>
          </a:xfrm>
          <a:custGeom>
            <a:avLst/>
            <a:gdLst/>
            <a:ahLst/>
            <a:cxnLst/>
            <a:rect l="l" t="t" r="r" b="b"/>
            <a:pathLst>
              <a:path w="207264" h="35052">
                <a:moveTo>
                  <a:pt x="188976" y="0"/>
                </a:moveTo>
                <a:lnTo>
                  <a:pt x="179832" y="4571"/>
                </a:lnTo>
                <a:lnTo>
                  <a:pt x="172212" y="6095"/>
                </a:lnTo>
                <a:lnTo>
                  <a:pt x="163068" y="7619"/>
                </a:lnTo>
                <a:lnTo>
                  <a:pt x="152400" y="12191"/>
                </a:lnTo>
                <a:lnTo>
                  <a:pt x="140208" y="13716"/>
                </a:lnTo>
                <a:lnTo>
                  <a:pt x="126491" y="15240"/>
                </a:lnTo>
                <a:lnTo>
                  <a:pt x="99060" y="21335"/>
                </a:lnTo>
                <a:lnTo>
                  <a:pt x="83820" y="24383"/>
                </a:lnTo>
                <a:lnTo>
                  <a:pt x="70103" y="25907"/>
                </a:lnTo>
                <a:lnTo>
                  <a:pt x="39624" y="28955"/>
                </a:lnTo>
                <a:lnTo>
                  <a:pt x="25908" y="30479"/>
                </a:lnTo>
                <a:lnTo>
                  <a:pt x="13715" y="30479"/>
                </a:lnTo>
                <a:lnTo>
                  <a:pt x="0" y="28955"/>
                </a:lnTo>
                <a:lnTo>
                  <a:pt x="12191" y="32004"/>
                </a:lnTo>
                <a:lnTo>
                  <a:pt x="25908" y="33528"/>
                </a:lnTo>
                <a:lnTo>
                  <a:pt x="41148" y="35052"/>
                </a:lnTo>
                <a:lnTo>
                  <a:pt x="88391" y="35052"/>
                </a:lnTo>
                <a:lnTo>
                  <a:pt x="103632" y="33528"/>
                </a:lnTo>
                <a:lnTo>
                  <a:pt x="120396" y="32004"/>
                </a:lnTo>
                <a:lnTo>
                  <a:pt x="135636" y="30479"/>
                </a:lnTo>
                <a:lnTo>
                  <a:pt x="163068" y="27431"/>
                </a:lnTo>
                <a:lnTo>
                  <a:pt x="175260" y="25907"/>
                </a:lnTo>
                <a:lnTo>
                  <a:pt x="185927" y="25907"/>
                </a:lnTo>
                <a:lnTo>
                  <a:pt x="195072" y="24383"/>
                </a:lnTo>
                <a:lnTo>
                  <a:pt x="202691" y="22859"/>
                </a:lnTo>
                <a:lnTo>
                  <a:pt x="207264" y="21335"/>
                </a:lnTo>
                <a:lnTo>
                  <a:pt x="188976" y="0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5" name="object 515"/>
          <p:cNvSpPr/>
          <p:nvPr/>
        </p:nvSpPr>
        <p:spPr>
          <a:xfrm>
            <a:off x="9368549" y="7099312"/>
            <a:ext cx="103632" cy="88392"/>
          </a:xfrm>
          <a:custGeom>
            <a:avLst/>
            <a:gdLst/>
            <a:ahLst/>
            <a:cxnLst/>
            <a:rect l="l" t="t" r="r" b="b"/>
            <a:pathLst>
              <a:path w="103632" h="88392">
                <a:moveTo>
                  <a:pt x="7620" y="18288"/>
                </a:moveTo>
                <a:lnTo>
                  <a:pt x="6096" y="15240"/>
                </a:lnTo>
                <a:lnTo>
                  <a:pt x="3048" y="12192"/>
                </a:lnTo>
                <a:lnTo>
                  <a:pt x="1524" y="9145"/>
                </a:lnTo>
                <a:lnTo>
                  <a:pt x="0" y="4573"/>
                </a:lnTo>
                <a:lnTo>
                  <a:pt x="7620" y="1524"/>
                </a:lnTo>
                <a:lnTo>
                  <a:pt x="16763" y="1524"/>
                </a:lnTo>
                <a:lnTo>
                  <a:pt x="27432" y="0"/>
                </a:lnTo>
                <a:lnTo>
                  <a:pt x="38100" y="1524"/>
                </a:lnTo>
                <a:lnTo>
                  <a:pt x="48768" y="4573"/>
                </a:lnTo>
                <a:lnTo>
                  <a:pt x="59436" y="6097"/>
                </a:lnTo>
                <a:lnTo>
                  <a:pt x="70104" y="10668"/>
                </a:lnTo>
                <a:lnTo>
                  <a:pt x="79248" y="15240"/>
                </a:lnTo>
                <a:lnTo>
                  <a:pt x="88392" y="21337"/>
                </a:lnTo>
                <a:lnTo>
                  <a:pt x="94487" y="28957"/>
                </a:lnTo>
                <a:lnTo>
                  <a:pt x="99060" y="36576"/>
                </a:lnTo>
                <a:lnTo>
                  <a:pt x="102108" y="44197"/>
                </a:lnTo>
                <a:lnTo>
                  <a:pt x="103632" y="54864"/>
                </a:lnTo>
                <a:lnTo>
                  <a:pt x="100584" y="65533"/>
                </a:lnTo>
                <a:lnTo>
                  <a:pt x="96012" y="76200"/>
                </a:lnTo>
                <a:lnTo>
                  <a:pt x="86868" y="88392"/>
                </a:lnTo>
                <a:lnTo>
                  <a:pt x="91439" y="82297"/>
                </a:lnTo>
                <a:lnTo>
                  <a:pt x="92963" y="76200"/>
                </a:lnTo>
                <a:lnTo>
                  <a:pt x="91439" y="68580"/>
                </a:lnTo>
                <a:lnTo>
                  <a:pt x="91439" y="62485"/>
                </a:lnTo>
                <a:lnTo>
                  <a:pt x="88392" y="54864"/>
                </a:lnTo>
                <a:lnTo>
                  <a:pt x="86868" y="48768"/>
                </a:lnTo>
                <a:lnTo>
                  <a:pt x="70104" y="32004"/>
                </a:lnTo>
                <a:lnTo>
                  <a:pt x="62484" y="27433"/>
                </a:lnTo>
                <a:lnTo>
                  <a:pt x="54863" y="24385"/>
                </a:lnTo>
                <a:lnTo>
                  <a:pt x="36575" y="18288"/>
                </a:lnTo>
                <a:lnTo>
                  <a:pt x="7620" y="18288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6" name="object 516"/>
          <p:cNvSpPr/>
          <p:nvPr/>
        </p:nvSpPr>
        <p:spPr>
          <a:xfrm>
            <a:off x="8879345" y="6829564"/>
            <a:ext cx="652272" cy="434340"/>
          </a:xfrm>
          <a:custGeom>
            <a:avLst/>
            <a:gdLst/>
            <a:ahLst/>
            <a:cxnLst/>
            <a:rect l="l" t="t" r="r" b="b"/>
            <a:pathLst>
              <a:path w="652272" h="434340">
                <a:moveTo>
                  <a:pt x="591312" y="413005"/>
                </a:moveTo>
                <a:lnTo>
                  <a:pt x="582167" y="414528"/>
                </a:lnTo>
                <a:lnTo>
                  <a:pt x="571500" y="416052"/>
                </a:lnTo>
                <a:lnTo>
                  <a:pt x="562355" y="416052"/>
                </a:lnTo>
                <a:lnTo>
                  <a:pt x="553212" y="414528"/>
                </a:lnTo>
                <a:lnTo>
                  <a:pt x="542543" y="411481"/>
                </a:lnTo>
                <a:lnTo>
                  <a:pt x="533400" y="409957"/>
                </a:lnTo>
                <a:lnTo>
                  <a:pt x="515112" y="400812"/>
                </a:lnTo>
                <a:lnTo>
                  <a:pt x="507491" y="397764"/>
                </a:lnTo>
                <a:lnTo>
                  <a:pt x="499872" y="391669"/>
                </a:lnTo>
                <a:lnTo>
                  <a:pt x="490728" y="387097"/>
                </a:lnTo>
                <a:lnTo>
                  <a:pt x="472440" y="368809"/>
                </a:lnTo>
                <a:lnTo>
                  <a:pt x="467867" y="362712"/>
                </a:lnTo>
                <a:lnTo>
                  <a:pt x="463296" y="358140"/>
                </a:lnTo>
                <a:lnTo>
                  <a:pt x="458724" y="352045"/>
                </a:lnTo>
                <a:lnTo>
                  <a:pt x="454152" y="344424"/>
                </a:lnTo>
                <a:lnTo>
                  <a:pt x="449579" y="338328"/>
                </a:lnTo>
                <a:lnTo>
                  <a:pt x="438912" y="327660"/>
                </a:lnTo>
                <a:lnTo>
                  <a:pt x="434340" y="321564"/>
                </a:lnTo>
                <a:lnTo>
                  <a:pt x="428243" y="315469"/>
                </a:lnTo>
                <a:lnTo>
                  <a:pt x="423672" y="309372"/>
                </a:lnTo>
                <a:lnTo>
                  <a:pt x="417576" y="303276"/>
                </a:lnTo>
                <a:lnTo>
                  <a:pt x="413004" y="297181"/>
                </a:lnTo>
                <a:lnTo>
                  <a:pt x="406908" y="291085"/>
                </a:lnTo>
                <a:lnTo>
                  <a:pt x="384048" y="260605"/>
                </a:lnTo>
                <a:lnTo>
                  <a:pt x="381000" y="256033"/>
                </a:lnTo>
                <a:lnTo>
                  <a:pt x="376428" y="248412"/>
                </a:lnTo>
                <a:lnTo>
                  <a:pt x="373379" y="243840"/>
                </a:lnTo>
                <a:lnTo>
                  <a:pt x="364236" y="231648"/>
                </a:lnTo>
                <a:lnTo>
                  <a:pt x="361188" y="227076"/>
                </a:lnTo>
                <a:lnTo>
                  <a:pt x="347472" y="213360"/>
                </a:lnTo>
                <a:lnTo>
                  <a:pt x="342900" y="210312"/>
                </a:lnTo>
                <a:lnTo>
                  <a:pt x="339852" y="205740"/>
                </a:lnTo>
                <a:lnTo>
                  <a:pt x="335279" y="202693"/>
                </a:lnTo>
                <a:lnTo>
                  <a:pt x="332231" y="201169"/>
                </a:lnTo>
                <a:lnTo>
                  <a:pt x="327660" y="199645"/>
                </a:lnTo>
                <a:lnTo>
                  <a:pt x="324612" y="198121"/>
                </a:lnTo>
                <a:lnTo>
                  <a:pt x="313943" y="198121"/>
                </a:lnTo>
                <a:lnTo>
                  <a:pt x="310896" y="196597"/>
                </a:lnTo>
                <a:lnTo>
                  <a:pt x="309372" y="195072"/>
                </a:lnTo>
                <a:lnTo>
                  <a:pt x="306324" y="193548"/>
                </a:lnTo>
                <a:lnTo>
                  <a:pt x="300228" y="187452"/>
                </a:lnTo>
                <a:lnTo>
                  <a:pt x="295655" y="184405"/>
                </a:lnTo>
                <a:lnTo>
                  <a:pt x="289560" y="178309"/>
                </a:lnTo>
                <a:lnTo>
                  <a:pt x="291084" y="178309"/>
                </a:lnTo>
                <a:lnTo>
                  <a:pt x="297179" y="175260"/>
                </a:lnTo>
                <a:lnTo>
                  <a:pt x="301752" y="173736"/>
                </a:lnTo>
                <a:lnTo>
                  <a:pt x="304800" y="172212"/>
                </a:lnTo>
                <a:lnTo>
                  <a:pt x="306324" y="169164"/>
                </a:lnTo>
                <a:lnTo>
                  <a:pt x="303276" y="166116"/>
                </a:lnTo>
                <a:lnTo>
                  <a:pt x="300228" y="166116"/>
                </a:lnTo>
                <a:lnTo>
                  <a:pt x="297179" y="164593"/>
                </a:lnTo>
                <a:lnTo>
                  <a:pt x="292608" y="166116"/>
                </a:lnTo>
                <a:lnTo>
                  <a:pt x="289560" y="166116"/>
                </a:lnTo>
                <a:lnTo>
                  <a:pt x="288036" y="167640"/>
                </a:lnTo>
                <a:lnTo>
                  <a:pt x="284988" y="169164"/>
                </a:lnTo>
                <a:lnTo>
                  <a:pt x="281940" y="169164"/>
                </a:lnTo>
                <a:lnTo>
                  <a:pt x="275843" y="172212"/>
                </a:lnTo>
                <a:lnTo>
                  <a:pt x="271272" y="172212"/>
                </a:lnTo>
                <a:lnTo>
                  <a:pt x="266700" y="173736"/>
                </a:lnTo>
                <a:lnTo>
                  <a:pt x="260604" y="173736"/>
                </a:lnTo>
                <a:lnTo>
                  <a:pt x="254508" y="175260"/>
                </a:lnTo>
                <a:lnTo>
                  <a:pt x="249936" y="175260"/>
                </a:lnTo>
                <a:lnTo>
                  <a:pt x="246888" y="176785"/>
                </a:lnTo>
                <a:lnTo>
                  <a:pt x="240791" y="176785"/>
                </a:lnTo>
                <a:lnTo>
                  <a:pt x="237743" y="175260"/>
                </a:lnTo>
                <a:lnTo>
                  <a:pt x="234696" y="175260"/>
                </a:lnTo>
                <a:lnTo>
                  <a:pt x="230124" y="173736"/>
                </a:lnTo>
                <a:lnTo>
                  <a:pt x="228600" y="172212"/>
                </a:lnTo>
                <a:lnTo>
                  <a:pt x="230124" y="169164"/>
                </a:lnTo>
                <a:lnTo>
                  <a:pt x="231648" y="167640"/>
                </a:lnTo>
                <a:lnTo>
                  <a:pt x="237743" y="164593"/>
                </a:lnTo>
                <a:lnTo>
                  <a:pt x="242316" y="161545"/>
                </a:lnTo>
                <a:lnTo>
                  <a:pt x="256031" y="147828"/>
                </a:lnTo>
                <a:lnTo>
                  <a:pt x="262128" y="140209"/>
                </a:lnTo>
                <a:lnTo>
                  <a:pt x="266700" y="132588"/>
                </a:lnTo>
                <a:lnTo>
                  <a:pt x="272796" y="126493"/>
                </a:lnTo>
                <a:lnTo>
                  <a:pt x="277367" y="120397"/>
                </a:lnTo>
                <a:lnTo>
                  <a:pt x="280416" y="111252"/>
                </a:lnTo>
                <a:lnTo>
                  <a:pt x="281940" y="108205"/>
                </a:lnTo>
                <a:lnTo>
                  <a:pt x="281940" y="106681"/>
                </a:lnTo>
                <a:lnTo>
                  <a:pt x="280416" y="105157"/>
                </a:lnTo>
                <a:lnTo>
                  <a:pt x="277367" y="105157"/>
                </a:lnTo>
                <a:lnTo>
                  <a:pt x="274320" y="106681"/>
                </a:lnTo>
                <a:lnTo>
                  <a:pt x="271272" y="109728"/>
                </a:lnTo>
                <a:lnTo>
                  <a:pt x="268224" y="114300"/>
                </a:lnTo>
                <a:lnTo>
                  <a:pt x="259079" y="126493"/>
                </a:lnTo>
                <a:lnTo>
                  <a:pt x="252984" y="134112"/>
                </a:lnTo>
                <a:lnTo>
                  <a:pt x="245364" y="140209"/>
                </a:lnTo>
                <a:lnTo>
                  <a:pt x="230124" y="155448"/>
                </a:lnTo>
                <a:lnTo>
                  <a:pt x="222504" y="161545"/>
                </a:lnTo>
                <a:lnTo>
                  <a:pt x="216408" y="164593"/>
                </a:lnTo>
                <a:lnTo>
                  <a:pt x="210312" y="169164"/>
                </a:lnTo>
                <a:lnTo>
                  <a:pt x="201167" y="172212"/>
                </a:lnTo>
                <a:lnTo>
                  <a:pt x="192024" y="173736"/>
                </a:lnTo>
                <a:lnTo>
                  <a:pt x="184404" y="175260"/>
                </a:lnTo>
                <a:lnTo>
                  <a:pt x="179831" y="173736"/>
                </a:lnTo>
                <a:lnTo>
                  <a:pt x="176784" y="172212"/>
                </a:lnTo>
                <a:lnTo>
                  <a:pt x="181355" y="167640"/>
                </a:lnTo>
                <a:lnTo>
                  <a:pt x="190500" y="160021"/>
                </a:lnTo>
                <a:lnTo>
                  <a:pt x="202691" y="150876"/>
                </a:lnTo>
                <a:lnTo>
                  <a:pt x="213360" y="141733"/>
                </a:lnTo>
                <a:lnTo>
                  <a:pt x="222504" y="131064"/>
                </a:lnTo>
                <a:lnTo>
                  <a:pt x="228600" y="121921"/>
                </a:lnTo>
                <a:lnTo>
                  <a:pt x="233172" y="114300"/>
                </a:lnTo>
                <a:lnTo>
                  <a:pt x="236220" y="105157"/>
                </a:lnTo>
                <a:lnTo>
                  <a:pt x="240791" y="99060"/>
                </a:lnTo>
                <a:lnTo>
                  <a:pt x="243840" y="92964"/>
                </a:lnTo>
                <a:lnTo>
                  <a:pt x="246888" y="85345"/>
                </a:lnTo>
                <a:lnTo>
                  <a:pt x="249936" y="74676"/>
                </a:lnTo>
                <a:lnTo>
                  <a:pt x="252984" y="60960"/>
                </a:lnTo>
                <a:lnTo>
                  <a:pt x="254508" y="47245"/>
                </a:lnTo>
                <a:lnTo>
                  <a:pt x="256031" y="38100"/>
                </a:lnTo>
                <a:lnTo>
                  <a:pt x="254508" y="35052"/>
                </a:lnTo>
                <a:lnTo>
                  <a:pt x="251460" y="41148"/>
                </a:lnTo>
                <a:lnTo>
                  <a:pt x="245364" y="59436"/>
                </a:lnTo>
                <a:lnTo>
                  <a:pt x="240791" y="74676"/>
                </a:lnTo>
                <a:lnTo>
                  <a:pt x="234696" y="89916"/>
                </a:lnTo>
                <a:lnTo>
                  <a:pt x="227076" y="103633"/>
                </a:lnTo>
                <a:lnTo>
                  <a:pt x="217931" y="117348"/>
                </a:lnTo>
                <a:lnTo>
                  <a:pt x="199643" y="135636"/>
                </a:lnTo>
                <a:lnTo>
                  <a:pt x="188976" y="143257"/>
                </a:lnTo>
                <a:lnTo>
                  <a:pt x="178308" y="149352"/>
                </a:lnTo>
                <a:lnTo>
                  <a:pt x="166116" y="153924"/>
                </a:lnTo>
                <a:lnTo>
                  <a:pt x="141731" y="160021"/>
                </a:lnTo>
                <a:lnTo>
                  <a:pt x="115824" y="160021"/>
                </a:lnTo>
                <a:lnTo>
                  <a:pt x="103631" y="158497"/>
                </a:lnTo>
                <a:lnTo>
                  <a:pt x="89916" y="155448"/>
                </a:lnTo>
                <a:lnTo>
                  <a:pt x="76200" y="150876"/>
                </a:lnTo>
                <a:lnTo>
                  <a:pt x="64008" y="144781"/>
                </a:lnTo>
                <a:lnTo>
                  <a:pt x="53340" y="138685"/>
                </a:lnTo>
                <a:lnTo>
                  <a:pt x="35052" y="120397"/>
                </a:lnTo>
                <a:lnTo>
                  <a:pt x="22860" y="99060"/>
                </a:lnTo>
                <a:lnTo>
                  <a:pt x="13716" y="77724"/>
                </a:lnTo>
                <a:lnTo>
                  <a:pt x="10667" y="65533"/>
                </a:lnTo>
                <a:lnTo>
                  <a:pt x="9143" y="54864"/>
                </a:lnTo>
                <a:lnTo>
                  <a:pt x="7620" y="42672"/>
                </a:lnTo>
                <a:lnTo>
                  <a:pt x="6096" y="32005"/>
                </a:lnTo>
                <a:lnTo>
                  <a:pt x="4572" y="22860"/>
                </a:lnTo>
                <a:lnTo>
                  <a:pt x="4572" y="0"/>
                </a:lnTo>
                <a:lnTo>
                  <a:pt x="3048" y="6097"/>
                </a:lnTo>
                <a:lnTo>
                  <a:pt x="1524" y="13716"/>
                </a:lnTo>
                <a:lnTo>
                  <a:pt x="0" y="22860"/>
                </a:lnTo>
                <a:lnTo>
                  <a:pt x="0" y="47245"/>
                </a:lnTo>
                <a:lnTo>
                  <a:pt x="1524" y="62485"/>
                </a:lnTo>
                <a:lnTo>
                  <a:pt x="3048" y="76200"/>
                </a:lnTo>
                <a:lnTo>
                  <a:pt x="6096" y="91440"/>
                </a:lnTo>
                <a:lnTo>
                  <a:pt x="9143" y="106681"/>
                </a:lnTo>
                <a:lnTo>
                  <a:pt x="15240" y="120397"/>
                </a:lnTo>
                <a:lnTo>
                  <a:pt x="22860" y="134112"/>
                </a:lnTo>
                <a:lnTo>
                  <a:pt x="32004" y="146305"/>
                </a:lnTo>
                <a:lnTo>
                  <a:pt x="42672" y="156972"/>
                </a:lnTo>
                <a:lnTo>
                  <a:pt x="56388" y="164593"/>
                </a:lnTo>
                <a:lnTo>
                  <a:pt x="71628" y="170688"/>
                </a:lnTo>
                <a:lnTo>
                  <a:pt x="89916" y="173736"/>
                </a:lnTo>
                <a:lnTo>
                  <a:pt x="109728" y="175260"/>
                </a:lnTo>
                <a:lnTo>
                  <a:pt x="128016" y="176785"/>
                </a:lnTo>
                <a:lnTo>
                  <a:pt x="144779" y="178309"/>
                </a:lnTo>
                <a:lnTo>
                  <a:pt x="163067" y="179833"/>
                </a:lnTo>
                <a:lnTo>
                  <a:pt x="193548" y="182881"/>
                </a:lnTo>
                <a:lnTo>
                  <a:pt x="234696" y="187452"/>
                </a:lnTo>
                <a:lnTo>
                  <a:pt x="245364" y="188976"/>
                </a:lnTo>
                <a:lnTo>
                  <a:pt x="272796" y="193548"/>
                </a:lnTo>
                <a:lnTo>
                  <a:pt x="278891" y="195072"/>
                </a:lnTo>
                <a:lnTo>
                  <a:pt x="288036" y="198121"/>
                </a:lnTo>
                <a:lnTo>
                  <a:pt x="281940" y="198121"/>
                </a:lnTo>
                <a:lnTo>
                  <a:pt x="280416" y="199645"/>
                </a:lnTo>
                <a:lnTo>
                  <a:pt x="277367" y="201169"/>
                </a:lnTo>
                <a:lnTo>
                  <a:pt x="275843" y="201169"/>
                </a:lnTo>
                <a:lnTo>
                  <a:pt x="272796" y="204216"/>
                </a:lnTo>
                <a:lnTo>
                  <a:pt x="284988" y="210312"/>
                </a:lnTo>
                <a:lnTo>
                  <a:pt x="300228" y="219457"/>
                </a:lnTo>
                <a:lnTo>
                  <a:pt x="309372" y="224028"/>
                </a:lnTo>
                <a:lnTo>
                  <a:pt x="318516" y="230124"/>
                </a:lnTo>
                <a:lnTo>
                  <a:pt x="326136" y="236221"/>
                </a:lnTo>
                <a:lnTo>
                  <a:pt x="335279" y="243840"/>
                </a:lnTo>
                <a:lnTo>
                  <a:pt x="344424" y="249936"/>
                </a:lnTo>
                <a:lnTo>
                  <a:pt x="362712" y="265176"/>
                </a:lnTo>
                <a:lnTo>
                  <a:pt x="388620" y="291085"/>
                </a:lnTo>
                <a:lnTo>
                  <a:pt x="394716" y="300228"/>
                </a:lnTo>
                <a:lnTo>
                  <a:pt x="402336" y="307848"/>
                </a:lnTo>
                <a:lnTo>
                  <a:pt x="409955" y="318516"/>
                </a:lnTo>
                <a:lnTo>
                  <a:pt x="419100" y="330709"/>
                </a:lnTo>
                <a:lnTo>
                  <a:pt x="428243" y="341376"/>
                </a:lnTo>
                <a:lnTo>
                  <a:pt x="435864" y="352045"/>
                </a:lnTo>
                <a:lnTo>
                  <a:pt x="445008" y="362712"/>
                </a:lnTo>
                <a:lnTo>
                  <a:pt x="452628" y="373381"/>
                </a:lnTo>
                <a:lnTo>
                  <a:pt x="461772" y="382524"/>
                </a:lnTo>
                <a:lnTo>
                  <a:pt x="470916" y="390145"/>
                </a:lnTo>
                <a:lnTo>
                  <a:pt x="480060" y="399288"/>
                </a:lnTo>
                <a:lnTo>
                  <a:pt x="489204" y="406909"/>
                </a:lnTo>
                <a:lnTo>
                  <a:pt x="498348" y="413005"/>
                </a:lnTo>
                <a:lnTo>
                  <a:pt x="509016" y="419100"/>
                </a:lnTo>
                <a:lnTo>
                  <a:pt x="518160" y="423672"/>
                </a:lnTo>
                <a:lnTo>
                  <a:pt x="539496" y="432816"/>
                </a:lnTo>
                <a:lnTo>
                  <a:pt x="550164" y="434340"/>
                </a:lnTo>
                <a:lnTo>
                  <a:pt x="571500" y="434340"/>
                </a:lnTo>
                <a:lnTo>
                  <a:pt x="577596" y="432816"/>
                </a:lnTo>
                <a:lnTo>
                  <a:pt x="585216" y="432816"/>
                </a:lnTo>
                <a:lnTo>
                  <a:pt x="591312" y="431293"/>
                </a:lnTo>
                <a:lnTo>
                  <a:pt x="598931" y="428245"/>
                </a:lnTo>
                <a:lnTo>
                  <a:pt x="617220" y="419100"/>
                </a:lnTo>
                <a:lnTo>
                  <a:pt x="621791" y="414528"/>
                </a:lnTo>
                <a:lnTo>
                  <a:pt x="627888" y="411481"/>
                </a:lnTo>
                <a:lnTo>
                  <a:pt x="630936" y="406909"/>
                </a:lnTo>
                <a:lnTo>
                  <a:pt x="635508" y="402336"/>
                </a:lnTo>
                <a:lnTo>
                  <a:pt x="638555" y="396240"/>
                </a:lnTo>
                <a:lnTo>
                  <a:pt x="641604" y="391669"/>
                </a:lnTo>
                <a:lnTo>
                  <a:pt x="647700" y="371857"/>
                </a:lnTo>
                <a:lnTo>
                  <a:pt x="650748" y="353569"/>
                </a:lnTo>
                <a:lnTo>
                  <a:pt x="652272" y="336805"/>
                </a:lnTo>
                <a:lnTo>
                  <a:pt x="650748" y="323088"/>
                </a:lnTo>
                <a:lnTo>
                  <a:pt x="650748" y="332233"/>
                </a:lnTo>
                <a:lnTo>
                  <a:pt x="649224" y="344424"/>
                </a:lnTo>
                <a:lnTo>
                  <a:pt x="646176" y="356616"/>
                </a:lnTo>
                <a:lnTo>
                  <a:pt x="640079" y="370333"/>
                </a:lnTo>
                <a:lnTo>
                  <a:pt x="632460" y="384048"/>
                </a:lnTo>
                <a:lnTo>
                  <a:pt x="623316" y="396240"/>
                </a:lnTo>
                <a:lnTo>
                  <a:pt x="609600" y="405385"/>
                </a:lnTo>
                <a:lnTo>
                  <a:pt x="591312" y="413005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7" name="object 517"/>
          <p:cNvSpPr/>
          <p:nvPr/>
        </p:nvSpPr>
        <p:spPr>
          <a:xfrm>
            <a:off x="9374645" y="7116076"/>
            <a:ext cx="85343" cy="71628"/>
          </a:xfrm>
          <a:custGeom>
            <a:avLst/>
            <a:gdLst/>
            <a:ahLst/>
            <a:cxnLst/>
            <a:rect l="l" t="t" r="r" b="b"/>
            <a:pathLst>
              <a:path w="85343" h="71628">
                <a:moveTo>
                  <a:pt x="0" y="1524"/>
                </a:moveTo>
                <a:lnTo>
                  <a:pt x="3048" y="4573"/>
                </a:lnTo>
                <a:lnTo>
                  <a:pt x="4572" y="7621"/>
                </a:lnTo>
                <a:lnTo>
                  <a:pt x="6096" y="10669"/>
                </a:lnTo>
                <a:lnTo>
                  <a:pt x="9143" y="15240"/>
                </a:lnTo>
                <a:lnTo>
                  <a:pt x="9143" y="16764"/>
                </a:lnTo>
                <a:lnTo>
                  <a:pt x="12191" y="19812"/>
                </a:lnTo>
                <a:lnTo>
                  <a:pt x="12191" y="21336"/>
                </a:lnTo>
                <a:lnTo>
                  <a:pt x="16764" y="19812"/>
                </a:lnTo>
                <a:lnTo>
                  <a:pt x="33528" y="19812"/>
                </a:lnTo>
                <a:lnTo>
                  <a:pt x="39624" y="21336"/>
                </a:lnTo>
                <a:lnTo>
                  <a:pt x="47243" y="22860"/>
                </a:lnTo>
                <a:lnTo>
                  <a:pt x="59436" y="25909"/>
                </a:lnTo>
                <a:lnTo>
                  <a:pt x="64008" y="28957"/>
                </a:lnTo>
                <a:lnTo>
                  <a:pt x="70104" y="33528"/>
                </a:lnTo>
                <a:lnTo>
                  <a:pt x="74676" y="36576"/>
                </a:lnTo>
                <a:lnTo>
                  <a:pt x="79248" y="42673"/>
                </a:lnTo>
                <a:lnTo>
                  <a:pt x="80772" y="48769"/>
                </a:lnTo>
                <a:lnTo>
                  <a:pt x="82296" y="54864"/>
                </a:lnTo>
                <a:lnTo>
                  <a:pt x="82296" y="62485"/>
                </a:lnTo>
                <a:lnTo>
                  <a:pt x="80772" y="71628"/>
                </a:lnTo>
                <a:lnTo>
                  <a:pt x="83820" y="64009"/>
                </a:lnTo>
                <a:lnTo>
                  <a:pt x="85343" y="57912"/>
                </a:lnTo>
                <a:lnTo>
                  <a:pt x="85343" y="44197"/>
                </a:lnTo>
                <a:lnTo>
                  <a:pt x="82296" y="38100"/>
                </a:lnTo>
                <a:lnTo>
                  <a:pt x="79248" y="32004"/>
                </a:lnTo>
                <a:lnTo>
                  <a:pt x="70104" y="19812"/>
                </a:lnTo>
                <a:lnTo>
                  <a:pt x="54864" y="10669"/>
                </a:lnTo>
                <a:lnTo>
                  <a:pt x="48767" y="6097"/>
                </a:lnTo>
                <a:lnTo>
                  <a:pt x="39624" y="3048"/>
                </a:lnTo>
                <a:lnTo>
                  <a:pt x="21336" y="0"/>
                </a:lnTo>
                <a:lnTo>
                  <a:pt x="10667" y="0"/>
                </a:lnTo>
                <a:lnTo>
                  <a:pt x="0" y="1524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8" name="object 518"/>
          <p:cNvSpPr/>
          <p:nvPr/>
        </p:nvSpPr>
        <p:spPr>
          <a:xfrm>
            <a:off x="9086609" y="7148080"/>
            <a:ext cx="214884" cy="19812"/>
          </a:xfrm>
          <a:custGeom>
            <a:avLst/>
            <a:gdLst/>
            <a:ahLst/>
            <a:cxnLst/>
            <a:rect l="l" t="t" r="r" b="b"/>
            <a:pathLst>
              <a:path w="214884" h="19812">
                <a:moveTo>
                  <a:pt x="0" y="9144"/>
                </a:moveTo>
                <a:lnTo>
                  <a:pt x="9144" y="10669"/>
                </a:lnTo>
                <a:lnTo>
                  <a:pt x="77724" y="10669"/>
                </a:lnTo>
                <a:lnTo>
                  <a:pt x="91440" y="9144"/>
                </a:lnTo>
                <a:lnTo>
                  <a:pt x="106679" y="9144"/>
                </a:lnTo>
                <a:lnTo>
                  <a:pt x="121920" y="7620"/>
                </a:lnTo>
                <a:lnTo>
                  <a:pt x="150876" y="7620"/>
                </a:lnTo>
                <a:lnTo>
                  <a:pt x="164591" y="6096"/>
                </a:lnTo>
                <a:lnTo>
                  <a:pt x="176784" y="4572"/>
                </a:lnTo>
                <a:lnTo>
                  <a:pt x="187452" y="3048"/>
                </a:lnTo>
                <a:lnTo>
                  <a:pt x="196596" y="1524"/>
                </a:lnTo>
                <a:lnTo>
                  <a:pt x="204215" y="0"/>
                </a:lnTo>
                <a:lnTo>
                  <a:pt x="205740" y="1524"/>
                </a:lnTo>
                <a:lnTo>
                  <a:pt x="207264" y="4572"/>
                </a:lnTo>
                <a:lnTo>
                  <a:pt x="210312" y="7620"/>
                </a:lnTo>
                <a:lnTo>
                  <a:pt x="211836" y="10669"/>
                </a:lnTo>
                <a:lnTo>
                  <a:pt x="214884" y="13717"/>
                </a:lnTo>
                <a:lnTo>
                  <a:pt x="214884" y="15241"/>
                </a:lnTo>
                <a:lnTo>
                  <a:pt x="210312" y="16765"/>
                </a:lnTo>
                <a:lnTo>
                  <a:pt x="204215" y="16765"/>
                </a:lnTo>
                <a:lnTo>
                  <a:pt x="195072" y="18289"/>
                </a:lnTo>
                <a:lnTo>
                  <a:pt x="170688" y="18289"/>
                </a:lnTo>
                <a:lnTo>
                  <a:pt x="156972" y="19812"/>
                </a:lnTo>
                <a:lnTo>
                  <a:pt x="74676" y="19812"/>
                </a:lnTo>
                <a:lnTo>
                  <a:pt x="59436" y="18289"/>
                </a:lnTo>
                <a:lnTo>
                  <a:pt x="42672" y="16765"/>
                </a:lnTo>
                <a:lnTo>
                  <a:pt x="27432" y="15241"/>
                </a:lnTo>
                <a:lnTo>
                  <a:pt x="12191" y="12193"/>
                </a:lnTo>
                <a:lnTo>
                  <a:pt x="0" y="9144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9" name="object 519"/>
          <p:cNvSpPr/>
          <p:nvPr/>
        </p:nvSpPr>
        <p:spPr>
          <a:xfrm>
            <a:off x="8623312" y="6735076"/>
            <a:ext cx="490729" cy="291084"/>
          </a:xfrm>
          <a:custGeom>
            <a:avLst/>
            <a:gdLst/>
            <a:ahLst/>
            <a:cxnLst/>
            <a:rect l="l" t="t" r="r" b="b"/>
            <a:pathLst>
              <a:path w="490729" h="291084">
                <a:moveTo>
                  <a:pt x="440437" y="237745"/>
                </a:moveTo>
                <a:lnTo>
                  <a:pt x="438912" y="240793"/>
                </a:lnTo>
                <a:lnTo>
                  <a:pt x="435864" y="245364"/>
                </a:lnTo>
                <a:lnTo>
                  <a:pt x="431293" y="249936"/>
                </a:lnTo>
                <a:lnTo>
                  <a:pt x="426721" y="256033"/>
                </a:lnTo>
                <a:lnTo>
                  <a:pt x="420624" y="262128"/>
                </a:lnTo>
                <a:lnTo>
                  <a:pt x="413005" y="268224"/>
                </a:lnTo>
                <a:lnTo>
                  <a:pt x="403861" y="274321"/>
                </a:lnTo>
                <a:lnTo>
                  <a:pt x="393193" y="280416"/>
                </a:lnTo>
                <a:lnTo>
                  <a:pt x="381000" y="284988"/>
                </a:lnTo>
                <a:lnTo>
                  <a:pt x="367285" y="288036"/>
                </a:lnTo>
                <a:lnTo>
                  <a:pt x="350521" y="291085"/>
                </a:lnTo>
                <a:lnTo>
                  <a:pt x="332233" y="291085"/>
                </a:lnTo>
                <a:lnTo>
                  <a:pt x="310897" y="289560"/>
                </a:lnTo>
                <a:lnTo>
                  <a:pt x="288037" y="286512"/>
                </a:lnTo>
                <a:lnTo>
                  <a:pt x="262129" y="280416"/>
                </a:lnTo>
                <a:lnTo>
                  <a:pt x="233173" y="269748"/>
                </a:lnTo>
                <a:lnTo>
                  <a:pt x="224029" y="265176"/>
                </a:lnTo>
                <a:lnTo>
                  <a:pt x="213361" y="262128"/>
                </a:lnTo>
                <a:lnTo>
                  <a:pt x="202693" y="257557"/>
                </a:lnTo>
                <a:lnTo>
                  <a:pt x="179833" y="243840"/>
                </a:lnTo>
                <a:lnTo>
                  <a:pt x="173737" y="239269"/>
                </a:lnTo>
                <a:lnTo>
                  <a:pt x="169164" y="234697"/>
                </a:lnTo>
                <a:lnTo>
                  <a:pt x="160021" y="228600"/>
                </a:lnTo>
                <a:lnTo>
                  <a:pt x="158497" y="225552"/>
                </a:lnTo>
                <a:lnTo>
                  <a:pt x="155449" y="222504"/>
                </a:lnTo>
                <a:lnTo>
                  <a:pt x="155449" y="220981"/>
                </a:lnTo>
                <a:lnTo>
                  <a:pt x="153924" y="219457"/>
                </a:lnTo>
                <a:lnTo>
                  <a:pt x="153924" y="217933"/>
                </a:lnTo>
                <a:lnTo>
                  <a:pt x="164593" y="217933"/>
                </a:lnTo>
                <a:lnTo>
                  <a:pt x="167641" y="216409"/>
                </a:lnTo>
                <a:lnTo>
                  <a:pt x="169164" y="214885"/>
                </a:lnTo>
                <a:lnTo>
                  <a:pt x="170688" y="211836"/>
                </a:lnTo>
                <a:lnTo>
                  <a:pt x="172212" y="207264"/>
                </a:lnTo>
                <a:lnTo>
                  <a:pt x="172212" y="199645"/>
                </a:lnTo>
                <a:lnTo>
                  <a:pt x="170688" y="201169"/>
                </a:lnTo>
                <a:lnTo>
                  <a:pt x="169164" y="204216"/>
                </a:lnTo>
                <a:lnTo>
                  <a:pt x="166117" y="208788"/>
                </a:lnTo>
                <a:lnTo>
                  <a:pt x="161545" y="211836"/>
                </a:lnTo>
                <a:lnTo>
                  <a:pt x="155449" y="214885"/>
                </a:lnTo>
                <a:lnTo>
                  <a:pt x="146305" y="213360"/>
                </a:lnTo>
                <a:lnTo>
                  <a:pt x="135637" y="210312"/>
                </a:lnTo>
                <a:lnTo>
                  <a:pt x="131064" y="207264"/>
                </a:lnTo>
                <a:lnTo>
                  <a:pt x="128017" y="205740"/>
                </a:lnTo>
                <a:lnTo>
                  <a:pt x="118873" y="199645"/>
                </a:lnTo>
                <a:lnTo>
                  <a:pt x="115824" y="198121"/>
                </a:lnTo>
                <a:lnTo>
                  <a:pt x="111253" y="198121"/>
                </a:lnTo>
                <a:lnTo>
                  <a:pt x="106681" y="196597"/>
                </a:lnTo>
                <a:lnTo>
                  <a:pt x="102109" y="198121"/>
                </a:lnTo>
                <a:lnTo>
                  <a:pt x="96012" y="199645"/>
                </a:lnTo>
                <a:lnTo>
                  <a:pt x="89917" y="199645"/>
                </a:lnTo>
                <a:lnTo>
                  <a:pt x="82297" y="198121"/>
                </a:lnTo>
                <a:lnTo>
                  <a:pt x="76200" y="198121"/>
                </a:lnTo>
                <a:lnTo>
                  <a:pt x="70105" y="196597"/>
                </a:lnTo>
                <a:lnTo>
                  <a:pt x="64009" y="193548"/>
                </a:lnTo>
                <a:lnTo>
                  <a:pt x="59437" y="193548"/>
                </a:lnTo>
                <a:lnTo>
                  <a:pt x="56388" y="192024"/>
                </a:lnTo>
                <a:lnTo>
                  <a:pt x="53341" y="188976"/>
                </a:lnTo>
                <a:lnTo>
                  <a:pt x="50293" y="187452"/>
                </a:lnTo>
                <a:lnTo>
                  <a:pt x="47245" y="184404"/>
                </a:lnTo>
                <a:lnTo>
                  <a:pt x="42673" y="181357"/>
                </a:lnTo>
                <a:lnTo>
                  <a:pt x="36576" y="175260"/>
                </a:lnTo>
                <a:lnTo>
                  <a:pt x="32005" y="172212"/>
                </a:lnTo>
                <a:lnTo>
                  <a:pt x="28957" y="169164"/>
                </a:lnTo>
                <a:lnTo>
                  <a:pt x="13717" y="150876"/>
                </a:lnTo>
                <a:lnTo>
                  <a:pt x="4573" y="132588"/>
                </a:lnTo>
                <a:lnTo>
                  <a:pt x="3049" y="126493"/>
                </a:lnTo>
                <a:lnTo>
                  <a:pt x="1524" y="120397"/>
                </a:lnTo>
                <a:lnTo>
                  <a:pt x="1524" y="117348"/>
                </a:lnTo>
                <a:lnTo>
                  <a:pt x="0" y="114300"/>
                </a:lnTo>
                <a:lnTo>
                  <a:pt x="10669" y="83821"/>
                </a:lnTo>
                <a:lnTo>
                  <a:pt x="21337" y="48769"/>
                </a:lnTo>
                <a:lnTo>
                  <a:pt x="33529" y="19812"/>
                </a:lnTo>
                <a:lnTo>
                  <a:pt x="44197" y="0"/>
                </a:lnTo>
                <a:lnTo>
                  <a:pt x="42673" y="7621"/>
                </a:lnTo>
                <a:lnTo>
                  <a:pt x="39624" y="15240"/>
                </a:lnTo>
                <a:lnTo>
                  <a:pt x="35053" y="25909"/>
                </a:lnTo>
                <a:lnTo>
                  <a:pt x="32005" y="38100"/>
                </a:lnTo>
                <a:lnTo>
                  <a:pt x="30481" y="51816"/>
                </a:lnTo>
                <a:lnTo>
                  <a:pt x="27433" y="67057"/>
                </a:lnTo>
                <a:lnTo>
                  <a:pt x="25909" y="82297"/>
                </a:lnTo>
                <a:lnTo>
                  <a:pt x="25909" y="112776"/>
                </a:lnTo>
                <a:lnTo>
                  <a:pt x="27433" y="126493"/>
                </a:lnTo>
                <a:lnTo>
                  <a:pt x="30481" y="138685"/>
                </a:lnTo>
                <a:lnTo>
                  <a:pt x="35053" y="150876"/>
                </a:lnTo>
                <a:lnTo>
                  <a:pt x="39624" y="158497"/>
                </a:lnTo>
                <a:lnTo>
                  <a:pt x="48769" y="166116"/>
                </a:lnTo>
                <a:lnTo>
                  <a:pt x="59437" y="169164"/>
                </a:lnTo>
                <a:lnTo>
                  <a:pt x="71629" y="169164"/>
                </a:lnTo>
                <a:lnTo>
                  <a:pt x="77724" y="166116"/>
                </a:lnTo>
                <a:lnTo>
                  <a:pt x="88393" y="156973"/>
                </a:lnTo>
                <a:lnTo>
                  <a:pt x="102109" y="144781"/>
                </a:lnTo>
                <a:lnTo>
                  <a:pt x="115824" y="131064"/>
                </a:lnTo>
                <a:lnTo>
                  <a:pt x="129541" y="115824"/>
                </a:lnTo>
                <a:lnTo>
                  <a:pt x="140209" y="100585"/>
                </a:lnTo>
                <a:lnTo>
                  <a:pt x="150876" y="86869"/>
                </a:lnTo>
                <a:lnTo>
                  <a:pt x="155449" y="77724"/>
                </a:lnTo>
                <a:lnTo>
                  <a:pt x="155449" y="85345"/>
                </a:lnTo>
                <a:lnTo>
                  <a:pt x="152400" y="94488"/>
                </a:lnTo>
                <a:lnTo>
                  <a:pt x="147829" y="102109"/>
                </a:lnTo>
                <a:lnTo>
                  <a:pt x="143257" y="111252"/>
                </a:lnTo>
                <a:lnTo>
                  <a:pt x="137161" y="120397"/>
                </a:lnTo>
                <a:lnTo>
                  <a:pt x="132588" y="128016"/>
                </a:lnTo>
                <a:lnTo>
                  <a:pt x="128017" y="134112"/>
                </a:lnTo>
                <a:lnTo>
                  <a:pt x="126493" y="140209"/>
                </a:lnTo>
                <a:lnTo>
                  <a:pt x="123445" y="147828"/>
                </a:lnTo>
                <a:lnTo>
                  <a:pt x="120397" y="150876"/>
                </a:lnTo>
                <a:lnTo>
                  <a:pt x="121921" y="152400"/>
                </a:lnTo>
                <a:lnTo>
                  <a:pt x="126493" y="153924"/>
                </a:lnTo>
                <a:lnTo>
                  <a:pt x="138685" y="153924"/>
                </a:lnTo>
                <a:lnTo>
                  <a:pt x="163069" y="147828"/>
                </a:lnTo>
                <a:lnTo>
                  <a:pt x="172212" y="141733"/>
                </a:lnTo>
                <a:lnTo>
                  <a:pt x="182881" y="137160"/>
                </a:lnTo>
                <a:lnTo>
                  <a:pt x="190500" y="129540"/>
                </a:lnTo>
                <a:lnTo>
                  <a:pt x="198121" y="123445"/>
                </a:lnTo>
                <a:lnTo>
                  <a:pt x="205741" y="115824"/>
                </a:lnTo>
                <a:lnTo>
                  <a:pt x="211837" y="108204"/>
                </a:lnTo>
                <a:lnTo>
                  <a:pt x="217933" y="102109"/>
                </a:lnTo>
                <a:lnTo>
                  <a:pt x="227076" y="89916"/>
                </a:lnTo>
                <a:lnTo>
                  <a:pt x="230124" y="85345"/>
                </a:lnTo>
                <a:lnTo>
                  <a:pt x="233173" y="82297"/>
                </a:lnTo>
                <a:lnTo>
                  <a:pt x="234697" y="79248"/>
                </a:lnTo>
                <a:lnTo>
                  <a:pt x="236221" y="80773"/>
                </a:lnTo>
                <a:lnTo>
                  <a:pt x="237745" y="85345"/>
                </a:lnTo>
                <a:lnTo>
                  <a:pt x="236221" y="89916"/>
                </a:lnTo>
                <a:lnTo>
                  <a:pt x="233173" y="97536"/>
                </a:lnTo>
                <a:lnTo>
                  <a:pt x="230124" y="106681"/>
                </a:lnTo>
                <a:lnTo>
                  <a:pt x="225553" y="115824"/>
                </a:lnTo>
                <a:lnTo>
                  <a:pt x="219457" y="124969"/>
                </a:lnTo>
                <a:lnTo>
                  <a:pt x="214885" y="131064"/>
                </a:lnTo>
                <a:lnTo>
                  <a:pt x="208788" y="135636"/>
                </a:lnTo>
                <a:lnTo>
                  <a:pt x="188976" y="147828"/>
                </a:lnTo>
                <a:lnTo>
                  <a:pt x="173737" y="160021"/>
                </a:lnTo>
                <a:lnTo>
                  <a:pt x="164593" y="173736"/>
                </a:lnTo>
                <a:lnTo>
                  <a:pt x="158497" y="185928"/>
                </a:lnTo>
                <a:lnTo>
                  <a:pt x="155449" y="198121"/>
                </a:lnTo>
                <a:lnTo>
                  <a:pt x="152400" y="207264"/>
                </a:lnTo>
                <a:lnTo>
                  <a:pt x="152400" y="214885"/>
                </a:lnTo>
                <a:lnTo>
                  <a:pt x="150876" y="216409"/>
                </a:lnTo>
                <a:lnTo>
                  <a:pt x="153924" y="217933"/>
                </a:lnTo>
                <a:lnTo>
                  <a:pt x="163069" y="220981"/>
                </a:lnTo>
                <a:lnTo>
                  <a:pt x="175261" y="224028"/>
                </a:lnTo>
                <a:lnTo>
                  <a:pt x="179833" y="225552"/>
                </a:lnTo>
                <a:lnTo>
                  <a:pt x="184405" y="225552"/>
                </a:lnTo>
                <a:lnTo>
                  <a:pt x="190500" y="222504"/>
                </a:lnTo>
                <a:lnTo>
                  <a:pt x="193549" y="222504"/>
                </a:lnTo>
                <a:lnTo>
                  <a:pt x="196597" y="220981"/>
                </a:lnTo>
                <a:lnTo>
                  <a:pt x="202693" y="220981"/>
                </a:lnTo>
                <a:lnTo>
                  <a:pt x="208788" y="224028"/>
                </a:lnTo>
                <a:lnTo>
                  <a:pt x="210312" y="227076"/>
                </a:lnTo>
                <a:lnTo>
                  <a:pt x="214885" y="230124"/>
                </a:lnTo>
                <a:lnTo>
                  <a:pt x="219457" y="230124"/>
                </a:lnTo>
                <a:lnTo>
                  <a:pt x="220981" y="227076"/>
                </a:lnTo>
                <a:lnTo>
                  <a:pt x="220981" y="214885"/>
                </a:lnTo>
                <a:lnTo>
                  <a:pt x="222505" y="211836"/>
                </a:lnTo>
                <a:lnTo>
                  <a:pt x="224029" y="210312"/>
                </a:lnTo>
                <a:lnTo>
                  <a:pt x="227076" y="208788"/>
                </a:lnTo>
                <a:lnTo>
                  <a:pt x="228600" y="210312"/>
                </a:lnTo>
                <a:lnTo>
                  <a:pt x="231649" y="214885"/>
                </a:lnTo>
                <a:lnTo>
                  <a:pt x="236221" y="220981"/>
                </a:lnTo>
                <a:lnTo>
                  <a:pt x="245364" y="236221"/>
                </a:lnTo>
                <a:lnTo>
                  <a:pt x="257557" y="245364"/>
                </a:lnTo>
                <a:lnTo>
                  <a:pt x="263653" y="248412"/>
                </a:lnTo>
                <a:lnTo>
                  <a:pt x="268224" y="251460"/>
                </a:lnTo>
                <a:lnTo>
                  <a:pt x="272797" y="252985"/>
                </a:lnTo>
                <a:lnTo>
                  <a:pt x="275845" y="254509"/>
                </a:lnTo>
                <a:lnTo>
                  <a:pt x="281941" y="259081"/>
                </a:lnTo>
                <a:lnTo>
                  <a:pt x="286512" y="263652"/>
                </a:lnTo>
                <a:lnTo>
                  <a:pt x="292609" y="266700"/>
                </a:lnTo>
                <a:lnTo>
                  <a:pt x="298705" y="268224"/>
                </a:lnTo>
                <a:lnTo>
                  <a:pt x="303276" y="271273"/>
                </a:lnTo>
                <a:lnTo>
                  <a:pt x="307849" y="272797"/>
                </a:lnTo>
                <a:lnTo>
                  <a:pt x="316993" y="272797"/>
                </a:lnTo>
                <a:lnTo>
                  <a:pt x="321564" y="274321"/>
                </a:lnTo>
                <a:lnTo>
                  <a:pt x="324612" y="272797"/>
                </a:lnTo>
                <a:lnTo>
                  <a:pt x="329185" y="272797"/>
                </a:lnTo>
                <a:lnTo>
                  <a:pt x="332233" y="271273"/>
                </a:lnTo>
                <a:lnTo>
                  <a:pt x="341376" y="271273"/>
                </a:lnTo>
                <a:lnTo>
                  <a:pt x="344424" y="269748"/>
                </a:lnTo>
                <a:lnTo>
                  <a:pt x="361188" y="269748"/>
                </a:lnTo>
                <a:lnTo>
                  <a:pt x="362712" y="268224"/>
                </a:lnTo>
                <a:lnTo>
                  <a:pt x="368809" y="263652"/>
                </a:lnTo>
                <a:lnTo>
                  <a:pt x="377953" y="257557"/>
                </a:lnTo>
                <a:lnTo>
                  <a:pt x="394717" y="246888"/>
                </a:lnTo>
                <a:lnTo>
                  <a:pt x="423673" y="228600"/>
                </a:lnTo>
                <a:lnTo>
                  <a:pt x="445009" y="205740"/>
                </a:lnTo>
                <a:lnTo>
                  <a:pt x="460249" y="182881"/>
                </a:lnTo>
                <a:lnTo>
                  <a:pt x="472441" y="160021"/>
                </a:lnTo>
                <a:lnTo>
                  <a:pt x="481585" y="138685"/>
                </a:lnTo>
                <a:lnTo>
                  <a:pt x="486157" y="120397"/>
                </a:lnTo>
                <a:lnTo>
                  <a:pt x="489205" y="106681"/>
                </a:lnTo>
                <a:lnTo>
                  <a:pt x="490729" y="97536"/>
                </a:lnTo>
                <a:lnTo>
                  <a:pt x="487681" y="120397"/>
                </a:lnTo>
                <a:lnTo>
                  <a:pt x="483109" y="141733"/>
                </a:lnTo>
                <a:lnTo>
                  <a:pt x="477012" y="163069"/>
                </a:lnTo>
                <a:lnTo>
                  <a:pt x="469393" y="182881"/>
                </a:lnTo>
                <a:lnTo>
                  <a:pt x="461773" y="201169"/>
                </a:lnTo>
                <a:lnTo>
                  <a:pt x="454153" y="216409"/>
                </a:lnTo>
                <a:lnTo>
                  <a:pt x="446533" y="228600"/>
                </a:lnTo>
                <a:lnTo>
                  <a:pt x="440437" y="237745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0" name="object 520"/>
          <p:cNvSpPr/>
          <p:nvPr/>
        </p:nvSpPr>
        <p:spPr>
          <a:xfrm>
            <a:off x="8416049" y="6393701"/>
            <a:ext cx="233172" cy="472439"/>
          </a:xfrm>
          <a:custGeom>
            <a:avLst/>
            <a:gdLst/>
            <a:ahLst/>
            <a:cxnLst/>
            <a:rect l="l" t="t" r="r" b="b"/>
            <a:pathLst>
              <a:path w="233172" h="472439">
                <a:moveTo>
                  <a:pt x="231648" y="458723"/>
                </a:moveTo>
                <a:lnTo>
                  <a:pt x="230124" y="455675"/>
                </a:lnTo>
                <a:lnTo>
                  <a:pt x="228600" y="454151"/>
                </a:lnTo>
                <a:lnTo>
                  <a:pt x="225551" y="452627"/>
                </a:lnTo>
                <a:lnTo>
                  <a:pt x="219456" y="446532"/>
                </a:lnTo>
                <a:lnTo>
                  <a:pt x="216408" y="445008"/>
                </a:lnTo>
                <a:lnTo>
                  <a:pt x="214884" y="443484"/>
                </a:lnTo>
                <a:lnTo>
                  <a:pt x="213360" y="441960"/>
                </a:lnTo>
                <a:lnTo>
                  <a:pt x="213360" y="440435"/>
                </a:lnTo>
                <a:lnTo>
                  <a:pt x="208787" y="431291"/>
                </a:lnTo>
                <a:lnTo>
                  <a:pt x="204216" y="425196"/>
                </a:lnTo>
                <a:lnTo>
                  <a:pt x="201168" y="417575"/>
                </a:lnTo>
                <a:lnTo>
                  <a:pt x="196596" y="409956"/>
                </a:lnTo>
                <a:lnTo>
                  <a:pt x="192024" y="400811"/>
                </a:lnTo>
                <a:lnTo>
                  <a:pt x="190500" y="391668"/>
                </a:lnTo>
                <a:lnTo>
                  <a:pt x="188975" y="388620"/>
                </a:lnTo>
                <a:lnTo>
                  <a:pt x="188975" y="385572"/>
                </a:lnTo>
                <a:lnTo>
                  <a:pt x="185927" y="379475"/>
                </a:lnTo>
                <a:lnTo>
                  <a:pt x="185927" y="377951"/>
                </a:lnTo>
                <a:lnTo>
                  <a:pt x="188975" y="374903"/>
                </a:lnTo>
                <a:lnTo>
                  <a:pt x="193548" y="374903"/>
                </a:lnTo>
                <a:lnTo>
                  <a:pt x="201168" y="370332"/>
                </a:lnTo>
                <a:lnTo>
                  <a:pt x="205739" y="359663"/>
                </a:lnTo>
                <a:lnTo>
                  <a:pt x="205739" y="348996"/>
                </a:lnTo>
                <a:lnTo>
                  <a:pt x="202692" y="345948"/>
                </a:lnTo>
                <a:lnTo>
                  <a:pt x="198120" y="345948"/>
                </a:lnTo>
                <a:lnTo>
                  <a:pt x="192024" y="348996"/>
                </a:lnTo>
                <a:lnTo>
                  <a:pt x="184404" y="348996"/>
                </a:lnTo>
                <a:lnTo>
                  <a:pt x="178308" y="345948"/>
                </a:lnTo>
                <a:lnTo>
                  <a:pt x="175260" y="342899"/>
                </a:lnTo>
                <a:lnTo>
                  <a:pt x="172212" y="336803"/>
                </a:lnTo>
                <a:lnTo>
                  <a:pt x="170687" y="326135"/>
                </a:lnTo>
                <a:lnTo>
                  <a:pt x="169163" y="313944"/>
                </a:lnTo>
                <a:lnTo>
                  <a:pt x="167639" y="301751"/>
                </a:lnTo>
                <a:lnTo>
                  <a:pt x="167639" y="289560"/>
                </a:lnTo>
                <a:lnTo>
                  <a:pt x="169163" y="277368"/>
                </a:lnTo>
                <a:lnTo>
                  <a:pt x="169163" y="268223"/>
                </a:lnTo>
                <a:lnTo>
                  <a:pt x="170687" y="262127"/>
                </a:lnTo>
                <a:lnTo>
                  <a:pt x="173736" y="256032"/>
                </a:lnTo>
                <a:lnTo>
                  <a:pt x="173736" y="242315"/>
                </a:lnTo>
                <a:lnTo>
                  <a:pt x="172212" y="236220"/>
                </a:lnTo>
                <a:lnTo>
                  <a:pt x="169163" y="231648"/>
                </a:lnTo>
                <a:lnTo>
                  <a:pt x="164592" y="227075"/>
                </a:lnTo>
                <a:lnTo>
                  <a:pt x="158496" y="217932"/>
                </a:lnTo>
                <a:lnTo>
                  <a:pt x="156972" y="214884"/>
                </a:lnTo>
                <a:lnTo>
                  <a:pt x="156972" y="210311"/>
                </a:lnTo>
                <a:lnTo>
                  <a:pt x="155448" y="204215"/>
                </a:lnTo>
                <a:lnTo>
                  <a:pt x="153924" y="198120"/>
                </a:lnTo>
                <a:lnTo>
                  <a:pt x="152400" y="192023"/>
                </a:lnTo>
                <a:lnTo>
                  <a:pt x="150875" y="184403"/>
                </a:lnTo>
                <a:lnTo>
                  <a:pt x="147827" y="175260"/>
                </a:lnTo>
                <a:lnTo>
                  <a:pt x="144780" y="164591"/>
                </a:lnTo>
                <a:lnTo>
                  <a:pt x="140208" y="155448"/>
                </a:lnTo>
                <a:lnTo>
                  <a:pt x="137160" y="144779"/>
                </a:lnTo>
                <a:lnTo>
                  <a:pt x="126492" y="123444"/>
                </a:lnTo>
                <a:lnTo>
                  <a:pt x="121920" y="112775"/>
                </a:lnTo>
                <a:lnTo>
                  <a:pt x="117348" y="99059"/>
                </a:lnTo>
                <a:lnTo>
                  <a:pt x="111251" y="88391"/>
                </a:lnTo>
                <a:lnTo>
                  <a:pt x="106680" y="77724"/>
                </a:lnTo>
                <a:lnTo>
                  <a:pt x="100584" y="68579"/>
                </a:lnTo>
                <a:lnTo>
                  <a:pt x="96012" y="60959"/>
                </a:lnTo>
                <a:lnTo>
                  <a:pt x="89916" y="56388"/>
                </a:lnTo>
                <a:lnTo>
                  <a:pt x="83820" y="50291"/>
                </a:lnTo>
                <a:lnTo>
                  <a:pt x="79248" y="47244"/>
                </a:lnTo>
                <a:lnTo>
                  <a:pt x="76200" y="44195"/>
                </a:lnTo>
                <a:lnTo>
                  <a:pt x="70104" y="36576"/>
                </a:lnTo>
                <a:lnTo>
                  <a:pt x="70104" y="22859"/>
                </a:lnTo>
                <a:lnTo>
                  <a:pt x="71627" y="16763"/>
                </a:lnTo>
                <a:lnTo>
                  <a:pt x="71627" y="12191"/>
                </a:lnTo>
                <a:lnTo>
                  <a:pt x="68580" y="6095"/>
                </a:lnTo>
                <a:lnTo>
                  <a:pt x="64008" y="1524"/>
                </a:lnTo>
                <a:lnTo>
                  <a:pt x="65532" y="12191"/>
                </a:lnTo>
                <a:lnTo>
                  <a:pt x="64008" y="21335"/>
                </a:lnTo>
                <a:lnTo>
                  <a:pt x="60960" y="28956"/>
                </a:lnTo>
                <a:lnTo>
                  <a:pt x="54863" y="35051"/>
                </a:lnTo>
                <a:lnTo>
                  <a:pt x="53339" y="32003"/>
                </a:lnTo>
                <a:lnTo>
                  <a:pt x="53339" y="25907"/>
                </a:lnTo>
                <a:lnTo>
                  <a:pt x="54863" y="16763"/>
                </a:lnTo>
                <a:lnTo>
                  <a:pt x="56387" y="10668"/>
                </a:lnTo>
                <a:lnTo>
                  <a:pt x="56387" y="6095"/>
                </a:lnTo>
                <a:lnTo>
                  <a:pt x="53339" y="1524"/>
                </a:lnTo>
                <a:lnTo>
                  <a:pt x="51816" y="0"/>
                </a:lnTo>
                <a:lnTo>
                  <a:pt x="51816" y="7619"/>
                </a:lnTo>
                <a:lnTo>
                  <a:pt x="48768" y="18288"/>
                </a:lnTo>
                <a:lnTo>
                  <a:pt x="44196" y="25907"/>
                </a:lnTo>
                <a:lnTo>
                  <a:pt x="39624" y="30479"/>
                </a:lnTo>
                <a:lnTo>
                  <a:pt x="32004" y="32003"/>
                </a:lnTo>
                <a:lnTo>
                  <a:pt x="25908" y="30479"/>
                </a:lnTo>
                <a:lnTo>
                  <a:pt x="19812" y="27432"/>
                </a:lnTo>
                <a:lnTo>
                  <a:pt x="15239" y="25907"/>
                </a:lnTo>
                <a:lnTo>
                  <a:pt x="10668" y="21335"/>
                </a:lnTo>
                <a:lnTo>
                  <a:pt x="6096" y="18288"/>
                </a:lnTo>
                <a:lnTo>
                  <a:pt x="3048" y="13715"/>
                </a:lnTo>
                <a:lnTo>
                  <a:pt x="0" y="10668"/>
                </a:lnTo>
                <a:lnTo>
                  <a:pt x="1524" y="16763"/>
                </a:lnTo>
                <a:lnTo>
                  <a:pt x="3048" y="19812"/>
                </a:lnTo>
                <a:lnTo>
                  <a:pt x="4572" y="24383"/>
                </a:lnTo>
                <a:lnTo>
                  <a:pt x="6096" y="27432"/>
                </a:lnTo>
                <a:lnTo>
                  <a:pt x="10668" y="30479"/>
                </a:lnTo>
                <a:lnTo>
                  <a:pt x="19812" y="33527"/>
                </a:lnTo>
                <a:lnTo>
                  <a:pt x="27432" y="36576"/>
                </a:lnTo>
                <a:lnTo>
                  <a:pt x="32004" y="36576"/>
                </a:lnTo>
                <a:lnTo>
                  <a:pt x="36575" y="38100"/>
                </a:lnTo>
                <a:lnTo>
                  <a:pt x="39624" y="38100"/>
                </a:lnTo>
                <a:lnTo>
                  <a:pt x="45720" y="39624"/>
                </a:lnTo>
                <a:lnTo>
                  <a:pt x="54863" y="42671"/>
                </a:lnTo>
                <a:lnTo>
                  <a:pt x="59436" y="45719"/>
                </a:lnTo>
                <a:lnTo>
                  <a:pt x="65532" y="48768"/>
                </a:lnTo>
                <a:lnTo>
                  <a:pt x="70104" y="53339"/>
                </a:lnTo>
                <a:lnTo>
                  <a:pt x="76200" y="57912"/>
                </a:lnTo>
                <a:lnTo>
                  <a:pt x="86868" y="68579"/>
                </a:lnTo>
                <a:lnTo>
                  <a:pt x="96012" y="83819"/>
                </a:lnTo>
                <a:lnTo>
                  <a:pt x="102108" y="92963"/>
                </a:lnTo>
                <a:lnTo>
                  <a:pt x="111251" y="114299"/>
                </a:lnTo>
                <a:lnTo>
                  <a:pt x="114300" y="123444"/>
                </a:lnTo>
                <a:lnTo>
                  <a:pt x="118872" y="134111"/>
                </a:lnTo>
                <a:lnTo>
                  <a:pt x="123444" y="143256"/>
                </a:lnTo>
                <a:lnTo>
                  <a:pt x="126492" y="152399"/>
                </a:lnTo>
                <a:lnTo>
                  <a:pt x="132587" y="170687"/>
                </a:lnTo>
                <a:lnTo>
                  <a:pt x="141732" y="202691"/>
                </a:lnTo>
                <a:lnTo>
                  <a:pt x="143256" y="213360"/>
                </a:lnTo>
                <a:lnTo>
                  <a:pt x="146304" y="225551"/>
                </a:lnTo>
                <a:lnTo>
                  <a:pt x="149351" y="239268"/>
                </a:lnTo>
                <a:lnTo>
                  <a:pt x="150875" y="252984"/>
                </a:lnTo>
                <a:lnTo>
                  <a:pt x="152400" y="268223"/>
                </a:lnTo>
                <a:lnTo>
                  <a:pt x="153924" y="284987"/>
                </a:lnTo>
                <a:lnTo>
                  <a:pt x="158496" y="313944"/>
                </a:lnTo>
                <a:lnTo>
                  <a:pt x="161544" y="336803"/>
                </a:lnTo>
                <a:lnTo>
                  <a:pt x="164592" y="352044"/>
                </a:lnTo>
                <a:lnTo>
                  <a:pt x="167639" y="364235"/>
                </a:lnTo>
                <a:lnTo>
                  <a:pt x="173736" y="379475"/>
                </a:lnTo>
                <a:lnTo>
                  <a:pt x="176784" y="384048"/>
                </a:lnTo>
                <a:lnTo>
                  <a:pt x="179832" y="390144"/>
                </a:lnTo>
                <a:lnTo>
                  <a:pt x="179832" y="393191"/>
                </a:lnTo>
                <a:lnTo>
                  <a:pt x="182880" y="397763"/>
                </a:lnTo>
                <a:lnTo>
                  <a:pt x="184404" y="403860"/>
                </a:lnTo>
                <a:lnTo>
                  <a:pt x="185927" y="409956"/>
                </a:lnTo>
                <a:lnTo>
                  <a:pt x="188975" y="417575"/>
                </a:lnTo>
                <a:lnTo>
                  <a:pt x="190500" y="425196"/>
                </a:lnTo>
                <a:lnTo>
                  <a:pt x="193548" y="432815"/>
                </a:lnTo>
                <a:lnTo>
                  <a:pt x="196596" y="441960"/>
                </a:lnTo>
                <a:lnTo>
                  <a:pt x="201168" y="449579"/>
                </a:lnTo>
                <a:lnTo>
                  <a:pt x="204216" y="455675"/>
                </a:lnTo>
                <a:lnTo>
                  <a:pt x="208787" y="461772"/>
                </a:lnTo>
                <a:lnTo>
                  <a:pt x="211836" y="466344"/>
                </a:lnTo>
                <a:lnTo>
                  <a:pt x="216408" y="470915"/>
                </a:lnTo>
                <a:lnTo>
                  <a:pt x="222504" y="472439"/>
                </a:lnTo>
                <a:lnTo>
                  <a:pt x="227075" y="472439"/>
                </a:lnTo>
                <a:lnTo>
                  <a:pt x="231648" y="470915"/>
                </a:lnTo>
                <a:lnTo>
                  <a:pt x="233172" y="469391"/>
                </a:lnTo>
                <a:lnTo>
                  <a:pt x="231648" y="464820"/>
                </a:lnTo>
                <a:lnTo>
                  <a:pt x="231648" y="458723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1" name="object 521"/>
          <p:cNvSpPr/>
          <p:nvPr/>
        </p:nvSpPr>
        <p:spPr>
          <a:xfrm>
            <a:off x="8704085" y="6989585"/>
            <a:ext cx="67056" cy="117348"/>
          </a:xfrm>
          <a:custGeom>
            <a:avLst/>
            <a:gdLst/>
            <a:ahLst/>
            <a:cxnLst/>
            <a:rect l="l" t="t" r="r" b="b"/>
            <a:pathLst>
              <a:path w="67056" h="117348">
                <a:moveTo>
                  <a:pt x="19812" y="3048"/>
                </a:moveTo>
                <a:lnTo>
                  <a:pt x="24384" y="0"/>
                </a:lnTo>
                <a:lnTo>
                  <a:pt x="32003" y="0"/>
                </a:lnTo>
                <a:lnTo>
                  <a:pt x="35051" y="1524"/>
                </a:lnTo>
                <a:lnTo>
                  <a:pt x="44196" y="10667"/>
                </a:lnTo>
                <a:lnTo>
                  <a:pt x="47244" y="16764"/>
                </a:lnTo>
                <a:lnTo>
                  <a:pt x="48768" y="21336"/>
                </a:lnTo>
                <a:lnTo>
                  <a:pt x="51815" y="27431"/>
                </a:lnTo>
                <a:lnTo>
                  <a:pt x="53339" y="33527"/>
                </a:lnTo>
                <a:lnTo>
                  <a:pt x="54864" y="39624"/>
                </a:lnTo>
                <a:lnTo>
                  <a:pt x="56388" y="45719"/>
                </a:lnTo>
                <a:lnTo>
                  <a:pt x="59436" y="51815"/>
                </a:lnTo>
                <a:lnTo>
                  <a:pt x="60960" y="56388"/>
                </a:lnTo>
                <a:lnTo>
                  <a:pt x="60960" y="59436"/>
                </a:lnTo>
                <a:lnTo>
                  <a:pt x="62484" y="62484"/>
                </a:lnTo>
                <a:lnTo>
                  <a:pt x="64008" y="65531"/>
                </a:lnTo>
                <a:lnTo>
                  <a:pt x="65532" y="68579"/>
                </a:lnTo>
                <a:lnTo>
                  <a:pt x="67056" y="71627"/>
                </a:lnTo>
                <a:lnTo>
                  <a:pt x="67056" y="79248"/>
                </a:lnTo>
                <a:lnTo>
                  <a:pt x="65532" y="83819"/>
                </a:lnTo>
                <a:lnTo>
                  <a:pt x="62484" y="86867"/>
                </a:lnTo>
                <a:lnTo>
                  <a:pt x="59436" y="91439"/>
                </a:lnTo>
                <a:lnTo>
                  <a:pt x="53339" y="97536"/>
                </a:lnTo>
                <a:lnTo>
                  <a:pt x="50291" y="102107"/>
                </a:lnTo>
                <a:lnTo>
                  <a:pt x="45720" y="105155"/>
                </a:lnTo>
                <a:lnTo>
                  <a:pt x="42672" y="106679"/>
                </a:lnTo>
                <a:lnTo>
                  <a:pt x="38100" y="109727"/>
                </a:lnTo>
                <a:lnTo>
                  <a:pt x="32003" y="112776"/>
                </a:lnTo>
                <a:lnTo>
                  <a:pt x="27432" y="117348"/>
                </a:lnTo>
                <a:lnTo>
                  <a:pt x="21336" y="117348"/>
                </a:lnTo>
                <a:lnTo>
                  <a:pt x="19812" y="115824"/>
                </a:lnTo>
                <a:lnTo>
                  <a:pt x="19812" y="111251"/>
                </a:lnTo>
                <a:lnTo>
                  <a:pt x="16764" y="114300"/>
                </a:lnTo>
                <a:lnTo>
                  <a:pt x="15239" y="115824"/>
                </a:lnTo>
                <a:lnTo>
                  <a:pt x="10668" y="115824"/>
                </a:lnTo>
                <a:lnTo>
                  <a:pt x="7620" y="114300"/>
                </a:lnTo>
                <a:lnTo>
                  <a:pt x="7620" y="112776"/>
                </a:lnTo>
                <a:lnTo>
                  <a:pt x="6096" y="111251"/>
                </a:lnTo>
                <a:lnTo>
                  <a:pt x="7620" y="106679"/>
                </a:lnTo>
                <a:lnTo>
                  <a:pt x="4572" y="109727"/>
                </a:lnTo>
                <a:lnTo>
                  <a:pt x="1524" y="108203"/>
                </a:lnTo>
                <a:lnTo>
                  <a:pt x="1524" y="100584"/>
                </a:lnTo>
                <a:lnTo>
                  <a:pt x="0" y="99060"/>
                </a:lnTo>
                <a:lnTo>
                  <a:pt x="0" y="91439"/>
                </a:lnTo>
                <a:lnTo>
                  <a:pt x="3048" y="80772"/>
                </a:lnTo>
                <a:lnTo>
                  <a:pt x="6096" y="73151"/>
                </a:lnTo>
                <a:lnTo>
                  <a:pt x="6096" y="45719"/>
                </a:lnTo>
                <a:lnTo>
                  <a:pt x="4572" y="39624"/>
                </a:lnTo>
                <a:lnTo>
                  <a:pt x="4572" y="33527"/>
                </a:lnTo>
                <a:lnTo>
                  <a:pt x="3048" y="28955"/>
                </a:lnTo>
                <a:lnTo>
                  <a:pt x="4572" y="24384"/>
                </a:lnTo>
                <a:lnTo>
                  <a:pt x="6096" y="18288"/>
                </a:lnTo>
                <a:lnTo>
                  <a:pt x="9144" y="13715"/>
                </a:lnTo>
                <a:lnTo>
                  <a:pt x="13715" y="7619"/>
                </a:lnTo>
                <a:lnTo>
                  <a:pt x="19812" y="3048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2" name="object 522"/>
          <p:cNvSpPr/>
          <p:nvPr/>
        </p:nvSpPr>
        <p:spPr>
          <a:xfrm>
            <a:off x="8722373" y="7004824"/>
            <a:ext cx="48768" cy="70104"/>
          </a:xfrm>
          <a:custGeom>
            <a:avLst/>
            <a:gdLst/>
            <a:ahLst/>
            <a:cxnLst/>
            <a:rect l="l" t="t" r="r" b="b"/>
            <a:pathLst>
              <a:path w="48768" h="70104">
                <a:moveTo>
                  <a:pt x="30480" y="0"/>
                </a:moveTo>
                <a:lnTo>
                  <a:pt x="32003" y="4573"/>
                </a:lnTo>
                <a:lnTo>
                  <a:pt x="33527" y="10668"/>
                </a:lnTo>
                <a:lnTo>
                  <a:pt x="36576" y="16764"/>
                </a:lnTo>
                <a:lnTo>
                  <a:pt x="38100" y="22861"/>
                </a:lnTo>
                <a:lnTo>
                  <a:pt x="39624" y="28956"/>
                </a:lnTo>
                <a:lnTo>
                  <a:pt x="41148" y="35052"/>
                </a:lnTo>
                <a:lnTo>
                  <a:pt x="42672" y="39625"/>
                </a:lnTo>
                <a:lnTo>
                  <a:pt x="45720" y="45721"/>
                </a:lnTo>
                <a:lnTo>
                  <a:pt x="47244" y="48768"/>
                </a:lnTo>
                <a:lnTo>
                  <a:pt x="47244" y="51816"/>
                </a:lnTo>
                <a:lnTo>
                  <a:pt x="48768" y="54864"/>
                </a:lnTo>
                <a:lnTo>
                  <a:pt x="48768" y="62485"/>
                </a:lnTo>
                <a:lnTo>
                  <a:pt x="47244" y="67056"/>
                </a:lnTo>
                <a:lnTo>
                  <a:pt x="45720" y="70104"/>
                </a:lnTo>
                <a:lnTo>
                  <a:pt x="45720" y="65533"/>
                </a:lnTo>
                <a:lnTo>
                  <a:pt x="44196" y="62485"/>
                </a:lnTo>
                <a:lnTo>
                  <a:pt x="42672" y="57912"/>
                </a:lnTo>
                <a:lnTo>
                  <a:pt x="41148" y="54864"/>
                </a:lnTo>
                <a:lnTo>
                  <a:pt x="39624" y="53340"/>
                </a:lnTo>
                <a:lnTo>
                  <a:pt x="39624" y="51816"/>
                </a:lnTo>
                <a:lnTo>
                  <a:pt x="38100" y="51816"/>
                </a:lnTo>
                <a:lnTo>
                  <a:pt x="36576" y="50292"/>
                </a:lnTo>
                <a:lnTo>
                  <a:pt x="33527" y="50292"/>
                </a:lnTo>
                <a:lnTo>
                  <a:pt x="30480" y="51816"/>
                </a:lnTo>
                <a:lnTo>
                  <a:pt x="27432" y="54864"/>
                </a:lnTo>
                <a:lnTo>
                  <a:pt x="30480" y="50292"/>
                </a:lnTo>
                <a:lnTo>
                  <a:pt x="32003" y="45721"/>
                </a:lnTo>
                <a:lnTo>
                  <a:pt x="35051" y="36576"/>
                </a:lnTo>
                <a:lnTo>
                  <a:pt x="33527" y="39625"/>
                </a:lnTo>
                <a:lnTo>
                  <a:pt x="30480" y="41149"/>
                </a:lnTo>
                <a:lnTo>
                  <a:pt x="28956" y="44197"/>
                </a:lnTo>
                <a:lnTo>
                  <a:pt x="25908" y="47245"/>
                </a:lnTo>
                <a:lnTo>
                  <a:pt x="22860" y="48768"/>
                </a:lnTo>
                <a:lnTo>
                  <a:pt x="18288" y="51816"/>
                </a:lnTo>
                <a:lnTo>
                  <a:pt x="15239" y="53340"/>
                </a:lnTo>
                <a:lnTo>
                  <a:pt x="12192" y="53340"/>
                </a:lnTo>
                <a:lnTo>
                  <a:pt x="15239" y="48768"/>
                </a:lnTo>
                <a:lnTo>
                  <a:pt x="21336" y="42673"/>
                </a:lnTo>
                <a:lnTo>
                  <a:pt x="25908" y="35052"/>
                </a:lnTo>
                <a:lnTo>
                  <a:pt x="28956" y="27433"/>
                </a:lnTo>
                <a:lnTo>
                  <a:pt x="30480" y="24385"/>
                </a:lnTo>
                <a:lnTo>
                  <a:pt x="28956" y="22861"/>
                </a:lnTo>
                <a:lnTo>
                  <a:pt x="25908" y="25909"/>
                </a:lnTo>
                <a:lnTo>
                  <a:pt x="22860" y="30480"/>
                </a:lnTo>
                <a:lnTo>
                  <a:pt x="18288" y="35052"/>
                </a:lnTo>
                <a:lnTo>
                  <a:pt x="9144" y="39625"/>
                </a:lnTo>
                <a:lnTo>
                  <a:pt x="3048" y="39625"/>
                </a:lnTo>
                <a:lnTo>
                  <a:pt x="0" y="38100"/>
                </a:lnTo>
                <a:lnTo>
                  <a:pt x="3048" y="36576"/>
                </a:lnTo>
                <a:lnTo>
                  <a:pt x="7620" y="33528"/>
                </a:lnTo>
                <a:lnTo>
                  <a:pt x="13715" y="30480"/>
                </a:lnTo>
                <a:lnTo>
                  <a:pt x="24384" y="19812"/>
                </a:lnTo>
                <a:lnTo>
                  <a:pt x="28956" y="13716"/>
                </a:lnTo>
                <a:lnTo>
                  <a:pt x="30480" y="6097"/>
                </a:lnTo>
                <a:lnTo>
                  <a:pt x="3048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3" name="object 523"/>
          <p:cNvSpPr/>
          <p:nvPr/>
        </p:nvSpPr>
        <p:spPr>
          <a:xfrm>
            <a:off x="8723897" y="7082549"/>
            <a:ext cx="18288" cy="25908"/>
          </a:xfrm>
          <a:custGeom>
            <a:avLst/>
            <a:gdLst/>
            <a:ahLst/>
            <a:cxnLst/>
            <a:rect l="l" t="t" r="r" b="b"/>
            <a:pathLst>
              <a:path w="18288" h="25908">
                <a:moveTo>
                  <a:pt x="1524" y="18287"/>
                </a:moveTo>
                <a:lnTo>
                  <a:pt x="0" y="21336"/>
                </a:lnTo>
                <a:lnTo>
                  <a:pt x="1524" y="24384"/>
                </a:lnTo>
                <a:lnTo>
                  <a:pt x="3048" y="24384"/>
                </a:lnTo>
                <a:lnTo>
                  <a:pt x="6096" y="25908"/>
                </a:lnTo>
                <a:lnTo>
                  <a:pt x="7620" y="24384"/>
                </a:lnTo>
                <a:lnTo>
                  <a:pt x="13715" y="21336"/>
                </a:lnTo>
                <a:lnTo>
                  <a:pt x="18288" y="12191"/>
                </a:lnTo>
                <a:lnTo>
                  <a:pt x="18288" y="6096"/>
                </a:lnTo>
                <a:lnTo>
                  <a:pt x="15239" y="1524"/>
                </a:lnTo>
                <a:lnTo>
                  <a:pt x="12191" y="0"/>
                </a:lnTo>
                <a:lnTo>
                  <a:pt x="9144" y="0"/>
                </a:lnTo>
                <a:lnTo>
                  <a:pt x="6096" y="4572"/>
                </a:lnTo>
                <a:lnTo>
                  <a:pt x="4572" y="12191"/>
                </a:lnTo>
                <a:lnTo>
                  <a:pt x="1524" y="18287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4" name="object 524"/>
          <p:cNvSpPr/>
          <p:nvPr/>
        </p:nvSpPr>
        <p:spPr>
          <a:xfrm>
            <a:off x="8707133" y="7074928"/>
            <a:ext cx="12191" cy="24384"/>
          </a:xfrm>
          <a:custGeom>
            <a:avLst/>
            <a:gdLst/>
            <a:ahLst/>
            <a:cxnLst/>
            <a:rect l="l" t="t" r="r" b="b"/>
            <a:pathLst>
              <a:path w="12191" h="24384">
                <a:moveTo>
                  <a:pt x="1524" y="15241"/>
                </a:moveTo>
                <a:lnTo>
                  <a:pt x="0" y="19812"/>
                </a:lnTo>
                <a:lnTo>
                  <a:pt x="0" y="22860"/>
                </a:lnTo>
                <a:lnTo>
                  <a:pt x="3048" y="24384"/>
                </a:lnTo>
                <a:lnTo>
                  <a:pt x="6096" y="21336"/>
                </a:lnTo>
                <a:lnTo>
                  <a:pt x="9143" y="15241"/>
                </a:lnTo>
                <a:lnTo>
                  <a:pt x="10667" y="9145"/>
                </a:lnTo>
                <a:lnTo>
                  <a:pt x="12191" y="3048"/>
                </a:lnTo>
                <a:lnTo>
                  <a:pt x="10667" y="0"/>
                </a:lnTo>
                <a:lnTo>
                  <a:pt x="7620" y="1524"/>
                </a:lnTo>
                <a:lnTo>
                  <a:pt x="4572" y="4572"/>
                </a:lnTo>
                <a:lnTo>
                  <a:pt x="1524" y="10669"/>
                </a:lnTo>
                <a:lnTo>
                  <a:pt x="1524" y="15241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5" name="object 525"/>
          <p:cNvSpPr/>
          <p:nvPr/>
        </p:nvSpPr>
        <p:spPr>
          <a:xfrm>
            <a:off x="8711705" y="7082549"/>
            <a:ext cx="15240" cy="22860"/>
          </a:xfrm>
          <a:custGeom>
            <a:avLst/>
            <a:gdLst/>
            <a:ahLst/>
            <a:cxnLst/>
            <a:rect l="l" t="t" r="r" b="b"/>
            <a:pathLst>
              <a:path w="15240" h="22860">
                <a:moveTo>
                  <a:pt x="1524" y="13715"/>
                </a:moveTo>
                <a:lnTo>
                  <a:pt x="0" y="16763"/>
                </a:lnTo>
                <a:lnTo>
                  <a:pt x="0" y="19812"/>
                </a:lnTo>
                <a:lnTo>
                  <a:pt x="1524" y="21336"/>
                </a:lnTo>
                <a:lnTo>
                  <a:pt x="3048" y="22860"/>
                </a:lnTo>
                <a:lnTo>
                  <a:pt x="7619" y="22860"/>
                </a:lnTo>
                <a:lnTo>
                  <a:pt x="10668" y="21336"/>
                </a:lnTo>
                <a:lnTo>
                  <a:pt x="13716" y="18287"/>
                </a:lnTo>
                <a:lnTo>
                  <a:pt x="15240" y="9143"/>
                </a:lnTo>
                <a:lnTo>
                  <a:pt x="15240" y="1524"/>
                </a:lnTo>
                <a:lnTo>
                  <a:pt x="10668" y="0"/>
                </a:lnTo>
                <a:lnTo>
                  <a:pt x="1524" y="13715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6" name="object 526"/>
          <p:cNvSpPr/>
          <p:nvPr/>
        </p:nvSpPr>
        <p:spPr>
          <a:xfrm>
            <a:off x="8708657" y="6913385"/>
            <a:ext cx="74676" cy="115824"/>
          </a:xfrm>
          <a:custGeom>
            <a:avLst/>
            <a:gdLst/>
            <a:ahLst/>
            <a:cxnLst/>
            <a:rect l="l" t="t" r="r" b="b"/>
            <a:pathLst>
              <a:path w="74676" h="115824">
                <a:moveTo>
                  <a:pt x="54864" y="1524"/>
                </a:moveTo>
                <a:lnTo>
                  <a:pt x="64008" y="4572"/>
                </a:lnTo>
                <a:lnTo>
                  <a:pt x="68579" y="7619"/>
                </a:lnTo>
                <a:lnTo>
                  <a:pt x="71628" y="12191"/>
                </a:lnTo>
                <a:lnTo>
                  <a:pt x="74676" y="21336"/>
                </a:lnTo>
                <a:lnTo>
                  <a:pt x="74676" y="27431"/>
                </a:lnTo>
                <a:lnTo>
                  <a:pt x="73152" y="33527"/>
                </a:lnTo>
                <a:lnTo>
                  <a:pt x="60960" y="60960"/>
                </a:lnTo>
                <a:lnTo>
                  <a:pt x="54864" y="73151"/>
                </a:lnTo>
                <a:lnTo>
                  <a:pt x="50292" y="80772"/>
                </a:lnTo>
                <a:lnTo>
                  <a:pt x="48767" y="85343"/>
                </a:lnTo>
                <a:lnTo>
                  <a:pt x="47243" y="91439"/>
                </a:lnTo>
                <a:lnTo>
                  <a:pt x="44196" y="97536"/>
                </a:lnTo>
                <a:lnTo>
                  <a:pt x="39624" y="103631"/>
                </a:lnTo>
                <a:lnTo>
                  <a:pt x="36576" y="108203"/>
                </a:lnTo>
                <a:lnTo>
                  <a:pt x="30479" y="112776"/>
                </a:lnTo>
                <a:lnTo>
                  <a:pt x="22860" y="115824"/>
                </a:lnTo>
                <a:lnTo>
                  <a:pt x="15240" y="115824"/>
                </a:lnTo>
                <a:lnTo>
                  <a:pt x="3048" y="109727"/>
                </a:lnTo>
                <a:lnTo>
                  <a:pt x="1524" y="106679"/>
                </a:lnTo>
                <a:lnTo>
                  <a:pt x="0" y="102107"/>
                </a:lnTo>
                <a:lnTo>
                  <a:pt x="0" y="96012"/>
                </a:lnTo>
                <a:lnTo>
                  <a:pt x="3048" y="83819"/>
                </a:lnTo>
                <a:lnTo>
                  <a:pt x="6096" y="79248"/>
                </a:lnTo>
                <a:lnTo>
                  <a:pt x="9143" y="65531"/>
                </a:lnTo>
                <a:lnTo>
                  <a:pt x="13716" y="50291"/>
                </a:lnTo>
                <a:lnTo>
                  <a:pt x="18288" y="36576"/>
                </a:lnTo>
                <a:lnTo>
                  <a:pt x="21336" y="25907"/>
                </a:lnTo>
                <a:lnTo>
                  <a:pt x="22860" y="21336"/>
                </a:lnTo>
                <a:lnTo>
                  <a:pt x="24384" y="16764"/>
                </a:lnTo>
                <a:lnTo>
                  <a:pt x="38100" y="3048"/>
                </a:lnTo>
                <a:lnTo>
                  <a:pt x="44196" y="1524"/>
                </a:lnTo>
                <a:lnTo>
                  <a:pt x="48767" y="0"/>
                </a:lnTo>
                <a:lnTo>
                  <a:pt x="54864" y="1524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7" name="object 527"/>
          <p:cNvSpPr/>
          <p:nvPr/>
        </p:nvSpPr>
        <p:spPr>
          <a:xfrm>
            <a:off x="8725421" y="6914909"/>
            <a:ext cx="59436" cy="114300"/>
          </a:xfrm>
          <a:custGeom>
            <a:avLst/>
            <a:gdLst/>
            <a:ahLst/>
            <a:cxnLst/>
            <a:rect l="l" t="t" r="r" b="b"/>
            <a:pathLst>
              <a:path w="59436" h="114300">
                <a:moveTo>
                  <a:pt x="0" y="114300"/>
                </a:moveTo>
                <a:lnTo>
                  <a:pt x="7620" y="114300"/>
                </a:lnTo>
                <a:lnTo>
                  <a:pt x="13715" y="111252"/>
                </a:lnTo>
                <a:lnTo>
                  <a:pt x="19812" y="106679"/>
                </a:lnTo>
                <a:lnTo>
                  <a:pt x="24384" y="102107"/>
                </a:lnTo>
                <a:lnTo>
                  <a:pt x="28955" y="96012"/>
                </a:lnTo>
                <a:lnTo>
                  <a:pt x="30479" y="89915"/>
                </a:lnTo>
                <a:lnTo>
                  <a:pt x="33528" y="83819"/>
                </a:lnTo>
                <a:lnTo>
                  <a:pt x="35052" y="79248"/>
                </a:lnTo>
                <a:lnTo>
                  <a:pt x="38100" y="70103"/>
                </a:lnTo>
                <a:lnTo>
                  <a:pt x="44196" y="59436"/>
                </a:lnTo>
                <a:lnTo>
                  <a:pt x="51815" y="45719"/>
                </a:lnTo>
                <a:lnTo>
                  <a:pt x="56388" y="32003"/>
                </a:lnTo>
                <a:lnTo>
                  <a:pt x="57912" y="24383"/>
                </a:lnTo>
                <a:lnTo>
                  <a:pt x="59436" y="19812"/>
                </a:lnTo>
                <a:lnTo>
                  <a:pt x="57912" y="15240"/>
                </a:lnTo>
                <a:lnTo>
                  <a:pt x="51815" y="6095"/>
                </a:lnTo>
                <a:lnTo>
                  <a:pt x="47244" y="3048"/>
                </a:lnTo>
                <a:lnTo>
                  <a:pt x="42672" y="1524"/>
                </a:lnTo>
                <a:lnTo>
                  <a:pt x="39624" y="0"/>
                </a:lnTo>
                <a:lnTo>
                  <a:pt x="42672" y="3048"/>
                </a:lnTo>
                <a:lnTo>
                  <a:pt x="44196" y="6095"/>
                </a:lnTo>
                <a:lnTo>
                  <a:pt x="47244" y="9143"/>
                </a:lnTo>
                <a:lnTo>
                  <a:pt x="48767" y="12191"/>
                </a:lnTo>
                <a:lnTo>
                  <a:pt x="50291" y="16764"/>
                </a:lnTo>
                <a:lnTo>
                  <a:pt x="50291" y="21336"/>
                </a:lnTo>
                <a:lnTo>
                  <a:pt x="48767" y="25907"/>
                </a:lnTo>
                <a:lnTo>
                  <a:pt x="45720" y="30479"/>
                </a:lnTo>
                <a:lnTo>
                  <a:pt x="41148" y="38100"/>
                </a:lnTo>
                <a:lnTo>
                  <a:pt x="41148" y="47243"/>
                </a:lnTo>
                <a:lnTo>
                  <a:pt x="38100" y="54864"/>
                </a:lnTo>
                <a:lnTo>
                  <a:pt x="35052" y="59436"/>
                </a:lnTo>
                <a:lnTo>
                  <a:pt x="32003" y="67055"/>
                </a:lnTo>
                <a:lnTo>
                  <a:pt x="30479" y="76200"/>
                </a:lnTo>
                <a:lnTo>
                  <a:pt x="27432" y="83819"/>
                </a:lnTo>
                <a:lnTo>
                  <a:pt x="24384" y="92964"/>
                </a:lnTo>
                <a:lnTo>
                  <a:pt x="18288" y="102107"/>
                </a:lnTo>
                <a:lnTo>
                  <a:pt x="10667" y="108203"/>
                </a:lnTo>
                <a:lnTo>
                  <a:pt x="0" y="11430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8" name="object 528"/>
          <p:cNvSpPr/>
          <p:nvPr/>
        </p:nvSpPr>
        <p:spPr>
          <a:xfrm>
            <a:off x="8716276" y="6800609"/>
            <a:ext cx="73153" cy="149352"/>
          </a:xfrm>
          <a:custGeom>
            <a:avLst/>
            <a:gdLst/>
            <a:ahLst/>
            <a:cxnLst/>
            <a:rect l="l" t="t" r="r" b="b"/>
            <a:pathLst>
              <a:path w="73153" h="149352">
                <a:moveTo>
                  <a:pt x="56389" y="149352"/>
                </a:moveTo>
                <a:lnTo>
                  <a:pt x="62485" y="146303"/>
                </a:lnTo>
                <a:lnTo>
                  <a:pt x="67057" y="141731"/>
                </a:lnTo>
                <a:lnTo>
                  <a:pt x="70105" y="135636"/>
                </a:lnTo>
                <a:lnTo>
                  <a:pt x="71629" y="129540"/>
                </a:lnTo>
                <a:lnTo>
                  <a:pt x="73153" y="124967"/>
                </a:lnTo>
                <a:lnTo>
                  <a:pt x="73153" y="112776"/>
                </a:lnTo>
                <a:lnTo>
                  <a:pt x="71629" y="108203"/>
                </a:lnTo>
                <a:lnTo>
                  <a:pt x="70105" y="100583"/>
                </a:lnTo>
                <a:lnTo>
                  <a:pt x="68581" y="92964"/>
                </a:lnTo>
                <a:lnTo>
                  <a:pt x="53341" y="39624"/>
                </a:lnTo>
                <a:lnTo>
                  <a:pt x="48769" y="32003"/>
                </a:lnTo>
                <a:lnTo>
                  <a:pt x="45721" y="25907"/>
                </a:lnTo>
                <a:lnTo>
                  <a:pt x="44197" y="18288"/>
                </a:lnTo>
                <a:lnTo>
                  <a:pt x="39624" y="13715"/>
                </a:lnTo>
                <a:lnTo>
                  <a:pt x="36577" y="7619"/>
                </a:lnTo>
                <a:lnTo>
                  <a:pt x="33529" y="4571"/>
                </a:lnTo>
                <a:lnTo>
                  <a:pt x="28957" y="1524"/>
                </a:lnTo>
                <a:lnTo>
                  <a:pt x="24385" y="0"/>
                </a:lnTo>
                <a:lnTo>
                  <a:pt x="18289" y="1524"/>
                </a:lnTo>
                <a:lnTo>
                  <a:pt x="13717" y="1524"/>
                </a:lnTo>
                <a:lnTo>
                  <a:pt x="10669" y="4571"/>
                </a:lnTo>
                <a:lnTo>
                  <a:pt x="9145" y="4571"/>
                </a:lnTo>
                <a:lnTo>
                  <a:pt x="4573" y="9143"/>
                </a:lnTo>
                <a:lnTo>
                  <a:pt x="0" y="12191"/>
                </a:lnTo>
                <a:lnTo>
                  <a:pt x="4573" y="9143"/>
                </a:lnTo>
                <a:lnTo>
                  <a:pt x="9145" y="7619"/>
                </a:lnTo>
                <a:lnTo>
                  <a:pt x="16765" y="7619"/>
                </a:lnTo>
                <a:lnTo>
                  <a:pt x="21336" y="9143"/>
                </a:lnTo>
                <a:lnTo>
                  <a:pt x="24385" y="10667"/>
                </a:lnTo>
                <a:lnTo>
                  <a:pt x="28957" y="13715"/>
                </a:lnTo>
                <a:lnTo>
                  <a:pt x="32005" y="19812"/>
                </a:lnTo>
                <a:lnTo>
                  <a:pt x="35053" y="24383"/>
                </a:lnTo>
                <a:lnTo>
                  <a:pt x="39624" y="28955"/>
                </a:lnTo>
                <a:lnTo>
                  <a:pt x="41148" y="33527"/>
                </a:lnTo>
                <a:lnTo>
                  <a:pt x="44197" y="36576"/>
                </a:lnTo>
                <a:lnTo>
                  <a:pt x="45721" y="41148"/>
                </a:lnTo>
                <a:lnTo>
                  <a:pt x="47245" y="45719"/>
                </a:lnTo>
                <a:lnTo>
                  <a:pt x="47245" y="62483"/>
                </a:lnTo>
                <a:lnTo>
                  <a:pt x="48769" y="65531"/>
                </a:lnTo>
                <a:lnTo>
                  <a:pt x="48769" y="71627"/>
                </a:lnTo>
                <a:lnTo>
                  <a:pt x="50293" y="73152"/>
                </a:lnTo>
                <a:lnTo>
                  <a:pt x="51817" y="76200"/>
                </a:lnTo>
                <a:lnTo>
                  <a:pt x="54865" y="77724"/>
                </a:lnTo>
                <a:lnTo>
                  <a:pt x="56389" y="80771"/>
                </a:lnTo>
                <a:lnTo>
                  <a:pt x="59436" y="85343"/>
                </a:lnTo>
                <a:lnTo>
                  <a:pt x="64009" y="92964"/>
                </a:lnTo>
                <a:lnTo>
                  <a:pt x="65533" y="102107"/>
                </a:lnTo>
                <a:lnTo>
                  <a:pt x="67057" y="112776"/>
                </a:lnTo>
                <a:lnTo>
                  <a:pt x="65533" y="124967"/>
                </a:lnTo>
                <a:lnTo>
                  <a:pt x="62485" y="135636"/>
                </a:lnTo>
                <a:lnTo>
                  <a:pt x="56389" y="149352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9" name="object 529"/>
          <p:cNvSpPr/>
          <p:nvPr/>
        </p:nvSpPr>
        <p:spPr>
          <a:xfrm>
            <a:off x="8696465" y="6809752"/>
            <a:ext cx="83820" cy="150876"/>
          </a:xfrm>
          <a:custGeom>
            <a:avLst/>
            <a:gdLst/>
            <a:ahLst/>
            <a:cxnLst/>
            <a:rect l="l" t="t" r="r" b="b"/>
            <a:pathLst>
              <a:path w="83820" h="150876">
                <a:moveTo>
                  <a:pt x="30480" y="0"/>
                </a:moveTo>
                <a:lnTo>
                  <a:pt x="41147" y="0"/>
                </a:lnTo>
                <a:lnTo>
                  <a:pt x="48768" y="7621"/>
                </a:lnTo>
                <a:lnTo>
                  <a:pt x="54864" y="16764"/>
                </a:lnTo>
                <a:lnTo>
                  <a:pt x="57911" y="24384"/>
                </a:lnTo>
                <a:lnTo>
                  <a:pt x="60959" y="30481"/>
                </a:lnTo>
                <a:lnTo>
                  <a:pt x="64008" y="38100"/>
                </a:lnTo>
                <a:lnTo>
                  <a:pt x="70104" y="59436"/>
                </a:lnTo>
                <a:lnTo>
                  <a:pt x="74676" y="70105"/>
                </a:lnTo>
                <a:lnTo>
                  <a:pt x="76200" y="80772"/>
                </a:lnTo>
                <a:lnTo>
                  <a:pt x="79247" y="91440"/>
                </a:lnTo>
                <a:lnTo>
                  <a:pt x="82296" y="100584"/>
                </a:lnTo>
                <a:lnTo>
                  <a:pt x="82296" y="106681"/>
                </a:lnTo>
                <a:lnTo>
                  <a:pt x="83820" y="112776"/>
                </a:lnTo>
                <a:lnTo>
                  <a:pt x="83820" y="123445"/>
                </a:lnTo>
                <a:lnTo>
                  <a:pt x="82296" y="129540"/>
                </a:lnTo>
                <a:lnTo>
                  <a:pt x="80771" y="134112"/>
                </a:lnTo>
                <a:lnTo>
                  <a:pt x="77723" y="140209"/>
                </a:lnTo>
                <a:lnTo>
                  <a:pt x="73152" y="144781"/>
                </a:lnTo>
                <a:lnTo>
                  <a:pt x="67056" y="149352"/>
                </a:lnTo>
                <a:lnTo>
                  <a:pt x="59435" y="150876"/>
                </a:lnTo>
                <a:lnTo>
                  <a:pt x="53340" y="150876"/>
                </a:lnTo>
                <a:lnTo>
                  <a:pt x="48768" y="149352"/>
                </a:lnTo>
                <a:lnTo>
                  <a:pt x="42671" y="144781"/>
                </a:lnTo>
                <a:lnTo>
                  <a:pt x="38100" y="138684"/>
                </a:lnTo>
                <a:lnTo>
                  <a:pt x="33528" y="134112"/>
                </a:lnTo>
                <a:lnTo>
                  <a:pt x="30480" y="126493"/>
                </a:lnTo>
                <a:lnTo>
                  <a:pt x="28956" y="120397"/>
                </a:lnTo>
                <a:lnTo>
                  <a:pt x="25908" y="114300"/>
                </a:lnTo>
                <a:lnTo>
                  <a:pt x="22859" y="108205"/>
                </a:lnTo>
                <a:lnTo>
                  <a:pt x="19811" y="103633"/>
                </a:lnTo>
                <a:lnTo>
                  <a:pt x="16764" y="97536"/>
                </a:lnTo>
                <a:lnTo>
                  <a:pt x="12192" y="92964"/>
                </a:lnTo>
                <a:lnTo>
                  <a:pt x="6096" y="83821"/>
                </a:lnTo>
                <a:lnTo>
                  <a:pt x="4571" y="79248"/>
                </a:lnTo>
                <a:lnTo>
                  <a:pt x="0" y="70105"/>
                </a:lnTo>
                <a:lnTo>
                  <a:pt x="0" y="57912"/>
                </a:lnTo>
                <a:lnTo>
                  <a:pt x="3047" y="44197"/>
                </a:lnTo>
                <a:lnTo>
                  <a:pt x="7620" y="32005"/>
                </a:lnTo>
                <a:lnTo>
                  <a:pt x="13716" y="19812"/>
                </a:lnTo>
                <a:lnTo>
                  <a:pt x="21335" y="10669"/>
                </a:lnTo>
                <a:lnTo>
                  <a:pt x="25908" y="3048"/>
                </a:lnTo>
                <a:lnTo>
                  <a:pt x="30480" y="0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0" name="object 530"/>
          <p:cNvSpPr/>
          <p:nvPr/>
        </p:nvSpPr>
        <p:spPr>
          <a:xfrm>
            <a:off x="8932685" y="6745745"/>
            <a:ext cx="172212" cy="262128"/>
          </a:xfrm>
          <a:custGeom>
            <a:avLst/>
            <a:gdLst/>
            <a:ahLst/>
            <a:cxnLst/>
            <a:rect l="l" t="t" r="r" b="b"/>
            <a:pathLst>
              <a:path w="172212" h="262128">
                <a:moveTo>
                  <a:pt x="131064" y="9143"/>
                </a:moveTo>
                <a:lnTo>
                  <a:pt x="135636" y="12191"/>
                </a:lnTo>
                <a:lnTo>
                  <a:pt x="140208" y="13716"/>
                </a:lnTo>
                <a:lnTo>
                  <a:pt x="144780" y="16764"/>
                </a:lnTo>
                <a:lnTo>
                  <a:pt x="153924" y="25907"/>
                </a:lnTo>
                <a:lnTo>
                  <a:pt x="158496" y="32004"/>
                </a:lnTo>
                <a:lnTo>
                  <a:pt x="163068" y="39624"/>
                </a:lnTo>
                <a:lnTo>
                  <a:pt x="166115" y="45719"/>
                </a:lnTo>
                <a:lnTo>
                  <a:pt x="169164" y="53340"/>
                </a:lnTo>
                <a:lnTo>
                  <a:pt x="172212" y="62483"/>
                </a:lnTo>
                <a:lnTo>
                  <a:pt x="172212" y="82295"/>
                </a:lnTo>
                <a:lnTo>
                  <a:pt x="170688" y="92964"/>
                </a:lnTo>
                <a:lnTo>
                  <a:pt x="169164" y="103631"/>
                </a:lnTo>
                <a:lnTo>
                  <a:pt x="164591" y="115824"/>
                </a:lnTo>
                <a:lnTo>
                  <a:pt x="158496" y="129540"/>
                </a:lnTo>
                <a:lnTo>
                  <a:pt x="146303" y="152400"/>
                </a:lnTo>
                <a:lnTo>
                  <a:pt x="135636" y="169164"/>
                </a:lnTo>
                <a:lnTo>
                  <a:pt x="124968" y="182879"/>
                </a:lnTo>
                <a:lnTo>
                  <a:pt x="117348" y="195071"/>
                </a:lnTo>
                <a:lnTo>
                  <a:pt x="108203" y="204216"/>
                </a:lnTo>
                <a:lnTo>
                  <a:pt x="102108" y="213359"/>
                </a:lnTo>
                <a:lnTo>
                  <a:pt x="94488" y="224028"/>
                </a:lnTo>
                <a:lnTo>
                  <a:pt x="88391" y="236219"/>
                </a:lnTo>
                <a:lnTo>
                  <a:pt x="80772" y="248412"/>
                </a:lnTo>
                <a:lnTo>
                  <a:pt x="73151" y="256031"/>
                </a:lnTo>
                <a:lnTo>
                  <a:pt x="64008" y="260604"/>
                </a:lnTo>
                <a:lnTo>
                  <a:pt x="54864" y="262128"/>
                </a:lnTo>
                <a:lnTo>
                  <a:pt x="38100" y="262128"/>
                </a:lnTo>
                <a:lnTo>
                  <a:pt x="32003" y="260604"/>
                </a:lnTo>
                <a:lnTo>
                  <a:pt x="27432" y="257555"/>
                </a:lnTo>
                <a:lnTo>
                  <a:pt x="22860" y="256031"/>
                </a:lnTo>
                <a:lnTo>
                  <a:pt x="18288" y="251459"/>
                </a:lnTo>
                <a:lnTo>
                  <a:pt x="12191" y="246888"/>
                </a:lnTo>
                <a:lnTo>
                  <a:pt x="3048" y="234695"/>
                </a:lnTo>
                <a:lnTo>
                  <a:pt x="0" y="227076"/>
                </a:lnTo>
                <a:lnTo>
                  <a:pt x="0" y="210312"/>
                </a:lnTo>
                <a:lnTo>
                  <a:pt x="3048" y="198119"/>
                </a:lnTo>
                <a:lnTo>
                  <a:pt x="4572" y="184404"/>
                </a:lnTo>
                <a:lnTo>
                  <a:pt x="6096" y="169164"/>
                </a:lnTo>
                <a:lnTo>
                  <a:pt x="7620" y="150876"/>
                </a:lnTo>
                <a:lnTo>
                  <a:pt x="9144" y="134112"/>
                </a:lnTo>
                <a:lnTo>
                  <a:pt x="9144" y="88391"/>
                </a:lnTo>
                <a:lnTo>
                  <a:pt x="7620" y="83819"/>
                </a:lnTo>
                <a:lnTo>
                  <a:pt x="7620" y="76200"/>
                </a:lnTo>
                <a:lnTo>
                  <a:pt x="9144" y="68579"/>
                </a:lnTo>
                <a:lnTo>
                  <a:pt x="10668" y="59435"/>
                </a:lnTo>
                <a:lnTo>
                  <a:pt x="12191" y="50291"/>
                </a:lnTo>
                <a:lnTo>
                  <a:pt x="15239" y="41147"/>
                </a:lnTo>
                <a:lnTo>
                  <a:pt x="19812" y="32004"/>
                </a:lnTo>
                <a:lnTo>
                  <a:pt x="25908" y="24383"/>
                </a:lnTo>
                <a:lnTo>
                  <a:pt x="33527" y="16764"/>
                </a:lnTo>
                <a:lnTo>
                  <a:pt x="41148" y="10667"/>
                </a:lnTo>
                <a:lnTo>
                  <a:pt x="51815" y="6095"/>
                </a:lnTo>
                <a:lnTo>
                  <a:pt x="64008" y="1524"/>
                </a:lnTo>
                <a:lnTo>
                  <a:pt x="77724" y="0"/>
                </a:lnTo>
                <a:lnTo>
                  <a:pt x="92964" y="1524"/>
                </a:lnTo>
                <a:lnTo>
                  <a:pt x="111251" y="4571"/>
                </a:lnTo>
                <a:lnTo>
                  <a:pt x="131064" y="9143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1" name="object 531"/>
          <p:cNvSpPr/>
          <p:nvPr/>
        </p:nvSpPr>
        <p:spPr>
          <a:xfrm>
            <a:off x="8932685" y="6767080"/>
            <a:ext cx="27432" cy="219456"/>
          </a:xfrm>
          <a:custGeom>
            <a:avLst/>
            <a:gdLst/>
            <a:ahLst/>
            <a:cxnLst/>
            <a:rect l="l" t="t" r="r" b="b"/>
            <a:pathLst>
              <a:path w="27432" h="219456">
                <a:moveTo>
                  <a:pt x="7620" y="219456"/>
                </a:moveTo>
                <a:lnTo>
                  <a:pt x="4572" y="216408"/>
                </a:lnTo>
                <a:lnTo>
                  <a:pt x="3048" y="213360"/>
                </a:lnTo>
                <a:lnTo>
                  <a:pt x="1524" y="208789"/>
                </a:lnTo>
                <a:lnTo>
                  <a:pt x="0" y="205741"/>
                </a:lnTo>
                <a:lnTo>
                  <a:pt x="0" y="187453"/>
                </a:lnTo>
                <a:lnTo>
                  <a:pt x="1524" y="176784"/>
                </a:lnTo>
                <a:lnTo>
                  <a:pt x="4572" y="163069"/>
                </a:lnTo>
                <a:lnTo>
                  <a:pt x="6096" y="147829"/>
                </a:lnTo>
                <a:lnTo>
                  <a:pt x="6096" y="129541"/>
                </a:lnTo>
                <a:lnTo>
                  <a:pt x="7620" y="112777"/>
                </a:lnTo>
                <a:lnTo>
                  <a:pt x="7620" y="68581"/>
                </a:lnTo>
                <a:lnTo>
                  <a:pt x="6096" y="62484"/>
                </a:lnTo>
                <a:lnTo>
                  <a:pt x="6096" y="53341"/>
                </a:lnTo>
                <a:lnTo>
                  <a:pt x="7620" y="45720"/>
                </a:lnTo>
                <a:lnTo>
                  <a:pt x="9144" y="36577"/>
                </a:lnTo>
                <a:lnTo>
                  <a:pt x="12191" y="27432"/>
                </a:lnTo>
                <a:lnTo>
                  <a:pt x="15239" y="16765"/>
                </a:lnTo>
                <a:lnTo>
                  <a:pt x="21336" y="7620"/>
                </a:lnTo>
                <a:lnTo>
                  <a:pt x="27432" y="0"/>
                </a:lnTo>
                <a:lnTo>
                  <a:pt x="22860" y="15241"/>
                </a:lnTo>
                <a:lnTo>
                  <a:pt x="16764" y="33529"/>
                </a:lnTo>
                <a:lnTo>
                  <a:pt x="13715" y="50293"/>
                </a:lnTo>
                <a:lnTo>
                  <a:pt x="12191" y="64008"/>
                </a:lnTo>
                <a:lnTo>
                  <a:pt x="12191" y="120396"/>
                </a:lnTo>
                <a:lnTo>
                  <a:pt x="10668" y="138684"/>
                </a:lnTo>
                <a:lnTo>
                  <a:pt x="9144" y="155448"/>
                </a:lnTo>
                <a:lnTo>
                  <a:pt x="7620" y="169165"/>
                </a:lnTo>
                <a:lnTo>
                  <a:pt x="6096" y="176784"/>
                </a:lnTo>
                <a:lnTo>
                  <a:pt x="3048" y="182881"/>
                </a:lnTo>
                <a:lnTo>
                  <a:pt x="3048" y="187453"/>
                </a:lnTo>
                <a:lnTo>
                  <a:pt x="1524" y="192024"/>
                </a:lnTo>
                <a:lnTo>
                  <a:pt x="3048" y="196596"/>
                </a:lnTo>
                <a:lnTo>
                  <a:pt x="3048" y="207265"/>
                </a:lnTo>
                <a:lnTo>
                  <a:pt x="6096" y="213360"/>
                </a:lnTo>
                <a:lnTo>
                  <a:pt x="7620" y="219456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2" name="object 532"/>
          <p:cNvSpPr/>
          <p:nvPr/>
        </p:nvSpPr>
        <p:spPr>
          <a:xfrm>
            <a:off x="8957069" y="6771652"/>
            <a:ext cx="137160" cy="234696"/>
          </a:xfrm>
          <a:custGeom>
            <a:avLst/>
            <a:gdLst/>
            <a:ahLst/>
            <a:cxnLst/>
            <a:rect l="l" t="t" r="r" b="b"/>
            <a:pathLst>
              <a:path w="137160" h="234696">
                <a:moveTo>
                  <a:pt x="0" y="233172"/>
                </a:moveTo>
                <a:lnTo>
                  <a:pt x="6096" y="234697"/>
                </a:lnTo>
                <a:lnTo>
                  <a:pt x="12192" y="233172"/>
                </a:lnTo>
                <a:lnTo>
                  <a:pt x="21336" y="233172"/>
                </a:lnTo>
                <a:lnTo>
                  <a:pt x="39624" y="224028"/>
                </a:lnTo>
                <a:lnTo>
                  <a:pt x="48767" y="216409"/>
                </a:lnTo>
                <a:lnTo>
                  <a:pt x="57912" y="207264"/>
                </a:lnTo>
                <a:lnTo>
                  <a:pt x="65531" y="195072"/>
                </a:lnTo>
                <a:lnTo>
                  <a:pt x="71628" y="184405"/>
                </a:lnTo>
                <a:lnTo>
                  <a:pt x="76200" y="175260"/>
                </a:lnTo>
                <a:lnTo>
                  <a:pt x="80772" y="169164"/>
                </a:lnTo>
                <a:lnTo>
                  <a:pt x="92964" y="153924"/>
                </a:lnTo>
                <a:lnTo>
                  <a:pt x="100584" y="143257"/>
                </a:lnTo>
                <a:lnTo>
                  <a:pt x="109728" y="126493"/>
                </a:lnTo>
                <a:lnTo>
                  <a:pt x="121919" y="103633"/>
                </a:lnTo>
                <a:lnTo>
                  <a:pt x="132588" y="79248"/>
                </a:lnTo>
                <a:lnTo>
                  <a:pt x="137160" y="59436"/>
                </a:lnTo>
                <a:lnTo>
                  <a:pt x="137160" y="41148"/>
                </a:lnTo>
                <a:lnTo>
                  <a:pt x="135636" y="27433"/>
                </a:lnTo>
                <a:lnTo>
                  <a:pt x="129540" y="16764"/>
                </a:lnTo>
                <a:lnTo>
                  <a:pt x="123443" y="7621"/>
                </a:lnTo>
                <a:lnTo>
                  <a:pt x="115824" y="3048"/>
                </a:lnTo>
                <a:lnTo>
                  <a:pt x="111252" y="0"/>
                </a:lnTo>
                <a:lnTo>
                  <a:pt x="115824" y="7621"/>
                </a:lnTo>
                <a:lnTo>
                  <a:pt x="118872" y="15240"/>
                </a:lnTo>
                <a:lnTo>
                  <a:pt x="120396" y="24384"/>
                </a:lnTo>
                <a:lnTo>
                  <a:pt x="121919" y="35052"/>
                </a:lnTo>
                <a:lnTo>
                  <a:pt x="120396" y="47245"/>
                </a:lnTo>
                <a:lnTo>
                  <a:pt x="118872" y="60960"/>
                </a:lnTo>
                <a:lnTo>
                  <a:pt x="109728" y="88393"/>
                </a:lnTo>
                <a:lnTo>
                  <a:pt x="102107" y="102109"/>
                </a:lnTo>
                <a:lnTo>
                  <a:pt x="96012" y="112776"/>
                </a:lnTo>
                <a:lnTo>
                  <a:pt x="91440" y="121921"/>
                </a:lnTo>
                <a:lnTo>
                  <a:pt x="82296" y="134112"/>
                </a:lnTo>
                <a:lnTo>
                  <a:pt x="74676" y="141733"/>
                </a:lnTo>
                <a:lnTo>
                  <a:pt x="71628" y="143257"/>
                </a:lnTo>
                <a:lnTo>
                  <a:pt x="65531" y="149352"/>
                </a:lnTo>
                <a:lnTo>
                  <a:pt x="59436" y="160021"/>
                </a:lnTo>
                <a:lnTo>
                  <a:pt x="56388" y="172212"/>
                </a:lnTo>
                <a:lnTo>
                  <a:pt x="59436" y="182881"/>
                </a:lnTo>
                <a:lnTo>
                  <a:pt x="59436" y="188976"/>
                </a:lnTo>
                <a:lnTo>
                  <a:pt x="57912" y="196597"/>
                </a:lnTo>
                <a:lnTo>
                  <a:pt x="53340" y="205740"/>
                </a:lnTo>
                <a:lnTo>
                  <a:pt x="36576" y="222505"/>
                </a:lnTo>
                <a:lnTo>
                  <a:pt x="25907" y="227076"/>
                </a:lnTo>
                <a:lnTo>
                  <a:pt x="13716" y="231648"/>
                </a:lnTo>
                <a:lnTo>
                  <a:pt x="0" y="233172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3" name="object 533"/>
          <p:cNvSpPr/>
          <p:nvPr/>
        </p:nvSpPr>
        <p:spPr>
          <a:xfrm>
            <a:off x="8952497" y="7096264"/>
            <a:ext cx="76200" cy="83820"/>
          </a:xfrm>
          <a:custGeom>
            <a:avLst/>
            <a:gdLst/>
            <a:ahLst/>
            <a:cxnLst/>
            <a:rect l="l" t="t" r="r" b="b"/>
            <a:pathLst>
              <a:path w="76200" h="83820">
                <a:moveTo>
                  <a:pt x="45720" y="0"/>
                </a:moveTo>
                <a:lnTo>
                  <a:pt x="56388" y="0"/>
                </a:lnTo>
                <a:lnTo>
                  <a:pt x="62484" y="3048"/>
                </a:lnTo>
                <a:lnTo>
                  <a:pt x="65532" y="7621"/>
                </a:lnTo>
                <a:lnTo>
                  <a:pt x="67056" y="12193"/>
                </a:lnTo>
                <a:lnTo>
                  <a:pt x="68579" y="16764"/>
                </a:lnTo>
                <a:lnTo>
                  <a:pt x="70103" y="27433"/>
                </a:lnTo>
                <a:lnTo>
                  <a:pt x="71627" y="32005"/>
                </a:lnTo>
                <a:lnTo>
                  <a:pt x="71627" y="35052"/>
                </a:lnTo>
                <a:lnTo>
                  <a:pt x="73152" y="39624"/>
                </a:lnTo>
                <a:lnTo>
                  <a:pt x="74676" y="44197"/>
                </a:lnTo>
                <a:lnTo>
                  <a:pt x="76200" y="47245"/>
                </a:lnTo>
                <a:lnTo>
                  <a:pt x="76200" y="67057"/>
                </a:lnTo>
                <a:lnTo>
                  <a:pt x="74676" y="70105"/>
                </a:lnTo>
                <a:lnTo>
                  <a:pt x="73152" y="74676"/>
                </a:lnTo>
                <a:lnTo>
                  <a:pt x="70103" y="76200"/>
                </a:lnTo>
                <a:lnTo>
                  <a:pt x="65532" y="80772"/>
                </a:lnTo>
                <a:lnTo>
                  <a:pt x="62484" y="82297"/>
                </a:lnTo>
                <a:lnTo>
                  <a:pt x="60960" y="83821"/>
                </a:lnTo>
                <a:lnTo>
                  <a:pt x="45720" y="83821"/>
                </a:lnTo>
                <a:lnTo>
                  <a:pt x="44196" y="82297"/>
                </a:lnTo>
                <a:lnTo>
                  <a:pt x="32003" y="82297"/>
                </a:lnTo>
                <a:lnTo>
                  <a:pt x="30479" y="80772"/>
                </a:lnTo>
                <a:lnTo>
                  <a:pt x="27432" y="80772"/>
                </a:lnTo>
                <a:lnTo>
                  <a:pt x="27432" y="79248"/>
                </a:lnTo>
                <a:lnTo>
                  <a:pt x="25908" y="76200"/>
                </a:lnTo>
                <a:lnTo>
                  <a:pt x="22860" y="77724"/>
                </a:lnTo>
                <a:lnTo>
                  <a:pt x="21336" y="77724"/>
                </a:lnTo>
                <a:lnTo>
                  <a:pt x="18288" y="76200"/>
                </a:lnTo>
                <a:lnTo>
                  <a:pt x="16764" y="76200"/>
                </a:lnTo>
                <a:lnTo>
                  <a:pt x="13715" y="74676"/>
                </a:lnTo>
                <a:lnTo>
                  <a:pt x="12191" y="73152"/>
                </a:lnTo>
                <a:lnTo>
                  <a:pt x="10668" y="71628"/>
                </a:lnTo>
                <a:lnTo>
                  <a:pt x="6096" y="70105"/>
                </a:lnTo>
                <a:lnTo>
                  <a:pt x="3048" y="70105"/>
                </a:lnTo>
                <a:lnTo>
                  <a:pt x="0" y="64009"/>
                </a:lnTo>
                <a:lnTo>
                  <a:pt x="6096" y="51816"/>
                </a:lnTo>
                <a:lnTo>
                  <a:pt x="9144" y="47245"/>
                </a:lnTo>
                <a:lnTo>
                  <a:pt x="13715" y="42672"/>
                </a:lnTo>
                <a:lnTo>
                  <a:pt x="18288" y="39624"/>
                </a:lnTo>
                <a:lnTo>
                  <a:pt x="21336" y="35052"/>
                </a:lnTo>
                <a:lnTo>
                  <a:pt x="24384" y="28957"/>
                </a:lnTo>
                <a:lnTo>
                  <a:pt x="25908" y="24385"/>
                </a:lnTo>
                <a:lnTo>
                  <a:pt x="25908" y="18288"/>
                </a:lnTo>
                <a:lnTo>
                  <a:pt x="28956" y="9145"/>
                </a:lnTo>
                <a:lnTo>
                  <a:pt x="32003" y="6097"/>
                </a:lnTo>
                <a:lnTo>
                  <a:pt x="36576" y="3048"/>
                </a:lnTo>
                <a:lnTo>
                  <a:pt x="39624" y="0"/>
                </a:lnTo>
                <a:lnTo>
                  <a:pt x="45720" y="0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4" name="object 534"/>
          <p:cNvSpPr/>
          <p:nvPr/>
        </p:nvSpPr>
        <p:spPr>
          <a:xfrm>
            <a:off x="8990597" y="7094740"/>
            <a:ext cx="38100" cy="85344"/>
          </a:xfrm>
          <a:custGeom>
            <a:avLst/>
            <a:gdLst/>
            <a:ahLst/>
            <a:cxnLst/>
            <a:rect l="l" t="t" r="r" b="b"/>
            <a:pathLst>
              <a:path w="38100" h="85344">
                <a:moveTo>
                  <a:pt x="12191" y="85345"/>
                </a:moveTo>
                <a:lnTo>
                  <a:pt x="22860" y="85345"/>
                </a:lnTo>
                <a:lnTo>
                  <a:pt x="24384" y="83821"/>
                </a:lnTo>
                <a:lnTo>
                  <a:pt x="27432" y="82296"/>
                </a:lnTo>
                <a:lnTo>
                  <a:pt x="35052" y="74676"/>
                </a:lnTo>
                <a:lnTo>
                  <a:pt x="36576" y="71629"/>
                </a:lnTo>
                <a:lnTo>
                  <a:pt x="38100" y="67057"/>
                </a:lnTo>
                <a:lnTo>
                  <a:pt x="38100" y="48769"/>
                </a:lnTo>
                <a:lnTo>
                  <a:pt x="36576" y="44196"/>
                </a:lnTo>
                <a:lnTo>
                  <a:pt x="35052" y="41148"/>
                </a:lnTo>
                <a:lnTo>
                  <a:pt x="33527" y="36576"/>
                </a:lnTo>
                <a:lnTo>
                  <a:pt x="33527" y="33529"/>
                </a:lnTo>
                <a:lnTo>
                  <a:pt x="32003" y="28957"/>
                </a:lnTo>
                <a:lnTo>
                  <a:pt x="30479" y="18288"/>
                </a:lnTo>
                <a:lnTo>
                  <a:pt x="28956" y="12193"/>
                </a:lnTo>
                <a:lnTo>
                  <a:pt x="27432" y="7621"/>
                </a:lnTo>
                <a:lnTo>
                  <a:pt x="24384" y="4572"/>
                </a:lnTo>
                <a:lnTo>
                  <a:pt x="15239" y="0"/>
                </a:lnTo>
                <a:lnTo>
                  <a:pt x="7620" y="0"/>
                </a:lnTo>
                <a:lnTo>
                  <a:pt x="12191" y="1524"/>
                </a:lnTo>
                <a:lnTo>
                  <a:pt x="18288" y="7621"/>
                </a:lnTo>
                <a:lnTo>
                  <a:pt x="19812" y="10669"/>
                </a:lnTo>
                <a:lnTo>
                  <a:pt x="19812" y="15240"/>
                </a:lnTo>
                <a:lnTo>
                  <a:pt x="16764" y="19812"/>
                </a:lnTo>
                <a:lnTo>
                  <a:pt x="10668" y="22860"/>
                </a:lnTo>
                <a:lnTo>
                  <a:pt x="3048" y="24384"/>
                </a:lnTo>
                <a:lnTo>
                  <a:pt x="16764" y="24384"/>
                </a:lnTo>
                <a:lnTo>
                  <a:pt x="19812" y="25909"/>
                </a:lnTo>
                <a:lnTo>
                  <a:pt x="19812" y="27433"/>
                </a:lnTo>
                <a:lnTo>
                  <a:pt x="18288" y="30481"/>
                </a:lnTo>
                <a:lnTo>
                  <a:pt x="10668" y="35052"/>
                </a:lnTo>
                <a:lnTo>
                  <a:pt x="0" y="41148"/>
                </a:lnTo>
                <a:lnTo>
                  <a:pt x="9144" y="41148"/>
                </a:lnTo>
                <a:lnTo>
                  <a:pt x="15239" y="38100"/>
                </a:lnTo>
                <a:lnTo>
                  <a:pt x="18288" y="38100"/>
                </a:lnTo>
                <a:lnTo>
                  <a:pt x="21336" y="35052"/>
                </a:lnTo>
                <a:lnTo>
                  <a:pt x="24384" y="35052"/>
                </a:lnTo>
                <a:lnTo>
                  <a:pt x="25908" y="33529"/>
                </a:lnTo>
                <a:lnTo>
                  <a:pt x="24384" y="38100"/>
                </a:lnTo>
                <a:lnTo>
                  <a:pt x="13715" y="48769"/>
                </a:lnTo>
                <a:lnTo>
                  <a:pt x="16764" y="47245"/>
                </a:lnTo>
                <a:lnTo>
                  <a:pt x="18288" y="48769"/>
                </a:lnTo>
                <a:lnTo>
                  <a:pt x="21336" y="47245"/>
                </a:lnTo>
                <a:lnTo>
                  <a:pt x="24384" y="48769"/>
                </a:lnTo>
                <a:lnTo>
                  <a:pt x="25908" y="48769"/>
                </a:lnTo>
                <a:lnTo>
                  <a:pt x="25908" y="50293"/>
                </a:lnTo>
                <a:lnTo>
                  <a:pt x="22860" y="51817"/>
                </a:lnTo>
                <a:lnTo>
                  <a:pt x="18288" y="56388"/>
                </a:lnTo>
                <a:lnTo>
                  <a:pt x="21336" y="57912"/>
                </a:lnTo>
                <a:lnTo>
                  <a:pt x="22860" y="60960"/>
                </a:lnTo>
                <a:lnTo>
                  <a:pt x="22860" y="70105"/>
                </a:lnTo>
                <a:lnTo>
                  <a:pt x="21336" y="74676"/>
                </a:lnTo>
                <a:lnTo>
                  <a:pt x="19812" y="79248"/>
                </a:lnTo>
                <a:lnTo>
                  <a:pt x="16764" y="82296"/>
                </a:lnTo>
                <a:lnTo>
                  <a:pt x="12191" y="85345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5" name="object 535"/>
          <p:cNvSpPr/>
          <p:nvPr/>
        </p:nvSpPr>
        <p:spPr>
          <a:xfrm>
            <a:off x="8978405" y="7160273"/>
            <a:ext cx="16764" cy="18288"/>
          </a:xfrm>
          <a:custGeom>
            <a:avLst/>
            <a:gdLst/>
            <a:ahLst/>
            <a:cxnLst/>
            <a:rect l="l" t="t" r="r" b="b"/>
            <a:pathLst>
              <a:path w="16764" h="18288">
                <a:moveTo>
                  <a:pt x="0" y="12191"/>
                </a:moveTo>
                <a:lnTo>
                  <a:pt x="0" y="15239"/>
                </a:lnTo>
                <a:lnTo>
                  <a:pt x="1524" y="16763"/>
                </a:lnTo>
                <a:lnTo>
                  <a:pt x="3048" y="16763"/>
                </a:lnTo>
                <a:lnTo>
                  <a:pt x="6095" y="18288"/>
                </a:lnTo>
                <a:lnTo>
                  <a:pt x="15240" y="18288"/>
                </a:lnTo>
                <a:lnTo>
                  <a:pt x="16764" y="13715"/>
                </a:lnTo>
                <a:lnTo>
                  <a:pt x="16764" y="4572"/>
                </a:lnTo>
                <a:lnTo>
                  <a:pt x="15240" y="1524"/>
                </a:lnTo>
                <a:lnTo>
                  <a:pt x="12192" y="0"/>
                </a:lnTo>
                <a:lnTo>
                  <a:pt x="9144" y="0"/>
                </a:lnTo>
                <a:lnTo>
                  <a:pt x="4571" y="4572"/>
                </a:lnTo>
                <a:lnTo>
                  <a:pt x="0" y="12191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6" name="object 536"/>
          <p:cNvSpPr/>
          <p:nvPr/>
        </p:nvSpPr>
        <p:spPr>
          <a:xfrm>
            <a:off x="8952497" y="7151128"/>
            <a:ext cx="13715" cy="16764"/>
          </a:xfrm>
          <a:custGeom>
            <a:avLst/>
            <a:gdLst/>
            <a:ahLst/>
            <a:cxnLst/>
            <a:rect l="l" t="t" r="r" b="b"/>
            <a:pathLst>
              <a:path w="13715" h="16764">
                <a:moveTo>
                  <a:pt x="0" y="9145"/>
                </a:moveTo>
                <a:lnTo>
                  <a:pt x="3048" y="15241"/>
                </a:lnTo>
                <a:lnTo>
                  <a:pt x="6096" y="16764"/>
                </a:lnTo>
                <a:lnTo>
                  <a:pt x="10668" y="16764"/>
                </a:lnTo>
                <a:lnTo>
                  <a:pt x="13715" y="7621"/>
                </a:lnTo>
                <a:lnTo>
                  <a:pt x="13715" y="1524"/>
                </a:lnTo>
                <a:lnTo>
                  <a:pt x="10668" y="0"/>
                </a:lnTo>
                <a:lnTo>
                  <a:pt x="9144" y="0"/>
                </a:lnTo>
                <a:lnTo>
                  <a:pt x="4572" y="3048"/>
                </a:lnTo>
                <a:lnTo>
                  <a:pt x="0" y="9145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7" name="object 537"/>
          <p:cNvSpPr/>
          <p:nvPr/>
        </p:nvSpPr>
        <p:spPr>
          <a:xfrm>
            <a:off x="8963165" y="7154176"/>
            <a:ext cx="16764" cy="19812"/>
          </a:xfrm>
          <a:custGeom>
            <a:avLst/>
            <a:gdLst/>
            <a:ahLst/>
            <a:cxnLst/>
            <a:rect l="l" t="t" r="r" b="b"/>
            <a:pathLst>
              <a:path w="16764" h="19812">
                <a:moveTo>
                  <a:pt x="0" y="13716"/>
                </a:moveTo>
                <a:lnTo>
                  <a:pt x="1523" y="15240"/>
                </a:lnTo>
                <a:lnTo>
                  <a:pt x="3047" y="16764"/>
                </a:lnTo>
                <a:lnTo>
                  <a:pt x="6096" y="18288"/>
                </a:lnTo>
                <a:lnTo>
                  <a:pt x="10668" y="18288"/>
                </a:lnTo>
                <a:lnTo>
                  <a:pt x="12192" y="19812"/>
                </a:lnTo>
                <a:lnTo>
                  <a:pt x="15240" y="18288"/>
                </a:lnTo>
                <a:lnTo>
                  <a:pt x="16764" y="13716"/>
                </a:lnTo>
                <a:lnTo>
                  <a:pt x="16764" y="4573"/>
                </a:lnTo>
                <a:lnTo>
                  <a:pt x="15240" y="1524"/>
                </a:lnTo>
                <a:lnTo>
                  <a:pt x="13716" y="0"/>
                </a:lnTo>
                <a:lnTo>
                  <a:pt x="9144" y="1524"/>
                </a:lnTo>
                <a:lnTo>
                  <a:pt x="4571" y="6097"/>
                </a:lnTo>
                <a:lnTo>
                  <a:pt x="0" y="13716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8" name="object 538"/>
          <p:cNvSpPr/>
          <p:nvPr/>
        </p:nvSpPr>
        <p:spPr>
          <a:xfrm>
            <a:off x="8931161" y="6948436"/>
            <a:ext cx="86868" cy="176784"/>
          </a:xfrm>
          <a:custGeom>
            <a:avLst/>
            <a:gdLst/>
            <a:ahLst/>
            <a:cxnLst/>
            <a:rect l="l" t="t" r="r" b="b"/>
            <a:pathLst>
              <a:path w="86868" h="176784">
                <a:moveTo>
                  <a:pt x="0" y="36576"/>
                </a:moveTo>
                <a:lnTo>
                  <a:pt x="1524" y="30480"/>
                </a:lnTo>
                <a:lnTo>
                  <a:pt x="3048" y="25909"/>
                </a:lnTo>
                <a:lnTo>
                  <a:pt x="9144" y="16764"/>
                </a:lnTo>
                <a:lnTo>
                  <a:pt x="15239" y="12192"/>
                </a:lnTo>
                <a:lnTo>
                  <a:pt x="19812" y="7621"/>
                </a:lnTo>
                <a:lnTo>
                  <a:pt x="25908" y="3049"/>
                </a:lnTo>
                <a:lnTo>
                  <a:pt x="33527" y="0"/>
                </a:lnTo>
                <a:lnTo>
                  <a:pt x="45720" y="0"/>
                </a:lnTo>
                <a:lnTo>
                  <a:pt x="53339" y="1525"/>
                </a:lnTo>
                <a:lnTo>
                  <a:pt x="60960" y="4573"/>
                </a:lnTo>
                <a:lnTo>
                  <a:pt x="68580" y="10668"/>
                </a:lnTo>
                <a:lnTo>
                  <a:pt x="74675" y="18288"/>
                </a:lnTo>
                <a:lnTo>
                  <a:pt x="79248" y="28956"/>
                </a:lnTo>
                <a:lnTo>
                  <a:pt x="82296" y="41149"/>
                </a:lnTo>
                <a:lnTo>
                  <a:pt x="83820" y="56388"/>
                </a:lnTo>
                <a:lnTo>
                  <a:pt x="85344" y="73152"/>
                </a:lnTo>
                <a:lnTo>
                  <a:pt x="85344" y="89916"/>
                </a:lnTo>
                <a:lnTo>
                  <a:pt x="86868" y="108204"/>
                </a:lnTo>
                <a:lnTo>
                  <a:pt x="86868" y="158497"/>
                </a:lnTo>
                <a:lnTo>
                  <a:pt x="85344" y="163068"/>
                </a:lnTo>
                <a:lnTo>
                  <a:pt x="83820" y="166116"/>
                </a:lnTo>
                <a:lnTo>
                  <a:pt x="82296" y="170688"/>
                </a:lnTo>
                <a:lnTo>
                  <a:pt x="77724" y="173737"/>
                </a:lnTo>
                <a:lnTo>
                  <a:pt x="73151" y="175261"/>
                </a:lnTo>
                <a:lnTo>
                  <a:pt x="67056" y="176785"/>
                </a:lnTo>
                <a:lnTo>
                  <a:pt x="59436" y="176785"/>
                </a:lnTo>
                <a:lnTo>
                  <a:pt x="53339" y="173737"/>
                </a:lnTo>
                <a:lnTo>
                  <a:pt x="48768" y="170688"/>
                </a:lnTo>
                <a:lnTo>
                  <a:pt x="45720" y="166116"/>
                </a:lnTo>
                <a:lnTo>
                  <a:pt x="44196" y="161544"/>
                </a:lnTo>
                <a:lnTo>
                  <a:pt x="42672" y="155449"/>
                </a:lnTo>
                <a:lnTo>
                  <a:pt x="42672" y="149352"/>
                </a:lnTo>
                <a:lnTo>
                  <a:pt x="39624" y="141733"/>
                </a:lnTo>
                <a:lnTo>
                  <a:pt x="38100" y="135637"/>
                </a:lnTo>
                <a:lnTo>
                  <a:pt x="33527" y="128016"/>
                </a:lnTo>
                <a:lnTo>
                  <a:pt x="28956" y="118873"/>
                </a:lnTo>
                <a:lnTo>
                  <a:pt x="15239" y="86868"/>
                </a:lnTo>
                <a:lnTo>
                  <a:pt x="10668" y="77725"/>
                </a:lnTo>
                <a:lnTo>
                  <a:pt x="7620" y="70104"/>
                </a:lnTo>
                <a:lnTo>
                  <a:pt x="6096" y="65533"/>
                </a:lnTo>
                <a:lnTo>
                  <a:pt x="4572" y="64009"/>
                </a:lnTo>
                <a:lnTo>
                  <a:pt x="3048" y="62485"/>
                </a:lnTo>
                <a:lnTo>
                  <a:pt x="3048" y="59437"/>
                </a:lnTo>
                <a:lnTo>
                  <a:pt x="0" y="50292"/>
                </a:lnTo>
                <a:lnTo>
                  <a:pt x="0" y="36576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9" name="object 539"/>
          <p:cNvSpPr/>
          <p:nvPr/>
        </p:nvSpPr>
        <p:spPr>
          <a:xfrm>
            <a:off x="8970785" y="6959104"/>
            <a:ext cx="47244" cy="166116"/>
          </a:xfrm>
          <a:custGeom>
            <a:avLst/>
            <a:gdLst/>
            <a:ahLst/>
            <a:cxnLst/>
            <a:rect l="l" t="t" r="r" b="b"/>
            <a:pathLst>
              <a:path w="47244" h="166116">
                <a:moveTo>
                  <a:pt x="19812" y="166117"/>
                </a:moveTo>
                <a:lnTo>
                  <a:pt x="27432" y="166117"/>
                </a:lnTo>
                <a:lnTo>
                  <a:pt x="33527" y="164593"/>
                </a:lnTo>
                <a:lnTo>
                  <a:pt x="38100" y="163069"/>
                </a:lnTo>
                <a:lnTo>
                  <a:pt x="41148" y="160020"/>
                </a:lnTo>
                <a:lnTo>
                  <a:pt x="44196" y="155448"/>
                </a:lnTo>
                <a:lnTo>
                  <a:pt x="45720" y="152400"/>
                </a:lnTo>
                <a:lnTo>
                  <a:pt x="47244" y="147829"/>
                </a:lnTo>
                <a:lnTo>
                  <a:pt x="47244" y="112776"/>
                </a:lnTo>
                <a:lnTo>
                  <a:pt x="45720" y="97536"/>
                </a:lnTo>
                <a:lnTo>
                  <a:pt x="45720" y="80772"/>
                </a:lnTo>
                <a:lnTo>
                  <a:pt x="44196" y="62484"/>
                </a:lnTo>
                <a:lnTo>
                  <a:pt x="44196" y="45720"/>
                </a:lnTo>
                <a:lnTo>
                  <a:pt x="41148" y="30481"/>
                </a:lnTo>
                <a:lnTo>
                  <a:pt x="41148" y="25908"/>
                </a:lnTo>
                <a:lnTo>
                  <a:pt x="38100" y="16765"/>
                </a:lnTo>
                <a:lnTo>
                  <a:pt x="36576" y="13717"/>
                </a:lnTo>
                <a:lnTo>
                  <a:pt x="35051" y="9145"/>
                </a:lnTo>
                <a:lnTo>
                  <a:pt x="32003" y="6096"/>
                </a:lnTo>
                <a:lnTo>
                  <a:pt x="30480" y="3048"/>
                </a:lnTo>
                <a:lnTo>
                  <a:pt x="27432" y="0"/>
                </a:lnTo>
                <a:lnTo>
                  <a:pt x="28956" y="4572"/>
                </a:lnTo>
                <a:lnTo>
                  <a:pt x="27432" y="7620"/>
                </a:lnTo>
                <a:lnTo>
                  <a:pt x="24384" y="9145"/>
                </a:lnTo>
                <a:lnTo>
                  <a:pt x="18288" y="7620"/>
                </a:lnTo>
                <a:lnTo>
                  <a:pt x="15239" y="6096"/>
                </a:lnTo>
                <a:lnTo>
                  <a:pt x="12191" y="6096"/>
                </a:lnTo>
                <a:lnTo>
                  <a:pt x="9144" y="4572"/>
                </a:lnTo>
                <a:lnTo>
                  <a:pt x="7620" y="4572"/>
                </a:lnTo>
                <a:lnTo>
                  <a:pt x="6096" y="6096"/>
                </a:lnTo>
                <a:lnTo>
                  <a:pt x="4572" y="6096"/>
                </a:lnTo>
                <a:lnTo>
                  <a:pt x="0" y="10669"/>
                </a:lnTo>
                <a:lnTo>
                  <a:pt x="4572" y="10669"/>
                </a:lnTo>
                <a:lnTo>
                  <a:pt x="9144" y="12193"/>
                </a:lnTo>
                <a:lnTo>
                  <a:pt x="13715" y="12193"/>
                </a:lnTo>
                <a:lnTo>
                  <a:pt x="18288" y="13717"/>
                </a:lnTo>
                <a:lnTo>
                  <a:pt x="22860" y="16765"/>
                </a:lnTo>
                <a:lnTo>
                  <a:pt x="25908" y="19812"/>
                </a:lnTo>
                <a:lnTo>
                  <a:pt x="27432" y="22860"/>
                </a:lnTo>
                <a:lnTo>
                  <a:pt x="27432" y="25908"/>
                </a:lnTo>
                <a:lnTo>
                  <a:pt x="25908" y="27432"/>
                </a:lnTo>
                <a:lnTo>
                  <a:pt x="24384" y="28957"/>
                </a:lnTo>
                <a:lnTo>
                  <a:pt x="15239" y="28957"/>
                </a:lnTo>
                <a:lnTo>
                  <a:pt x="10668" y="30481"/>
                </a:lnTo>
                <a:lnTo>
                  <a:pt x="9144" y="32005"/>
                </a:lnTo>
                <a:lnTo>
                  <a:pt x="10668" y="33529"/>
                </a:lnTo>
                <a:lnTo>
                  <a:pt x="16764" y="35053"/>
                </a:lnTo>
                <a:lnTo>
                  <a:pt x="21336" y="36576"/>
                </a:lnTo>
                <a:lnTo>
                  <a:pt x="24384" y="38100"/>
                </a:lnTo>
                <a:lnTo>
                  <a:pt x="25908" y="39624"/>
                </a:lnTo>
                <a:lnTo>
                  <a:pt x="27432" y="42672"/>
                </a:lnTo>
                <a:lnTo>
                  <a:pt x="27432" y="45720"/>
                </a:lnTo>
                <a:lnTo>
                  <a:pt x="25908" y="48769"/>
                </a:lnTo>
                <a:lnTo>
                  <a:pt x="24384" y="48769"/>
                </a:lnTo>
                <a:lnTo>
                  <a:pt x="19812" y="50293"/>
                </a:lnTo>
                <a:lnTo>
                  <a:pt x="18288" y="53341"/>
                </a:lnTo>
                <a:lnTo>
                  <a:pt x="18288" y="56388"/>
                </a:lnTo>
                <a:lnTo>
                  <a:pt x="22860" y="59436"/>
                </a:lnTo>
                <a:lnTo>
                  <a:pt x="25908" y="62484"/>
                </a:lnTo>
                <a:lnTo>
                  <a:pt x="28956" y="67057"/>
                </a:lnTo>
                <a:lnTo>
                  <a:pt x="30480" y="70105"/>
                </a:lnTo>
                <a:lnTo>
                  <a:pt x="33527" y="76200"/>
                </a:lnTo>
                <a:lnTo>
                  <a:pt x="35051" y="80772"/>
                </a:lnTo>
                <a:lnTo>
                  <a:pt x="36576" y="86869"/>
                </a:lnTo>
                <a:lnTo>
                  <a:pt x="38100" y="91441"/>
                </a:lnTo>
                <a:lnTo>
                  <a:pt x="38100" y="106681"/>
                </a:lnTo>
                <a:lnTo>
                  <a:pt x="39624" y="112776"/>
                </a:lnTo>
                <a:lnTo>
                  <a:pt x="39624" y="118872"/>
                </a:lnTo>
                <a:lnTo>
                  <a:pt x="38100" y="124969"/>
                </a:lnTo>
                <a:lnTo>
                  <a:pt x="39624" y="129541"/>
                </a:lnTo>
                <a:lnTo>
                  <a:pt x="39624" y="144781"/>
                </a:lnTo>
                <a:lnTo>
                  <a:pt x="38100" y="149353"/>
                </a:lnTo>
                <a:lnTo>
                  <a:pt x="35051" y="158496"/>
                </a:lnTo>
                <a:lnTo>
                  <a:pt x="32003" y="163069"/>
                </a:lnTo>
                <a:lnTo>
                  <a:pt x="27432" y="164593"/>
                </a:lnTo>
                <a:lnTo>
                  <a:pt x="19812" y="166117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0" name="object 540"/>
          <p:cNvSpPr/>
          <p:nvPr/>
        </p:nvSpPr>
        <p:spPr>
          <a:xfrm>
            <a:off x="8926588" y="6980440"/>
            <a:ext cx="25909" cy="33528"/>
          </a:xfrm>
          <a:custGeom>
            <a:avLst/>
            <a:gdLst/>
            <a:ahLst/>
            <a:cxnLst/>
            <a:rect l="l" t="t" r="r" b="b"/>
            <a:pathLst>
              <a:path w="25909" h="33528">
                <a:moveTo>
                  <a:pt x="4573" y="32005"/>
                </a:moveTo>
                <a:lnTo>
                  <a:pt x="4573" y="30481"/>
                </a:lnTo>
                <a:lnTo>
                  <a:pt x="1524" y="24384"/>
                </a:lnTo>
                <a:lnTo>
                  <a:pt x="0" y="19812"/>
                </a:lnTo>
                <a:lnTo>
                  <a:pt x="0" y="0"/>
                </a:lnTo>
                <a:lnTo>
                  <a:pt x="1524" y="4572"/>
                </a:lnTo>
                <a:lnTo>
                  <a:pt x="3048" y="7621"/>
                </a:lnTo>
                <a:lnTo>
                  <a:pt x="6097" y="12193"/>
                </a:lnTo>
                <a:lnTo>
                  <a:pt x="12193" y="18288"/>
                </a:lnTo>
                <a:lnTo>
                  <a:pt x="15241" y="22860"/>
                </a:lnTo>
                <a:lnTo>
                  <a:pt x="19812" y="24384"/>
                </a:lnTo>
                <a:lnTo>
                  <a:pt x="25909" y="27433"/>
                </a:lnTo>
                <a:lnTo>
                  <a:pt x="25909" y="30481"/>
                </a:lnTo>
                <a:lnTo>
                  <a:pt x="22861" y="32005"/>
                </a:lnTo>
                <a:lnTo>
                  <a:pt x="18288" y="33529"/>
                </a:lnTo>
                <a:lnTo>
                  <a:pt x="9145" y="33529"/>
                </a:lnTo>
                <a:lnTo>
                  <a:pt x="4573" y="32005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1" name="object 541"/>
          <p:cNvSpPr/>
          <p:nvPr/>
        </p:nvSpPr>
        <p:spPr>
          <a:xfrm>
            <a:off x="9139949" y="6759461"/>
            <a:ext cx="280416" cy="419100"/>
          </a:xfrm>
          <a:custGeom>
            <a:avLst/>
            <a:gdLst/>
            <a:ahLst/>
            <a:cxnLst/>
            <a:rect l="l" t="t" r="r" b="b"/>
            <a:pathLst>
              <a:path w="280416" h="419100">
                <a:moveTo>
                  <a:pt x="237744" y="358139"/>
                </a:moveTo>
                <a:lnTo>
                  <a:pt x="237744" y="356615"/>
                </a:lnTo>
                <a:lnTo>
                  <a:pt x="233172" y="347472"/>
                </a:lnTo>
                <a:lnTo>
                  <a:pt x="230124" y="339851"/>
                </a:lnTo>
                <a:lnTo>
                  <a:pt x="225551" y="330708"/>
                </a:lnTo>
                <a:lnTo>
                  <a:pt x="220980" y="321563"/>
                </a:lnTo>
                <a:lnTo>
                  <a:pt x="216408" y="309372"/>
                </a:lnTo>
                <a:lnTo>
                  <a:pt x="210312" y="297179"/>
                </a:lnTo>
                <a:lnTo>
                  <a:pt x="205739" y="284988"/>
                </a:lnTo>
                <a:lnTo>
                  <a:pt x="193548" y="260603"/>
                </a:lnTo>
                <a:lnTo>
                  <a:pt x="187451" y="246888"/>
                </a:lnTo>
                <a:lnTo>
                  <a:pt x="181356" y="236219"/>
                </a:lnTo>
                <a:lnTo>
                  <a:pt x="172212" y="214884"/>
                </a:lnTo>
                <a:lnTo>
                  <a:pt x="166116" y="207263"/>
                </a:lnTo>
                <a:lnTo>
                  <a:pt x="153924" y="185927"/>
                </a:lnTo>
                <a:lnTo>
                  <a:pt x="126492" y="143255"/>
                </a:lnTo>
                <a:lnTo>
                  <a:pt x="111251" y="124967"/>
                </a:lnTo>
                <a:lnTo>
                  <a:pt x="97536" y="106679"/>
                </a:lnTo>
                <a:lnTo>
                  <a:pt x="70104" y="73151"/>
                </a:lnTo>
                <a:lnTo>
                  <a:pt x="45720" y="45719"/>
                </a:lnTo>
                <a:lnTo>
                  <a:pt x="9144" y="9143"/>
                </a:lnTo>
                <a:lnTo>
                  <a:pt x="3048" y="4572"/>
                </a:lnTo>
                <a:lnTo>
                  <a:pt x="0" y="1524"/>
                </a:lnTo>
                <a:lnTo>
                  <a:pt x="0" y="0"/>
                </a:lnTo>
                <a:lnTo>
                  <a:pt x="0" y="1524"/>
                </a:lnTo>
                <a:lnTo>
                  <a:pt x="3048" y="6096"/>
                </a:lnTo>
                <a:lnTo>
                  <a:pt x="9144" y="10667"/>
                </a:lnTo>
                <a:lnTo>
                  <a:pt x="15239" y="18288"/>
                </a:lnTo>
                <a:lnTo>
                  <a:pt x="22860" y="28955"/>
                </a:lnTo>
                <a:lnTo>
                  <a:pt x="32004" y="38100"/>
                </a:lnTo>
                <a:lnTo>
                  <a:pt x="41148" y="50291"/>
                </a:lnTo>
                <a:lnTo>
                  <a:pt x="51816" y="62484"/>
                </a:lnTo>
                <a:lnTo>
                  <a:pt x="60960" y="76200"/>
                </a:lnTo>
                <a:lnTo>
                  <a:pt x="82296" y="100584"/>
                </a:lnTo>
                <a:lnTo>
                  <a:pt x="100584" y="124967"/>
                </a:lnTo>
                <a:lnTo>
                  <a:pt x="115824" y="143255"/>
                </a:lnTo>
                <a:lnTo>
                  <a:pt x="120396" y="150875"/>
                </a:lnTo>
                <a:lnTo>
                  <a:pt x="128016" y="160019"/>
                </a:lnTo>
                <a:lnTo>
                  <a:pt x="135636" y="172212"/>
                </a:lnTo>
                <a:lnTo>
                  <a:pt x="150875" y="199643"/>
                </a:lnTo>
                <a:lnTo>
                  <a:pt x="158496" y="214884"/>
                </a:lnTo>
                <a:lnTo>
                  <a:pt x="167639" y="228600"/>
                </a:lnTo>
                <a:lnTo>
                  <a:pt x="190500" y="274319"/>
                </a:lnTo>
                <a:lnTo>
                  <a:pt x="202692" y="301751"/>
                </a:lnTo>
                <a:lnTo>
                  <a:pt x="208787" y="313943"/>
                </a:lnTo>
                <a:lnTo>
                  <a:pt x="213360" y="326136"/>
                </a:lnTo>
                <a:lnTo>
                  <a:pt x="217932" y="335279"/>
                </a:lnTo>
                <a:lnTo>
                  <a:pt x="220980" y="344424"/>
                </a:lnTo>
                <a:lnTo>
                  <a:pt x="224027" y="348996"/>
                </a:lnTo>
                <a:lnTo>
                  <a:pt x="225551" y="355091"/>
                </a:lnTo>
                <a:lnTo>
                  <a:pt x="227075" y="359663"/>
                </a:lnTo>
                <a:lnTo>
                  <a:pt x="230124" y="364236"/>
                </a:lnTo>
                <a:lnTo>
                  <a:pt x="231648" y="368808"/>
                </a:lnTo>
                <a:lnTo>
                  <a:pt x="234696" y="371855"/>
                </a:lnTo>
                <a:lnTo>
                  <a:pt x="237744" y="376427"/>
                </a:lnTo>
                <a:lnTo>
                  <a:pt x="240792" y="379475"/>
                </a:lnTo>
                <a:lnTo>
                  <a:pt x="243839" y="384048"/>
                </a:lnTo>
                <a:lnTo>
                  <a:pt x="248412" y="388619"/>
                </a:lnTo>
                <a:lnTo>
                  <a:pt x="251460" y="393191"/>
                </a:lnTo>
                <a:lnTo>
                  <a:pt x="256032" y="397763"/>
                </a:lnTo>
                <a:lnTo>
                  <a:pt x="260604" y="400812"/>
                </a:lnTo>
                <a:lnTo>
                  <a:pt x="269748" y="409955"/>
                </a:lnTo>
                <a:lnTo>
                  <a:pt x="275844" y="414527"/>
                </a:lnTo>
                <a:lnTo>
                  <a:pt x="280416" y="419100"/>
                </a:lnTo>
                <a:lnTo>
                  <a:pt x="278892" y="417575"/>
                </a:lnTo>
                <a:lnTo>
                  <a:pt x="277368" y="414527"/>
                </a:lnTo>
                <a:lnTo>
                  <a:pt x="274320" y="413003"/>
                </a:lnTo>
                <a:lnTo>
                  <a:pt x="271272" y="408431"/>
                </a:lnTo>
                <a:lnTo>
                  <a:pt x="269748" y="406908"/>
                </a:lnTo>
                <a:lnTo>
                  <a:pt x="268224" y="403860"/>
                </a:lnTo>
                <a:lnTo>
                  <a:pt x="266700" y="403860"/>
                </a:lnTo>
                <a:lnTo>
                  <a:pt x="260604" y="394715"/>
                </a:lnTo>
                <a:lnTo>
                  <a:pt x="254508" y="387096"/>
                </a:lnTo>
                <a:lnTo>
                  <a:pt x="249936" y="379475"/>
                </a:lnTo>
                <a:lnTo>
                  <a:pt x="245363" y="373379"/>
                </a:lnTo>
                <a:lnTo>
                  <a:pt x="242316" y="367284"/>
                </a:lnTo>
                <a:lnTo>
                  <a:pt x="239268" y="362712"/>
                </a:lnTo>
                <a:lnTo>
                  <a:pt x="237744" y="359663"/>
                </a:lnTo>
                <a:lnTo>
                  <a:pt x="237744" y="358139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28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3816" y="468388"/>
            <a:ext cx="1650492" cy="903732"/>
          </a:xfrm>
          <a:prstGeom prst="rect">
            <a:avLst/>
          </a:prstGeom>
        </p:spPr>
      </p:pic>
      <p:sp>
        <p:nvSpPr>
          <p:cNvPr id="542" name="object 542"/>
          <p:cNvSpPr/>
          <p:nvPr/>
        </p:nvSpPr>
        <p:spPr>
          <a:xfrm>
            <a:off x="1393456" y="2317000"/>
            <a:ext cx="35052" cy="16764"/>
          </a:xfrm>
          <a:custGeom>
            <a:avLst/>
            <a:gdLst/>
            <a:ahLst/>
            <a:cxnLst/>
            <a:rect l="l" t="t" r="r" b="b"/>
            <a:pathLst>
              <a:path w="35052" h="16764">
                <a:moveTo>
                  <a:pt x="10668" y="13716"/>
                </a:moveTo>
                <a:lnTo>
                  <a:pt x="12192" y="15240"/>
                </a:lnTo>
                <a:lnTo>
                  <a:pt x="19812" y="15240"/>
                </a:lnTo>
                <a:lnTo>
                  <a:pt x="22860" y="16764"/>
                </a:lnTo>
                <a:lnTo>
                  <a:pt x="32004" y="16764"/>
                </a:lnTo>
                <a:lnTo>
                  <a:pt x="35052" y="13716"/>
                </a:lnTo>
                <a:lnTo>
                  <a:pt x="35052" y="9144"/>
                </a:lnTo>
                <a:lnTo>
                  <a:pt x="33528" y="7620"/>
                </a:lnTo>
                <a:lnTo>
                  <a:pt x="24384" y="4572"/>
                </a:lnTo>
                <a:lnTo>
                  <a:pt x="18288" y="1524"/>
                </a:lnTo>
                <a:lnTo>
                  <a:pt x="13716" y="0"/>
                </a:lnTo>
                <a:lnTo>
                  <a:pt x="7620" y="0"/>
                </a:lnTo>
                <a:lnTo>
                  <a:pt x="4572" y="4572"/>
                </a:lnTo>
                <a:lnTo>
                  <a:pt x="1524" y="7620"/>
                </a:lnTo>
                <a:lnTo>
                  <a:pt x="0" y="10668"/>
                </a:lnTo>
                <a:lnTo>
                  <a:pt x="3048" y="13716"/>
                </a:lnTo>
                <a:lnTo>
                  <a:pt x="10668" y="13716"/>
                </a:lnTo>
              </a:path>
            </a:pathLst>
          </a:custGeom>
          <a:solidFill>
            <a:srgbClr val="284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3" name="object 543"/>
          <p:cNvSpPr/>
          <p:nvPr/>
        </p:nvSpPr>
        <p:spPr>
          <a:xfrm>
            <a:off x="1393456" y="2317000"/>
            <a:ext cx="28956" cy="16764"/>
          </a:xfrm>
          <a:custGeom>
            <a:avLst/>
            <a:gdLst/>
            <a:ahLst/>
            <a:cxnLst/>
            <a:rect l="l" t="t" r="r" b="b"/>
            <a:pathLst>
              <a:path w="28956" h="16764">
                <a:moveTo>
                  <a:pt x="21336" y="3048"/>
                </a:moveTo>
                <a:lnTo>
                  <a:pt x="18288" y="1524"/>
                </a:lnTo>
                <a:lnTo>
                  <a:pt x="13716" y="0"/>
                </a:lnTo>
                <a:lnTo>
                  <a:pt x="7620" y="0"/>
                </a:lnTo>
                <a:lnTo>
                  <a:pt x="4572" y="4572"/>
                </a:lnTo>
                <a:lnTo>
                  <a:pt x="1524" y="7620"/>
                </a:lnTo>
                <a:lnTo>
                  <a:pt x="0" y="10668"/>
                </a:lnTo>
                <a:lnTo>
                  <a:pt x="1524" y="13716"/>
                </a:lnTo>
                <a:lnTo>
                  <a:pt x="6096" y="13716"/>
                </a:lnTo>
                <a:lnTo>
                  <a:pt x="7620" y="15240"/>
                </a:lnTo>
                <a:lnTo>
                  <a:pt x="12192" y="15240"/>
                </a:lnTo>
                <a:lnTo>
                  <a:pt x="15240" y="16764"/>
                </a:lnTo>
                <a:lnTo>
                  <a:pt x="28956" y="16764"/>
                </a:lnTo>
                <a:lnTo>
                  <a:pt x="28956" y="10668"/>
                </a:lnTo>
                <a:lnTo>
                  <a:pt x="25908" y="6096"/>
                </a:lnTo>
                <a:lnTo>
                  <a:pt x="21336" y="3048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4" name="object 544"/>
          <p:cNvSpPr/>
          <p:nvPr/>
        </p:nvSpPr>
        <p:spPr>
          <a:xfrm>
            <a:off x="1949716" y="2281948"/>
            <a:ext cx="44196" cy="28956"/>
          </a:xfrm>
          <a:custGeom>
            <a:avLst/>
            <a:gdLst/>
            <a:ahLst/>
            <a:cxnLst/>
            <a:rect l="l" t="t" r="r" b="b"/>
            <a:pathLst>
              <a:path w="44196" h="28956">
                <a:moveTo>
                  <a:pt x="35052" y="28956"/>
                </a:moveTo>
                <a:lnTo>
                  <a:pt x="27432" y="28956"/>
                </a:lnTo>
                <a:lnTo>
                  <a:pt x="22860" y="27432"/>
                </a:lnTo>
                <a:lnTo>
                  <a:pt x="18288" y="27432"/>
                </a:lnTo>
                <a:lnTo>
                  <a:pt x="9144" y="22860"/>
                </a:lnTo>
                <a:lnTo>
                  <a:pt x="6096" y="19812"/>
                </a:lnTo>
                <a:lnTo>
                  <a:pt x="0" y="19812"/>
                </a:lnTo>
                <a:lnTo>
                  <a:pt x="1524" y="18288"/>
                </a:lnTo>
                <a:lnTo>
                  <a:pt x="4572" y="16764"/>
                </a:lnTo>
                <a:lnTo>
                  <a:pt x="6096" y="15240"/>
                </a:lnTo>
                <a:lnTo>
                  <a:pt x="7620" y="12192"/>
                </a:lnTo>
                <a:lnTo>
                  <a:pt x="12192" y="7620"/>
                </a:lnTo>
                <a:lnTo>
                  <a:pt x="13716" y="4572"/>
                </a:lnTo>
                <a:lnTo>
                  <a:pt x="16764" y="3048"/>
                </a:lnTo>
                <a:lnTo>
                  <a:pt x="18288" y="0"/>
                </a:lnTo>
                <a:lnTo>
                  <a:pt x="24384" y="0"/>
                </a:lnTo>
                <a:lnTo>
                  <a:pt x="30480" y="3048"/>
                </a:lnTo>
                <a:lnTo>
                  <a:pt x="32004" y="3048"/>
                </a:lnTo>
                <a:lnTo>
                  <a:pt x="42672" y="13716"/>
                </a:lnTo>
                <a:lnTo>
                  <a:pt x="44196" y="16764"/>
                </a:lnTo>
                <a:lnTo>
                  <a:pt x="42672" y="16764"/>
                </a:lnTo>
                <a:lnTo>
                  <a:pt x="38100" y="18288"/>
                </a:lnTo>
                <a:lnTo>
                  <a:pt x="36576" y="19812"/>
                </a:lnTo>
                <a:lnTo>
                  <a:pt x="35052" y="22860"/>
                </a:lnTo>
                <a:lnTo>
                  <a:pt x="35052" y="28956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29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2104" y="511060"/>
            <a:ext cx="1347216" cy="897636"/>
          </a:xfrm>
          <a:prstGeom prst="rect">
            <a:avLst/>
          </a:prstGeom>
        </p:spPr>
      </p:pic>
      <p:sp>
        <p:nvSpPr>
          <p:cNvPr id="6" name="text 1"/>
          <p:cNvSpPr txBox="1"/>
          <p:nvPr/>
        </p:nvSpPr>
        <p:spPr>
          <a:xfrm>
            <a:off x="3062231" y="743156"/>
            <a:ext cx="5032031" cy="48421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b="1" spc="10" dirty="0">
                <a:solidFill>
                  <a:srgbClr val="006500"/>
                </a:solidFill>
                <a:latin typeface="Arial"/>
                <a:cs typeface="Arial"/>
              </a:rPr>
              <a:t>Diagram of Process State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30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73511" y="2458727"/>
            <a:ext cx="6100572" cy="2409444"/>
          </a:xfrm>
          <a:prstGeom prst="rect">
            <a:avLst/>
          </a:prstGeom>
        </p:spPr>
      </p:pic>
      <p:sp>
        <p:nvSpPr>
          <p:cNvPr id="545" name="object 545"/>
          <p:cNvSpPr/>
          <p:nvPr/>
        </p:nvSpPr>
        <p:spPr>
          <a:xfrm>
            <a:off x="1827796" y="2413012"/>
            <a:ext cx="6190488" cy="2499360"/>
          </a:xfrm>
          <a:custGeom>
            <a:avLst/>
            <a:gdLst/>
            <a:ahLst/>
            <a:cxnLst/>
            <a:rect l="l" t="t" r="r" b="b"/>
            <a:pathLst>
              <a:path w="6190488" h="2499360">
                <a:moveTo>
                  <a:pt x="16764" y="16764"/>
                </a:moveTo>
                <a:lnTo>
                  <a:pt x="6173725" y="16764"/>
                </a:lnTo>
                <a:lnTo>
                  <a:pt x="6173725" y="2482597"/>
                </a:lnTo>
                <a:lnTo>
                  <a:pt x="16764" y="2482597"/>
                </a:lnTo>
                <a:lnTo>
                  <a:pt x="16764" y="16764"/>
                </a:lnTo>
                <a:close/>
              </a:path>
            </a:pathLst>
          </a:custGeom>
          <a:ln w="33528">
            <a:solidFill>
              <a:srgbClr val="65006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6" name="object 546"/>
          <p:cNvSpPr/>
          <p:nvPr/>
        </p:nvSpPr>
        <p:spPr>
          <a:xfrm>
            <a:off x="1871992" y="2457208"/>
            <a:ext cx="6102096" cy="2410968"/>
          </a:xfrm>
          <a:custGeom>
            <a:avLst/>
            <a:gdLst/>
            <a:ahLst/>
            <a:cxnLst/>
            <a:rect l="l" t="t" r="r" b="b"/>
            <a:pathLst>
              <a:path w="6102096" h="2410968">
                <a:moveTo>
                  <a:pt x="6096" y="6096"/>
                </a:moveTo>
                <a:lnTo>
                  <a:pt x="6096000" y="6096"/>
                </a:lnTo>
                <a:lnTo>
                  <a:pt x="6096000" y="2404872"/>
                </a:lnTo>
                <a:lnTo>
                  <a:pt x="6096" y="2404872"/>
                </a:lnTo>
                <a:lnTo>
                  <a:pt x="6096" y="6096"/>
                </a:lnTo>
                <a:close/>
              </a:path>
            </a:pathLst>
          </a:custGeom>
          <a:ln w="12192">
            <a:solidFill>
              <a:srgbClr val="65006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object 547"/>
          <p:cNvSpPr/>
          <p:nvPr/>
        </p:nvSpPr>
        <p:spPr>
          <a:xfrm>
            <a:off x="540016" y="540016"/>
            <a:ext cx="9067800" cy="6781800"/>
          </a:xfrm>
          <a:custGeom>
            <a:avLst/>
            <a:gdLst/>
            <a:ahLst/>
            <a:cxnLst/>
            <a:rect l="l" t="t" r="r" b="b"/>
            <a:pathLst>
              <a:path w="9067800" h="6781800">
                <a:moveTo>
                  <a:pt x="0" y="0"/>
                </a:moveTo>
                <a:lnTo>
                  <a:pt x="9067801" y="0"/>
                </a:lnTo>
                <a:lnTo>
                  <a:pt x="9067801" y="6781800"/>
                </a:lnTo>
                <a:lnTo>
                  <a:pt x="0" y="67818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8" name="object 548"/>
          <p:cNvSpPr/>
          <p:nvPr/>
        </p:nvSpPr>
        <p:spPr>
          <a:xfrm>
            <a:off x="463816" y="463816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0"/>
                </a:moveTo>
                <a:lnTo>
                  <a:pt x="9144001" y="0"/>
                </a:lnTo>
                <a:lnTo>
                  <a:pt x="9144001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9" name="object 549"/>
          <p:cNvSpPr/>
          <p:nvPr/>
        </p:nvSpPr>
        <p:spPr>
          <a:xfrm>
            <a:off x="463816" y="463816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9A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0" name="object 550"/>
          <p:cNvSpPr/>
          <p:nvPr/>
        </p:nvSpPr>
        <p:spPr>
          <a:xfrm>
            <a:off x="463816" y="570496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9A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1" name="object 551"/>
          <p:cNvSpPr/>
          <p:nvPr/>
        </p:nvSpPr>
        <p:spPr>
          <a:xfrm>
            <a:off x="463816" y="678700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9A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2" name="object 552"/>
          <p:cNvSpPr/>
          <p:nvPr/>
        </p:nvSpPr>
        <p:spPr>
          <a:xfrm>
            <a:off x="463816" y="785380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9ACC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3" name="object 553"/>
          <p:cNvSpPr/>
          <p:nvPr/>
        </p:nvSpPr>
        <p:spPr>
          <a:xfrm>
            <a:off x="463816" y="892060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9BCC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4" name="object 554"/>
          <p:cNvSpPr/>
          <p:nvPr/>
        </p:nvSpPr>
        <p:spPr>
          <a:xfrm>
            <a:off x="463816" y="1000264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9CCCF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5" name="object 555"/>
          <p:cNvSpPr/>
          <p:nvPr/>
        </p:nvSpPr>
        <p:spPr>
          <a:xfrm>
            <a:off x="463816" y="1106944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9DCCF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6" name="object 556"/>
          <p:cNvSpPr/>
          <p:nvPr/>
        </p:nvSpPr>
        <p:spPr>
          <a:xfrm>
            <a:off x="463816" y="1213624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9ECCF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7" name="object 557"/>
          <p:cNvSpPr/>
          <p:nvPr/>
        </p:nvSpPr>
        <p:spPr>
          <a:xfrm>
            <a:off x="463816" y="1320304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9FCCF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8" name="object 558"/>
          <p:cNvSpPr/>
          <p:nvPr/>
        </p:nvSpPr>
        <p:spPr>
          <a:xfrm>
            <a:off x="463816" y="1428508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A0CCF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9" name="object 559"/>
          <p:cNvSpPr/>
          <p:nvPr/>
        </p:nvSpPr>
        <p:spPr>
          <a:xfrm>
            <a:off x="463816" y="1535188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A1CCF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0" name="object 560"/>
          <p:cNvSpPr/>
          <p:nvPr/>
        </p:nvSpPr>
        <p:spPr>
          <a:xfrm>
            <a:off x="463816" y="1641868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A3CC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1" name="object 561"/>
          <p:cNvSpPr/>
          <p:nvPr/>
        </p:nvSpPr>
        <p:spPr>
          <a:xfrm>
            <a:off x="463816" y="1750072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A5CCF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2" name="object 562"/>
          <p:cNvSpPr/>
          <p:nvPr/>
        </p:nvSpPr>
        <p:spPr>
          <a:xfrm>
            <a:off x="463816" y="1856752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A6CC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3" name="object 563"/>
          <p:cNvSpPr/>
          <p:nvPr/>
        </p:nvSpPr>
        <p:spPr>
          <a:xfrm>
            <a:off x="463816" y="1963432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A8CC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4" name="object 564"/>
          <p:cNvSpPr/>
          <p:nvPr/>
        </p:nvSpPr>
        <p:spPr>
          <a:xfrm>
            <a:off x="463816" y="2071636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AACCF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5" name="object 565"/>
          <p:cNvSpPr/>
          <p:nvPr/>
        </p:nvSpPr>
        <p:spPr>
          <a:xfrm>
            <a:off x="463816" y="2178316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ABCCF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6" name="object 566"/>
          <p:cNvSpPr/>
          <p:nvPr/>
        </p:nvSpPr>
        <p:spPr>
          <a:xfrm>
            <a:off x="463816" y="2284996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AECCF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7" name="object 567"/>
          <p:cNvSpPr/>
          <p:nvPr/>
        </p:nvSpPr>
        <p:spPr>
          <a:xfrm>
            <a:off x="463816" y="2393200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B0CC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8" name="object 568"/>
          <p:cNvSpPr/>
          <p:nvPr/>
        </p:nvSpPr>
        <p:spPr>
          <a:xfrm>
            <a:off x="463816" y="2499880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B2CC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9" name="object 569"/>
          <p:cNvSpPr/>
          <p:nvPr/>
        </p:nvSpPr>
        <p:spPr>
          <a:xfrm>
            <a:off x="463816" y="2606560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B5CC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0" name="object 570"/>
          <p:cNvSpPr/>
          <p:nvPr/>
        </p:nvSpPr>
        <p:spPr>
          <a:xfrm>
            <a:off x="463816" y="2714764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B7CCE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1" name="object 571"/>
          <p:cNvSpPr/>
          <p:nvPr/>
        </p:nvSpPr>
        <p:spPr>
          <a:xfrm>
            <a:off x="463816" y="2821444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B9CCE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2" name="object 572"/>
          <p:cNvSpPr/>
          <p:nvPr/>
        </p:nvSpPr>
        <p:spPr>
          <a:xfrm>
            <a:off x="463816" y="2928124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BBCC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3" name="object 573"/>
          <p:cNvSpPr/>
          <p:nvPr/>
        </p:nvSpPr>
        <p:spPr>
          <a:xfrm>
            <a:off x="463816" y="3034804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BECC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4" name="object 574"/>
          <p:cNvSpPr/>
          <p:nvPr/>
        </p:nvSpPr>
        <p:spPr>
          <a:xfrm>
            <a:off x="463816" y="3143008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C1CC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5" name="object 575"/>
          <p:cNvSpPr/>
          <p:nvPr/>
        </p:nvSpPr>
        <p:spPr>
          <a:xfrm>
            <a:off x="463816" y="3249688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C3CC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6" name="object 576"/>
          <p:cNvSpPr/>
          <p:nvPr/>
        </p:nvSpPr>
        <p:spPr>
          <a:xfrm>
            <a:off x="463816" y="3356368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C6CC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7" name="object 577"/>
          <p:cNvSpPr/>
          <p:nvPr/>
        </p:nvSpPr>
        <p:spPr>
          <a:xfrm>
            <a:off x="463816" y="3464572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C9CC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8" name="object 578"/>
          <p:cNvSpPr/>
          <p:nvPr/>
        </p:nvSpPr>
        <p:spPr>
          <a:xfrm>
            <a:off x="463816" y="3571252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CB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9" name="object 579"/>
          <p:cNvSpPr/>
          <p:nvPr/>
        </p:nvSpPr>
        <p:spPr>
          <a:xfrm>
            <a:off x="463816" y="3677932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CECC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0" name="object 580"/>
          <p:cNvSpPr/>
          <p:nvPr/>
        </p:nvSpPr>
        <p:spPr>
          <a:xfrm>
            <a:off x="463816" y="3786136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D1CC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1" name="object 581"/>
          <p:cNvSpPr/>
          <p:nvPr/>
        </p:nvSpPr>
        <p:spPr>
          <a:xfrm>
            <a:off x="463816" y="3892816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D3CC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2" name="object 582"/>
          <p:cNvSpPr/>
          <p:nvPr/>
        </p:nvSpPr>
        <p:spPr>
          <a:xfrm>
            <a:off x="463816" y="3999496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D6CC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3" name="object 583"/>
          <p:cNvSpPr/>
          <p:nvPr/>
        </p:nvSpPr>
        <p:spPr>
          <a:xfrm>
            <a:off x="463816" y="4107700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D8CC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4" name="object 584"/>
          <p:cNvSpPr/>
          <p:nvPr/>
        </p:nvSpPr>
        <p:spPr>
          <a:xfrm>
            <a:off x="463816" y="4214380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DACC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5" name="object 585"/>
          <p:cNvSpPr/>
          <p:nvPr/>
        </p:nvSpPr>
        <p:spPr>
          <a:xfrm>
            <a:off x="463816" y="4321060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DDCC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6" name="object 586"/>
          <p:cNvSpPr/>
          <p:nvPr/>
        </p:nvSpPr>
        <p:spPr>
          <a:xfrm>
            <a:off x="463816" y="4429264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E0CC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7" name="object 587"/>
          <p:cNvSpPr/>
          <p:nvPr/>
        </p:nvSpPr>
        <p:spPr>
          <a:xfrm>
            <a:off x="463816" y="4535945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E2CC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8" name="object 588"/>
          <p:cNvSpPr/>
          <p:nvPr/>
        </p:nvSpPr>
        <p:spPr>
          <a:xfrm>
            <a:off x="463816" y="4642625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79"/>
                </a:lnTo>
                <a:lnTo>
                  <a:pt x="0" y="106679"/>
                </a:lnTo>
                <a:lnTo>
                  <a:pt x="0" y="0"/>
                </a:lnTo>
                <a:close/>
              </a:path>
            </a:pathLst>
          </a:custGeom>
          <a:solidFill>
            <a:srgbClr val="E4CC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9" name="object 589"/>
          <p:cNvSpPr/>
          <p:nvPr/>
        </p:nvSpPr>
        <p:spPr>
          <a:xfrm>
            <a:off x="463816" y="4749304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E6C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0" name="object 590"/>
          <p:cNvSpPr/>
          <p:nvPr/>
        </p:nvSpPr>
        <p:spPr>
          <a:xfrm>
            <a:off x="463816" y="4857508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E8CC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1" name="object 591"/>
          <p:cNvSpPr/>
          <p:nvPr/>
        </p:nvSpPr>
        <p:spPr>
          <a:xfrm>
            <a:off x="463816" y="4964189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EACC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2" name="object 592"/>
          <p:cNvSpPr/>
          <p:nvPr/>
        </p:nvSpPr>
        <p:spPr>
          <a:xfrm>
            <a:off x="463816" y="5070869"/>
            <a:ext cx="9144000" cy="108203"/>
          </a:xfrm>
          <a:custGeom>
            <a:avLst/>
            <a:gdLst/>
            <a:ahLst/>
            <a:cxnLst/>
            <a:rect l="l" t="t" r="r" b="b"/>
            <a:pathLst>
              <a:path w="9144000" h="108203">
                <a:moveTo>
                  <a:pt x="0" y="0"/>
                </a:moveTo>
                <a:lnTo>
                  <a:pt x="9144001" y="0"/>
                </a:lnTo>
                <a:lnTo>
                  <a:pt x="9144001" y="108203"/>
                </a:lnTo>
                <a:lnTo>
                  <a:pt x="0" y="108203"/>
                </a:lnTo>
                <a:lnTo>
                  <a:pt x="0" y="0"/>
                </a:lnTo>
                <a:close/>
              </a:path>
            </a:pathLst>
          </a:custGeom>
          <a:solidFill>
            <a:srgbClr val="EBCC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3" name="object 593"/>
          <p:cNvSpPr/>
          <p:nvPr/>
        </p:nvSpPr>
        <p:spPr>
          <a:xfrm>
            <a:off x="463816" y="5179072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EECC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4" name="object 594"/>
          <p:cNvSpPr/>
          <p:nvPr/>
        </p:nvSpPr>
        <p:spPr>
          <a:xfrm>
            <a:off x="463816" y="5285752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EFCC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5" name="object 595"/>
          <p:cNvSpPr/>
          <p:nvPr/>
        </p:nvSpPr>
        <p:spPr>
          <a:xfrm>
            <a:off x="463816" y="5392433"/>
            <a:ext cx="9144000" cy="108203"/>
          </a:xfrm>
          <a:custGeom>
            <a:avLst/>
            <a:gdLst/>
            <a:ahLst/>
            <a:cxnLst/>
            <a:rect l="l" t="t" r="r" b="b"/>
            <a:pathLst>
              <a:path w="9144000" h="108203">
                <a:moveTo>
                  <a:pt x="0" y="0"/>
                </a:moveTo>
                <a:lnTo>
                  <a:pt x="9144001" y="0"/>
                </a:lnTo>
                <a:lnTo>
                  <a:pt x="9144001" y="108203"/>
                </a:lnTo>
                <a:lnTo>
                  <a:pt x="0" y="108203"/>
                </a:lnTo>
                <a:lnTo>
                  <a:pt x="0" y="0"/>
                </a:lnTo>
                <a:close/>
              </a:path>
            </a:pathLst>
          </a:custGeom>
          <a:solidFill>
            <a:srgbClr val="F1CC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6" name="object 596"/>
          <p:cNvSpPr/>
          <p:nvPr/>
        </p:nvSpPr>
        <p:spPr>
          <a:xfrm>
            <a:off x="463816" y="5500636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2CC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7" name="object 597"/>
          <p:cNvSpPr/>
          <p:nvPr/>
        </p:nvSpPr>
        <p:spPr>
          <a:xfrm>
            <a:off x="463816" y="5607316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3CC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8" name="object 598"/>
          <p:cNvSpPr/>
          <p:nvPr/>
        </p:nvSpPr>
        <p:spPr>
          <a:xfrm>
            <a:off x="463816" y="5713996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F5CC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9" name="object 599"/>
          <p:cNvSpPr/>
          <p:nvPr/>
        </p:nvSpPr>
        <p:spPr>
          <a:xfrm>
            <a:off x="463816" y="5822201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79"/>
                </a:lnTo>
                <a:lnTo>
                  <a:pt x="0" y="106679"/>
                </a:lnTo>
                <a:lnTo>
                  <a:pt x="0" y="0"/>
                </a:lnTo>
                <a:close/>
              </a:path>
            </a:pathLst>
          </a:custGeom>
          <a:solidFill>
            <a:srgbClr val="F6CC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0" name="object 600"/>
          <p:cNvSpPr/>
          <p:nvPr/>
        </p:nvSpPr>
        <p:spPr>
          <a:xfrm>
            <a:off x="463816" y="5928880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7CC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1" name="object 601"/>
          <p:cNvSpPr/>
          <p:nvPr/>
        </p:nvSpPr>
        <p:spPr>
          <a:xfrm>
            <a:off x="463816" y="6035560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F8CC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2" name="object 602"/>
          <p:cNvSpPr/>
          <p:nvPr/>
        </p:nvSpPr>
        <p:spPr>
          <a:xfrm>
            <a:off x="463816" y="6143764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9CC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3" name="object 603"/>
          <p:cNvSpPr/>
          <p:nvPr/>
        </p:nvSpPr>
        <p:spPr>
          <a:xfrm>
            <a:off x="463816" y="6250445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ACC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4" name="object 604"/>
          <p:cNvSpPr/>
          <p:nvPr/>
        </p:nvSpPr>
        <p:spPr>
          <a:xfrm>
            <a:off x="463816" y="6357125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79"/>
                </a:lnTo>
                <a:lnTo>
                  <a:pt x="0" y="106679"/>
                </a:lnTo>
                <a:lnTo>
                  <a:pt x="0" y="0"/>
                </a:lnTo>
                <a:close/>
              </a:path>
            </a:pathLst>
          </a:custGeom>
          <a:solidFill>
            <a:srgbClr val="FACC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5" name="object 605"/>
          <p:cNvSpPr/>
          <p:nvPr/>
        </p:nvSpPr>
        <p:spPr>
          <a:xfrm>
            <a:off x="463816" y="6463804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5"/>
                </a:lnTo>
                <a:lnTo>
                  <a:pt x="0" y="108205"/>
                </a:lnTo>
                <a:lnTo>
                  <a:pt x="0" y="0"/>
                </a:lnTo>
                <a:close/>
              </a:path>
            </a:pathLst>
          </a:custGeom>
          <a:solidFill>
            <a:srgbClr val="FBCC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6" name="object 606"/>
          <p:cNvSpPr/>
          <p:nvPr/>
        </p:nvSpPr>
        <p:spPr>
          <a:xfrm>
            <a:off x="463816" y="6572009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CCC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7" name="object 607"/>
          <p:cNvSpPr/>
          <p:nvPr/>
        </p:nvSpPr>
        <p:spPr>
          <a:xfrm>
            <a:off x="463816" y="6678688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1"/>
                </a:lnTo>
                <a:lnTo>
                  <a:pt x="0" y="106681"/>
                </a:lnTo>
                <a:lnTo>
                  <a:pt x="0" y="0"/>
                </a:lnTo>
                <a:close/>
              </a:path>
            </a:pathLst>
          </a:custGeom>
          <a:solidFill>
            <a:srgbClr val="FCC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8" name="object 608"/>
          <p:cNvSpPr/>
          <p:nvPr/>
        </p:nvSpPr>
        <p:spPr>
          <a:xfrm>
            <a:off x="463816" y="6785369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FDCC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9" name="object 609"/>
          <p:cNvSpPr/>
          <p:nvPr/>
        </p:nvSpPr>
        <p:spPr>
          <a:xfrm>
            <a:off x="463816" y="6893573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DCC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0" name="object 610"/>
          <p:cNvSpPr/>
          <p:nvPr/>
        </p:nvSpPr>
        <p:spPr>
          <a:xfrm>
            <a:off x="463816" y="7000252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1"/>
                </a:lnTo>
                <a:lnTo>
                  <a:pt x="0" y="106681"/>
                </a:lnTo>
                <a:lnTo>
                  <a:pt x="0" y="0"/>
                </a:lnTo>
                <a:close/>
              </a:path>
            </a:pathLst>
          </a:custGeom>
          <a:solidFill>
            <a:srgbClr val="FECC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1" name="object 611"/>
          <p:cNvSpPr/>
          <p:nvPr/>
        </p:nvSpPr>
        <p:spPr>
          <a:xfrm>
            <a:off x="463816" y="7106933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FECC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2" name="object 612"/>
          <p:cNvSpPr/>
          <p:nvPr/>
        </p:nvSpPr>
        <p:spPr>
          <a:xfrm>
            <a:off x="463816" y="7215136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ECC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31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9244" y="459244"/>
            <a:ext cx="9153143" cy="6867144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6152903" y="7080119"/>
            <a:ext cx="1845627" cy="14621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solidFill>
                  <a:srgbClr val="650065"/>
                </a:solidFill>
                <a:latin typeface="Arial"/>
                <a:cs typeface="Arial"/>
              </a:rPr>
              <a:t>Silberschatz, Galvin and  Gagne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7996943" y="7080119"/>
            <a:ext cx="415912" cy="25563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solidFill>
                  <a:srgbClr val="650065"/>
                </a:solidFill>
                <a:latin typeface="Arial"/>
                <a:cs typeface="Arial"/>
              </a:rPr>
              <a:t>2002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4814832" y="7087733"/>
            <a:ext cx="210270" cy="14621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solidFill>
                  <a:srgbClr val="650065"/>
                </a:solidFill>
                <a:latin typeface="Arial"/>
                <a:cs typeface="Arial"/>
              </a:rPr>
              <a:t>4.5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636036" y="7078588"/>
            <a:ext cx="1612856" cy="14621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70" spc="10" dirty="0">
                <a:solidFill>
                  <a:srgbClr val="650065"/>
                </a:solidFill>
                <a:latin typeface="Arial"/>
                <a:cs typeface="Arial"/>
              </a:rPr>
              <a:t>Operating System Concepts</a:t>
            </a:r>
            <a:endParaRPr sz="900">
              <a:latin typeface="Arial"/>
              <a:cs typeface="Arial"/>
            </a:endParaRPr>
          </a:p>
        </p:txBody>
      </p:sp>
      <p:pic>
        <p:nvPicPr>
          <p:cNvPr id="32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5673" y="6250445"/>
            <a:ext cx="1152144" cy="1037843"/>
          </a:xfrm>
          <a:prstGeom prst="rect">
            <a:avLst/>
          </a:prstGeom>
        </p:spPr>
      </p:pic>
      <p:pic>
        <p:nvPicPr>
          <p:cNvPr id="33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5673" y="6706121"/>
            <a:ext cx="1152144" cy="574548"/>
          </a:xfrm>
          <a:prstGeom prst="rect">
            <a:avLst/>
          </a:prstGeom>
        </p:spPr>
      </p:pic>
      <p:pic>
        <p:nvPicPr>
          <p:cNvPr id="34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359405" y="6186436"/>
            <a:ext cx="248412" cy="550164"/>
          </a:xfrm>
          <a:prstGeom prst="rect">
            <a:avLst/>
          </a:prstGeom>
        </p:spPr>
      </p:pic>
      <p:sp>
        <p:nvSpPr>
          <p:cNvPr id="613" name="object 613"/>
          <p:cNvSpPr/>
          <p:nvPr/>
        </p:nvSpPr>
        <p:spPr>
          <a:xfrm>
            <a:off x="9365500" y="7141985"/>
            <a:ext cx="41149" cy="24384"/>
          </a:xfrm>
          <a:custGeom>
            <a:avLst/>
            <a:gdLst/>
            <a:ahLst/>
            <a:cxnLst/>
            <a:rect l="l" t="t" r="r" b="b"/>
            <a:pathLst>
              <a:path w="41149" h="24384">
                <a:moveTo>
                  <a:pt x="30481" y="19812"/>
                </a:moveTo>
                <a:lnTo>
                  <a:pt x="27433" y="21336"/>
                </a:lnTo>
                <a:lnTo>
                  <a:pt x="22861" y="21336"/>
                </a:lnTo>
                <a:lnTo>
                  <a:pt x="18288" y="22860"/>
                </a:lnTo>
                <a:lnTo>
                  <a:pt x="13717" y="22860"/>
                </a:lnTo>
                <a:lnTo>
                  <a:pt x="9145" y="24384"/>
                </a:lnTo>
                <a:lnTo>
                  <a:pt x="3049" y="24384"/>
                </a:lnTo>
                <a:lnTo>
                  <a:pt x="1524" y="22860"/>
                </a:lnTo>
                <a:lnTo>
                  <a:pt x="0" y="19812"/>
                </a:lnTo>
                <a:lnTo>
                  <a:pt x="0" y="12191"/>
                </a:lnTo>
                <a:lnTo>
                  <a:pt x="1524" y="10667"/>
                </a:lnTo>
                <a:lnTo>
                  <a:pt x="6097" y="9143"/>
                </a:lnTo>
                <a:lnTo>
                  <a:pt x="12193" y="7619"/>
                </a:lnTo>
                <a:lnTo>
                  <a:pt x="16765" y="6095"/>
                </a:lnTo>
                <a:lnTo>
                  <a:pt x="19812" y="3048"/>
                </a:lnTo>
                <a:lnTo>
                  <a:pt x="24385" y="1524"/>
                </a:lnTo>
                <a:lnTo>
                  <a:pt x="30481" y="0"/>
                </a:lnTo>
                <a:lnTo>
                  <a:pt x="33529" y="1524"/>
                </a:lnTo>
                <a:lnTo>
                  <a:pt x="36576" y="7619"/>
                </a:lnTo>
                <a:lnTo>
                  <a:pt x="39624" y="10667"/>
                </a:lnTo>
                <a:lnTo>
                  <a:pt x="41149" y="15239"/>
                </a:lnTo>
                <a:lnTo>
                  <a:pt x="39624" y="18288"/>
                </a:lnTo>
                <a:lnTo>
                  <a:pt x="38100" y="19812"/>
                </a:lnTo>
                <a:lnTo>
                  <a:pt x="30481" y="19812"/>
                </a:lnTo>
              </a:path>
            </a:pathLst>
          </a:custGeom>
          <a:solidFill>
            <a:srgbClr val="284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4" name="object 614"/>
          <p:cNvSpPr/>
          <p:nvPr/>
        </p:nvSpPr>
        <p:spPr>
          <a:xfrm>
            <a:off x="9310636" y="7167892"/>
            <a:ext cx="60961" cy="41148"/>
          </a:xfrm>
          <a:custGeom>
            <a:avLst/>
            <a:gdLst/>
            <a:ahLst/>
            <a:cxnLst/>
            <a:rect l="l" t="t" r="r" b="b"/>
            <a:pathLst>
              <a:path w="60961" h="41148">
                <a:moveTo>
                  <a:pt x="28957" y="0"/>
                </a:moveTo>
                <a:lnTo>
                  <a:pt x="33529" y="0"/>
                </a:lnTo>
                <a:lnTo>
                  <a:pt x="38100" y="1524"/>
                </a:lnTo>
                <a:lnTo>
                  <a:pt x="41149" y="3048"/>
                </a:lnTo>
                <a:lnTo>
                  <a:pt x="45721" y="4572"/>
                </a:lnTo>
                <a:lnTo>
                  <a:pt x="53340" y="12193"/>
                </a:lnTo>
                <a:lnTo>
                  <a:pt x="54864" y="18288"/>
                </a:lnTo>
                <a:lnTo>
                  <a:pt x="56388" y="21336"/>
                </a:lnTo>
                <a:lnTo>
                  <a:pt x="57913" y="22860"/>
                </a:lnTo>
                <a:lnTo>
                  <a:pt x="59437" y="24384"/>
                </a:lnTo>
                <a:lnTo>
                  <a:pt x="60961" y="27432"/>
                </a:lnTo>
                <a:lnTo>
                  <a:pt x="60961" y="32005"/>
                </a:lnTo>
                <a:lnTo>
                  <a:pt x="59437" y="36577"/>
                </a:lnTo>
                <a:lnTo>
                  <a:pt x="56388" y="38100"/>
                </a:lnTo>
                <a:lnTo>
                  <a:pt x="51817" y="38100"/>
                </a:lnTo>
                <a:lnTo>
                  <a:pt x="45721" y="36577"/>
                </a:lnTo>
                <a:lnTo>
                  <a:pt x="38100" y="36577"/>
                </a:lnTo>
                <a:lnTo>
                  <a:pt x="38100" y="38100"/>
                </a:lnTo>
                <a:lnTo>
                  <a:pt x="36576" y="39624"/>
                </a:lnTo>
                <a:lnTo>
                  <a:pt x="35052" y="41148"/>
                </a:lnTo>
                <a:lnTo>
                  <a:pt x="10669" y="41148"/>
                </a:lnTo>
                <a:lnTo>
                  <a:pt x="6097" y="39624"/>
                </a:lnTo>
                <a:lnTo>
                  <a:pt x="4573" y="36577"/>
                </a:lnTo>
                <a:lnTo>
                  <a:pt x="1525" y="35053"/>
                </a:lnTo>
                <a:lnTo>
                  <a:pt x="0" y="28957"/>
                </a:lnTo>
                <a:lnTo>
                  <a:pt x="3049" y="16765"/>
                </a:lnTo>
                <a:lnTo>
                  <a:pt x="6097" y="10669"/>
                </a:lnTo>
                <a:lnTo>
                  <a:pt x="10669" y="6096"/>
                </a:lnTo>
                <a:lnTo>
                  <a:pt x="16764" y="3048"/>
                </a:lnTo>
                <a:lnTo>
                  <a:pt x="21337" y="1524"/>
                </a:lnTo>
                <a:lnTo>
                  <a:pt x="28957" y="0"/>
                </a:lnTo>
              </a:path>
            </a:pathLst>
          </a:custGeom>
          <a:solidFill>
            <a:srgbClr val="284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5" name="object 615"/>
          <p:cNvSpPr/>
          <p:nvPr/>
        </p:nvSpPr>
        <p:spPr>
          <a:xfrm>
            <a:off x="9371597" y="7141985"/>
            <a:ext cx="35052" cy="22860"/>
          </a:xfrm>
          <a:custGeom>
            <a:avLst/>
            <a:gdLst/>
            <a:ahLst/>
            <a:cxnLst/>
            <a:rect l="l" t="t" r="r" b="b"/>
            <a:pathLst>
              <a:path w="35052" h="22860">
                <a:moveTo>
                  <a:pt x="9144" y="6095"/>
                </a:moveTo>
                <a:lnTo>
                  <a:pt x="12191" y="3048"/>
                </a:lnTo>
                <a:lnTo>
                  <a:pt x="18288" y="1524"/>
                </a:lnTo>
                <a:lnTo>
                  <a:pt x="22860" y="0"/>
                </a:lnTo>
                <a:lnTo>
                  <a:pt x="25908" y="1524"/>
                </a:lnTo>
                <a:lnTo>
                  <a:pt x="28956" y="7619"/>
                </a:lnTo>
                <a:lnTo>
                  <a:pt x="33527" y="10667"/>
                </a:lnTo>
                <a:lnTo>
                  <a:pt x="35052" y="15239"/>
                </a:lnTo>
                <a:lnTo>
                  <a:pt x="33527" y="18288"/>
                </a:lnTo>
                <a:lnTo>
                  <a:pt x="32003" y="19812"/>
                </a:lnTo>
                <a:lnTo>
                  <a:pt x="22860" y="19812"/>
                </a:lnTo>
                <a:lnTo>
                  <a:pt x="19812" y="21336"/>
                </a:lnTo>
                <a:lnTo>
                  <a:pt x="13715" y="21336"/>
                </a:lnTo>
                <a:lnTo>
                  <a:pt x="9144" y="22860"/>
                </a:lnTo>
                <a:lnTo>
                  <a:pt x="6096" y="22860"/>
                </a:lnTo>
                <a:lnTo>
                  <a:pt x="3048" y="21336"/>
                </a:lnTo>
                <a:lnTo>
                  <a:pt x="1524" y="21336"/>
                </a:lnTo>
                <a:lnTo>
                  <a:pt x="0" y="19812"/>
                </a:lnTo>
                <a:lnTo>
                  <a:pt x="0" y="13715"/>
                </a:lnTo>
                <a:lnTo>
                  <a:pt x="3048" y="9143"/>
                </a:lnTo>
                <a:lnTo>
                  <a:pt x="9144" y="6095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6" name="object 616"/>
          <p:cNvSpPr/>
          <p:nvPr/>
        </p:nvSpPr>
        <p:spPr>
          <a:xfrm>
            <a:off x="8690369" y="7096264"/>
            <a:ext cx="53340" cy="39624"/>
          </a:xfrm>
          <a:custGeom>
            <a:avLst/>
            <a:gdLst/>
            <a:ahLst/>
            <a:cxnLst/>
            <a:rect l="l" t="t" r="r" b="b"/>
            <a:pathLst>
              <a:path w="53340" h="39624">
                <a:moveTo>
                  <a:pt x="10667" y="39624"/>
                </a:moveTo>
                <a:lnTo>
                  <a:pt x="15240" y="39624"/>
                </a:lnTo>
                <a:lnTo>
                  <a:pt x="19812" y="38100"/>
                </a:lnTo>
                <a:lnTo>
                  <a:pt x="25907" y="38100"/>
                </a:lnTo>
                <a:lnTo>
                  <a:pt x="32004" y="36576"/>
                </a:lnTo>
                <a:lnTo>
                  <a:pt x="36576" y="33528"/>
                </a:lnTo>
                <a:lnTo>
                  <a:pt x="42672" y="30481"/>
                </a:lnTo>
                <a:lnTo>
                  <a:pt x="44196" y="28957"/>
                </a:lnTo>
                <a:lnTo>
                  <a:pt x="47243" y="27433"/>
                </a:lnTo>
                <a:lnTo>
                  <a:pt x="53340" y="27433"/>
                </a:lnTo>
                <a:lnTo>
                  <a:pt x="47243" y="21336"/>
                </a:lnTo>
                <a:lnTo>
                  <a:pt x="44196" y="16764"/>
                </a:lnTo>
                <a:lnTo>
                  <a:pt x="42672" y="13716"/>
                </a:lnTo>
                <a:lnTo>
                  <a:pt x="39624" y="10669"/>
                </a:lnTo>
                <a:lnTo>
                  <a:pt x="30480" y="1524"/>
                </a:lnTo>
                <a:lnTo>
                  <a:pt x="27431" y="0"/>
                </a:lnTo>
                <a:lnTo>
                  <a:pt x="24384" y="0"/>
                </a:lnTo>
                <a:lnTo>
                  <a:pt x="19812" y="3048"/>
                </a:lnTo>
                <a:lnTo>
                  <a:pt x="16764" y="4572"/>
                </a:lnTo>
                <a:lnTo>
                  <a:pt x="15240" y="6097"/>
                </a:lnTo>
                <a:lnTo>
                  <a:pt x="10667" y="7621"/>
                </a:lnTo>
                <a:lnTo>
                  <a:pt x="9143" y="10669"/>
                </a:lnTo>
                <a:lnTo>
                  <a:pt x="4572" y="15240"/>
                </a:lnTo>
                <a:lnTo>
                  <a:pt x="1524" y="19812"/>
                </a:lnTo>
                <a:lnTo>
                  <a:pt x="0" y="22860"/>
                </a:lnTo>
                <a:lnTo>
                  <a:pt x="3048" y="22860"/>
                </a:lnTo>
                <a:lnTo>
                  <a:pt x="9143" y="25909"/>
                </a:lnTo>
                <a:lnTo>
                  <a:pt x="10667" y="32005"/>
                </a:lnTo>
                <a:lnTo>
                  <a:pt x="10667" y="39624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7" name="object 617"/>
          <p:cNvSpPr/>
          <p:nvPr/>
        </p:nvSpPr>
        <p:spPr>
          <a:xfrm>
            <a:off x="9467609" y="6948436"/>
            <a:ext cx="129540" cy="195072"/>
          </a:xfrm>
          <a:custGeom>
            <a:avLst/>
            <a:gdLst/>
            <a:ahLst/>
            <a:cxnLst/>
            <a:rect l="l" t="t" r="r" b="b"/>
            <a:pathLst>
              <a:path w="129540" h="195072">
                <a:moveTo>
                  <a:pt x="129540" y="12192"/>
                </a:moveTo>
                <a:lnTo>
                  <a:pt x="128015" y="10668"/>
                </a:lnTo>
                <a:lnTo>
                  <a:pt x="123444" y="4573"/>
                </a:lnTo>
                <a:lnTo>
                  <a:pt x="117348" y="0"/>
                </a:lnTo>
                <a:lnTo>
                  <a:pt x="114300" y="0"/>
                </a:lnTo>
                <a:lnTo>
                  <a:pt x="105156" y="4573"/>
                </a:lnTo>
                <a:lnTo>
                  <a:pt x="91440" y="4573"/>
                </a:lnTo>
                <a:lnTo>
                  <a:pt x="85344" y="7621"/>
                </a:lnTo>
                <a:lnTo>
                  <a:pt x="83820" y="10668"/>
                </a:lnTo>
                <a:lnTo>
                  <a:pt x="79248" y="15240"/>
                </a:lnTo>
                <a:lnTo>
                  <a:pt x="74676" y="21337"/>
                </a:lnTo>
                <a:lnTo>
                  <a:pt x="68579" y="25909"/>
                </a:lnTo>
                <a:lnTo>
                  <a:pt x="64008" y="32004"/>
                </a:lnTo>
                <a:lnTo>
                  <a:pt x="57912" y="38100"/>
                </a:lnTo>
                <a:lnTo>
                  <a:pt x="53340" y="41149"/>
                </a:lnTo>
                <a:lnTo>
                  <a:pt x="51815" y="42673"/>
                </a:lnTo>
                <a:lnTo>
                  <a:pt x="47244" y="44197"/>
                </a:lnTo>
                <a:lnTo>
                  <a:pt x="45720" y="44197"/>
                </a:lnTo>
                <a:lnTo>
                  <a:pt x="38100" y="51816"/>
                </a:lnTo>
                <a:lnTo>
                  <a:pt x="33527" y="57913"/>
                </a:lnTo>
                <a:lnTo>
                  <a:pt x="28956" y="62485"/>
                </a:lnTo>
                <a:lnTo>
                  <a:pt x="24384" y="68580"/>
                </a:lnTo>
                <a:lnTo>
                  <a:pt x="21336" y="73152"/>
                </a:lnTo>
                <a:lnTo>
                  <a:pt x="16764" y="76200"/>
                </a:lnTo>
                <a:lnTo>
                  <a:pt x="13715" y="77725"/>
                </a:lnTo>
                <a:lnTo>
                  <a:pt x="13715" y="88392"/>
                </a:lnTo>
                <a:lnTo>
                  <a:pt x="15240" y="99061"/>
                </a:lnTo>
                <a:lnTo>
                  <a:pt x="16764" y="108204"/>
                </a:lnTo>
                <a:lnTo>
                  <a:pt x="19812" y="111252"/>
                </a:lnTo>
                <a:lnTo>
                  <a:pt x="22860" y="112776"/>
                </a:lnTo>
                <a:lnTo>
                  <a:pt x="25908" y="115825"/>
                </a:lnTo>
                <a:lnTo>
                  <a:pt x="35052" y="120397"/>
                </a:lnTo>
                <a:lnTo>
                  <a:pt x="36576" y="121921"/>
                </a:lnTo>
                <a:lnTo>
                  <a:pt x="38100" y="124968"/>
                </a:lnTo>
                <a:lnTo>
                  <a:pt x="38100" y="126492"/>
                </a:lnTo>
                <a:lnTo>
                  <a:pt x="35052" y="129540"/>
                </a:lnTo>
                <a:lnTo>
                  <a:pt x="32003" y="134113"/>
                </a:lnTo>
                <a:lnTo>
                  <a:pt x="27432" y="137161"/>
                </a:lnTo>
                <a:lnTo>
                  <a:pt x="21336" y="140209"/>
                </a:lnTo>
                <a:lnTo>
                  <a:pt x="18288" y="138685"/>
                </a:lnTo>
                <a:lnTo>
                  <a:pt x="13715" y="138685"/>
                </a:lnTo>
                <a:lnTo>
                  <a:pt x="10667" y="141733"/>
                </a:lnTo>
                <a:lnTo>
                  <a:pt x="4572" y="149352"/>
                </a:lnTo>
                <a:lnTo>
                  <a:pt x="1524" y="158497"/>
                </a:lnTo>
                <a:lnTo>
                  <a:pt x="0" y="167640"/>
                </a:lnTo>
                <a:lnTo>
                  <a:pt x="7620" y="170688"/>
                </a:lnTo>
                <a:lnTo>
                  <a:pt x="10667" y="175261"/>
                </a:lnTo>
                <a:lnTo>
                  <a:pt x="12191" y="179833"/>
                </a:lnTo>
                <a:lnTo>
                  <a:pt x="13715" y="181356"/>
                </a:lnTo>
                <a:lnTo>
                  <a:pt x="19812" y="181356"/>
                </a:lnTo>
                <a:lnTo>
                  <a:pt x="27432" y="182880"/>
                </a:lnTo>
                <a:lnTo>
                  <a:pt x="35052" y="185928"/>
                </a:lnTo>
                <a:lnTo>
                  <a:pt x="42672" y="187452"/>
                </a:lnTo>
                <a:lnTo>
                  <a:pt x="48767" y="190500"/>
                </a:lnTo>
                <a:lnTo>
                  <a:pt x="60960" y="193549"/>
                </a:lnTo>
                <a:lnTo>
                  <a:pt x="64008" y="195073"/>
                </a:lnTo>
                <a:lnTo>
                  <a:pt x="105156" y="195073"/>
                </a:lnTo>
                <a:lnTo>
                  <a:pt x="114300" y="193549"/>
                </a:lnTo>
                <a:lnTo>
                  <a:pt x="129540" y="187452"/>
                </a:lnTo>
                <a:lnTo>
                  <a:pt x="129540" y="12192"/>
                </a:lnTo>
              </a:path>
            </a:pathLst>
          </a:custGeom>
          <a:solidFill>
            <a:srgbClr val="284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8" name="object 618"/>
          <p:cNvSpPr/>
          <p:nvPr/>
        </p:nvSpPr>
        <p:spPr>
          <a:xfrm>
            <a:off x="9386836" y="7058164"/>
            <a:ext cx="73152" cy="80772"/>
          </a:xfrm>
          <a:custGeom>
            <a:avLst/>
            <a:gdLst/>
            <a:ahLst/>
            <a:cxnLst/>
            <a:rect l="l" t="t" r="r" b="b"/>
            <a:pathLst>
              <a:path w="73152" h="80772">
                <a:moveTo>
                  <a:pt x="71629" y="16764"/>
                </a:moveTo>
                <a:lnTo>
                  <a:pt x="71629" y="24385"/>
                </a:lnTo>
                <a:lnTo>
                  <a:pt x="73152" y="36576"/>
                </a:lnTo>
                <a:lnTo>
                  <a:pt x="73152" y="54864"/>
                </a:lnTo>
                <a:lnTo>
                  <a:pt x="70105" y="54864"/>
                </a:lnTo>
                <a:lnTo>
                  <a:pt x="67057" y="56388"/>
                </a:lnTo>
                <a:lnTo>
                  <a:pt x="53340" y="56388"/>
                </a:lnTo>
                <a:lnTo>
                  <a:pt x="50293" y="57912"/>
                </a:lnTo>
                <a:lnTo>
                  <a:pt x="48769" y="59436"/>
                </a:lnTo>
                <a:lnTo>
                  <a:pt x="47245" y="59436"/>
                </a:lnTo>
                <a:lnTo>
                  <a:pt x="45721" y="60960"/>
                </a:lnTo>
                <a:lnTo>
                  <a:pt x="44197" y="64009"/>
                </a:lnTo>
                <a:lnTo>
                  <a:pt x="41149" y="67057"/>
                </a:lnTo>
                <a:lnTo>
                  <a:pt x="38100" y="71628"/>
                </a:lnTo>
                <a:lnTo>
                  <a:pt x="32005" y="77724"/>
                </a:lnTo>
                <a:lnTo>
                  <a:pt x="28957" y="79248"/>
                </a:lnTo>
                <a:lnTo>
                  <a:pt x="28957" y="80772"/>
                </a:lnTo>
                <a:lnTo>
                  <a:pt x="25909" y="79248"/>
                </a:lnTo>
                <a:lnTo>
                  <a:pt x="13717" y="67057"/>
                </a:lnTo>
                <a:lnTo>
                  <a:pt x="10669" y="62485"/>
                </a:lnTo>
                <a:lnTo>
                  <a:pt x="6097" y="56388"/>
                </a:lnTo>
                <a:lnTo>
                  <a:pt x="3049" y="50293"/>
                </a:lnTo>
                <a:lnTo>
                  <a:pt x="3049" y="47245"/>
                </a:lnTo>
                <a:lnTo>
                  <a:pt x="1525" y="41148"/>
                </a:lnTo>
                <a:lnTo>
                  <a:pt x="0" y="36576"/>
                </a:lnTo>
                <a:lnTo>
                  <a:pt x="0" y="32005"/>
                </a:lnTo>
                <a:lnTo>
                  <a:pt x="1525" y="27433"/>
                </a:lnTo>
                <a:lnTo>
                  <a:pt x="6097" y="18288"/>
                </a:lnTo>
                <a:lnTo>
                  <a:pt x="12193" y="9145"/>
                </a:lnTo>
                <a:lnTo>
                  <a:pt x="15240" y="3048"/>
                </a:lnTo>
                <a:lnTo>
                  <a:pt x="16764" y="3048"/>
                </a:lnTo>
                <a:lnTo>
                  <a:pt x="19813" y="1524"/>
                </a:lnTo>
                <a:lnTo>
                  <a:pt x="33529" y="1524"/>
                </a:lnTo>
                <a:lnTo>
                  <a:pt x="38100" y="0"/>
                </a:lnTo>
                <a:lnTo>
                  <a:pt x="42673" y="0"/>
                </a:lnTo>
                <a:lnTo>
                  <a:pt x="44197" y="1524"/>
                </a:lnTo>
                <a:lnTo>
                  <a:pt x="47245" y="1524"/>
                </a:lnTo>
                <a:lnTo>
                  <a:pt x="50293" y="3048"/>
                </a:lnTo>
                <a:lnTo>
                  <a:pt x="64009" y="12193"/>
                </a:lnTo>
                <a:lnTo>
                  <a:pt x="70105" y="15240"/>
                </a:lnTo>
                <a:lnTo>
                  <a:pt x="71629" y="16764"/>
                </a:lnTo>
              </a:path>
            </a:pathLst>
          </a:custGeom>
          <a:solidFill>
            <a:srgbClr val="284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9" name="object 619"/>
          <p:cNvSpPr/>
          <p:nvPr/>
        </p:nvSpPr>
        <p:spPr>
          <a:xfrm>
            <a:off x="9429509" y="6771652"/>
            <a:ext cx="167640" cy="236220"/>
          </a:xfrm>
          <a:custGeom>
            <a:avLst/>
            <a:gdLst/>
            <a:ahLst/>
            <a:cxnLst/>
            <a:rect l="l" t="t" r="r" b="b"/>
            <a:pathLst>
              <a:path w="167640" h="236220">
                <a:moveTo>
                  <a:pt x="167640" y="44197"/>
                </a:moveTo>
                <a:lnTo>
                  <a:pt x="160020" y="42672"/>
                </a:lnTo>
                <a:lnTo>
                  <a:pt x="152400" y="39624"/>
                </a:lnTo>
                <a:lnTo>
                  <a:pt x="146303" y="36576"/>
                </a:lnTo>
                <a:lnTo>
                  <a:pt x="140208" y="35052"/>
                </a:lnTo>
                <a:lnTo>
                  <a:pt x="135636" y="32005"/>
                </a:lnTo>
                <a:lnTo>
                  <a:pt x="131064" y="30481"/>
                </a:lnTo>
                <a:lnTo>
                  <a:pt x="128015" y="27433"/>
                </a:lnTo>
                <a:lnTo>
                  <a:pt x="126491" y="27433"/>
                </a:lnTo>
                <a:lnTo>
                  <a:pt x="123444" y="25909"/>
                </a:lnTo>
                <a:lnTo>
                  <a:pt x="120396" y="22860"/>
                </a:lnTo>
                <a:lnTo>
                  <a:pt x="117348" y="21336"/>
                </a:lnTo>
                <a:lnTo>
                  <a:pt x="114300" y="18288"/>
                </a:lnTo>
                <a:lnTo>
                  <a:pt x="111252" y="16764"/>
                </a:lnTo>
                <a:lnTo>
                  <a:pt x="108203" y="13717"/>
                </a:lnTo>
                <a:lnTo>
                  <a:pt x="106679" y="13717"/>
                </a:lnTo>
                <a:lnTo>
                  <a:pt x="106679" y="4572"/>
                </a:lnTo>
                <a:lnTo>
                  <a:pt x="105156" y="1524"/>
                </a:lnTo>
                <a:lnTo>
                  <a:pt x="100584" y="1524"/>
                </a:lnTo>
                <a:lnTo>
                  <a:pt x="97536" y="0"/>
                </a:lnTo>
                <a:lnTo>
                  <a:pt x="76200" y="0"/>
                </a:lnTo>
                <a:lnTo>
                  <a:pt x="73152" y="1524"/>
                </a:lnTo>
                <a:lnTo>
                  <a:pt x="68579" y="3048"/>
                </a:lnTo>
                <a:lnTo>
                  <a:pt x="60960" y="7621"/>
                </a:lnTo>
                <a:lnTo>
                  <a:pt x="51815" y="10669"/>
                </a:lnTo>
                <a:lnTo>
                  <a:pt x="44196" y="16764"/>
                </a:lnTo>
                <a:lnTo>
                  <a:pt x="35052" y="21336"/>
                </a:lnTo>
                <a:lnTo>
                  <a:pt x="28956" y="27433"/>
                </a:lnTo>
                <a:lnTo>
                  <a:pt x="22860" y="30481"/>
                </a:lnTo>
                <a:lnTo>
                  <a:pt x="19812" y="33528"/>
                </a:lnTo>
                <a:lnTo>
                  <a:pt x="16764" y="42672"/>
                </a:lnTo>
                <a:lnTo>
                  <a:pt x="12191" y="54864"/>
                </a:lnTo>
                <a:lnTo>
                  <a:pt x="9144" y="68581"/>
                </a:lnTo>
                <a:lnTo>
                  <a:pt x="7620" y="79248"/>
                </a:lnTo>
                <a:lnTo>
                  <a:pt x="6096" y="97536"/>
                </a:lnTo>
                <a:lnTo>
                  <a:pt x="4572" y="126493"/>
                </a:lnTo>
                <a:lnTo>
                  <a:pt x="4572" y="155448"/>
                </a:lnTo>
                <a:lnTo>
                  <a:pt x="3048" y="172212"/>
                </a:lnTo>
                <a:lnTo>
                  <a:pt x="0" y="181357"/>
                </a:lnTo>
                <a:lnTo>
                  <a:pt x="0" y="187452"/>
                </a:lnTo>
                <a:lnTo>
                  <a:pt x="3048" y="192024"/>
                </a:lnTo>
                <a:lnTo>
                  <a:pt x="6096" y="193548"/>
                </a:lnTo>
                <a:lnTo>
                  <a:pt x="12191" y="195072"/>
                </a:lnTo>
                <a:lnTo>
                  <a:pt x="16764" y="196597"/>
                </a:lnTo>
                <a:lnTo>
                  <a:pt x="22860" y="199645"/>
                </a:lnTo>
                <a:lnTo>
                  <a:pt x="27432" y="202693"/>
                </a:lnTo>
                <a:lnTo>
                  <a:pt x="30479" y="204217"/>
                </a:lnTo>
                <a:lnTo>
                  <a:pt x="33527" y="207264"/>
                </a:lnTo>
                <a:lnTo>
                  <a:pt x="39624" y="210312"/>
                </a:lnTo>
                <a:lnTo>
                  <a:pt x="48767" y="216409"/>
                </a:lnTo>
                <a:lnTo>
                  <a:pt x="57912" y="220981"/>
                </a:lnTo>
                <a:lnTo>
                  <a:pt x="67056" y="227076"/>
                </a:lnTo>
                <a:lnTo>
                  <a:pt x="77724" y="231648"/>
                </a:lnTo>
                <a:lnTo>
                  <a:pt x="88391" y="234697"/>
                </a:lnTo>
                <a:lnTo>
                  <a:pt x="99060" y="236221"/>
                </a:lnTo>
                <a:lnTo>
                  <a:pt x="106679" y="233172"/>
                </a:lnTo>
                <a:lnTo>
                  <a:pt x="114300" y="231648"/>
                </a:lnTo>
                <a:lnTo>
                  <a:pt x="123444" y="230124"/>
                </a:lnTo>
                <a:lnTo>
                  <a:pt x="131064" y="227076"/>
                </a:lnTo>
                <a:lnTo>
                  <a:pt x="147827" y="227076"/>
                </a:lnTo>
                <a:lnTo>
                  <a:pt x="163067" y="230124"/>
                </a:lnTo>
                <a:lnTo>
                  <a:pt x="167640" y="231648"/>
                </a:lnTo>
                <a:lnTo>
                  <a:pt x="167640" y="44197"/>
                </a:lnTo>
              </a:path>
            </a:pathLst>
          </a:custGeom>
          <a:solidFill>
            <a:srgbClr val="7E9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0" name="object 620"/>
          <p:cNvSpPr/>
          <p:nvPr/>
        </p:nvSpPr>
        <p:spPr>
          <a:xfrm>
            <a:off x="9429509" y="6771652"/>
            <a:ext cx="128015" cy="236220"/>
          </a:xfrm>
          <a:custGeom>
            <a:avLst/>
            <a:gdLst/>
            <a:ahLst/>
            <a:cxnLst/>
            <a:rect l="l" t="t" r="r" b="b"/>
            <a:pathLst>
              <a:path w="128015" h="236220">
                <a:moveTo>
                  <a:pt x="106679" y="233172"/>
                </a:moveTo>
                <a:lnTo>
                  <a:pt x="97536" y="236221"/>
                </a:lnTo>
                <a:lnTo>
                  <a:pt x="88391" y="234697"/>
                </a:lnTo>
                <a:lnTo>
                  <a:pt x="77724" y="231648"/>
                </a:lnTo>
                <a:lnTo>
                  <a:pt x="67056" y="227076"/>
                </a:lnTo>
                <a:lnTo>
                  <a:pt x="57912" y="220981"/>
                </a:lnTo>
                <a:lnTo>
                  <a:pt x="42672" y="213360"/>
                </a:lnTo>
                <a:lnTo>
                  <a:pt x="39624" y="210312"/>
                </a:lnTo>
                <a:lnTo>
                  <a:pt x="33527" y="207264"/>
                </a:lnTo>
                <a:lnTo>
                  <a:pt x="30479" y="204217"/>
                </a:lnTo>
                <a:lnTo>
                  <a:pt x="25908" y="202693"/>
                </a:lnTo>
                <a:lnTo>
                  <a:pt x="22860" y="199645"/>
                </a:lnTo>
                <a:lnTo>
                  <a:pt x="16764" y="196597"/>
                </a:lnTo>
                <a:lnTo>
                  <a:pt x="12191" y="195072"/>
                </a:lnTo>
                <a:lnTo>
                  <a:pt x="6096" y="193548"/>
                </a:lnTo>
                <a:lnTo>
                  <a:pt x="3048" y="192024"/>
                </a:lnTo>
                <a:lnTo>
                  <a:pt x="0" y="187452"/>
                </a:lnTo>
                <a:lnTo>
                  <a:pt x="0" y="181357"/>
                </a:lnTo>
                <a:lnTo>
                  <a:pt x="3048" y="172212"/>
                </a:lnTo>
                <a:lnTo>
                  <a:pt x="4572" y="155448"/>
                </a:lnTo>
                <a:lnTo>
                  <a:pt x="4572" y="126493"/>
                </a:lnTo>
                <a:lnTo>
                  <a:pt x="6096" y="97536"/>
                </a:lnTo>
                <a:lnTo>
                  <a:pt x="7620" y="79248"/>
                </a:lnTo>
                <a:lnTo>
                  <a:pt x="9144" y="68581"/>
                </a:lnTo>
                <a:lnTo>
                  <a:pt x="12191" y="54864"/>
                </a:lnTo>
                <a:lnTo>
                  <a:pt x="16764" y="42672"/>
                </a:lnTo>
                <a:lnTo>
                  <a:pt x="19812" y="33528"/>
                </a:lnTo>
                <a:lnTo>
                  <a:pt x="22860" y="30481"/>
                </a:lnTo>
                <a:lnTo>
                  <a:pt x="28956" y="27433"/>
                </a:lnTo>
                <a:lnTo>
                  <a:pt x="35052" y="21336"/>
                </a:lnTo>
                <a:lnTo>
                  <a:pt x="44196" y="16764"/>
                </a:lnTo>
                <a:lnTo>
                  <a:pt x="51815" y="10669"/>
                </a:lnTo>
                <a:lnTo>
                  <a:pt x="60960" y="7621"/>
                </a:lnTo>
                <a:lnTo>
                  <a:pt x="68579" y="3048"/>
                </a:lnTo>
                <a:lnTo>
                  <a:pt x="73152" y="1524"/>
                </a:lnTo>
                <a:lnTo>
                  <a:pt x="76200" y="0"/>
                </a:lnTo>
                <a:lnTo>
                  <a:pt x="96012" y="0"/>
                </a:lnTo>
                <a:lnTo>
                  <a:pt x="100584" y="1524"/>
                </a:lnTo>
                <a:lnTo>
                  <a:pt x="102108" y="1524"/>
                </a:lnTo>
                <a:lnTo>
                  <a:pt x="103632" y="3048"/>
                </a:lnTo>
                <a:lnTo>
                  <a:pt x="103632" y="4572"/>
                </a:lnTo>
                <a:lnTo>
                  <a:pt x="102108" y="4572"/>
                </a:lnTo>
                <a:lnTo>
                  <a:pt x="102108" y="6097"/>
                </a:lnTo>
                <a:lnTo>
                  <a:pt x="99060" y="7621"/>
                </a:lnTo>
                <a:lnTo>
                  <a:pt x="96012" y="7621"/>
                </a:lnTo>
                <a:lnTo>
                  <a:pt x="92964" y="9145"/>
                </a:lnTo>
                <a:lnTo>
                  <a:pt x="91440" y="12193"/>
                </a:lnTo>
                <a:lnTo>
                  <a:pt x="86867" y="15240"/>
                </a:lnTo>
                <a:lnTo>
                  <a:pt x="82296" y="21336"/>
                </a:lnTo>
                <a:lnTo>
                  <a:pt x="76200" y="28957"/>
                </a:lnTo>
                <a:lnTo>
                  <a:pt x="74676" y="33528"/>
                </a:lnTo>
                <a:lnTo>
                  <a:pt x="82296" y="48769"/>
                </a:lnTo>
                <a:lnTo>
                  <a:pt x="88391" y="59436"/>
                </a:lnTo>
                <a:lnTo>
                  <a:pt x="89915" y="67057"/>
                </a:lnTo>
                <a:lnTo>
                  <a:pt x="91440" y="77724"/>
                </a:lnTo>
                <a:lnTo>
                  <a:pt x="91440" y="92964"/>
                </a:lnTo>
                <a:lnTo>
                  <a:pt x="92964" y="105157"/>
                </a:lnTo>
                <a:lnTo>
                  <a:pt x="94488" y="112776"/>
                </a:lnTo>
                <a:lnTo>
                  <a:pt x="97536" y="115824"/>
                </a:lnTo>
                <a:lnTo>
                  <a:pt x="102108" y="117348"/>
                </a:lnTo>
                <a:lnTo>
                  <a:pt x="111252" y="123445"/>
                </a:lnTo>
                <a:lnTo>
                  <a:pt x="117348" y="128017"/>
                </a:lnTo>
                <a:lnTo>
                  <a:pt x="121920" y="131064"/>
                </a:lnTo>
                <a:lnTo>
                  <a:pt x="126491" y="135636"/>
                </a:lnTo>
                <a:lnTo>
                  <a:pt x="126491" y="141733"/>
                </a:lnTo>
                <a:lnTo>
                  <a:pt x="128015" y="150876"/>
                </a:lnTo>
                <a:lnTo>
                  <a:pt x="128015" y="163069"/>
                </a:lnTo>
                <a:lnTo>
                  <a:pt x="126491" y="176784"/>
                </a:lnTo>
                <a:lnTo>
                  <a:pt x="124967" y="192024"/>
                </a:lnTo>
                <a:lnTo>
                  <a:pt x="121920" y="208788"/>
                </a:lnTo>
                <a:lnTo>
                  <a:pt x="114300" y="222505"/>
                </a:lnTo>
                <a:lnTo>
                  <a:pt x="106679" y="233172"/>
                </a:lnTo>
              </a:path>
            </a:pathLst>
          </a:custGeom>
          <a:solidFill>
            <a:srgbClr val="284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1" name="object 621"/>
          <p:cNvSpPr/>
          <p:nvPr/>
        </p:nvSpPr>
        <p:spPr>
          <a:xfrm>
            <a:off x="8641600" y="7212088"/>
            <a:ext cx="91441" cy="39624"/>
          </a:xfrm>
          <a:custGeom>
            <a:avLst/>
            <a:gdLst/>
            <a:ahLst/>
            <a:cxnLst/>
            <a:rect l="l" t="t" r="r" b="b"/>
            <a:pathLst>
              <a:path w="91441" h="39624">
                <a:moveTo>
                  <a:pt x="0" y="33528"/>
                </a:moveTo>
                <a:lnTo>
                  <a:pt x="1524" y="28957"/>
                </a:lnTo>
                <a:lnTo>
                  <a:pt x="3049" y="25909"/>
                </a:lnTo>
                <a:lnTo>
                  <a:pt x="6097" y="22861"/>
                </a:lnTo>
                <a:lnTo>
                  <a:pt x="9145" y="21336"/>
                </a:lnTo>
                <a:lnTo>
                  <a:pt x="10669" y="19812"/>
                </a:lnTo>
                <a:lnTo>
                  <a:pt x="13717" y="18288"/>
                </a:lnTo>
                <a:lnTo>
                  <a:pt x="28957" y="18288"/>
                </a:lnTo>
                <a:lnTo>
                  <a:pt x="33529" y="16764"/>
                </a:lnTo>
                <a:lnTo>
                  <a:pt x="38100" y="16764"/>
                </a:lnTo>
                <a:lnTo>
                  <a:pt x="44197" y="13716"/>
                </a:lnTo>
                <a:lnTo>
                  <a:pt x="54865" y="3048"/>
                </a:lnTo>
                <a:lnTo>
                  <a:pt x="57912" y="1524"/>
                </a:lnTo>
                <a:lnTo>
                  <a:pt x="62485" y="0"/>
                </a:lnTo>
                <a:lnTo>
                  <a:pt x="65533" y="0"/>
                </a:lnTo>
                <a:lnTo>
                  <a:pt x="68581" y="1524"/>
                </a:lnTo>
                <a:lnTo>
                  <a:pt x="74676" y="7621"/>
                </a:lnTo>
                <a:lnTo>
                  <a:pt x="76200" y="10669"/>
                </a:lnTo>
                <a:lnTo>
                  <a:pt x="80773" y="13716"/>
                </a:lnTo>
                <a:lnTo>
                  <a:pt x="82297" y="16764"/>
                </a:lnTo>
                <a:lnTo>
                  <a:pt x="85345" y="21336"/>
                </a:lnTo>
                <a:lnTo>
                  <a:pt x="86869" y="22861"/>
                </a:lnTo>
                <a:lnTo>
                  <a:pt x="88393" y="25909"/>
                </a:lnTo>
                <a:lnTo>
                  <a:pt x="91441" y="27433"/>
                </a:lnTo>
                <a:lnTo>
                  <a:pt x="83821" y="27433"/>
                </a:lnTo>
                <a:lnTo>
                  <a:pt x="80773" y="30481"/>
                </a:lnTo>
                <a:lnTo>
                  <a:pt x="77724" y="32004"/>
                </a:lnTo>
                <a:lnTo>
                  <a:pt x="73153" y="33528"/>
                </a:lnTo>
                <a:lnTo>
                  <a:pt x="68581" y="36576"/>
                </a:lnTo>
                <a:lnTo>
                  <a:pt x="64009" y="38100"/>
                </a:lnTo>
                <a:lnTo>
                  <a:pt x="57912" y="38100"/>
                </a:lnTo>
                <a:lnTo>
                  <a:pt x="53341" y="39624"/>
                </a:lnTo>
                <a:lnTo>
                  <a:pt x="48769" y="39624"/>
                </a:lnTo>
                <a:lnTo>
                  <a:pt x="48769" y="38100"/>
                </a:lnTo>
                <a:lnTo>
                  <a:pt x="47245" y="35052"/>
                </a:lnTo>
                <a:lnTo>
                  <a:pt x="45721" y="32004"/>
                </a:lnTo>
                <a:lnTo>
                  <a:pt x="28957" y="32004"/>
                </a:lnTo>
                <a:lnTo>
                  <a:pt x="22861" y="33528"/>
                </a:lnTo>
                <a:lnTo>
                  <a:pt x="0" y="33528"/>
                </a:lnTo>
              </a:path>
            </a:pathLst>
          </a:custGeom>
          <a:solidFill>
            <a:srgbClr val="284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2" name="object 622"/>
          <p:cNvSpPr/>
          <p:nvPr/>
        </p:nvSpPr>
        <p:spPr>
          <a:xfrm>
            <a:off x="9499612" y="6948436"/>
            <a:ext cx="97537" cy="195072"/>
          </a:xfrm>
          <a:custGeom>
            <a:avLst/>
            <a:gdLst/>
            <a:ahLst/>
            <a:cxnLst/>
            <a:rect l="l" t="t" r="r" b="b"/>
            <a:pathLst>
              <a:path w="97537" h="195072">
                <a:moveTo>
                  <a:pt x="33529" y="195073"/>
                </a:moveTo>
                <a:lnTo>
                  <a:pt x="73153" y="195073"/>
                </a:lnTo>
                <a:lnTo>
                  <a:pt x="82297" y="193549"/>
                </a:lnTo>
                <a:lnTo>
                  <a:pt x="97537" y="187452"/>
                </a:lnTo>
                <a:lnTo>
                  <a:pt x="97537" y="12192"/>
                </a:lnTo>
                <a:lnTo>
                  <a:pt x="96012" y="10668"/>
                </a:lnTo>
                <a:lnTo>
                  <a:pt x="91441" y="4573"/>
                </a:lnTo>
                <a:lnTo>
                  <a:pt x="85345" y="0"/>
                </a:lnTo>
                <a:lnTo>
                  <a:pt x="82297" y="0"/>
                </a:lnTo>
                <a:lnTo>
                  <a:pt x="76200" y="6097"/>
                </a:lnTo>
                <a:lnTo>
                  <a:pt x="73153" y="10668"/>
                </a:lnTo>
                <a:lnTo>
                  <a:pt x="70105" y="12192"/>
                </a:lnTo>
                <a:lnTo>
                  <a:pt x="67057" y="16764"/>
                </a:lnTo>
                <a:lnTo>
                  <a:pt x="64009" y="18288"/>
                </a:lnTo>
                <a:lnTo>
                  <a:pt x="62485" y="21337"/>
                </a:lnTo>
                <a:lnTo>
                  <a:pt x="62485" y="28956"/>
                </a:lnTo>
                <a:lnTo>
                  <a:pt x="65533" y="38100"/>
                </a:lnTo>
                <a:lnTo>
                  <a:pt x="65533" y="57913"/>
                </a:lnTo>
                <a:lnTo>
                  <a:pt x="62485" y="74676"/>
                </a:lnTo>
                <a:lnTo>
                  <a:pt x="57912" y="83821"/>
                </a:lnTo>
                <a:lnTo>
                  <a:pt x="54864" y="86868"/>
                </a:lnTo>
                <a:lnTo>
                  <a:pt x="53341" y="91440"/>
                </a:lnTo>
                <a:lnTo>
                  <a:pt x="50293" y="99061"/>
                </a:lnTo>
                <a:lnTo>
                  <a:pt x="45721" y="109728"/>
                </a:lnTo>
                <a:lnTo>
                  <a:pt x="39624" y="118873"/>
                </a:lnTo>
                <a:lnTo>
                  <a:pt x="35053" y="123444"/>
                </a:lnTo>
                <a:lnTo>
                  <a:pt x="32005" y="124968"/>
                </a:lnTo>
                <a:lnTo>
                  <a:pt x="27433" y="126492"/>
                </a:lnTo>
                <a:lnTo>
                  <a:pt x="22861" y="131064"/>
                </a:lnTo>
                <a:lnTo>
                  <a:pt x="10669" y="140209"/>
                </a:lnTo>
                <a:lnTo>
                  <a:pt x="6097" y="146304"/>
                </a:lnTo>
                <a:lnTo>
                  <a:pt x="1524" y="150876"/>
                </a:lnTo>
                <a:lnTo>
                  <a:pt x="0" y="153925"/>
                </a:lnTo>
                <a:lnTo>
                  <a:pt x="0" y="160021"/>
                </a:lnTo>
                <a:lnTo>
                  <a:pt x="1524" y="164592"/>
                </a:lnTo>
                <a:lnTo>
                  <a:pt x="4573" y="167640"/>
                </a:lnTo>
                <a:lnTo>
                  <a:pt x="9145" y="169164"/>
                </a:lnTo>
                <a:lnTo>
                  <a:pt x="12193" y="170688"/>
                </a:lnTo>
                <a:lnTo>
                  <a:pt x="13717" y="175261"/>
                </a:lnTo>
                <a:lnTo>
                  <a:pt x="21337" y="182880"/>
                </a:lnTo>
                <a:lnTo>
                  <a:pt x="27433" y="192025"/>
                </a:lnTo>
                <a:lnTo>
                  <a:pt x="33529" y="195073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3" name="object 623"/>
          <p:cNvSpPr/>
          <p:nvPr/>
        </p:nvSpPr>
        <p:spPr>
          <a:xfrm>
            <a:off x="9499612" y="7070357"/>
            <a:ext cx="97537" cy="73152"/>
          </a:xfrm>
          <a:custGeom>
            <a:avLst/>
            <a:gdLst/>
            <a:ahLst/>
            <a:cxnLst/>
            <a:rect l="l" t="t" r="r" b="b"/>
            <a:pathLst>
              <a:path w="97537" h="73152">
                <a:moveTo>
                  <a:pt x="35053" y="0"/>
                </a:moveTo>
                <a:lnTo>
                  <a:pt x="32005" y="1523"/>
                </a:lnTo>
                <a:lnTo>
                  <a:pt x="22861" y="7619"/>
                </a:lnTo>
                <a:lnTo>
                  <a:pt x="16764" y="13716"/>
                </a:lnTo>
                <a:lnTo>
                  <a:pt x="10669" y="18288"/>
                </a:lnTo>
                <a:lnTo>
                  <a:pt x="6097" y="22859"/>
                </a:lnTo>
                <a:lnTo>
                  <a:pt x="1524" y="28955"/>
                </a:lnTo>
                <a:lnTo>
                  <a:pt x="0" y="32004"/>
                </a:lnTo>
                <a:lnTo>
                  <a:pt x="0" y="38100"/>
                </a:lnTo>
                <a:lnTo>
                  <a:pt x="1524" y="41147"/>
                </a:lnTo>
                <a:lnTo>
                  <a:pt x="4573" y="44195"/>
                </a:lnTo>
                <a:lnTo>
                  <a:pt x="9145" y="47243"/>
                </a:lnTo>
                <a:lnTo>
                  <a:pt x="12193" y="48767"/>
                </a:lnTo>
                <a:lnTo>
                  <a:pt x="13717" y="51816"/>
                </a:lnTo>
                <a:lnTo>
                  <a:pt x="16764" y="54864"/>
                </a:lnTo>
                <a:lnTo>
                  <a:pt x="21337" y="60959"/>
                </a:lnTo>
                <a:lnTo>
                  <a:pt x="27433" y="70104"/>
                </a:lnTo>
                <a:lnTo>
                  <a:pt x="33529" y="73152"/>
                </a:lnTo>
                <a:lnTo>
                  <a:pt x="73153" y="73152"/>
                </a:lnTo>
                <a:lnTo>
                  <a:pt x="82297" y="71628"/>
                </a:lnTo>
                <a:lnTo>
                  <a:pt x="97537" y="65531"/>
                </a:lnTo>
                <a:lnTo>
                  <a:pt x="97537" y="22859"/>
                </a:lnTo>
                <a:lnTo>
                  <a:pt x="94488" y="21335"/>
                </a:lnTo>
                <a:lnTo>
                  <a:pt x="80773" y="16764"/>
                </a:lnTo>
                <a:lnTo>
                  <a:pt x="77724" y="15240"/>
                </a:lnTo>
                <a:lnTo>
                  <a:pt x="73153" y="13716"/>
                </a:lnTo>
                <a:lnTo>
                  <a:pt x="70105" y="12192"/>
                </a:lnTo>
                <a:lnTo>
                  <a:pt x="67057" y="12192"/>
                </a:lnTo>
                <a:lnTo>
                  <a:pt x="65533" y="10667"/>
                </a:lnTo>
                <a:lnTo>
                  <a:pt x="62485" y="9143"/>
                </a:lnTo>
                <a:lnTo>
                  <a:pt x="57912" y="7619"/>
                </a:lnTo>
                <a:lnTo>
                  <a:pt x="53341" y="4571"/>
                </a:lnTo>
                <a:lnTo>
                  <a:pt x="39624" y="0"/>
                </a:lnTo>
                <a:lnTo>
                  <a:pt x="35053" y="0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4" name="object 624"/>
          <p:cNvSpPr/>
          <p:nvPr/>
        </p:nvSpPr>
        <p:spPr>
          <a:xfrm>
            <a:off x="9409697" y="7068833"/>
            <a:ext cx="50291" cy="70103"/>
          </a:xfrm>
          <a:custGeom>
            <a:avLst/>
            <a:gdLst/>
            <a:ahLst/>
            <a:cxnLst/>
            <a:rect l="l" t="t" r="r" b="b"/>
            <a:pathLst>
              <a:path w="50291" h="70103">
                <a:moveTo>
                  <a:pt x="6096" y="70103"/>
                </a:moveTo>
                <a:lnTo>
                  <a:pt x="7620" y="68579"/>
                </a:lnTo>
                <a:lnTo>
                  <a:pt x="15239" y="60959"/>
                </a:lnTo>
                <a:lnTo>
                  <a:pt x="18288" y="56388"/>
                </a:lnTo>
                <a:lnTo>
                  <a:pt x="25908" y="48767"/>
                </a:lnTo>
                <a:lnTo>
                  <a:pt x="27432" y="48767"/>
                </a:lnTo>
                <a:lnTo>
                  <a:pt x="30479" y="47243"/>
                </a:lnTo>
                <a:lnTo>
                  <a:pt x="35052" y="47243"/>
                </a:lnTo>
                <a:lnTo>
                  <a:pt x="39624" y="45719"/>
                </a:lnTo>
                <a:lnTo>
                  <a:pt x="50291" y="45719"/>
                </a:lnTo>
                <a:lnTo>
                  <a:pt x="50291" y="25907"/>
                </a:lnTo>
                <a:lnTo>
                  <a:pt x="48768" y="15240"/>
                </a:lnTo>
                <a:lnTo>
                  <a:pt x="48768" y="7619"/>
                </a:lnTo>
                <a:lnTo>
                  <a:pt x="36576" y="1524"/>
                </a:lnTo>
                <a:lnTo>
                  <a:pt x="33527" y="1524"/>
                </a:lnTo>
                <a:lnTo>
                  <a:pt x="32003" y="0"/>
                </a:lnTo>
                <a:lnTo>
                  <a:pt x="30479" y="0"/>
                </a:lnTo>
                <a:lnTo>
                  <a:pt x="27432" y="3047"/>
                </a:lnTo>
                <a:lnTo>
                  <a:pt x="18288" y="6095"/>
                </a:lnTo>
                <a:lnTo>
                  <a:pt x="15239" y="7619"/>
                </a:lnTo>
                <a:lnTo>
                  <a:pt x="12191" y="10667"/>
                </a:lnTo>
                <a:lnTo>
                  <a:pt x="9144" y="15240"/>
                </a:lnTo>
                <a:lnTo>
                  <a:pt x="6096" y="21336"/>
                </a:lnTo>
                <a:lnTo>
                  <a:pt x="4572" y="25907"/>
                </a:lnTo>
                <a:lnTo>
                  <a:pt x="4572" y="32003"/>
                </a:lnTo>
                <a:lnTo>
                  <a:pt x="3048" y="35052"/>
                </a:lnTo>
                <a:lnTo>
                  <a:pt x="3048" y="39624"/>
                </a:lnTo>
                <a:lnTo>
                  <a:pt x="0" y="42671"/>
                </a:lnTo>
                <a:lnTo>
                  <a:pt x="0" y="53340"/>
                </a:lnTo>
                <a:lnTo>
                  <a:pt x="1524" y="62483"/>
                </a:lnTo>
                <a:lnTo>
                  <a:pt x="6096" y="70103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35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321305" y="7283716"/>
            <a:ext cx="38100" cy="38100"/>
          </a:xfrm>
          <a:prstGeom prst="rect">
            <a:avLst/>
          </a:prstGeom>
        </p:spPr>
      </p:pic>
      <p:sp>
        <p:nvSpPr>
          <p:cNvPr id="625" name="object 625"/>
          <p:cNvSpPr/>
          <p:nvPr/>
        </p:nvSpPr>
        <p:spPr>
          <a:xfrm>
            <a:off x="8454149" y="7166369"/>
            <a:ext cx="112775" cy="82295"/>
          </a:xfrm>
          <a:custGeom>
            <a:avLst/>
            <a:gdLst/>
            <a:ahLst/>
            <a:cxnLst/>
            <a:rect l="l" t="t" r="r" b="b"/>
            <a:pathLst>
              <a:path w="112775" h="82295">
                <a:moveTo>
                  <a:pt x="0" y="82295"/>
                </a:moveTo>
                <a:lnTo>
                  <a:pt x="4572" y="80771"/>
                </a:lnTo>
                <a:lnTo>
                  <a:pt x="12192" y="77723"/>
                </a:lnTo>
                <a:lnTo>
                  <a:pt x="21336" y="74676"/>
                </a:lnTo>
                <a:lnTo>
                  <a:pt x="42672" y="68580"/>
                </a:lnTo>
                <a:lnTo>
                  <a:pt x="51816" y="67055"/>
                </a:lnTo>
                <a:lnTo>
                  <a:pt x="59436" y="65531"/>
                </a:lnTo>
                <a:lnTo>
                  <a:pt x="64008" y="65531"/>
                </a:lnTo>
                <a:lnTo>
                  <a:pt x="65532" y="67055"/>
                </a:lnTo>
                <a:lnTo>
                  <a:pt x="71627" y="67055"/>
                </a:lnTo>
                <a:lnTo>
                  <a:pt x="79248" y="65531"/>
                </a:lnTo>
                <a:lnTo>
                  <a:pt x="85344" y="65531"/>
                </a:lnTo>
                <a:lnTo>
                  <a:pt x="94487" y="64007"/>
                </a:lnTo>
                <a:lnTo>
                  <a:pt x="100584" y="62483"/>
                </a:lnTo>
                <a:lnTo>
                  <a:pt x="108204" y="60959"/>
                </a:lnTo>
                <a:lnTo>
                  <a:pt x="112775" y="57911"/>
                </a:lnTo>
                <a:lnTo>
                  <a:pt x="105156" y="45719"/>
                </a:lnTo>
                <a:lnTo>
                  <a:pt x="97536" y="39623"/>
                </a:lnTo>
                <a:lnTo>
                  <a:pt x="96012" y="39623"/>
                </a:lnTo>
                <a:lnTo>
                  <a:pt x="96012" y="36576"/>
                </a:lnTo>
                <a:lnTo>
                  <a:pt x="91439" y="22859"/>
                </a:lnTo>
                <a:lnTo>
                  <a:pt x="88392" y="16764"/>
                </a:lnTo>
                <a:lnTo>
                  <a:pt x="85344" y="15240"/>
                </a:lnTo>
                <a:lnTo>
                  <a:pt x="83820" y="15240"/>
                </a:lnTo>
                <a:lnTo>
                  <a:pt x="80772" y="12192"/>
                </a:lnTo>
                <a:lnTo>
                  <a:pt x="77724" y="10667"/>
                </a:lnTo>
                <a:lnTo>
                  <a:pt x="73151" y="6095"/>
                </a:lnTo>
                <a:lnTo>
                  <a:pt x="68580" y="4571"/>
                </a:lnTo>
                <a:lnTo>
                  <a:pt x="64008" y="1523"/>
                </a:lnTo>
                <a:lnTo>
                  <a:pt x="60960" y="0"/>
                </a:lnTo>
                <a:lnTo>
                  <a:pt x="59436" y="0"/>
                </a:lnTo>
                <a:lnTo>
                  <a:pt x="56387" y="1523"/>
                </a:lnTo>
                <a:lnTo>
                  <a:pt x="51816" y="6095"/>
                </a:lnTo>
                <a:lnTo>
                  <a:pt x="47244" y="12192"/>
                </a:lnTo>
                <a:lnTo>
                  <a:pt x="41148" y="18288"/>
                </a:lnTo>
                <a:lnTo>
                  <a:pt x="33527" y="24383"/>
                </a:lnTo>
                <a:lnTo>
                  <a:pt x="21336" y="36576"/>
                </a:lnTo>
                <a:lnTo>
                  <a:pt x="18287" y="38100"/>
                </a:lnTo>
                <a:lnTo>
                  <a:pt x="12192" y="39623"/>
                </a:lnTo>
                <a:lnTo>
                  <a:pt x="6096" y="42671"/>
                </a:lnTo>
                <a:lnTo>
                  <a:pt x="6096" y="62483"/>
                </a:lnTo>
                <a:lnTo>
                  <a:pt x="4572" y="67055"/>
                </a:lnTo>
                <a:lnTo>
                  <a:pt x="3048" y="70104"/>
                </a:lnTo>
                <a:lnTo>
                  <a:pt x="0" y="74676"/>
                </a:lnTo>
                <a:lnTo>
                  <a:pt x="0" y="82295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6" name="object 626"/>
          <p:cNvSpPr/>
          <p:nvPr/>
        </p:nvSpPr>
        <p:spPr>
          <a:xfrm>
            <a:off x="8470912" y="6966724"/>
            <a:ext cx="272797" cy="208788"/>
          </a:xfrm>
          <a:custGeom>
            <a:avLst/>
            <a:gdLst/>
            <a:ahLst/>
            <a:cxnLst/>
            <a:rect l="l" t="t" r="r" b="b"/>
            <a:pathLst>
              <a:path w="272797" h="208788">
                <a:moveTo>
                  <a:pt x="0" y="32004"/>
                </a:moveTo>
                <a:lnTo>
                  <a:pt x="3049" y="30480"/>
                </a:lnTo>
                <a:lnTo>
                  <a:pt x="7621" y="30480"/>
                </a:lnTo>
                <a:lnTo>
                  <a:pt x="13717" y="27433"/>
                </a:lnTo>
                <a:lnTo>
                  <a:pt x="21337" y="25909"/>
                </a:lnTo>
                <a:lnTo>
                  <a:pt x="39624" y="19812"/>
                </a:lnTo>
                <a:lnTo>
                  <a:pt x="50293" y="16764"/>
                </a:lnTo>
                <a:lnTo>
                  <a:pt x="59437" y="13716"/>
                </a:lnTo>
                <a:lnTo>
                  <a:pt x="70105" y="12192"/>
                </a:lnTo>
                <a:lnTo>
                  <a:pt x="80773" y="7621"/>
                </a:lnTo>
                <a:lnTo>
                  <a:pt x="88393" y="6097"/>
                </a:lnTo>
                <a:lnTo>
                  <a:pt x="97537" y="3049"/>
                </a:lnTo>
                <a:lnTo>
                  <a:pt x="105157" y="1525"/>
                </a:lnTo>
                <a:lnTo>
                  <a:pt x="111253" y="0"/>
                </a:lnTo>
                <a:lnTo>
                  <a:pt x="138685" y="0"/>
                </a:lnTo>
                <a:lnTo>
                  <a:pt x="144781" y="1525"/>
                </a:lnTo>
                <a:lnTo>
                  <a:pt x="149353" y="1525"/>
                </a:lnTo>
                <a:lnTo>
                  <a:pt x="152400" y="3049"/>
                </a:lnTo>
                <a:lnTo>
                  <a:pt x="155449" y="3049"/>
                </a:lnTo>
                <a:lnTo>
                  <a:pt x="156973" y="6097"/>
                </a:lnTo>
                <a:lnTo>
                  <a:pt x="160021" y="7621"/>
                </a:lnTo>
                <a:lnTo>
                  <a:pt x="170688" y="18288"/>
                </a:lnTo>
                <a:lnTo>
                  <a:pt x="173737" y="19812"/>
                </a:lnTo>
                <a:lnTo>
                  <a:pt x="175261" y="22861"/>
                </a:lnTo>
                <a:lnTo>
                  <a:pt x="176785" y="24385"/>
                </a:lnTo>
                <a:lnTo>
                  <a:pt x="179833" y="25909"/>
                </a:lnTo>
                <a:lnTo>
                  <a:pt x="190500" y="36576"/>
                </a:lnTo>
                <a:lnTo>
                  <a:pt x="193549" y="42673"/>
                </a:lnTo>
                <a:lnTo>
                  <a:pt x="199645" y="51816"/>
                </a:lnTo>
                <a:lnTo>
                  <a:pt x="204217" y="57912"/>
                </a:lnTo>
                <a:lnTo>
                  <a:pt x="205741" y="60961"/>
                </a:lnTo>
                <a:lnTo>
                  <a:pt x="208788" y="64009"/>
                </a:lnTo>
                <a:lnTo>
                  <a:pt x="211837" y="65533"/>
                </a:lnTo>
                <a:lnTo>
                  <a:pt x="216409" y="68580"/>
                </a:lnTo>
                <a:lnTo>
                  <a:pt x="228600" y="74676"/>
                </a:lnTo>
                <a:lnTo>
                  <a:pt x="236221" y="77725"/>
                </a:lnTo>
                <a:lnTo>
                  <a:pt x="242317" y="80773"/>
                </a:lnTo>
                <a:lnTo>
                  <a:pt x="246888" y="82297"/>
                </a:lnTo>
                <a:lnTo>
                  <a:pt x="251461" y="86868"/>
                </a:lnTo>
                <a:lnTo>
                  <a:pt x="254509" y="91440"/>
                </a:lnTo>
                <a:lnTo>
                  <a:pt x="257557" y="97537"/>
                </a:lnTo>
                <a:lnTo>
                  <a:pt x="266700" y="109728"/>
                </a:lnTo>
                <a:lnTo>
                  <a:pt x="269749" y="114300"/>
                </a:lnTo>
                <a:lnTo>
                  <a:pt x="272797" y="117349"/>
                </a:lnTo>
                <a:lnTo>
                  <a:pt x="272797" y="120397"/>
                </a:lnTo>
                <a:lnTo>
                  <a:pt x="263653" y="126492"/>
                </a:lnTo>
                <a:lnTo>
                  <a:pt x="242317" y="137161"/>
                </a:lnTo>
                <a:lnTo>
                  <a:pt x="231649" y="141733"/>
                </a:lnTo>
                <a:lnTo>
                  <a:pt x="222505" y="146304"/>
                </a:lnTo>
                <a:lnTo>
                  <a:pt x="214885" y="149352"/>
                </a:lnTo>
                <a:lnTo>
                  <a:pt x="208788" y="152400"/>
                </a:lnTo>
                <a:lnTo>
                  <a:pt x="205741" y="152400"/>
                </a:lnTo>
                <a:lnTo>
                  <a:pt x="196597" y="149352"/>
                </a:lnTo>
                <a:lnTo>
                  <a:pt x="187453" y="149352"/>
                </a:lnTo>
                <a:lnTo>
                  <a:pt x="181357" y="150876"/>
                </a:lnTo>
                <a:lnTo>
                  <a:pt x="175261" y="153925"/>
                </a:lnTo>
                <a:lnTo>
                  <a:pt x="166117" y="156973"/>
                </a:lnTo>
                <a:lnTo>
                  <a:pt x="158497" y="160021"/>
                </a:lnTo>
                <a:lnTo>
                  <a:pt x="150876" y="161545"/>
                </a:lnTo>
                <a:lnTo>
                  <a:pt x="146305" y="163068"/>
                </a:lnTo>
                <a:lnTo>
                  <a:pt x="143257" y="164592"/>
                </a:lnTo>
                <a:lnTo>
                  <a:pt x="141733" y="167640"/>
                </a:lnTo>
                <a:lnTo>
                  <a:pt x="132588" y="172212"/>
                </a:lnTo>
                <a:lnTo>
                  <a:pt x="129541" y="172212"/>
                </a:lnTo>
                <a:lnTo>
                  <a:pt x="123445" y="173737"/>
                </a:lnTo>
                <a:lnTo>
                  <a:pt x="120397" y="173737"/>
                </a:lnTo>
                <a:lnTo>
                  <a:pt x="118873" y="175261"/>
                </a:lnTo>
                <a:lnTo>
                  <a:pt x="123445" y="181356"/>
                </a:lnTo>
                <a:lnTo>
                  <a:pt x="118873" y="184404"/>
                </a:lnTo>
                <a:lnTo>
                  <a:pt x="112776" y="185928"/>
                </a:lnTo>
                <a:lnTo>
                  <a:pt x="105157" y="188976"/>
                </a:lnTo>
                <a:lnTo>
                  <a:pt x="97537" y="190500"/>
                </a:lnTo>
                <a:lnTo>
                  <a:pt x="89917" y="190500"/>
                </a:lnTo>
                <a:lnTo>
                  <a:pt x="83821" y="192025"/>
                </a:lnTo>
                <a:lnTo>
                  <a:pt x="77724" y="192025"/>
                </a:lnTo>
                <a:lnTo>
                  <a:pt x="74676" y="190500"/>
                </a:lnTo>
                <a:lnTo>
                  <a:pt x="70105" y="190500"/>
                </a:lnTo>
                <a:lnTo>
                  <a:pt x="64009" y="192025"/>
                </a:lnTo>
                <a:lnTo>
                  <a:pt x="54864" y="193549"/>
                </a:lnTo>
                <a:lnTo>
                  <a:pt x="22861" y="202692"/>
                </a:lnTo>
                <a:lnTo>
                  <a:pt x="16764" y="205740"/>
                </a:lnTo>
                <a:lnTo>
                  <a:pt x="10669" y="207264"/>
                </a:lnTo>
                <a:lnTo>
                  <a:pt x="7621" y="208788"/>
                </a:lnTo>
                <a:lnTo>
                  <a:pt x="0" y="208788"/>
                </a:lnTo>
                <a:lnTo>
                  <a:pt x="0" y="32004"/>
                </a:lnTo>
              </a:path>
            </a:pathLst>
          </a:custGeom>
          <a:solidFill>
            <a:srgbClr val="284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7" name="object 627"/>
          <p:cNvSpPr/>
          <p:nvPr/>
        </p:nvSpPr>
        <p:spPr>
          <a:xfrm>
            <a:off x="8542541" y="7029209"/>
            <a:ext cx="201168" cy="108203"/>
          </a:xfrm>
          <a:custGeom>
            <a:avLst/>
            <a:gdLst/>
            <a:ahLst/>
            <a:cxnLst/>
            <a:rect l="l" t="t" r="r" b="b"/>
            <a:pathLst>
              <a:path w="201168" h="108203">
                <a:moveTo>
                  <a:pt x="137159" y="0"/>
                </a:moveTo>
                <a:lnTo>
                  <a:pt x="140208" y="1524"/>
                </a:lnTo>
                <a:lnTo>
                  <a:pt x="144780" y="4571"/>
                </a:lnTo>
                <a:lnTo>
                  <a:pt x="156971" y="10667"/>
                </a:lnTo>
                <a:lnTo>
                  <a:pt x="164592" y="13715"/>
                </a:lnTo>
                <a:lnTo>
                  <a:pt x="170688" y="16764"/>
                </a:lnTo>
                <a:lnTo>
                  <a:pt x="175259" y="19812"/>
                </a:lnTo>
                <a:lnTo>
                  <a:pt x="179832" y="24383"/>
                </a:lnTo>
                <a:lnTo>
                  <a:pt x="182880" y="28955"/>
                </a:lnTo>
                <a:lnTo>
                  <a:pt x="185928" y="35052"/>
                </a:lnTo>
                <a:lnTo>
                  <a:pt x="195071" y="47243"/>
                </a:lnTo>
                <a:lnTo>
                  <a:pt x="198120" y="51815"/>
                </a:lnTo>
                <a:lnTo>
                  <a:pt x="201168" y="54864"/>
                </a:lnTo>
                <a:lnTo>
                  <a:pt x="201168" y="56388"/>
                </a:lnTo>
                <a:lnTo>
                  <a:pt x="192024" y="62483"/>
                </a:lnTo>
                <a:lnTo>
                  <a:pt x="170688" y="73152"/>
                </a:lnTo>
                <a:lnTo>
                  <a:pt x="160020" y="77724"/>
                </a:lnTo>
                <a:lnTo>
                  <a:pt x="150876" y="82295"/>
                </a:lnTo>
                <a:lnTo>
                  <a:pt x="143256" y="86867"/>
                </a:lnTo>
                <a:lnTo>
                  <a:pt x="137159" y="88391"/>
                </a:lnTo>
                <a:lnTo>
                  <a:pt x="134112" y="88391"/>
                </a:lnTo>
                <a:lnTo>
                  <a:pt x="129540" y="86867"/>
                </a:lnTo>
                <a:lnTo>
                  <a:pt x="124968" y="86867"/>
                </a:lnTo>
                <a:lnTo>
                  <a:pt x="120395" y="85343"/>
                </a:lnTo>
                <a:lnTo>
                  <a:pt x="118871" y="85343"/>
                </a:lnTo>
                <a:lnTo>
                  <a:pt x="115824" y="86867"/>
                </a:lnTo>
                <a:lnTo>
                  <a:pt x="109728" y="88391"/>
                </a:lnTo>
                <a:lnTo>
                  <a:pt x="103632" y="91440"/>
                </a:lnTo>
                <a:lnTo>
                  <a:pt x="94488" y="92964"/>
                </a:lnTo>
                <a:lnTo>
                  <a:pt x="86868" y="96012"/>
                </a:lnTo>
                <a:lnTo>
                  <a:pt x="79247" y="97536"/>
                </a:lnTo>
                <a:lnTo>
                  <a:pt x="74676" y="99060"/>
                </a:lnTo>
                <a:lnTo>
                  <a:pt x="71628" y="100583"/>
                </a:lnTo>
                <a:lnTo>
                  <a:pt x="70104" y="103631"/>
                </a:lnTo>
                <a:lnTo>
                  <a:pt x="60959" y="108203"/>
                </a:lnTo>
                <a:lnTo>
                  <a:pt x="56388" y="106679"/>
                </a:lnTo>
                <a:lnTo>
                  <a:pt x="51816" y="106679"/>
                </a:lnTo>
                <a:lnTo>
                  <a:pt x="48768" y="105155"/>
                </a:lnTo>
                <a:lnTo>
                  <a:pt x="47244" y="105155"/>
                </a:lnTo>
                <a:lnTo>
                  <a:pt x="44195" y="103631"/>
                </a:lnTo>
                <a:lnTo>
                  <a:pt x="41147" y="100583"/>
                </a:lnTo>
                <a:lnTo>
                  <a:pt x="39624" y="97536"/>
                </a:lnTo>
                <a:lnTo>
                  <a:pt x="36576" y="92964"/>
                </a:lnTo>
                <a:lnTo>
                  <a:pt x="35052" y="88391"/>
                </a:lnTo>
                <a:lnTo>
                  <a:pt x="32004" y="76200"/>
                </a:lnTo>
                <a:lnTo>
                  <a:pt x="28956" y="71627"/>
                </a:lnTo>
                <a:lnTo>
                  <a:pt x="25908" y="70103"/>
                </a:lnTo>
                <a:lnTo>
                  <a:pt x="22859" y="67055"/>
                </a:lnTo>
                <a:lnTo>
                  <a:pt x="18288" y="64007"/>
                </a:lnTo>
                <a:lnTo>
                  <a:pt x="13716" y="62483"/>
                </a:lnTo>
                <a:lnTo>
                  <a:pt x="9144" y="59436"/>
                </a:lnTo>
                <a:lnTo>
                  <a:pt x="4571" y="57912"/>
                </a:lnTo>
                <a:lnTo>
                  <a:pt x="1524" y="56388"/>
                </a:lnTo>
                <a:lnTo>
                  <a:pt x="0" y="56388"/>
                </a:lnTo>
                <a:lnTo>
                  <a:pt x="1524" y="47243"/>
                </a:lnTo>
                <a:lnTo>
                  <a:pt x="4571" y="42671"/>
                </a:lnTo>
                <a:lnTo>
                  <a:pt x="12192" y="35052"/>
                </a:lnTo>
                <a:lnTo>
                  <a:pt x="15240" y="33527"/>
                </a:lnTo>
                <a:lnTo>
                  <a:pt x="22859" y="25907"/>
                </a:lnTo>
                <a:lnTo>
                  <a:pt x="27432" y="22860"/>
                </a:lnTo>
                <a:lnTo>
                  <a:pt x="35052" y="15240"/>
                </a:lnTo>
                <a:lnTo>
                  <a:pt x="39624" y="13715"/>
                </a:lnTo>
                <a:lnTo>
                  <a:pt x="41147" y="12191"/>
                </a:lnTo>
                <a:lnTo>
                  <a:pt x="42671" y="13715"/>
                </a:lnTo>
                <a:lnTo>
                  <a:pt x="54864" y="19812"/>
                </a:lnTo>
                <a:lnTo>
                  <a:pt x="64008" y="28955"/>
                </a:lnTo>
                <a:lnTo>
                  <a:pt x="64008" y="32003"/>
                </a:lnTo>
                <a:lnTo>
                  <a:pt x="67056" y="35052"/>
                </a:lnTo>
                <a:lnTo>
                  <a:pt x="71628" y="36576"/>
                </a:lnTo>
                <a:lnTo>
                  <a:pt x="74676" y="38100"/>
                </a:lnTo>
                <a:lnTo>
                  <a:pt x="79247" y="41148"/>
                </a:lnTo>
                <a:lnTo>
                  <a:pt x="82295" y="41148"/>
                </a:lnTo>
                <a:lnTo>
                  <a:pt x="85344" y="42671"/>
                </a:lnTo>
                <a:lnTo>
                  <a:pt x="86868" y="42671"/>
                </a:lnTo>
                <a:lnTo>
                  <a:pt x="88392" y="41148"/>
                </a:lnTo>
                <a:lnTo>
                  <a:pt x="88392" y="38100"/>
                </a:lnTo>
                <a:lnTo>
                  <a:pt x="91440" y="32003"/>
                </a:lnTo>
                <a:lnTo>
                  <a:pt x="92964" y="27431"/>
                </a:lnTo>
                <a:lnTo>
                  <a:pt x="94488" y="24383"/>
                </a:lnTo>
                <a:lnTo>
                  <a:pt x="96012" y="24383"/>
                </a:lnTo>
                <a:lnTo>
                  <a:pt x="99059" y="21336"/>
                </a:lnTo>
                <a:lnTo>
                  <a:pt x="105156" y="18288"/>
                </a:lnTo>
                <a:lnTo>
                  <a:pt x="114300" y="9143"/>
                </a:lnTo>
                <a:lnTo>
                  <a:pt x="120395" y="6095"/>
                </a:lnTo>
                <a:lnTo>
                  <a:pt x="123444" y="3048"/>
                </a:lnTo>
                <a:lnTo>
                  <a:pt x="126492" y="1524"/>
                </a:lnTo>
                <a:lnTo>
                  <a:pt x="128016" y="1524"/>
                </a:lnTo>
                <a:lnTo>
                  <a:pt x="131064" y="0"/>
                </a:lnTo>
                <a:lnTo>
                  <a:pt x="137159" y="0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8" name="object 628"/>
          <p:cNvSpPr/>
          <p:nvPr/>
        </p:nvSpPr>
        <p:spPr>
          <a:xfrm>
            <a:off x="8880869" y="6703073"/>
            <a:ext cx="650748" cy="560831"/>
          </a:xfrm>
          <a:custGeom>
            <a:avLst/>
            <a:gdLst/>
            <a:ahLst/>
            <a:cxnLst/>
            <a:rect l="l" t="t" r="r" b="b"/>
            <a:pathLst>
              <a:path w="650748" h="560831">
                <a:moveTo>
                  <a:pt x="640080" y="518160"/>
                </a:moveTo>
                <a:lnTo>
                  <a:pt x="646176" y="496824"/>
                </a:lnTo>
                <a:lnTo>
                  <a:pt x="650748" y="480060"/>
                </a:lnTo>
                <a:lnTo>
                  <a:pt x="650748" y="449579"/>
                </a:lnTo>
                <a:lnTo>
                  <a:pt x="649224" y="443484"/>
                </a:lnTo>
                <a:lnTo>
                  <a:pt x="647700" y="437388"/>
                </a:lnTo>
                <a:lnTo>
                  <a:pt x="646176" y="431291"/>
                </a:lnTo>
                <a:lnTo>
                  <a:pt x="644652" y="426719"/>
                </a:lnTo>
                <a:lnTo>
                  <a:pt x="641604" y="420624"/>
                </a:lnTo>
                <a:lnTo>
                  <a:pt x="629412" y="402336"/>
                </a:lnTo>
                <a:lnTo>
                  <a:pt x="624840" y="399288"/>
                </a:lnTo>
                <a:lnTo>
                  <a:pt x="621792" y="394715"/>
                </a:lnTo>
                <a:lnTo>
                  <a:pt x="617219" y="391667"/>
                </a:lnTo>
                <a:lnTo>
                  <a:pt x="609600" y="384048"/>
                </a:lnTo>
                <a:lnTo>
                  <a:pt x="605028" y="381000"/>
                </a:lnTo>
                <a:lnTo>
                  <a:pt x="600455" y="376427"/>
                </a:lnTo>
                <a:lnTo>
                  <a:pt x="592836" y="370331"/>
                </a:lnTo>
                <a:lnTo>
                  <a:pt x="586740" y="365760"/>
                </a:lnTo>
                <a:lnTo>
                  <a:pt x="556260" y="353567"/>
                </a:lnTo>
                <a:lnTo>
                  <a:pt x="548640" y="352043"/>
                </a:lnTo>
                <a:lnTo>
                  <a:pt x="539496" y="350519"/>
                </a:lnTo>
                <a:lnTo>
                  <a:pt x="495300" y="350519"/>
                </a:lnTo>
                <a:lnTo>
                  <a:pt x="477012" y="353567"/>
                </a:lnTo>
                <a:lnTo>
                  <a:pt x="466343" y="355091"/>
                </a:lnTo>
                <a:lnTo>
                  <a:pt x="475488" y="373379"/>
                </a:lnTo>
                <a:lnTo>
                  <a:pt x="480060" y="384048"/>
                </a:lnTo>
                <a:lnTo>
                  <a:pt x="484631" y="391667"/>
                </a:lnTo>
                <a:lnTo>
                  <a:pt x="489204" y="400812"/>
                </a:lnTo>
                <a:lnTo>
                  <a:pt x="492252" y="408431"/>
                </a:lnTo>
                <a:lnTo>
                  <a:pt x="496824" y="414527"/>
                </a:lnTo>
                <a:lnTo>
                  <a:pt x="499872" y="422148"/>
                </a:lnTo>
                <a:lnTo>
                  <a:pt x="504443" y="422148"/>
                </a:lnTo>
                <a:lnTo>
                  <a:pt x="510540" y="420624"/>
                </a:lnTo>
                <a:lnTo>
                  <a:pt x="516636" y="422148"/>
                </a:lnTo>
                <a:lnTo>
                  <a:pt x="522731" y="422148"/>
                </a:lnTo>
                <a:lnTo>
                  <a:pt x="530352" y="423672"/>
                </a:lnTo>
                <a:lnTo>
                  <a:pt x="536448" y="426719"/>
                </a:lnTo>
                <a:lnTo>
                  <a:pt x="551688" y="432815"/>
                </a:lnTo>
                <a:lnTo>
                  <a:pt x="556260" y="437388"/>
                </a:lnTo>
                <a:lnTo>
                  <a:pt x="562355" y="441960"/>
                </a:lnTo>
                <a:lnTo>
                  <a:pt x="571500" y="454151"/>
                </a:lnTo>
                <a:lnTo>
                  <a:pt x="574548" y="458724"/>
                </a:lnTo>
                <a:lnTo>
                  <a:pt x="576072" y="467867"/>
                </a:lnTo>
                <a:lnTo>
                  <a:pt x="577596" y="473963"/>
                </a:lnTo>
                <a:lnTo>
                  <a:pt x="574548" y="483107"/>
                </a:lnTo>
                <a:lnTo>
                  <a:pt x="574548" y="484631"/>
                </a:lnTo>
                <a:lnTo>
                  <a:pt x="573024" y="486155"/>
                </a:lnTo>
                <a:lnTo>
                  <a:pt x="571500" y="487679"/>
                </a:lnTo>
                <a:lnTo>
                  <a:pt x="560831" y="487679"/>
                </a:lnTo>
                <a:lnTo>
                  <a:pt x="556260" y="486155"/>
                </a:lnTo>
                <a:lnTo>
                  <a:pt x="547116" y="480060"/>
                </a:lnTo>
                <a:lnTo>
                  <a:pt x="541019" y="475488"/>
                </a:lnTo>
                <a:lnTo>
                  <a:pt x="528828" y="463296"/>
                </a:lnTo>
                <a:lnTo>
                  <a:pt x="522731" y="454151"/>
                </a:lnTo>
                <a:lnTo>
                  <a:pt x="515112" y="445007"/>
                </a:lnTo>
                <a:lnTo>
                  <a:pt x="507492" y="434339"/>
                </a:lnTo>
                <a:lnTo>
                  <a:pt x="499872" y="422148"/>
                </a:lnTo>
                <a:lnTo>
                  <a:pt x="498348" y="420624"/>
                </a:lnTo>
                <a:lnTo>
                  <a:pt x="498348" y="417576"/>
                </a:lnTo>
                <a:lnTo>
                  <a:pt x="496824" y="416051"/>
                </a:lnTo>
                <a:lnTo>
                  <a:pt x="495300" y="414527"/>
                </a:lnTo>
                <a:lnTo>
                  <a:pt x="493776" y="411479"/>
                </a:lnTo>
                <a:lnTo>
                  <a:pt x="492252" y="406907"/>
                </a:lnTo>
                <a:lnTo>
                  <a:pt x="490728" y="403860"/>
                </a:lnTo>
                <a:lnTo>
                  <a:pt x="487680" y="400812"/>
                </a:lnTo>
                <a:lnTo>
                  <a:pt x="484631" y="394715"/>
                </a:lnTo>
                <a:lnTo>
                  <a:pt x="483107" y="390143"/>
                </a:lnTo>
                <a:lnTo>
                  <a:pt x="480060" y="384048"/>
                </a:lnTo>
                <a:lnTo>
                  <a:pt x="477012" y="379476"/>
                </a:lnTo>
                <a:lnTo>
                  <a:pt x="475488" y="373379"/>
                </a:lnTo>
                <a:lnTo>
                  <a:pt x="466343" y="355091"/>
                </a:lnTo>
                <a:lnTo>
                  <a:pt x="460248" y="339851"/>
                </a:lnTo>
                <a:lnTo>
                  <a:pt x="452628" y="324612"/>
                </a:lnTo>
                <a:lnTo>
                  <a:pt x="446531" y="310896"/>
                </a:lnTo>
                <a:lnTo>
                  <a:pt x="438912" y="297179"/>
                </a:lnTo>
                <a:lnTo>
                  <a:pt x="431292" y="281939"/>
                </a:lnTo>
                <a:lnTo>
                  <a:pt x="422148" y="268224"/>
                </a:lnTo>
                <a:lnTo>
                  <a:pt x="414528" y="254507"/>
                </a:lnTo>
                <a:lnTo>
                  <a:pt x="405384" y="240791"/>
                </a:lnTo>
                <a:lnTo>
                  <a:pt x="396240" y="228600"/>
                </a:lnTo>
                <a:lnTo>
                  <a:pt x="387096" y="214884"/>
                </a:lnTo>
                <a:lnTo>
                  <a:pt x="379476" y="202691"/>
                </a:lnTo>
                <a:lnTo>
                  <a:pt x="370331" y="188976"/>
                </a:lnTo>
                <a:lnTo>
                  <a:pt x="352043" y="164591"/>
                </a:lnTo>
                <a:lnTo>
                  <a:pt x="342900" y="153924"/>
                </a:lnTo>
                <a:lnTo>
                  <a:pt x="333755" y="141731"/>
                </a:lnTo>
                <a:lnTo>
                  <a:pt x="324612" y="131063"/>
                </a:lnTo>
                <a:lnTo>
                  <a:pt x="316992" y="121919"/>
                </a:lnTo>
                <a:lnTo>
                  <a:pt x="307848" y="111251"/>
                </a:lnTo>
                <a:lnTo>
                  <a:pt x="300228" y="102107"/>
                </a:lnTo>
                <a:lnTo>
                  <a:pt x="291084" y="92963"/>
                </a:lnTo>
                <a:lnTo>
                  <a:pt x="283464" y="83819"/>
                </a:lnTo>
                <a:lnTo>
                  <a:pt x="277367" y="76200"/>
                </a:lnTo>
                <a:lnTo>
                  <a:pt x="269748" y="68579"/>
                </a:lnTo>
                <a:lnTo>
                  <a:pt x="262128" y="62484"/>
                </a:lnTo>
                <a:lnTo>
                  <a:pt x="233172" y="33527"/>
                </a:lnTo>
                <a:lnTo>
                  <a:pt x="228600" y="32003"/>
                </a:lnTo>
                <a:lnTo>
                  <a:pt x="205740" y="16763"/>
                </a:lnTo>
                <a:lnTo>
                  <a:pt x="184404" y="7619"/>
                </a:lnTo>
                <a:lnTo>
                  <a:pt x="164592" y="1524"/>
                </a:lnTo>
                <a:lnTo>
                  <a:pt x="144780" y="0"/>
                </a:lnTo>
                <a:lnTo>
                  <a:pt x="124967" y="1524"/>
                </a:lnTo>
                <a:lnTo>
                  <a:pt x="108204" y="6096"/>
                </a:lnTo>
                <a:lnTo>
                  <a:pt x="91440" y="13715"/>
                </a:lnTo>
                <a:lnTo>
                  <a:pt x="77724" y="22860"/>
                </a:lnTo>
                <a:lnTo>
                  <a:pt x="64007" y="33527"/>
                </a:lnTo>
                <a:lnTo>
                  <a:pt x="50292" y="45719"/>
                </a:lnTo>
                <a:lnTo>
                  <a:pt x="39624" y="57912"/>
                </a:lnTo>
                <a:lnTo>
                  <a:pt x="21336" y="85343"/>
                </a:lnTo>
                <a:lnTo>
                  <a:pt x="7619" y="112776"/>
                </a:lnTo>
                <a:lnTo>
                  <a:pt x="4572" y="126491"/>
                </a:lnTo>
                <a:lnTo>
                  <a:pt x="3048" y="131063"/>
                </a:lnTo>
                <a:lnTo>
                  <a:pt x="1524" y="140207"/>
                </a:lnTo>
                <a:lnTo>
                  <a:pt x="0" y="149351"/>
                </a:lnTo>
                <a:lnTo>
                  <a:pt x="0" y="187451"/>
                </a:lnTo>
                <a:lnTo>
                  <a:pt x="1524" y="202691"/>
                </a:lnTo>
                <a:lnTo>
                  <a:pt x="4572" y="217931"/>
                </a:lnTo>
                <a:lnTo>
                  <a:pt x="9143" y="233172"/>
                </a:lnTo>
                <a:lnTo>
                  <a:pt x="21336" y="260603"/>
                </a:lnTo>
                <a:lnTo>
                  <a:pt x="30480" y="271272"/>
                </a:lnTo>
                <a:lnTo>
                  <a:pt x="42672" y="283463"/>
                </a:lnTo>
                <a:lnTo>
                  <a:pt x="54864" y="291084"/>
                </a:lnTo>
                <a:lnTo>
                  <a:pt x="71628" y="297179"/>
                </a:lnTo>
                <a:lnTo>
                  <a:pt x="88392" y="300227"/>
                </a:lnTo>
                <a:lnTo>
                  <a:pt x="108204" y="301751"/>
                </a:lnTo>
                <a:lnTo>
                  <a:pt x="144780" y="304800"/>
                </a:lnTo>
                <a:lnTo>
                  <a:pt x="178307" y="307848"/>
                </a:lnTo>
                <a:lnTo>
                  <a:pt x="192024" y="309372"/>
                </a:lnTo>
                <a:lnTo>
                  <a:pt x="207264" y="309372"/>
                </a:lnTo>
                <a:lnTo>
                  <a:pt x="220980" y="310896"/>
                </a:lnTo>
                <a:lnTo>
                  <a:pt x="233172" y="312419"/>
                </a:lnTo>
                <a:lnTo>
                  <a:pt x="254507" y="315467"/>
                </a:lnTo>
                <a:lnTo>
                  <a:pt x="263652" y="316991"/>
                </a:lnTo>
                <a:lnTo>
                  <a:pt x="271272" y="320039"/>
                </a:lnTo>
                <a:lnTo>
                  <a:pt x="283464" y="323088"/>
                </a:lnTo>
                <a:lnTo>
                  <a:pt x="286512" y="324612"/>
                </a:lnTo>
                <a:lnTo>
                  <a:pt x="281940" y="324612"/>
                </a:lnTo>
                <a:lnTo>
                  <a:pt x="278892" y="326136"/>
                </a:lnTo>
                <a:lnTo>
                  <a:pt x="277367" y="326136"/>
                </a:lnTo>
                <a:lnTo>
                  <a:pt x="274319" y="327660"/>
                </a:lnTo>
                <a:lnTo>
                  <a:pt x="271272" y="330707"/>
                </a:lnTo>
                <a:lnTo>
                  <a:pt x="277367" y="333755"/>
                </a:lnTo>
                <a:lnTo>
                  <a:pt x="284988" y="336803"/>
                </a:lnTo>
                <a:lnTo>
                  <a:pt x="291084" y="341376"/>
                </a:lnTo>
                <a:lnTo>
                  <a:pt x="300228" y="345948"/>
                </a:lnTo>
                <a:lnTo>
                  <a:pt x="307848" y="350519"/>
                </a:lnTo>
                <a:lnTo>
                  <a:pt x="316992" y="356615"/>
                </a:lnTo>
                <a:lnTo>
                  <a:pt x="324612" y="362712"/>
                </a:lnTo>
                <a:lnTo>
                  <a:pt x="333755" y="368807"/>
                </a:lnTo>
                <a:lnTo>
                  <a:pt x="344424" y="376427"/>
                </a:lnTo>
                <a:lnTo>
                  <a:pt x="353567" y="384048"/>
                </a:lnTo>
                <a:lnTo>
                  <a:pt x="387096" y="417576"/>
                </a:lnTo>
                <a:lnTo>
                  <a:pt x="394716" y="426719"/>
                </a:lnTo>
                <a:lnTo>
                  <a:pt x="400812" y="434339"/>
                </a:lnTo>
                <a:lnTo>
                  <a:pt x="409955" y="445007"/>
                </a:lnTo>
                <a:lnTo>
                  <a:pt x="417576" y="457200"/>
                </a:lnTo>
                <a:lnTo>
                  <a:pt x="426719" y="467867"/>
                </a:lnTo>
                <a:lnTo>
                  <a:pt x="434340" y="478536"/>
                </a:lnTo>
                <a:lnTo>
                  <a:pt x="443484" y="489203"/>
                </a:lnTo>
                <a:lnTo>
                  <a:pt x="451104" y="499872"/>
                </a:lnTo>
                <a:lnTo>
                  <a:pt x="460248" y="509015"/>
                </a:lnTo>
                <a:lnTo>
                  <a:pt x="469392" y="516636"/>
                </a:lnTo>
                <a:lnTo>
                  <a:pt x="478536" y="525779"/>
                </a:lnTo>
                <a:lnTo>
                  <a:pt x="487680" y="533400"/>
                </a:lnTo>
                <a:lnTo>
                  <a:pt x="498348" y="539496"/>
                </a:lnTo>
                <a:lnTo>
                  <a:pt x="507492" y="545591"/>
                </a:lnTo>
                <a:lnTo>
                  <a:pt x="518160" y="551688"/>
                </a:lnTo>
                <a:lnTo>
                  <a:pt x="527304" y="556260"/>
                </a:lnTo>
                <a:lnTo>
                  <a:pt x="537972" y="559307"/>
                </a:lnTo>
                <a:lnTo>
                  <a:pt x="548640" y="560831"/>
                </a:lnTo>
                <a:lnTo>
                  <a:pt x="576072" y="560831"/>
                </a:lnTo>
                <a:lnTo>
                  <a:pt x="583692" y="559307"/>
                </a:lnTo>
                <a:lnTo>
                  <a:pt x="589788" y="557784"/>
                </a:lnTo>
                <a:lnTo>
                  <a:pt x="597407" y="554736"/>
                </a:lnTo>
                <a:lnTo>
                  <a:pt x="615696" y="545591"/>
                </a:lnTo>
                <a:lnTo>
                  <a:pt x="621792" y="541019"/>
                </a:lnTo>
                <a:lnTo>
                  <a:pt x="626364" y="537972"/>
                </a:lnTo>
                <a:lnTo>
                  <a:pt x="630936" y="533400"/>
                </a:lnTo>
                <a:lnTo>
                  <a:pt x="633984" y="528827"/>
                </a:lnTo>
                <a:lnTo>
                  <a:pt x="638555" y="522731"/>
                </a:lnTo>
                <a:lnTo>
                  <a:pt x="640080" y="518160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9" name="object 629"/>
          <p:cNvSpPr/>
          <p:nvPr/>
        </p:nvSpPr>
        <p:spPr>
          <a:xfrm>
            <a:off x="9085085" y="7100836"/>
            <a:ext cx="192024" cy="54864"/>
          </a:xfrm>
          <a:custGeom>
            <a:avLst/>
            <a:gdLst/>
            <a:ahLst/>
            <a:cxnLst/>
            <a:rect l="l" t="t" r="r" b="b"/>
            <a:pathLst>
              <a:path w="192024" h="54864">
                <a:moveTo>
                  <a:pt x="0" y="54864"/>
                </a:moveTo>
                <a:lnTo>
                  <a:pt x="12191" y="54864"/>
                </a:lnTo>
                <a:lnTo>
                  <a:pt x="21336" y="53340"/>
                </a:lnTo>
                <a:lnTo>
                  <a:pt x="32003" y="50292"/>
                </a:lnTo>
                <a:lnTo>
                  <a:pt x="44196" y="47244"/>
                </a:lnTo>
                <a:lnTo>
                  <a:pt x="57912" y="42673"/>
                </a:lnTo>
                <a:lnTo>
                  <a:pt x="71627" y="39625"/>
                </a:lnTo>
                <a:lnTo>
                  <a:pt x="85344" y="35052"/>
                </a:lnTo>
                <a:lnTo>
                  <a:pt x="99060" y="28956"/>
                </a:lnTo>
                <a:lnTo>
                  <a:pt x="126491" y="19813"/>
                </a:lnTo>
                <a:lnTo>
                  <a:pt x="138684" y="15240"/>
                </a:lnTo>
                <a:lnTo>
                  <a:pt x="149351" y="10668"/>
                </a:lnTo>
                <a:lnTo>
                  <a:pt x="158496" y="6097"/>
                </a:lnTo>
                <a:lnTo>
                  <a:pt x="166115" y="3049"/>
                </a:lnTo>
                <a:lnTo>
                  <a:pt x="170688" y="0"/>
                </a:lnTo>
                <a:lnTo>
                  <a:pt x="182880" y="12192"/>
                </a:lnTo>
                <a:lnTo>
                  <a:pt x="184403" y="15240"/>
                </a:lnTo>
                <a:lnTo>
                  <a:pt x="192024" y="22861"/>
                </a:lnTo>
                <a:lnTo>
                  <a:pt x="187451" y="24385"/>
                </a:lnTo>
                <a:lnTo>
                  <a:pt x="182880" y="27433"/>
                </a:lnTo>
                <a:lnTo>
                  <a:pt x="175260" y="28956"/>
                </a:lnTo>
                <a:lnTo>
                  <a:pt x="153924" y="35052"/>
                </a:lnTo>
                <a:lnTo>
                  <a:pt x="141732" y="38100"/>
                </a:lnTo>
                <a:lnTo>
                  <a:pt x="128015" y="39625"/>
                </a:lnTo>
                <a:lnTo>
                  <a:pt x="114300" y="44197"/>
                </a:lnTo>
                <a:lnTo>
                  <a:pt x="100584" y="45721"/>
                </a:lnTo>
                <a:lnTo>
                  <a:pt x="85344" y="48768"/>
                </a:lnTo>
                <a:lnTo>
                  <a:pt x="54864" y="51816"/>
                </a:lnTo>
                <a:lnTo>
                  <a:pt x="41148" y="54864"/>
                </a:lnTo>
                <a:lnTo>
                  <a:pt x="0" y="54864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0" name="object 630"/>
          <p:cNvSpPr/>
          <p:nvPr/>
        </p:nvSpPr>
        <p:spPr>
          <a:xfrm>
            <a:off x="8605024" y="6980440"/>
            <a:ext cx="80773" cy="99060"/>
          </a:xfrm>
          <a:custGeom>
            <a:avLst/>
            <a:gdLst/>
            <a:ahLst/>
            <a:cxnLst/>
            <a:rect l="l" t="t" r="r" b="b"/>
            <a:pathLst>
              <a:path w="80773" h="99060">
                <a:moveTo>
                  <a:pt x="68581" y="3048"/>
                </a:moveTo>
                <a:lnTo>
                  <a:pt x="74676" y="6096"/>
                </a:lnTo>
                <a:lnTo>
                  <a:pt x="79249" y="10669"/>
                </a:lnTo>
                <a:lnTo>
                  <a:pt x="80773" y="15240"/>
                </a:lnTo>
                <a:lnTo>
                  <a:pt x="80773" y="27433"/>
                </a:lnTo>
                <a:lnTo>
                  <a:pt x="79249" y="33529"/>
                </a:lnTo>
                <a:lnTo>
                  <a:pt x="77725" y="38100"/>
                </a:lnTo>
                <a:lnTo>
                  <a:pt x="74676" y="47245"/>
                </a:lnTo>
                <a:lnTo>
                  <a:pt x="71629" y="57912"/>
                </a:lnTo>
                <a:lnTo>
                  <a:pt x="65533" y="76200"/>
                </a:lnTo>
                <a:lnTo>
                  <a:pt x="64009" y="82296"/>
                </a:lnTo>
                <a:lnTo>
                  <a:pt x="62485" y="88393"/>
                </a:lnTo>
                <a:lnTo>
                  <a:pt x="56388" y="97536"/>
                </a:lnTo>
                <a:lnTo>
                  <a:pt x="50293" y="99060"/>
                </a:lnTo>
                <a:lnTo>
                  <a:pt x="47245" y="99060"/>
                </a:lnTo>
                <a:lnTo>
                  <a:pt x="44197" y="97536"/>
                </a:lnTo>
                <a:lnTo>
                  <a:pt x="36576" y="97536"/>
                </a:lnTo>
                <a:lnTo>
                  <a:pt x="35052" y="96012"/>
                </a:lnTo>
                <a:lnTo>
                  <a:pt x="32005" y="94488"/>
                </a:lnTo>
                <a:lnTo>
                  <a:pt x="28957" y="94488"/>
                </a:lnTo>
                <a:lnTo>
                  <a:pt x="27433" y="96012"/>
                </a:lnTo>
                <a:lnTo>
                  <a:pt x="24385" y="96012"/>
                </a:lnTo>
                <a:lnTo>
                  <a:pt x="22861" y="94488"/>
                </a:lnTo>
                <a:lnTo>
                  <a:pt x="21337" y="94488"/>
                </a:lnTo>
                <a:lnTo>
                  <a:pt x="19812" y="92964"/>
                </a:lnTo>
                <a:lnTo>
                  <a:pt x="19812" y="89917"/>
                </a:lnTo>
                <a:lnTo>
                  <a:pt x="12193" y="89917"/>
                </a:lnTo>
                <a:lnTo>
                  <a:pt x="10669" y="88393"/>
                </a:lnTo>
                <a:lnTo>
                  <a:pt x="9145" y="86869"/>
                </a:lnTo>
                <a:lnTo>
                  <a:pt x="9145" y="82296"/>
                </a:lnTo>
                <a:lnTo>
                  <a:pt x="4573" y="82296"/>
                </a:lnTo>
                <a:lnTo>
                  <a:pt x="1525" y="80772"/>
                </a:lnTo>
                <a:lnTo>
                  <a:pt x="0" y="77724"/>
                </a:lnTo>
                <a:lnTo>
                  <a:pt x="1525" y="73152"/>
                </a:lnTo>
                <a:lnTo>
                  <a:pt x="3049" y="71629"/>
                </a:lnTo>
                <a:lnTo>
                  <a:pt x="6097" y="65533"/>
                </a:lnTo>
                <a:lnTo>
                  <a:pt x="12193" y="59436"/>
                </a:lnTo>
                <a:lnTo>
                  <a:pt x="13717" y="54864"/>
                </a:lnTo>
                <a:lnTo>
                  <a:pt x="16764" y="50293"/>
                </a:lnTo>
                <a:lnTo>
                  <a:pt x="22861" y="44196"/>
                </a:lnTo>
                <a:lnTo>
                  <a:pt x="27433" y="35052"/>
                </a:lnTo>
                <a:lnTo>
                  <a:pt x="28957" y="28957"/>
                </a:lnTo>
                <a:lnTo>
                  <a:pt x="32005" y="24384"/>
                </a:lnTo>
                <a:lnTo>
                  <a:pt x="32005" y="21336"/>
                </a:lnTo>
                <a:lnTo>
                  <a:pt x="33529" y="18288"/>
                </a:lnTo>
                <a:lnTo>
                  <a:pt x="36576" y="13717"/>
                </a:lnTo>
                <a:lnTo>
                  <a:pt x="39625" y="7621"/>
                </a:lnTo>
                <a:lnTo>
                  <a:pt x="45721" y="3048"/>
                </a:lnTo>
                <a:lnTo>
                  <a:pt x="57912" y="0"/>
                </a:lnTo>
                <a:lnTo>
                  <a:pt x="68581" y="3048"/>
                </a:lnTo>
              </a:path>
            </a:pathLst>
          </a:custGeom>
          <a:solidFill>
            <a:srgbClr val="B5595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1" name="object 631"/>
          <p:cNvSpPr/>
          <p:nvPr/>
        </p:nvSpPr>
        <p:spPr>
          <a:xfrm>
            <a:off x="8649221" y="6983488"/>
            <a:ext cx="36576" cy="96012"/>
          </a:xfrm>
          <a:custGeom>
            <a:avLst/>
            <a:gdLst/>
            <a:ahLst/>
            <a:cxnLst/>
            <a:rect l="l" t="t" r="r" b="b"/>
            <a:pathLst>
              <a:path w="36576" h="96012">
                <a:moveTo>
                  <a:pt x="6096" y="96012"/>
                </a:moveTo>
                <a:lnTo>
                  <a:pt x="12191" y="92964"/>
                </a:lnTo>
                <a:lnTo>
                  <a:pt x="15240" y="89916"/>
                </a:lnTo>
                <a:lnTo>
                  <a:pt x="18288" y="85345"/>
                </a:lnTo>
                <a:lnTo>
                  <a:pt x="19812" y="79248"/>
                </a:lnTo>
                <a:lnTo>
                  <a:pt x="21336" y="73152"/>
                </a:lnTo>
                <a:lnTo>
                  <a:pt x="27432" y="54864"/>
                </a:lnTo>
                <a:lnTo>
                  <a:pt x="30479" y="44197"/>
                </a:lnTo>
                <a:lnTo>
                  <a:pt x="33528" y="35052"/>
                </a:lnTo>
                <a:lnTo>
                  <a:pt x="35052" y="30481"/>
                </a:lnTo>
                <a:lnTo>
                  <a:pt x="36576" y="24385"/>
                </a:lnTo>
                <a:lnTo>
                  <a:pt x="36576" y="10669"/>
                </a:lnTo>
                <a:lnTo>
                  <a:pt x="35052" y="7621"/>
                </a:lnTo>
                <a:lnTo>
                  <a:pt x="30479" y="3048"/>
                </a:lnTo>
                <a:lnTo>
                  <a:pt x="24384" y="0"/>
                </a:lnTo>
                <a:lnTo>
                  <a:pt x="27432" y="3048"/>
                </a:lnTo>
                <a:lnTo>
                  <a:pt x="30479" y="7621"/>
                </a:lnTo>
                <a:lnTo>
                  <a:pt x="32003" y="13716"/>
                </a:lnTo>
                <a:lnTo>
                  <a:pt x="30479" y="21336"/>
                </a:lnTo>
                <a:lnTo>
                  <a:pt x="28955" y="25909"/>
                </a:lnTo>
                <a:lnTo>
                  <a:pt x="24384" y="30481"/>
                </a:lnTo>
                <a:lnTo>
                  <a:pt x="16764" y="32004"/>
                </a:lnTo>
                <a:lnTo>
                  <a:pt x="4572" y="28957"/>
                </a:lnTo>
                <a:lnTo>
                  <a:pt x="7620" y="32004"/>
                </a:lnTo>
                <a:lnTo>
                  <a:pt x="10667" y="33528"/>
                </a:lnTo>
                <a:lnTo>
                  <a:pt x="12191" y="33528"/>
                </a:lnTo>
                <a:lnTo>
                  <a:pt x="13715" y="35052"/>
                </a:lnTo>
                <a:lnTo>
                  <a:pt x="16764" y="36576"/>
                </a:lnTo>
                <a:lnTo>
                  <a:pt x="22860" y="36576"/>
                </a:lnTo>
                <a:lnTo>
                  <a:pt x="22860" y="38100"/>
                </a:lnTo>
                <a:lnTo>
                  <a:pt x="18288" y="38100"/>
                </a:lnTo>
                <a:lnTo>
                  <a:pt x="13715" y="39624"/>
                </a:lnTo>
                <a:lnTo>
                  <a:pt x="6096" y="39624"/>
                </a:lnTo>
                <a:lnTo>
                  <a:pt x="1524" y="38100"/>
                </a:lnTo>
                <a:lnTo>
                  <a:pt x="0" y="38100"/>
                </a:lnTo>
                <a:lnTo>
                  <a:pt x="0" y="39624"/>
                </a:lnTo>
                <a:lnTo>
                  <a:pt x="1524" y="39624"/>
                </a:lnTo>
                <a:lnTo>
                  <a:pt x="4572" y="42673"/>
                </a:lnTo>
                <a:lnTo>
                  <a:pt x="7620" y="44197"/>
                </a:lnTo>
                <a:lnTo>
                  <a:pt x="12191" y="44197"/>
                </a:lnTo>
                <a:lnTo>
                  <a:pt x="16764" y="45721"/>
                </a:lnTo>
                <a:lnTo>
                  <a:pt x="18288" y="50292"/>
                </a:lnTo>
                <a:lnTo>
                  <a:pt x="16764" y="53340"/>
                </a:lnTo>
                <a:lnTo>
                  <a:pt x="12191" y="57912"/>
                </a:lnTo>
                <a:lnTo>
                  <a:pt x="13715" y="59436"/>
                </a:lnTo>
                <a:lnTo>
                  <a:pt x="15240" y="62485"/>
                </a:lnTo>
                <a:lnTo>
                  <a:pt x="16764" y="67057"/>
                </a:lnTo>
                <a:lnTo>
                  <a:pt x="16764" y="79248"/>
                </a:lnTo>
                <a:lnTo>
                  <a:pt x="15240" y="85345"/>
                </a:lnTo>
                <a:lnTo>
                  <a:pt x="12191" y="91440"/>
                </a:lnTo>
                <a:lnTo>
                  <a:pt x="6096" y="96012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2" name="object 632"/>
          <p:cNvSpPr/>
          <p:nvPr/>
        </p:nvSpPr>
        <p:spPr>
          <a:xfrm>
            <a:off x="8624836" y="7053592"/>
            <a:ext cx="19813" cy="21336"/>
          </a:xfrm>
          <a:custGeom>
            <a:avLst/>
            <a:gdLst/>
            <a:ahLst/>
            <a:cxnLst/>
            <a:rect l="l" t="t" r="r" b="b"/>
            <a:pathLst>
              <a:path w="19813" h="21336">
                <a:moveTo>
                  <a:pt x="12193" y="19812"/>
                </a:moveTo>
                <a:lnTo>
                  <a:pt x="10669" y="21336"/>
                </a:lnTo>
                <a:lnTo>
                  <a:pt x="3049" y="21336"/>
                </a:lnTo>
                <a:lnTo>
                  <a:pt x="1525" y="19812"/>
                </a:lnTo>
                <a:lnTo>
                  <a:pt x="0" y="19812"/>
                </a:lnTo>
                <a:lnTo>
                  <a:pt x="0" y="15241"/>
                </a:lnTo>
                <a:lnTo>
                  <a:pt x="3049" y="10669"/>
                </a:lnTo>
                <a:lnTo>
                  <a:pt x="7621" y="4572"/>
                </a:lnTo>
                <a:lnTo>
                  <a:pt x="13717" y="0"/>
                </a:lnTo>
                <a:lnTo>
                  <a:pt x="16764" y="0"/>
                </a:lnTo>
                <a:lnTo>
                  <a:pt x="19813" y="4572"/>
                </a:lnTo>
                <a:lnTo>
                  <a:pt x="18288" y="10669"/>
                </a:lnTo>
                <a:lnTo>
                  <a:pt x="12193" y="19812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3" name="object 633"/>
          <p:cNvSpPr/>
          <p:nvPr/>
        </p:nvSpPr>
        <p:spPr>
          <a:xfrm>
            <a:off x="8603500" y="7039876"/>
            <a:ext cx="16765" cy="22860"/>
          </a:xfrm>
          <a:custGeom>
            <a:avLst/>
            <a:gdLst/>
            <a:ahLst/>
            <a:cxnLst/>
            <a:rect l="l" t="t" r="r" b="b"/>
            <a:pathLst>
              <a:path w="16765" h="22860">
                <a:moveTo>
                  <a:pt x="9145" y="22860"/>
                </a:moveTo>
                <a:lnTo>
                  <a:pt x="4573" y="22860"/>
                </a:lnTo>
                <a:lnTo>
                  <a:pt x="1524" y="21336"/>
                </a:lnTo>
                <a:lnTo>
                  <a:pt x="0" y="18288"/>
                </a:lnTo>
                <a:lnTo>
                  <a:pt x="1524" y="13716"/>
                </a:lnTo>
                <a:lnTo>
                  <a:pt x="3049" y="10669"/>
                </a:lnTo>
                <a:lnTo>
                  <a:pt x="6097" y="6097"/>
                </a:lnTo>
                <a:lnTo>
                  <a:pt x="12193" y="0"/>
                </a:lnTo>
                <a:lnTo>
                  <a:pt x="15241" y="1524"/>
                </a:lnTo>
                <a:lnTo>
                  <a:pt x="16765" y="4573"/>
                </a:lnTo>
                <a:lnTo>
                  <a:pt x="15241" y="12193"/>
                </a:lnTo>
                <a:lnTo>
                  <a:pt x="9145" y="2286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4" name="object 634"/>
          <p:cNvSpPr/>
          <p:nvPr/>
        </p:nvSpPr>
        <p:spPr>
          <a:xfrm>
            <a:off x="8612645" y="7045973"/>
            <a:ext cx="21336" cy="24384"/>
          </a:xfrm>
          <a:custGeom>
            <a:avLst/>
            <a:gdLst/>
            <a:ahLst/>
            <a:cxnLst/>
            <a:rect l="l" t="t" r="r" b="b"/>
            <a:pathLst>
              <a:path w="21336" h="24384">
                <a:moveTo>
                  <a:pt x="12191" y="24384"/>
                </a:moveTo>
                <a:lnTo>
                  <a:pt x="4572" y="24384"/>
                </a:lnTo>
                <a:lnTo>
                  <a:pt x="3048" y="22860"/>
                </a:lnTo>
                <a:lnTo>
                  <a:pt x="1524" y="21336"/>
                </a:lnTo>
                <a:lnTo>
                  <a:pt x="1524" y="19812"/>
                </a:lnTo>
                <a:lnTo>
                  <a:pt x="0" y="18288"/>
                </a:lnTo>
                <a:lnTo>
                  <a:pt x="1524" y="16763"/>
                </a:lnTo>
                <a:lnTo>
                  <a:pt x="10667" y="4572"/>
                </a:lnTo>
                <a:lnTo>
                  <a:pt x="15240" y="1524"/>
                </a:lnTo>
                <a:lnTo>
                  <a:pt x="19812" y="0"/>
                </a:lnTo>
                <a:lnTo>
                  <a:pt x="21336" y="3048"/>
                </a:lnTo>
                <a:lnTo>
                  <a:pt x="19812" y="10667"/>
                </a:lnTo>
                <a:lnTo>
                  <a:pt x="15240" y="18288"/>
                </a:lnTo>
                <a:lnTo>
                  <a:pt x="12191" y="24384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5" name="object 635"/>
          <p:cNvSpPr/>
          <p:nvPr/>
        </p:nvSpPr>
        <p:spPr>
          <a:xfrm>
            <a:off x="8643124" y="6884428"/>
            <a:ext cx="80773" cy="129540"/>
          </a:xfrm>
          <a:custGeom>
            <a:avLst/>
            <a:gdLst/>
            <a:ahLst/>
            <a:cxnLst/>
            <a:rect l="l" t="t" r="r" b="b"/>
            <a:pathLst>
              <a:path w="80773" h="129540">
                <a:moveTo>
                  <a:pt x="76200" y="44196"/>
                </a:moveTo>
                <a:lnTo>
                  <a:pt x="73152" y="51817"/>
                </a:lnTo>
                <a:lnTo>
                  <a:pt x="70105" y="60960"/>
                </a:lnTo>
                <a:lnTo>
                  <a:pt x="65533" y="68581"/>
                </a:lnTo>
                <a:lnTo>
                  <a:pt x="62485" y="76200"/>
                </a:lnTo>
                <a:lnTo>
                  <a:pt x="57912" y="83821"/>
                </a:lnTo>
                <a:lnTo>
                  <a:pt x="54864" y="92964"/>
                </a:lnTo>
                <a:lnTo>
                  <a:pt x="50293" y="103633"/>
                </a:lnTo>
                <a:lnTo>
                  <a:pt x="47245" y="112776"/>
                </a:lnTo>
                <a:lnTo>
                  <a:pt x="45721" y="115824"/>
                </a:lnTo>
                <a:lnTo>
                  <a:pt x="42673" y="120396"/>
                </a:lnTo>
                <a:lnTo>
                  <a:pt x="36576" y="126493"/>
                </a:lnTo>
                <a:lnTo>
                  <a:pt x="33529" y="128017"/>
                </a:lnTo>
                <a:lnTo>
                  <a:pt x="28957" y="129541"/>
                </a:lnTo>
                <a:lnTo>
                  <a:pt x="22861" y="128017"/>
                </a:lnTo>
                <a:lnTo>
                  <a:pt x="18288" y="126493"/>
                </a:lnTo>
                <a:lnTo>
                  <a:pt x="15241" y="126493"/>
                </a:lnTo>
                <a:lnTo>
                  <a:pt x="12193" y="124969"/>
                </a:lnTo>
                <a:lnTo>
                  <a:pt x="9145" y="121921"/>
                </a:lnTo>
                <a:lnTo>
                  <a:pt x="4573" y="118872"/>
                </a:lnTo>
                <a:lnTo>
                  <a:pt x="3049" y="115824"/>
                </a:lnTo>
                <a:lnTo>
                  <a:pt x="0" y="111252"/>
                </a:lnTo>
                <a:lnTo>
                  <a:pt x="0" y="105157"/>
                </a:lnTo>
                <a:lnTo>
                  <a:pt x="1525" y="97536"/>
                </a:lnTo>
                <a:lnTo>
                  <a:pt x="9145" y="83821"/>
                </a:lnTo>
                <a:lnTo>
                  <a:pt x="13717" y="70105"/>
                </a:lnTo>
                <a:lnTo>
                  <a:pt x="18288" y="59436"/>
                </a:lnTo>
                <a:lnTo>
                  <a:pt x="21337" y="45721"/>
                </a:lnTo>
                <a:lnTo>
                  <a:pt x="22861" y="33529"/>
                </a:lnTo>
                <a:lnTo>
                  <a:pt x="25909" y="25908"/>
                </a:lnTo>
                <a:lnTo>
                  <a:pt x="28957" y="16764"/>
                </a:lnTo>
                <a:lnTo>
                  <a:pt x="32005" y="9145"/>
                </a:lnTo>
                <a:lnTo>
                  <a:pt x="38100" y="3048"/>
                </a:lnTo>
                <a:lnTo>
                  <a:pt x="47245" y="0"/>
                </a:lnTo>
                <a:lnTo>
                  <a:pt x="50293" y="0"/>
                </a:lnTo>
                <a:lnTo>
                  <a:pt x="54864" y="1524"/>
                </a:lnTo>
                <a:lnTo>
                  <a:pt x="59437" y="1524"/>
                </a:lnTo>
                <a:lnTo>
                  <a:pt x="64009" y="3048"/>
                </a:lnTo>
                <a:lnTo>
                  <a:pt x="73152" y="9145"/>
                </a:lnTo>
                <a:lnTo>
                  <a:pt x="76200" y="13717"/>
                </a:lnTo>
                <a:lnTo>
                  <a:pt x="77725" y="19812"/>
                </a:lnTo>
                <a:lnTo>
                  <a:pt x="79249" y="24384"/>
                </a:lnTo>
                <a:lnTo>
                  <a:pt x="80773" y="32005"/>
                </a:lnTo>
                <a:lnTo>
                  <a:pt x="79249" y="38100"/>
                </a:lnTo>
                <a:lnTo>
                  <a:pt x="76200" y="44196"/>
                </a:lnTo>
              </a:path>
            </a:pathLst>
          </a:custGeom>
          <a:solidFill>
            <a:srgbClr val="B5595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6" name="object 636"/>
          <p:cNvSpPr/>
          <p:nvPr/>
        </p:nvSpPr>
        <p:spPr>
          <a:xfrm>
            <a:off x="8661412" y="6887476"/>
            <a:ext cx="62485" cy="126492"/>
          </a:xfrm>
          <a:custGeom>
            <a:avLst/>
            <a:gdLst/>
            <a:ahLst/>
            <a:cxnLst/>
            <a:rect l="l" t="t" r="r" b="b"/>
            <a:pathLst>
              <a:path w="62485" h="126492">
                <a:moveTo>
                  <a:pt x="0" y="123445"/>
                </a:moveTo>
                <a:lnTo>
                  <a:pt x="12193" y="126493"/>
                </a:lnTo>
                <a:lnTo>
                  <a:pt x="15241" y="124969"/>
                </a:lnTo>
                <a:lnTo>
                  <a:pt x="19812" y="123445"/>
                </a:lnTo>
                <a:lnTo>
                  <a:pt x="25909" y="117348"/>
                </a:lnTo>
                <a:lnTo>
                  <a:pt x="28957" y="108204"/>
                </a:lnTo>
                <a:lnTo>
                  <a:pt x="32005" y="100585"/>
                </a:lnTo>
                <a:lnTo>
                  <a:pt x="36576" y="89916"/>
                </a:lnTo>
                <a:lnTo>
                  <a:pt x="41149" y="80773"/>
                </a:lnTo>
                <a:lnTo>
                  <a:pt x="45721" y="73152"/>
                </a:lnTo>
                <a:lnTo>
                  <a:pt x="51817" y="57912"/>
                </a:lnTo>
                <a:lnTo>
                  <a:pt x="56388" y="48769"/>
                </a:lnTo>
                <a:lnTo>
                  <a:pt x="59437" y="41148"/>
                </a:lnTo>
                <a:lnTo>
                  <a:pt x="60961" y="35052"/>
                </a:lnTo>
                <a:lnTo>
                  <a:pt x="62485" y="27433"/>
                </a:lnTo>
                <a:lnTo>
                  <a:pt x="62485" y="21336"/>
                </a:lnTo>
                <a:lnTo>
                  <a:pt x="60961" y="16764"/>
                </a:lnTo>
                <a:lnTo>
                  <a:pt x="57912" y="10669"/>
                </a:lnTo>
                <a:lnTo>
                  <a:pt x="54864" y="6097"/>
                </a:lnTo>
                <a:lnTo>
                  <a:pt x="51817" y="3048"/>
                </a:lnTo>
                <a:lnTo>
                  <a:pt x="47245" y="0"/>
                </a:lnTo>
                <a:lnTo>
                  <a:pt x="48769" y="3048"/>
                </a:lnTo>
                <a:lnTo>
                  <a:pt x="51817" y="6097"/>
                </a:lnTo>
                <a:lnTo>
                  <a:pt x="53341" y="9145"/>
                </a:lnTo>
                <a:lnTo>
                  <a:pt x="54864" y="13716"/>
                </a:lnTo>
                <a:lnTo>
                  <a:pt x="57912" y="18288"/>
                </a:lnTo>
                <a:lnTo>
                  <a:pt x="57912" y="27433"/>
                </a:lnTo>
                <a:lnTo>
                  <a:pt x="54864" y="32004"/>
                </a:lnTo>
                <a:lnTo>
                  <a:pt x="45721" y="38100"/>
                </a:lnTo>
                <a:lnTo>
                  <a:pt x="42673" y="42673"/>
                </a:lnTo>
                <a:lnTo>
                  <a:pt x="39624" y="54864"/>
                </a:lnTo>
                <a:lnTo>
                  <a:pt x="36576" y="64009"/>
                </a:lnTo>
                <a:lnTo>
                  <a:pt x="33529" y="74676"/>
                </a:lnTo>
                <a:lnTo>
                  <a:pt x="30481" y="85345"/>
                </a:lnTo>
                <a:lnTo>
                  <a:pt x="24385" y="97536"/>
                </a:lnTo>
                <a:lnTo>
                  <a:pt x="12193" y="115824"/>
                </a:lnTo>
                <a:lnTo>
                  <a:pt x="6097" y="120397"/>
                </a:lnTo>
                <a:lnTo>
                  <a:pt x="0" y="123445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7" name="object 637"/>
          <p:cNvSpPr/>
          <p:nvPr/>
        </p:nvSpPr>
        <p:spPr>
          <a:xfrm>
            <a:off x="8822957" y="7053592"/>
            <a:ext cx="79248" cy="85344"/>
          </a:xfrm>
          <a:custGeom>
            <a:avLst/>
            <a:gdLst/>
            <a:ahLst/>
            <a:cxnLst/>
            <a:rect l="l" t="t" r="r" b="b"/>
            <a:pathLst>
              <a:path w="79248" h="85344">
                <a:moveTo>
                  <a:pt x="59436" y="1524"/>
                </a:moveTo>
                <a:lnTo>
                  <a:pt x="62484" y="3048"/>
                </a:lnTo>
                <a:lnTo>
                  <a:pt x="67055" y="3048"/>
                </a:lnTo>
                <a:lnTo>
                  <a:pt x="70104" y="4572"/>
                </a:lnTo>
                <a:lnTo>
                  <a:pt x="79248" y="13717"/>
                </a:lnTo>
                <a:lnTo>
                  <a:pt x="79248" y="22860"/>
                </a:lnTo>
                <a:lnTo>
                  <a:pt x="76200" y="32005"/>
                </a:lnTo>
                <a:lnTo>
                  <a:pt x="74676" y="36577"/>
                </a:lnTo>
                <a:lnTo>
                  <a:pt x="76200" y="38100"/>
                </a:lnTo>
                <a:lnTo>
                  <a:pt x="76200" y="53341"/>
                </a:lnTo>
                <a:lnTo>
                  <a:pt x="74676" y="64008"/>
                </a:lnTo>
                <a:lnTo>
                  <a:pt x="70104" y="76200"/>
                </a:lnTo>
                <a:lnTo>
                  <a:pt x="64008" y="82296"/>
                </a:lnTo>
                <a:lnTo>
                  <a:pt x="60960" y="83820"/>
                </a:lnTo>
                <a:lnTo>
                  <a:pt x="59436" y="83820"/>
                </a:lnTo>
                <a:lnTo>
                  <a:pt x="56388" y="85344"/>
                </a:lnTo>
                <a:lnTo>
                  <a:pt x="50292" y="85344"/>
                </a:lnTo>
                <a:lnTo>
                  <a:pt x="47243" y="83820"/>
                </a:lnTo>
                <a:lnTo>
                  <a:pt x="44196" y="83820"/>
                </a:lnTo>
                <a:lnTo>
                  <a:pt x="39624" y="82296"/>
                </a:lnTo>
                <a:lnTo>
                  <a:pt x="36576" y="79248"/>
                </a:lnTo>
                <a:lnTo>
                  <a:pt x="35052" y="79248"/>
                </a:lnTo>
                <a:lnTo>
                  <a:pt x="33528" y="80772"/>
                </a:lnTo>
                <a:lnTo>
                  <a:pt x="30479" y="80772"/>
                </a:lnTo>
                <a:lnTo>
                  <a:pt x="27431" y="79248"/>
                </a:lnTo>
                <a:lnTo>
                  <a:pt x="22860" y="74677"/>
                </a:lnTo>
                <a:lnTo>
                  <a:pt x="22860" y="73153"/>
                </a:lnTo>
                <a:lnTo>
                  <a:pt x="18288" y="73153"/>
                </a:lnTo>
                <a:lnTo>
                  <a:pt x="15240" y="71629"/>
                </a:lnTo>
                <a:lnTo>
                  <a:pt x="13716" y="70105"/>
                </a:lnTo>
                <a:lnTo>
                  <a:pt x="10667" y="70105"/>
                </a:lnTo>
                <a:lnTo>
                  <a:pt x="9143" y="68581"/>
                </a:lnTo>
                <a:lnTo>
                  <a:pt x="9143" y="65532"/>
                </a:lnTo>
                <a:lnTo>
                  <a:pt x="4572" y="64008"/>
                </a:lnTo>
                <a:lnTo>
                  <a:pt x="1524" y="62484"/>
                </a:lnTo>
                <a:lnTo>
                  <a:pt x="0" y="59436"/>
                </a:lnTo>
                <a:lnTo>
                  <a:pt x="0" y="56388"/>
                </a:lnTo>
                <a:lnTo>
                  <a:pt x="3048" y="50293"/>
                </a:lnTo>
                <a:lnTo>
                  <a:pt x="7619" y="44196"/>
                </a:lnTo>
                <a:lnTo>
                  <a:pt x="10667" y="39624"/>
                </a:lnTo>
                <a:lnTo>
                  <a:pt x="15240" y="36577"/>
                </a:lnTo>
                <a:lnTo>
                  <a:pt x="18288" y="33529"/>
                </a:lnTo>
                <a:lnTo>
                  <a:pt x="22860" y="27432"/>
                </a:lnTo>
                <a:lnTo>
                  <a:pt x="28955" y="22860"/>
                </a:lnTo>
                <a:lnTo>
                  <a:pt x="33528" y="16765"/>
                </a:lnTo>
                <a:lnTo>
                  <a:pt x="33528" y="13717"/>
                </a:lnTo>
                <a:lnTo>
                  <a:pt x="35052" y="12193"/>
                </a:lnTo>
                <a:lnTo>
                  <a:pt x="38100" y="7620"/>
                </a:lnTo>
                <a:lnTo>
                  <a:pt x="42672" y="3048"/>
                </a:lnTo>
                <a:lnTo>
                  <a:pt x="47243" y="0"/>
                </a:lnTo>
                <a:lnTo>
                  <a:pt x="51816" y="0"/>
                </a:lnTo>
                <a:lnTo>
                  <a:pt x="59436" y="1524"/>
                </a:lnTo>
              </a:path>
            </a:pathLst>
          </a:custGeom>
          <a:solidFill>
            <a:srgbClr val="B5595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8" name="object 638"/>
          <p:cNvSpPr/>
          <p:nvPr/>
        </p:nvSpPr>
        <p:spPr>
          <a:xfrm>
            <a:off x="8865629" y="7055116"/>
            <a:ext cx="36576" cy="83820"/>
          </a:xfrm>
          <a:custGeom>
            <a:avLst/>
            <a:gdLst/>
            <a:ahLst/>
            <a:cxnLst/>
            <a:rect l="l" t="t" r="r" b="b"/>
            <a:pathLst>
              <a:path w="36576" h="83820">
                <a:moveTo>
                  <a:pt x="0" y="82296"/>
                </a:moveTo>
                <a:lnTo>
                  <a:pt x="4571" y="82296"/>
                </a:lnTo>
                <a:lnTo>
                  <a:pt x="7620" y="83820"/>
                </a:lnTo>
                <a:lnTo>
                  <a:pt x="13716" y="83820"/>
                </a:lnTo>
                <a:lnTo>
                  <a:pt x="15240" y="82296"/>
                </a:lnTo>
                <a:lnTo>
                  <a:pt x="18288" y="82296"/>
                </a:lnTo>
                <a:lnTo>
                  <a:pt x="21336" y="80772"/>
                </a:lnTo>
                <a:lnTo>
                  <a:pt x="27432" y="74676"/>
                </a:lnTo>
                <a:lnTo>
                  <a:pt x="30480" y="64008"/>
                </a:lnTo>
                <a:lnTo>
                  <a:pt x="33528" y="51817"/>
                </a:lnTo>
                <a:lnTo>
                  <a:pt x="33528" y="42672"/>
                </a:lnTo>
                <a:lnTo>
                  <a:pt x="32004" y="38100"/>
                </a:lnTo>
                <a:lnTo>
                  <a:pt x="32004" y="35053"/>
                </a:lnTo>
                <a:lnTo>
                  <a:pt x="33528" y="30481"/>
                </a:lnTo>
                <a:lnTo>
                  <a:pt x="35052" y="21336"/>
                </a:lnTo>
                <a:lnTo>
                  <a:pt x="36576" y="16764"/>
                </a:lnTo>
                <a:lnTo>
                  <a:pt x="35052" y="13717"/>
                </a:lnTo>
                <a:lnTo>
                  <a:pt x="33528" y="9145"/>
                </a:lnTo>
                <a:lnTo>
                  <a:pt x="30480" y="6096"/>
                </a:lnTo>
                <a:lnTo>
                  <a:pt x="27432" y="4572"/>
                </a:lnTo>
                <a:lnTo>
                  <a:pt x="22859" y="3048"/>
                </a:lnTo>
                <a:lnTo>
                  <a:pt x="19812" y="1524"/>
                </a:lnTo>
                <a:lnTo>
                  <a:pt x="15240" y="0"/>
                </a:lnTo>
                <a:lnTo>
                  <a:pt x="19812" y="3048"/>
                </a:lnTo>
                <a:lnTo>
                  <a:pt x="22859" y="9145"/>
                </a:lnTo>
                <a:lnTo>
                  <a:pt x="25907" y="16764"/>
                </a:lnTo>
                <a:lnTo>
                  <a:pt x="27432" y="24384"/>
                </a:lnTo>
                <a:lnTo>
                  <a:pt x="25907" y="32005"/>
                </a:lnTo>
                <a:lnTo>
                  <a:pt x="21336" y="38100"/>
                </a:lnTo>
                <a:lnTo>
                  <a:pt x="15240" y="41148"/>
                </a:lnTo>
                <a:lnTo>
                  <a:pt x="3047" y="39624"/>
                </a:lnTo>
                <a:lnTo>
                  <a:pt x="4571" y="42672"/>
                </a:lnTo>
                <a:lnTo>
                  <a:pt x="7620" y="44196"/>
                </a:lnTo>
                <a:lnTo>
                  <a:pt x="9144" y="45720"/>
                </a:lnTo>
                <a:lnTo>
                  <a:pt x="12192" y="45720"/>
                </a:lnTo>
                <a:lnTo>
                  <a:pt x="13716" y="47245"/>
                </a:lnTo>
                <a:lnTo>
                  <a:pt x="16764" y="48769"/>
                </a:lnTo>
                <a:lnTo>
                  <a:pt x="22859" y="48769"/>
                </a:lnTo>
                <a:lnTo>
                  <a:pt x="19812" y="51817"/>
                </a:lnTo>
                <a:lnTo>
                  <a:pt x="15240" y="54864"/>
                </a:lnTo>
                <a:lnTo>
                  <a:pt x="9144" y="54864"/>
                </a:lnTo>
                <a:lnTo>
                  <a:pt x="10668" y="56388"/>
                </a:lnTo>
                <a:lnTo>
                  <a:pt x="13716" y="60960"/>
                </a:lnTo>
                <a:lnTo>
                  <a:pt x="15240" y="64008"/>
                </a:lnTo>
                <a:lnTo>
                  <a:pt x="16764" y="68581"/>
                </a:lnTo>
                <a:lnTo>
                  <a:pt x="15240" y="73153"/>
                </a:lnTo>
                <a:lnTo>
                  <a:pt x="12192" y="77724"/>
                </a:lnTo>
                <a:lnTo>
                  <a:pt x="7620" y="80772"/>
                </a:lnTo>
                <a:lnTo>
                  <a:pt x="0" y="82296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9" name="object 639"/>
          <p:cNvSpPr/>
          <p:nvPr/>
        </p:nvSpPr>
        <p:spPr>
          <a:xfrm>
            <a:off x="8844293" y="7114552"/>
            <a:ext cx="16764" cy="19812"/>
          </a:xfrm>
          <a:custGeom>
            <a:avLst/>
            <a:gdLst/>
            <a:ahLst/>
            <a:cxnLst/>
            <a:rect l="l" t="t" r="r" b="b"/>
            <a:pathLst>
              <a:path w="16764" h="19812">
                <a:moveTo>
                  <a:pt x="0" y="12193"/>
                </a:moveTo>
                <a:lnTo>
                  <a:pt x="0" y="13717"/>
                </a:lnTo>
                <a:lnTo>
                  <a:pt x="1524" y="16764"/>
                </a:lnTo>
                <a:lnTo>
                  <a:pt x="3048" y="18288"/>
                </a:lnTo>
                <a:lnTo>
                  <a:pt x="6095" y="18288"/>
                </a:lnTo>
                <a:lnTo>
                  <a:pt x="7619" y="19812"/>
                </a:lnTo>
                <a:lnTo>
                  <a:pt x="15240" y="19812"/>
                </a:lnTo>
                <a:lnTo>
                  <a:pt x="15240" y="15240"/>
                </a:lnTo>
                <a:lnTo>
                  <a:pt x="16764" y="10669"/>
                </a:lnTo>
                <a:lnTo>
                  <a:pt x="16764" y="1524"/>
                </a:lnTo>
                <a:lnTo>
                  <a:pt x="13716" y="0"/>
                </a:lnTo>
                <a:lnTo>
                  <a:pt x="12192" y="0"/>
                </a:lnTo>
                <a:lnTo>
                  <a:pt x="0" y="12193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0" name="object 640"/>
          <p:cNvSpPr/>
          <p:nvPr/>
        </p:nvSpPr>
        <p:spPr>
          <a:xfrm>
            <a:off x="8822957" y="7100836"/>
            <a:ext cx="12192" cy="18288"/>
          </a:xfrm>
          <a:custGeom>
            <a:avLst/>
            <a:gdLst/>
            <a:ahLst/>
            <a:cxnLst/>
            <a:rect l="l" t="t" r="r" b="b"/>
            <a:pathLst>
              <a:path w="12192" h="18288">
                <a:moveTo>
                  <a:pt x="0" y="9144"/>
                </a:moveTo>
                <a:lnTo>
                  <a:pt x="0" y="12192"/>
                </a:lnTo>
                <a:lnTo>
                  <a:pt x="1524" y="16764"/>
                </a:lnTo>
                <a:lnTo>
                  <a:pt x="4572" y="18288"/>
                </a:lnTo>
                <a:lnTo>
                  <a:pt x="7619" y="18288"/>
                </a:lnTo>
                <a:lnTo>
                  <a:pt x="10667" y="13716"/>
                </a:lnTo>
                <a:lnTo>
                  <a:pt x="12192" y="9144"/>
                </a:lnTo>
                <a:lnTo>
                  <a:pt x="12192" y="1525"/>
                </a:lnTo>
                <a:lnTo>
                  <a:pt x="10667" y="0"/>
                </a:lnTo>
                <a:lnTo>
                  <a:pt x="9143" y="0"/>
                </a:lnTo>
                <a:lnTo>
                  <a:pt x="4572" y="3049"/>
                </a:lnTo>
                <a:lnTo>
                  <a:pt x="0" y="9144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1" name="object 641"/>
          <p:cNvSpPr/>
          <p:nvPr/>
        </p:nvSpPr>
        <p:spPr>
          <a:xfrm>
            <a:off x="8832100" y="7106933"/>
            <a:ext cx="16765" cy="19812"/>
          </a:xfrm>
          <a:custGeom>
            <a:avLst/>
            <a:gdLst/>
            <a:ahLst/>
            <a:cxnLst/>
            <a:rect l="l" t="t" r="r" b="b"/>
            <a:pathLst>
              <a:path w="16765" h="19812">
                <a:moveTo>
                  <a:pt x="0" y="12191"/>
                </a:moveTo>
                <a:lnTo>
                  <a:pt x="0" y="15240"/>
                </a:lnTo>
                <a:lnTo>
                  <a:pt x="3049" y="16764"/>
                </a:lnTo>
                <a:lnTo>
                  <a:pt x="4573" y="18288"/>
                </a:lnTo>
                <a:lnTo>
                  <a:pt x="6097" y="19812"/>
                </a:lnTo>
                <a:lnTo>
                  <a:pt x="13717" y="19812"/>
                </a:lnTo>
                <a:lnTo>
                  <a:pt x="16765" y="10667"/>
                </a:lnTo>
                <a:lnTo>
                  <a:pt x="16765" y="6095"/>
                </a:lnTo>
                <a:lnTo>
                  <a:pt x="15241" y="1524"/>
                </a:lnTo>
                <a:lnTo>
                  <a:pt x="13717" y="0"/>
                </a:lnTo>
                <a:lnTo>
                  <a:pt x="10669" y="1524"/>
                </a:lnTo>
                <a:lnTo>
                  <a:pt x="6097" y="4571"/>
                </a:lnTo>
                <a:lnTo>
                  <a:pt x="0" y="12191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2" name="object 642"/>
          <p:cNvSpPr/>
          <p:nvPr/>
        </p:nvSpPr>
        <p:spPr>
          <a:xfrm>
            <a:off x="8856485" y="6911861"/>
            <a:ext cx="111251" cy="179831"/>
          </a:xfrm>
          <a:custGeom>
            <a:avLst/>
            <a:gdLst/>
            <a:ahLst/>
            <a:cxnLst/>
            <a:rect l="l" t="t" r="r" b="b"/>
            <a:pathLst>
              <a:path w="111251" h="179831">
                <a:moveTo>
                  <a:pt x="53339" y="7619"/>
                </a:moveTo>
                <a:lnTo>
                  <a:pt x="56388" y="4572"/>
                </a:lnTo>
                <a:lnTo>
                  <a:pt x="60960" y="3048"/>
                </a:lnTo>
                <a:lnTo>
                  <a:pt x="64008" y="1524"/>
                </a:lnTo>
                <a:lnTo>
                  <a:pt x="70103" y="0"/>
                </a:lnTo>
                <a:lnTo>
                  <a:pt x="74676" y="0"/>
                </a:lnTo>
                <a:lnTo>
                  <a:pt x="80772" y="1524"/>
                </a:lnTo>
                <a:lnTo>
                  <a:pt x="88391" y="4572"/>
                </a:lnTo>
                <a:lnTo>
                  <a:pt x="94488" y="7619"/>
                </a:lnTo>
                <a:lnTo>
                  <a:pt x="99060" y="12191"/>
                </a:lnTo>
                <a:lnTo>
                  <a:pt x="103632" y="18288"/>
                </a:lnTo>
                <a:lnTo>
                  <a:pt x="108203" y="27431"/>
                </a:lnTo>
                <a:lnTo>
                  <a:pt x="111251" y="38100"/>
                </a:lnTo>
                <a:lnTo>
                  <a:pt x="111251" y="59436"/>
                </a:lnTo>
                <a:lnTo>
                  <a:pt x="106680" y="71627"/>
                </a:lnTo>
                <a:lnTo>
                  <a:pt x="99060" y="83819"/>
                </a:lnTo>
                <a:lnTo>
                  <a:pt x="88391" y="99060"/>
                </a:lnTo>
                <a:lnTo>
                  <a:pt x="77724" y="112775"/>
                </a:lnTo>
                <a:lnTo>
                  <a:pt x="68580" y="124967"/>
                </a:lnTo>
                <a:lnTo>
                  <a:pt x="62484" y="135636"/>
                </a:lnTo>
                <a:lnTo>
                  <a:pt x="56388" y="144779"/>
                </a:lnTo>
                <a:lnTo>
                  <a:pt x="51815" y="153924"/>
                </a:lnTo>
                <a:lnTo>
                  <a:pt x="48768" y="161543"/>
                </a:lnTo>
                <a:lnTo>
                  <a:pt x="44196" y="170688"/>
                </a:lnTo>
                <a:lnTo>
                  <a:pt x="41148" y="175260"/>
                </a:lnTo>
                <a:lnTo>
                  <a:pt x="39624" y="176784"/>
                </a:lnTo>
                <a:lnTo>
                  <a:pt x="36576" y="178308"/>
                </a:lnTo>
                <a:lnTo>
                  <a:pt x="32003" y="179831"/>
                </a:lnTo>
                <a:lnTo>
                  <a:pt x="27432" y="179831"/>
                </a:lnTo>
                <a:lnTo>
                  <a:pt x="15239" y="176784"/>
                </a:lnTo>
                <a:lnTo>
                  <a:pt x="7620" y="172212"/>
                </a:lnTo>
                <a:lnTo>
                  <a:pt x="3048" y="167639"/>
                </a:lnTo>
                <a:lnTo>
                  <a:pt x="0" y="160019"/>
                </a:lnTo>
                <a:lnTo>
                  <a:pt x="1524" y="152400"/>
                </a:lnTo>
                <a:lnTo>
                  <a:pt x="1524" y="144779"/>
                </a:lnTo>
                <a:lnTo>
                  <a:pt x="4572" y="137160"/>
                </a:lnTo>
                <a:lnTo>
                  <a:pt x="6096" y="128015"/>
                </a:lnTo>
                <a:lnTo>
                  <a:pt x="9144" y="120396"/>
                </a:lnTo>
                <a:lnTo>
                  <a:pt x="16764" y="99060"/>
                </a:lnTo>
                <a:lnTo>
                  <a:pt x="25908" y="73151"/>
                </a:lnTo>
                <a:lnTo>
                  <a:pt x="33527" y="48767"/>
                </a:lnTo>
                <a:lnTo>
                  <a:pt x="39624" y="30479"/>
                </a:lnTo>
                <a:lnTo>
                  <a:pt x="41148" y="22860"/>
                </a:lnTo>
                <a:lnTo>
                  <a:pt x="45720" y="15239"/>
                </a:lnTo>
                <a:lnTo>
                  <a:pt x="53339" y="7619"/>
                </a:lnTo>
              </a:path>
            </a:pathLst>
          </a:custGeom>
          <a:solidFill>
            <a:srgbClr val="B5595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3" name="object 643"/>
          <p:cNvSpPr/>
          <p:nvPr/>
        </p:nvSpPr>
        <p:spPr>
          <a:xfrm>
            <a:off x="8871724" y="6921004"/>
            <a:ext cx="96012" cy="170688"/>
          </a:xfrm>
          <a:custGeom>
            <a:avLst/>
            <a:gdLst/>
            <a:ahLst/>
            <a:cxnLst/>
            <a:rect l="l" t="t" r="r" b="b"/>
            <a:pathLst>
              <a:path w="96012" h="170688">
                <a:moveTo>
                  <a:pt x="30481" y="158496"/>
                </a:moveTo>
                <a:lnTo>
                  <a:pt x="33529" y="152400"/>
                </a:lnTo>
                <a:lnTo>
                  <a:pt x="36576" y="144781"/>
                </a:lnTo>
                <a:lnTo>
                  <a:pt x="41149" y="135636"/>
                </a:lnTo>
                <a:lnTo>
                  <a:pt x="47245" y="126493"/>
                </a:lnTo>
                <a:lnTo>
                  <a:pt x="53341" y="115824"/>
                </a:lnTo>
                <a:lnTo>
                  <a:pt x="60961" y="103632"/>
                </a:lnTo>
                <a:lnTo>
                  <a:pt x="71629" y="89917"/>
                </a:lnTo>
                <a:lnTo>
                  <a:pt x="83821" y="74676"/>
                </a:lnTo>
                <a:lnTo>
                  <a:pt x="91441" y="62484"/>
                </a:lnTo>
                <a:lnTo>
                  <a:pt x="94488" y="51817"/>
                </a:lnTo>
                <a:lnTo>
                  <a:pt x="96012" y="39624"/>
                </a:lnTo>
                <a:lnTo>
                  <a:pt x="94488" y="28957"/>
                </a:lnTo>
                <a:lnTo>
                  <a:pt x="92964" y="18288"/>
                </a:lnTo>
                <a:lnTo>
                  <a:pt x="83821" y="3048"/>
                </a:lnTo>
                <a:lnTo>
                  <a:pt x="79249" y="0"/>
                </a:lnTo>
                <a:lnTo>
                  <a:pt x="85345" y="12193"/>
                </a:lnTo>
                <a:lnTo>
                  <a:pt x="86869" y="18288"/>
                </a:lnTo>
                <a:lnTo>
                  <a:pt x="88393" y="24384"/>
                </a:lnTo>
                <a:lnTo>
                  <a:pt x="89917" y="30481"/>
                </a:lnTo>
                <a:lnTo>
                  <a:pt x="89917" y="36576"/>
                </a:lnTo>
                <a:lnTo>
                  <a:pt x="86869" y="42672"/>
                </a:lnTo>
                <a:lnTo>
                  <a:pt x="80773" y="54865"/>
                </a:lnTo>
                <a:lnTo>
                  <a:pt x="76200" y="60960"/>
                </a:lnTo>
                <a:lnTo>
                  <a:pt x="73152" y="67057"/>
                </a:lnTo>
                <a:lnTo>
                  <a:pt x="68581" y="74676"/>
                </a:lnTo>
                <a:lnTo>
                  <a:pt x="64009" y="79248"/>
                </a:lnTo>
                <a:lnTo>
                  <a:pt x="60961" y="85345"/>
                </a:lnTo>
                <a:lnTo>
                  <a:pt x="56388" y="89917"/>
                </a:lnTo>
                <a:lnTo>
                  <a:pt x="54864" y="94488"/>
                </a:lnTo>
                <a:lnTo>
                  <a:pt x="48769" y="103632"/>
                </a:lnTo>
                <a:lnTo>
                  <a:pt x="41149" y="117348"/>
                </a:lnTo>
                <a:lnTo>
                  <a:pt x="35052" y="132588"/>
                </a:lnTo>
                <a:lnTo>
                  <a:pt x="28957" y="143257"/>
                </a:lnTo>
                <a:lnTo>
                  <a:pt x="25909" y="147829"/>
                </a:lnTo>
                <a:lnTo>
                  <a:pt x="22861" y="153924"/>
                </a:lnTo>
                <a:lnTo>
                  <a:pt x="19812" y="156972"/>
                </a:lnTo>
                <a:lnTo>
                  <a:pt x="16764" y="161545"/>
                </a:lnTo>
                <a:lnTo>
                  <a:pt x="13717" y="164593"/>
                </a:lnTo>
                <a:lnTo>
                  <a:pt x="4573" y="167641"/>
                </a:lnTo>
                <a:lnTo>
                  <a:pt x="0" y="167641"/>
                </a:lnTo>
                <a:lnTo>
                  <a:pt x="7621" y="170688"/>
                </a:lnTo>
                <a:lnTo>
                  <a:pt x="18288" y="170688"/>
                </a:lnTo>
                <a:lnTo>
                  <a:pt x="24385" y="167641"/>
                </a:lnTo>
                <a:lnTo>
                  <a:pt x="25909" y="166117"/>
                </a:lnTo>
                <a:lnTo>
                  <a:pt x="28957" y="161545"/>
                </a:lnTo>
                <a:lnTo>
                  <a:pt x="30481" y="158496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4" name="object 644"/>
          <p:cNvSpPr/>
          <p:nvPr/>
        </p:nvSpPr>
        <p:spPr>
          <a:xfrm>
            <a:off x="8623312" y="6652780"/>
            <a:ext cx="499873" cy="368808"/>
          </a:xfrm>
          <a:custGeom>
            <a:avLst/>
            <a:gdLst/>
            <a:ahLst/>
            <a:cxnLst/>
            <a:rect l="l" t="t" r="r" b="b"/>
            <a:pathLst>
              <a:path w="499873" h="368808">
                <a:moveTo>
                  <a:pt x="170688" y="312420"/>
                </a:moveTo>
                <a:lnTo>
                  <a:pt x="172212" y="315469"/>
                </a:lnTo>
                <a:lnTo>
                  <a:pt x="178309" y="318517"/>
                </a:lnTo>
                <a:lnTo>
                  <a:pt x="192024" y="327660"/>
                </a:lnTo>
                <a:lnTo>
                  <a:pt x="204217" y="333756"/>
                </a:lnTo>
                <a:lnTo>
                  <a:pt x="211837" y="336805"/>
                </a:lnTo>
                <a:lnTo>
                  <a:pt x="219457" y="341377"/>
                </a:lnTo>
                <a:lnTo>
                  <a:pt x="228600" y="344424"/>
                </a:lnTo>
                <a:lnTo>
                  <a:pt x="239269" y="348996"/>
                </a:lnTo>
                <a:lnTo>
                  <a:pt x="249937" y="352044"/>
                </a:lnTo>
                <a:lnTo>
                  <a:pt x="262129" y="356617"/>
                </a:lnTo>
                <a:lnTo>
                  <a:pt x="275845" y="359665"/>
                </a:lnTo>
                <a:lnTo>
                  <a:pt x="289561" y="364236"/>
                </a:lnTo>
                <a:lnTo>
                  <a:pt x="309373" y="367284"/>
                </a:lnTo>
                <a:lnTo>
                  <a:pt x="327661" y="368808"/>
                </a:lnTo>
                <a:lnTo>
                  <a:pt x="344424" y="368808"/>
                </a:lnTo>
                <a:lnTo>
                  <a:pt x="359664" y="367284"/>
                </a:lnTo>
                <a:lnTo>
                  <a:pt x="371857" y="364236"/>
                </a:lnTo>
                <a:lnTo>
                  <a:pt x="384049" y="359665"/>
                </a:lnTo>
                <a:lnTo>
                  <a:pt x="396241" y="353569"/>
                </a:lnTo>
                <a:lnTo>
                  <a:pt x="405385" y="347472"/>
                </a:lnTo>
                <a:lnTo>
                  <a:pt x="414529" y="339853"/>
                </a:lnTo>
                <a:lnTo>
                  <a:pt x="429769" y="324612"/>
                </a:lnTo>
                <a:lnTo>
                  <a:pt x="434341" y="318517"/>
                </a:lnTo>
                <a:lnTo>
                  <a:pt x="438912" y="310896"/>
                </a:lnTo>
                <a:lnTo>
                  <a:pt x="443485" y="304800"/>
                </a:lnTo>
                <a:lnTo>
                  <a:pt x="449581" y="295656"/>
                </a:lnTo>
                <a:lnTo>
                  <a:pt x="455676" y="288036"/>
                </a:lnTo>
                <a:lnTo>
                  <a:pt x="463297" y="275844"/>
                </a:lnTo>
                <a:lnTo>
                  <a:pt x="478537" y="242317"/>
                </a:lnTo>
                <a:lnTo>
                  <a:pt x="486157" y="220981"/>
                </a:lnTo>
                <a:lnTo>
                  <a:pt x="492253" y="199644"/>
                </a:lnTo>
                <a:lnTo>
                  <a:pt x="496824" y="178308"/>
                </a:lnTo>
                <a:lnTo>
                  <a:pt x="499873" y="156972"/>
                </a:lnTo>
                <a:lnTo>
                  <a:pt x="499873" y="140208"/>
                </a:lnTo>
                <a:lnTo>
                  <a:pt x="498349" y="124969"/>
                </a:lnTo>
                <a:lnTo>
                  <a:pt x="496824" y="112777"/>
                </a:lnTo>
                <a:lnTo>
                  <a:pt x="492253" y="99060"/>
                </a:lnTo>
                <a:lnTo>
                  <a:pt x="487681" y="86869"/>
                </a:lnTo>
                <a:lnTo>
                  <a:pt x="483109" y="76200"/>
                </a:lnTo>
                <a:lnTo>
                  <a:pt x="477012" y="67056"/>
                </a:lnTo>
                <a:lnTo>
                  <a:pt x="469393" y="57912"/>
                </a:lnTo>
                <a:lnTo>
                  <a:pt x="446533" y="35053"/>
                </a:lnTo>
                <a:lnTo>
                  <a:pt x="437388" y="28956"/>
                </a:lnTo>
                <a:lnTo>
                  <a:pt x="428245" y="24384"/>
                </a:lnTo>
                <a:lnTo>
                  <a:pt x="417576" y="19812"/>
                </a:lnTo>
                <a:lnTo>
                  <a:pt x="408433" y="15241"/>
                </a:lnTo>
                <a:lnTo>
                  <a:pt x="399288" y="12193"/>
                </a:lnTo>
                <a:lnTo>
                  <a:pt x="388621" y="9144"/>
                </a:lnTo>
                <a:lnTo>
                  <a:pt x="379476" y="6096"/>
                </a:lnTo>
                <a:lnTo>
                  <a:pt x="368809" y="4572"/>
                </a:lnTo>
                <a:lnTo>
                  <a:pt x="359664" y="3048"/>
                </a:lnTo>
                <a:lnTo>
                  <a:pt x="348997" y="1524"/>
                </a:lnTo>
                <a:lnTo>
                  <a:pt x="339853" y="1524"/>
                </a:lnTo>
                <a:lnTo>
                  <a:pt x="330709" y="0"/>
                </a:lnTo>
                <a:lnTo>
                  <a:pt x="304800" y="0"/>
                </a:lnTo>
                <a:lnTo>
                  <a:pt x="297181" y="1524"/>
                </a:lnTo>
                <a:lnTo>
                  <a:pt x="283464" y="1524"/>
                </a:lnTo>
                <a:lnTo>
                  <a:pt x="278893" y="3048"/>
                </a:lnTo>
                <a:lnTo>
                  <a:pt x="274321" y="3048"/>
                </a:lnTo>
                <a:lnTo>
                  <a:pt x="269749" y="4572"/>
                </a:lnTo>
                <a:lnTo>
                  <a:pt x="263653" y="4572"/>
                </a:lnTo>
                <a:lnTo>
                  <a:pt x="259081" y="6096"/>
                </a:lnTo>
                <a:lnTo>
                  <a:pt x="252985" y="6096"/>
                </a:lnTo>
                <a:lnTo>
                  <a:pt x="240793" y="9144"/>
                </a:lnTo>
                <a:lnTo>
                  <a:pt x="233173" y="10669"/>
                </a:lnTo>
                <a:lnTo>
                  <a:pt x="227076" y="12193"/>
                </a:lnTo>
                <a:lnTo>
                  <a:pt x="217933" y="15241"/>
                </a:lnTo>
                <a:lnTo>
                  <a:pt x="207264" y="18289"/>
                </a:lnTo>
                <a:lnTo>
                  <a:pt x="196597" y="22860"/>
                </a:lnTo>
                <a:lnTo>
                  <a:pt x="184405" y="25908"/>
                </a:lnTo>
                <a:lnTo>
                  <a:pt x="163069" y="32005"/>
                </a:lnTo>
                <a:lnTo>
                  <a:pt x="153924" y="35053"/>
                </a:lnTo>
                <a:lnTo>
                  <a:pt x="147829" y="36577"/>
                </a:lnTo>
                <a:lnTo>
                  <a:pt x="96012" y="36577"/>
                </a:lnTo>
                <a:lnTo>
                  <a:pt x="91441" y="38100"/>
                </a:lnTo>
                <a:lnTo>
                  <a:pt x="83821" y="39624"/>
                </a:lnTo>
                <a:lnTo>
                  <a:pt x="79249" y="41148"/>
                </a:lnTo>
                <a:lnTo>
                  <a:pt x="71629" y="45720"/>
                </a:lnTo>
                <a:lnTo>
                  <a:pt x="67057" y="48769"/>
                </a:lnTo>
                <a:lnTo>
                  <a:pt x="60961" y="53341"/>
                </a:lnTo>
                <a:lnTo>
                  <a:pt x="54864" y="60960"/>
                </a:lnTo>
                <a:lnTo>
                  <a:pt x="48769" y="67056"/>
                </a:lnTo>
                <a:lnTo>
                  <a:pt x="42673" y="74677"/>
                </a:lnTo>
                <a:lnTo>
                  <a:pt x="35053" y="85344"/>
                </a:lnTo>
                <a:lnTo>
                  <a:pt x="27433" y="97536"/>
                </a:lnTo>
                <a:lnTo>
                  <a:pt x="21337" y="109729"/>
                </a:lnTo>
                <a:lnTo>
                  <a:pt x="13717" y="123444"/>
                </a:lnTo>
                <a:lnTo>
                  <a:pt x="9145" y="137160"/>
                </a:lnTo>
                <a:lnTo>
                  <a:pt x="4573" y="152400"/>
                </a:lnTo>
                <a:lnTo>
                  <a:pt x="1524" y="167641"/>
                </a:lnTo>
                <a:lnTo>
                  <a:pt x="0" y="175260"/>
                </a:lnTo>
                <a:lnTo>
                  <a:pt x="1524" y="181356"/>
                </a:lnTo>
                <a:lnTo>
                  <a:pt x="3049" y="188977"/>
                </a:lnTo>
                <a:lnTo>
                  <a:pt x="4573" y="195072"/>
                </a:lnTo>
                <a:lnTo>
                  <a:pt x="7621" y="201169"/>
                </a:lnTo>
                <a:lnTo>
                  <a:pt x="12193" y="207265"/>
                </a:lnTo>
                <a:lnTo>
                  <a:pt x="22861" y="219456"/>
                </a:lnTo>
                <a:lnTo>
                  <a:pt x="32005" y="230124"/>
                </a:lnTo>
                <a:lnTo>
                  <a:pt x="36576" y="237744"/>
                </a:lnTo>
                <a:lnTo>
                  <a:pt x="41149" y="243841"/>
                </a:lnTo>
                <a:lnTo>
                  <a:pt x="44197" y="246889"/>
                </a:lnTo>
                <a:lnTo>
                  <a:pt x="45721" y="251460"/>
                </a:lnTo>
                <a:lnTo>
                  <a:pt x="48769" y="254508"/>
                </a:lnTo>
                <a:lnTo>
                  <a:pt x="50293" y="257556"/>
                </a:lnTo>
                <a:lnTo>
                  <a:pt x="56388" y="263653"/>
                </a:lnTo>
                <a:lnTo>
                  <a:pt x="59437" y="268224"/>
                </a:lnTo>
                <a:lnTo>
                  <a:pt x="62485" y="271272"/>
                </a:lnTo>
                <a:lnTo>
                  <a:pt x="67057" y="272796"/>
                </a:lnTo>
                <a:lnTo>
                  <a:pt x="73153" y="275844"/>
                </a:lnTo>
                <a:lnTo>
                  <a:pt x="79249" y="277369"/>
                </a:lnTo>
                <a:lnTo>
                  <a:pt x="86869" y="278893"/>
                </a:lnTo>
                <a:lnTo>
                  <a:pt x="91441" y="278893"/>
                </a:lnTo>
                <a:lnTo>
                  <a:pt x="96012" y="280417"/>
                </a:lnTo>
                <a:lnTo>
                  <a:pt x="102109" y="281941"/>
                </a:lnTo>
                <a:lnTo>
                  <a:pt x="106681" y="283465"/>
                </a:lnTo>
                <a:lnTo>
                  <a:pt x="118873" y="286512"/>
                </a:lnTo>
                <a:lnTo>
                  <a:pt x="123445" y="288036"/>
                </a:lnTo>
                <a:lnTo>
                  <a:pt x="131064" y="291084"/>
                </a:lnTo>
                <a:lnTo>
                  <a:pt x="135637" y="294132"/>
                </a:lnTo>
                <a:lnTo>
                  <a:pt x="141733" y="297181"/>
                </a:lnTo>
                <a:lnTo>
                  <a:pt x="146305" y="298705"/>
                </a:lnTo>
                <a:lnTo>
                  <a:pt x="152400" y="301753"/>
                </a:lnTo>
                <a:lnTo>
                  <a:pt x="166117" y="310896"/>
                </a:lnTo>
                <a:lnTo>
                  <a:pt x="170688" y="312420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5" name="object 645"/>
          <p:cNvSpPr/>
          <p:nvPr/>
        </p:nvSpPr>
        <p:spPr>
          <a:xfrm>
            <a:off x="8422145" y="6364745"/>
            <a:ext cx="315467" cy="498347"/>
          </a:xfrm>
          <a:custGeom>
            <a:avLst/>
            <a:gdLst/>
            <a:ahLst/>
            <a:cxnLst/>
            <a:rect l="l" t="t" r="r" b="b"/>
            <a:pathLst>
              <a:path w="315467" h="498347">
                <a:moveTo>
                  <a:pt x="22860" y="64007"/>
                </a:moveTo>
                <a:lnTo>
                  <a:pt x="13716" y="60959"/>
                </a:lnTo>
                <a:lnTo>
                  <a:pt x="9143" y="57912"/>
                </a:lnTo>
                <a:lnTo>
                  <a:pt x="6096" y="54863"/>
                </a:lnTo>
                <a:lnTo>
                  <a:pt x="3048" y="50291"/>
                </a:lnTo>
                <a:lnTo>
                  <a:pt x="1524" y="44195"/>
                </a:lnTo>
                <a:lnTo>
                  <a:pt x="0" y="39624"/>
                </a:lnTo>
                <a:lnTo>
                  <a:pt x="0" y="33527"/>
                </a:lnTo>
                <a:lnTo>
                  <a:pt x="1524" y="25907"/>
                </a:lnTo>
                <a:lnTo>
                  <a:pt x="3048" y="21335"/>
                </a:lnTo>
                <a:lnTo>
                  <a:pt x="6096" y="15239"/>
                </a:lnTo>
                <a:lnTo>
                  <a:pt x="9143" y="10668"/>
                </a:lnTo>
                <a:lnTo>
                  <a:pt x="13716" y="6095"/>
                </a:lnTo>
                <a:lnTo>
                  <a:pt x="18288" y="3047"/>
                </a:lnTo>
                <a:lnTo>
                  <a:pt x="22860" y="1524"/>
                </a:lnTo>
                <a:lnTo>
                  <a:pt x="28955" y="0"/>
                </a:lnTo>
                <a:lnTo>
                  <a:pt x="38100" y="0"/>
                </a:lnTo>
                <a:lnTo>
                  <a:pt x="45720" y="1524"/>
                </a:lnTo>
                <a:lnTo>
                  <a:pt x="51816" y="3047"/>
                </a:lnTo>
                <a:lnTo>
                  <a:pt x="59436" y="4571"/>
                </a:lnTo>
                <a:lnTo>
                  <a:pt x="68579" y="7619"/>
                </a:lnTo>
                <a:lnTo>
                  <a:pt x="76200" y="10668"/>
                </a:lnTo>
                <a:lnTo>
                  <a:pt x="85343" y="15239"/>
                </a:lnTo>
                <a:lnTo>
                  <a:pt x="94488" y="21335"/>
                </a:lnTo>
                <a:lnTo>
                  <a:pt x="100584" y="25907"/>
                </a:lnTo>
                <a:lnTo>
                  <a:pt x="105155" y="28956"/>
                </a:lnTo>
                <a:lnTo>
                  <a:pt x="123443" y="47244"/>
                </a:lnTo>
                <a:lnTo>
                  <a:pt x="128016" y="54863"/>
                </a:lnTo>
                <a:lnTo>
                  <a:pt x="146304" y="82295"/>
                </a:lnTo>
                <a:lnTo>
                  <a:pt x="152400" y="92963"/>
                </a:lnTo>
                <a:lnTo>
                  <a:pt x="156972" y="105156"/>
                </a:lnTo>
                <a:lnTo>
                  <a:pt x="169164" y="129539"/>
                </a:lnTo>
                <a:lnTo>
                  <a:pt x="173736" y="143255"/>
                </a:lnTo>
                <a:lnTo>
                  <a:pt x="178308" y="158495"/>
                </a:lnTo>
                <a:lnTo>
                  <a:pt x="182879" y="172212"/>
                </a:lnTo>
                <a:lnTo>
                  <a:pt x="185928" y="185928"/>
                </a:lnTo>
                <a:lnTo>
                  <a:pt x="190500" y="199643"/>
                </a:lnTo>
                <a:lnTo>
                  <a:pt x="193548" y="211835"/>
                </a:lnTo>
                <a:lnTo>
                  <a:pt x="196596" y="224028"/>
                </a:lnTo>
                <a:lnTo>
                  <a:pt x="201167" y="236219"/>
                </a:lnTo>
                <a:lnTo>
                  <a:pt x="204216" y="246888"/>
                </a:lnTo>
                <a:lnTo>
                  <a:pt x="213360" y="268224"/>
                </a:lnTo>
                <a:lnTo>
                  <a:pt x="216408" y="277367"/>
                </a:lnTo>
                <a:lnTo>
                  <a:pt x="222504" y="286512"/>
                </a:lnTo>
                <a:lnTo>
                  <a:pt x="227076" y="294131"/>
                </a:lnTo>
                <a:lnTo>
                  <a:pt x="239267" y="309371"/>
                </a:lnTo>
                <a:lnTo>
                  <a:pt x="245364" y="315467"/>
                </a:lnTo>
                <a:lnTo>
                  <a:pt x="259079" y="324612"/>
                </a:lnTo>
                <a:lnTo>
                  <a:pt x="266700" y="330707"/>
                </a:lnTo>
                <a:lnTo>
                  <a:pt x="272796" y="335279"/>
                </a:lnTo>
                <a:lnTo>
                  <a:pt x="277367" y="336804"/>
                </a:lnTo>
                <a:lnTo>
                  <a:pt x="284988" y="336804"/>
                </a:lnTo>
                <a:lnTo>
                  <a:pt x="300228" y="344424"/>
                </a:lnTo>
                <a:lnTo>
                  <a:pt x="306324" y="352043"/>
                </a:lnTo>
                <a:lnTo>
                  <a:pt x="310896" y="361188"/>
                </a:lnTo>
                <a:lnTo>
                  <a:pt x="313943" y="371855"/>
                </a:lnTo>
                <a:lnTo>
                  <a:pt x="315467" y="385571"/>
                </a:lnTo>
                <a:lnTo>
                  <a:pt x="315467" y="399288"/>
                </a:lnTo>
                <a:lnTo>
                  <a:pt x="310896" y="416052"/>
                </a:lnTo>
                <a:lnTo>
                  <a:pt x="303276" y="434340"/>
                </a:lnTo>
                <a:lnTo>
                  <a:pt x="301752" y="438912"/>
                </a:lnTo>
                <a:lnTo>
                  <a:pt x="292608" y="452628"/>
                </a:lnTo>
                <a:lnTo>
                  <a:pt x="284988" y="463295"/>
                </a:lnTo>
                <a:lnTo>
                  <a:pt x="278891" y="472440"/>
                </a:lnTo>
                <a:lnTo>
                  <a:pt x="271272" y="480059"/>
                </a:lnTo>
                <a:lnTo>
                  <a:pt x="265176" y="484631"/>
                </a:lnTo>
                <a:lnTo>
                  <a:pt x="257555" y="490728"/>
                </a:lnTo>
                <a:lnTo>
                  <a:pt x="251460" y="493776"/>
                </a:lnTo>
                <a:lnTo>
                  <a:pt x="245364" y="495300"/>
                </a:lnTo>
                <a:lnTo>
                  <a:pt x="240791" y="496824"/>
                </a:lnTo>
                <a:lnTo>
                  <a:pt x="234696" y="498347"/>
                </a:lnTo>
                <a:lnTo>
                  <a:pt x="230124" y="498347"/>
                </a:lnTo>
                <a:lnTo>
                  <a:pt x="224028" y="496824"/>
                </a:lnTo>
                <a:lnTo>
                  <a:pt x="220979" y="495300"/>
                </a:lnTo>
                <a:lnTo>
                  <a:pt x="216408" y="493776"/>
                </a:lnTo>
                <a:lnTo>
                  <a:pt x="213360" y="490728"/>
                </a:lnTo>
                <a:lnTo>
                  <a:pt x="210312" y="489204"/>
                </a:lnTo>
                <a:lnTo>
                  <a:pt x="207264" y="486155"/>
                </a:lnTo>
                <a:lnTo>
                  <a:pt x="202691" y="480059"/>
                </a:lnTo>
                <a:lnTo>
                  <a:pt x="196596" y="470916"/>
                </a:lnTo>
                <a:lnTo>
                  <a:pt x="190500" y="460247"/>
                </a:lnTo>
                <a:lnTo>
                  <a:pt x="185928" y="449579"/>
                </a:lnTo>
                <a:lnTo>
                  <a:pt x="181355" y="437388"/>
                </a:lnTo>
                <a:lnTo>
                  <a:pt x="176784" y="425195"/>
                </a:lnTo>
                <a:lnTo>
                  <a:pt x="172212" y="414528"/>
                </a:lnTo>
                <a:lnTo>
                  <a:pt x="169164" y="405383"/>
                </a:lnTo>
                <a:lnTo>
                  <a:pt x="164591" y="396240"/>
                </a:lnTo>
                <a:lnTo>
                  <a:pt x="161543" y="385571"/>
                </a:lnTo>
                <a:lnTo>
                  <a:pt x="158496" y="373379"/>
                </a:lnTo>
                <a:lnTo>
                  <a:pt x="155448" y="361188"/>
                </a:lnTo>
                <a:lnTo>
                  <a:pt x="153924" y="347471"/>
                </a:lnTo>
                <a:lnTo>
                  <a:pt x="152400" y="335279"/>
                </a:lnTo>
                <a:lnTo>
                  <a:pt x="150876" y="321564"/>
                </a:lnTo>
                <a:lnTo>
                  <a:pt x="149352" y="307847"/>
                </a:lnTo>
                <a:lnTo>
                  <a:pt x="149352" y="301752"/>
                </a:lnTo>
                <a:lnTo>
                  <a:pt x="147828" y="295655"/>
                </a:lnTo>
                <a:lnTo>
                  <a:pt x="147828" y="288035"/>
                </a:lnTo>
                <a:lnTo>
                  <a:pt x="146304" y="277367"/>
                </a:lnTo>
                <a:lnTo>
                  <a:pt x="143255" y="266700"/>
                </a:lnTo>
                <a:lnTo>
                  <a:pt x="141731" y="256031"/>
                </a:lnTo>
                <a:lnTo>
                  <a:pt x="138684" y="243840"/>
                </a:lnTo>
                <a:lnTo>
                  <a:pt x="135636" y="230124"/>
                </a:lnTo>
                <a:lnTo>
                  <a:pt x="132588" y="217931"/>
                </a:lnTo>
                <a:lnTo>
                  <a:pt x="129540" y="204216"/>
                </a:lnTo>
                <a:lnTo>
                  <a:pt x="120396" y="176783"/>
                </a:lnTo>
                <a:lnTo>
                  <a:pt x="115824" y="164591"/>
                </a:lnTo>
                <a:lnTo>
                  <a:pt x="111252" y="150876"/>
                </a:lnTo>
                <a:lnTo>
                  <a:pt x="105155" y="140207"/>
                </a:lnTo>
                <a:lnTo>
                  <a:pt x="100584" y="128015"/>
                </a:lnTo>
                <a:lnTo>
                  <a:pt x="96012" y="121919"/>
                </a:lnTo>
                <a:lnTo>
                  <a:pt x="92964" y="114300"/>
                </a:lnTo>
                <a:lnTo>
                  <a:pt x="88391" y="108203"/>
                </a:lnTo>
                <a:lnTo>
                  <a:pt x="85343" y="102107"/>
                </a:lnTo>
                <a:lnTo>
                  <a:pt x="79248" y="92963"/>
                </a:lnTo>
                <a:lnTo>
                  <a:pt x="67055" y="80771"/>
                </a:lnTo>
                <a:lnTo>
                  <a:pt x="57912" y="74675"/>
                </a:lnTo>
                <a:lnTo>
                  <a:pt x="51816" y="73151"/>
                </a:lnTo>
                <a:lnTo>
                  <a:pt x="45720" y="70103"/>
                </a:lnTo>
                <a:lnTo>
                  <a:pt x="39624" y="68580"/>
                </a:lnTo>
                <a:lnTo>
                  <a:pt x="32004" y="67056"/>
                </a:lnTo>
                <a:lnTo>
                  <a:pt x="22860" y="64007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6" name="object 646"/>
          <p:cNvSpPr/>
          <p:nvPr/>
        </p:nvSpPr>
        <p:spPr>
          <a:xfrm>
            <a:off x="8384045" y="6361696"/>
            <a:ext cx="79248" cy="67056"/>
          </a:xfrm>
          <a:custGeom>
            <a:avLst/>
            <a:gdLst/>
            <a:ahLst/>
            <a:cxnLst/>
            <a:rect l="l" t="t" r="r" b="b"/>
            <a:pathLst>
              <a:path w="79248" h="67056">
                <a:moveTo>
                  <a:pt x="62484" y="3049"/>
                </a:moveTo>
                <a:lnTo>
                  <a:pt x="65531" y="3049"/>
                </a:lnTo>
                <a:lnTo>
                  <a:pt x="67055" y="1524"/>
                </a:lnTo>
                <a:lnTo>
                  <a:pt x="70104" y="1524"/>
                </a:lnTo>
                <a:lnTo>
                  <a:pt x="73152" y="3049"/>
                </a:lnTo>
                <a:lnTo>
                  <a:pt x="74676" y="3049"/>
                </a:lnTo>
                <a:lnTo>
                  <a:pt x="76200" y="6096"/>
                </a:lnTo>
                <a:lnTo>
                  <a:pt x="76200" y="22861"/>
                </a:lnTo>
                <a:lnTo>
                  <a:pt x="77724" y="27432"/>
                </a:lnTo>
                <a:lnTo>
                  <a:pt x="77724" y="32005"/>
                </a:lnTo>
                <a:lnTo>
                  <a:pt x="79248" y="41149"/>
                </a:lnTo>
                <a:lnTo>
                  <a:pt x="76200" y="48768"/>
                </a:lnTo>
                <a:lnTo>
                  <a:pt x="71628" y="53340"/>
                </a:lnTo>
                <a:lnTo>
                  <a:pt x="70104" y="57912"/>
                </a:lnTo>
                <a:lnTo>
                  <a:pt x="67055" y="62484"/>
                </a:lnTo>
                <a:lnTo>
                  <a:pt x="64008" y="65532"/>
                </a:lnTo>
                <a:lnTo>
                  <a:pt x="57912" y="67056"/>
                </a:lnTo>
                <a:lnTo>
                  <a:pt x="54864" y="67056"/>
                </a:lnTo>
                <a:lnTo>
                  <a:pt x="51816" y="65532"/>
                </a:lnTo>
                <a:lnTo>
                  <a:pt x="48767" y="65532"/>
                </a:lnTo>
                <a:lnTo>
                  <a:pt x="47243" y="64008"/>
                </a:lnTo>
                <a:lnTo>
                  <a:pt x="44196" y="62484"/>
                </a:lnTo>
                <a:lnTo>
                  <a:pt x="42672" y="62484"/>
                </a:lnTo>
                <a:lnTo>
                  <a:pt x="41148" y="60961"/>
                </a:lnTo>
                <a:lnTo>
                  <a:pt x="39624" y="60961"/>
                </a:lnTo>
                <a:lnTo>
                  <a:pt x="38100" y="59437"/>
                </a:lnTo>
                <a:lnTo>
                  <a:pt x="33528" y="59437"/>
                </a:lnTo>
                <a:lnTo>
                  <a:pt x="30479" y="57912"/>
                </a:lnTo>
                <a:lnTo>
                  <a:pt x="25908" y="57912"/>
                </a:lnTo>
                <a:lnTo>
                  <a:pt x="24384" y="59437"/>
                </a:lnTo>
                <a:lnTo>
                  <a:pt x="22860" y="57912"/>
                </a:lnTo>
                <a:lnTo>
                  <a:pt x="16764" y="57912"/>
                </a:lnTo>
                <a:lnTo>
                  <a:pt x="13716" y="56388"/>
                </a:lnTo>
                <a:lnTo>
                  <a:pt x="10667" y="56388"/>
                </a:lnTo>
                <a:lnTo>
                  <a:pt x="4572" y="53340"/>
                </a:lnTo>
                <a:lnTo>
                  <a:pt x="3047" y="50293"/>
                </a:lnTo>
                <a:lnTo>
                  <a:pt x="4572" y="47244"/>
                </a:lnTo>
                <a:lnTo>
                  <a:pt x="1524" y="47244"/>
                </a:lnTo>
                <a:lnTo>
                  <a:pt x="1524" y="45720"/>
                </a:lnTo>
                <a:lnTo>
                  <a:pt x="0" y="44196"/>
                </a:lnTo>
                <a:lnTo>
                  <a:pt x="0" y="38100"/>
                </a:lnTo>
                <a:lnTo>
                  <a:pt x="3047" y="32005"/>
                </a:lnTo>
                <a:lnTo>
                  <a:pt x="4572" y="28956"/>
                </a:lnTo>
                <a:lnTo>
                  <a:pt x="6096" y="25908"/>
                </a:lnTo>
                <a:lnTo>
                  <a:pt x="9143" y="21337"/>
                </a:lnTo>
                <a:lnTo>
                  <a:pt x="10667" y="16764"/>
                </a:lnTo>
                <a:lnTo>
                  <a:pt x="12191" y="13717"/>
                </a:lnTo>
                <a:lnTo>
                  <a:pt x="15240" y="10668"/>
                </a:lnTo>
                <a:lnTo>
                  <a:pt x="16764" y="10668"/>
                </a:lnTo>
                <a:lnTo>
                  <a:pt x="19812" y="9144"/>
                </a:lnTo>
                <a:lnTo>
                  <a:pt x="21336" y="9144"/>
                </a:lnTo>
                <a:lnTo>
                  <a:pt x="24384" y="7620"/>
                </a:lnTo>
                <a:lnTo>
                  <a:pt x="33528" y="7620"/>
                </a:lnTo>
                <a:lnTo>
                  <a:pt x="36576" y="6096"/>
                </a:lnTo>
                <a:lnTo>
                  <a:pt x="39624" y="6096"/>
                </a:lnTo>
                <a:lnTo>
                  <a:pt x="51816" y="0"/>
                </a:lnTo>
                <a:lnTo>
                  <a:pt x="53340" y="1524"/>
                </a:lnTo>
                <a:lnTo>
                  <a:pt x="56388" y="1524"/>
                </a:lnTo>
                <a:lnTo>
                  <a:pt x="59436" y="4573"/>
                </a:lnTo>
                <a:lnTo>
                  <a:pt x="62484" y="3049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7" name="object 647"/>
          <p:cNvSpPr/>
          <p:nvPr/>
        </p:nvSpPr>
        <p:spPr>
          <a:xfrm>
            <a:off x="8387092" y="6369316"/>
            <a:ext cx="74676" cy="59436"/>
          </a:xfrm>
          <a:custGeom>
            <a:avLst/>
            <a:gdLst/>
            <a:ahLst/>
            <a:cxnLst/>
            <a:rect l="l" t="t" r="r" b="b"/>
            <a:pathLst>
              <a:path w="74676" h="59436">
                <a:moveTo>
                  <a:pt x="73153" y="0"/>
                </a:moveTo>
                <a:lnTo>
                  <a:pt x="71629" y="4573"/>
                </a:lnTo>
                <a:lnTo>
                  <a:pt x="70105" y="7620"/>
                </a:lnTo>
                <a:lnTo>
                  <a:pt x="70105" y="30480"/>
                </a:lnTo>
                <a:lnTo>
                  <a:pt x="67057" y="33529"/>
                </a:lnTo>
                <a:lnTo>
                  <a:pt x="64008" y="33529"/>
                </a:lnTo>
                <a:lnTo>
                  <a:pt x="62484" y="30480"/>
                </a:lnTo>
                <a:lnTo>
                  <a:pt x="62484" y="25909"/>
                </a:lnTo>
                <a:lnTo>
                  <a:pt x="64008" y="24385"/>
                </a:lnTo>
                <a:lnTo>
                  <a:pt x="67057" y="12192"/>
                </a:lnTo>
                <a:lnTo>
                  <a:pt x="64008" y="7620"/>
                </a:lnTo>
                <a:lnTo>
                  <a:pt x="64008" y="12192"/>
                </a:lnTo>
                <a:lnTo>
                  <a:pt x="60961" y="16764"/>
                </a:lnTo>
                <a:lnTo>
                  <a:pt x="59437" y="19812"/>
                </a:lnTo>
                <a:lnTo>
                  <a:pt x="54865" y="21336"/>
                </a:lnTo>
                <a:lnTo>
                  <a:pt x="56389" y="25909"/>
                </a:lnTo>
                <a:lnTo>
                  <a:pt x="56389" y="32004"/>
                </a:lnTo>
                <a:lnTo>
                  <a:pt x="53341" y="33529"/>
                </a:lnTo>
                <a:lnTo>
                  <a:pt x="50293" y="32004"/>
                </a:lnTo>
                <a:lnTo>
                  <a:pt x="47244" y="28956"/>
                </a:lnTo>
                <a:lnTo>
                  <a:pt x="41149" y="25909"/>
                </a:lnTo>
                <a:lnTo>
                  <a:pt x="38101" y="22861"/>
                </a:lnTo>
                <a:lnTo>
                  <a:pt x="35053" y="21336"/>
                </a:lnTo>
                <a:lnTo>
                  <a:pt x="30481" y="21336"/>
                </a:lnTo>
                <a:lnTo>
                  <a:pt x="32005" y="22861"/>
                </a:lnTo>
                <a:lnTo>
                  <a:pt x="36577" y="24385"/>
                </a:lnTo>
                <a:lnTo>
                  <a:pt x="50293" y="33529"/>
                </a:lnTo>
                <a:lnTo>
                  <a:pt x="53341" y="42673"/>
                </a:lnTo>
                <a:lnTo>
                  <a:pt x="53341" y="48768"/>
                </a:lnTo>
                <a:lnTo>
                  <a:pt x="50293" y="51817"/>
                </a:lnTo>
                <a:lnTo>
                  <a:pt x="47244" y="50292"/>
                </a:lnTo>
                <a:lnTo>
                  <a:pt x="44196" y="50292"/>
                </a:lnTo>
                <a:lnTo>
                  <a:pt x="38101" y="47244"/>
                </a:lnTo>
                <a:lnTo>
                  <a:pt x="35053" y="47244"/>
                </a:lnTo>
                <a:lnTo>
                  <a:pt x="32005" y="44197"/>
                </a:lnTo>
                <a:lnTo>
                  <a:pt x="30481" y="44197"/>
                </a:lnTo>
                <a:lnTo>
                  <a:pt x="27432" y="42673"/>
                </a:lnTo>
                <a:lnTo>
                  <a:pt x="18289" y="42673"/>
                </a:lnTo>
                <a:lnTo>
                  <a:pt x="15241" y="44197"/>
                </a:lnTo>
                <a:lnTo>
                  <a:pt x="9144" y="44197"/>
                </a:lnTo>
                <a:lnTo>
                  <a:pt x="6096" y="42673"/>
                </a:lnTo>
                <a:lnTo>
                  <a:pt x="3049" y="42673"/>
                </a:lnTo>
                <a:lnTo>
                  <a:pt x="1525" y="41148"/>
                </a:lnTo>
                <a:lnTo>
                  <a:pt x="0" y="41148"/>
                </a:lnTo>
                <a:lnTo>
                  <a:pt x="0" y="39624"/>
                </a:lnTo>
                <a:lnTo>
                  <a:pt x="0" y="45720"/>
                </a:lnTo>
                <a:lnTo>
                  <a:pt x="3049" y="47244"/>
                </a:lnTo>
                <a:lnTo>
                  <a:pt x="6096" y="47244"/>
                </a:lnTo>
                <a:lnTo>
                  <a:pt x="7620" y="48768"/>
                </a:lnTo>
                <a:lnTo>
                  <a:pt x="15241" y="48768"/>
                </a:lnTo>
                <a:lnTo>
                  <a:pt x="16765" y="50292"/>
                </a:lnTo>
                <a:lnTo>
                  <a:pt x="32005" y="50292"/>
                </a:lnTo>
                <a:lnTo>
                  <a:pt x="33529" y="51817"/>
                </a:lnTo>
                <a:lnTo>
                  <a:pt x="36577" y="51817"/>
                </a:lnTo>
                <a:lnTo>
                  <a:pt x="39625" y="53341"/>
                </a:lnTo>
                <a:lnTo>
                  <a:pt x="41149" y="54864"/>
                </a:lnTo>
                <a:lnTo>
                  <a:pt x="42673" y="54864"/>
                </a:lnTo>
                <a:lnTo>
                  <a:pt x="48769" y="57912"/>
                </a:lnTo>
                <a:lnTo>
                  <a:pt x="51817" y="57912"/>
                </a:lnTo>
                <a:lnTo>
                  <a:pt x="54865" y="59436"/>
                </a:lnTo>
                <a:lnTo>
                  <a:pt x="59437" y="57912"/>
                </a:lnTo>
                <a:lnTo>
                  <a:pt x="64008" y="53341"/>
                </a:lnTo>
                <a:lnTo>
                  <a:pt x="67057" y="44197"/>
                </a:lnTo>
                <a:lnTo>
                  <a:pt x="73153" y="39624"/>
                </a:lnTo>
                <a:lnTo>
                  <a:pt x="74677" y="32004"/>
                </a:lnTo>
                <a:lnTo>
                  <a:pt x="74677" y="24385"/>
                </a:lnTo>
                <a:lnTo>
                  <a:pt x="73153" y="18288"/>
                </a:lnTo>
                <a:lnTo>
                  <a:pt x="73153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8" name="object 648"/>
          <p:cNvSpPr/>
          <p:nvPr/>
        </p:nvSpPr>
        <p:spPr>
          <a:xfrm>
            <a:off x="8400809" y="6383033"/>
            <a:ext cx="7620" cy="6095"/>
          </a:xfrm>
          <a:custGeom>
            <a:avLst/>
            <a:gdLst/>
            <a:ahLst/>
            <a:cxnLst/>
            <a:rect l="l" t="t" r="r" b="b"/>
            <a:pathLst>
              <a:path w="7620" h="6095">
                <a:moveTo>
                  <a:pt x="0" y="6095"/>
                </a:moveTo>
                <a:lnTo>
                  <a:pt x="0" y="4571"/>
                </a:lnTo>
                <a:lnTo>
                  <a:pt x="1524" y="1524"/>
                </a:lnTo>
                <a:lnTo>
                  <a:pt x="3048" y="0"/>
                </a:lnTo>
                <a:lnTo>
                  <a:pt x="7620" y="0"/>
                </a:lnTo>
                <a:lnTo>
                  <a:pt x="7620" y="1524"/>
                </a:lnTo>
                <a:lnTo>
                  <a:pt x="4572" y="4571"/>
                </a:lnTo>
                <a:lnTo>
                  <a:pt x="3048" y="4571"/>
                </a:lnTo>
                <a:lnTo>
                  <a:pt x="1524" y="6095"/>
                </a:lnTo>
                <a:lnTo>
                  <a:pt x="0" y="6095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9" name="object 649"/>
          <p:cNvSpPr/>
          <p:nvPr/>
        </p:nvSpPr>
        <p:spPr>
          <a:xfrm>
            <a:off x="8425193" y="6379984"/>
            <a:ext cx="12192" cy="7620"/>
          </a:xfrm>
          <a:custGeom>
            <a:avLst/>
            <a:gdLst/>
            <a:ahLst/>
            <a:cxnLst/>
            <a:rect l="l" t="t" r="r" b="b"/>
            <a:pathLst>
              <a:path w="12192" h="7620">
                <a:moveTo>
                  <a:pt x="10668" y="6096"/>
                </a:moveTo>
                <a:lnTo>
                  <a:pt x="12192" y="4573"/>
                </a:lnTo>
                <a:lnTo>
                  <a:pt x="9143" y="1524"/>
                </a:lnTo>
                <a:lnTo>
                  <a:pt x="7619" y="1524"/>
                </a:lnTo>
                <a:lnTo>
                  <a:pt x="4572" y="0"/>
                </a:lnTo>
                <a:lnTo>
                  <a:pt x="3048" y="1524"/>
                </a:lnTo>
                <a:lnTo>
                  <a:pt x="3048" y="3049"/>
                </a:lnTo>
                <a:lnTo>
                  <a:pt x="1524" y="3049"/>
                </a:lnTo>
                <a:lnTo>
                  <a:pt x="0" y="4573"/>
                </a:lnTo>
                <a:lnTo>
                  <a:pt x="0" y="6096"/>
                </a:lnTo>
                <a:lnTo>
                  <a:pt x="1524" y="7620"/>
                </a:lnTo>
                <a:lnTo>
                  <a:pt x="9143" y="7620"/>
                </a:lnTo>
                <a:lnTo>
                  <a:pt x="10668" y="6096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0" name="object 650"/>
          <p:cNvSpPr/>
          <p:nvPr/>
        </p:nvSpPr>
        <p:spPr>
          <a:xfrm>
            <a:off x="8388617" y="6401320"/>
            <a:ext cx="35052" cy="9144"/>
          </a:xfrm>
          <a:custGeom>
            <a:avLst/>
            <a:gdLst/>
            <a:ahLst/>
            <a:cxnLst/>
            <a:rect l="l" t="t" r="r" b="b"/>
            <a:pathLst>
              <a:path w="35052" h="9144">
                <a:moveTo>
                  <a:pt x="0" y="9144"/>
                </a:moveTo>
                <a:lnTo>
                  <a:pt x="1524" y="7620"/>
                </a:lnTo>
                <a:lnTo>
                  <a:pt x="13716" y="7620"/>
                </a:lnTo>
                <a:lnTo>
                  <a:pt x="18288" y="6096"/>
                </a:lnTo>
                <a:lnTo>
                  <a:pt x="27432" y="6096"/>
                </a:lnTo>
                <a:lnTo>
                  <a:pt x="30480" y="9144"/>
                </a:lnTo>
                <a:lnTo>
                  <a:pt x="33528" y="9144"/>
                </a:lnTo>
                <a:lnTo>
                  <a:pt x="35052" y="7620"/>
                </a:lnTo>
                <a:lnTo>
                  <a:pt x="35052" y="6096"/>
                </a:lnTo>
                <a:lnTo>
                  <a:pt x="30480" y="1525"/>
                </a:lnTo>
                <a:lnTo>
                  <a:pt x="28956" y="1525"/>
                </a:lnTo>
                <a:lnTo>
                  <a:pt x="27432" y="0"/>
                </a:lnTo>
                <a:lnTo>
                  <a:pt x="25907" y="1525"/>
                </a:lnTo>
                <a:lnTo>
                  <a:pt x="22859" y="1525"/>
                </a:lnTo>
                <a:lnTo>
                  <a:pt x="21336" y="3049"/>
                </a:lnTo>
                <a:lnTo>
                  <a:pt x="18288" y="3049"/>
                </a:lnTo>
                <a:lnTo>
                  <a:pt x="15240" y="4572"/>
                </a:lnTo>
                <a:lnTo>
                  <a:pt x="3048" y="4572"/>
                </a:lnTo>
                <a:lnTo>
                  <a:pt x="1524" y="6096"/>
                </a:lnTo>
                <a:lnTo>
                  <a:pt x="0" y="9144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1" name="object 651"/>
          <p:cNvSpPr/>
          <p:nvPr/>
        </p:nvSpPr>
        <p:spPr>
          <a:xfrm>
            <a:off x="8402333" y="6366269"/>
            <a:ext cx="42672" cy="12191"/>
          </a:xfrm>
          <a:custGeom>
            <a:avLst/>
            <a:gdLst/>
            <a:ahLst/>
            <a:cxnLst/>
            <a:rect l="l" t="t" r="r" b="b"/>
            <a:pathLst>
              <a:path w="42672" h="12191">
                <a:moveTo>
                  <a:pt x="42672" y="12191"/>
                </a:moveTo>
                <a:lnTo>
                  <a:pt x="42672" y="10667"/>
                </a:lnTo>
                <a:lnTo>
                  <a:pt x="39624" y="7620"/>
                </a:lnTo>
                <a:lnTo>
                  <a:pt x="35052" y="4571"/>
                </a:lnTo>
                <a:lnTo>
                  <a:pt x="32003" y="4571"/>
                </a:lnTo>
                <a:lnTo>
                  <a:pt x="28955" y="3047"/>
                </a:lnTo>
                <a:lnTo>
                  <a:pt x="25908" y="3047"/>
                </a:lnTo>
                <a:lnTo>
                  <a:pt x="22860" y="4571"/>
                </a:lnTo>
                <a:lnTo>
                  <a:pt x="19812" y="9144"/>
                </a:lnTo>
                <a:lnTo>
                  <a:pt x="16764" y="10667"/>
                </a:lnTo>
                <a:lnTo>
                  <a:pt x="12191" y="10667"/>
                </a:lnTo>
                <a:lnTo>
                  <a:pt x="9143" y="9144"/>
                </a:lnTo>
                <a:lnTo>
                  <a:pt x="6096" y="9144"/>
                </a:lnTo>
                <a:lnTo>
                  <a:pt x="4572" y="7620"/>
                </a:lnTo>
                <a:lnTo>
                  <a:pt x="1524" y="7620"/>
                </a:lnTo>
                <a:lnTo>
                  <a:pt x="0" y="9144"/>
                </a:lnTo>
                <a:lnTo>
                  <a:pt x="1524" y="7620"/>
                </a:lnTo>
                <a:lnTo>
                  <a:pt x="7620" y="4571"/>
                </a:lnTo>
                <a:lnTo>
                  <a:pt x="10667" y="6095"/>
                </a:lnTo>
                <a:lnTo>
                  <a:pt x="12191" y="6095"/>
                </a:lnTo>
                <a:lnTo>
                  <a:pt x="13716" y="4571"/>
                </a:lnTo>
                <a:lnTo>
                  <a:pt x="18288" y="4571"/>
                </a:lnTo>
                <a:lnTo>
                  <a:pt x="19812" y="3047"/>
                </a:lnTo>
                <a:lnTo>
                  <a:pt x="22860" y="3047"/>
                </a:lnTo>
                <a:lnTo>
                  <a:pt x="24384" y="1523"/>
                </a:lnTo>
                <a:lnTo>
                  <a:pt x="25908" y="0"/>
                </a:lnTo>
                <a:lnTo>
                  <a:pt x="36576" y="0"/>
                </a:lnTo>
                <a:lnTo>
                  <a:pt x="41148" y="4571"/>
                </a:lnTo>
                <a:lnTo>
                  <a:pt x="42672" y="7620"/>
                </a:lnTo>
                <a:lnTo>
                  <a:pt x="42672" y="12191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2" name="object 652"/>
          <p:cNvSpPr/>
          <p:nvPr/>
        </p:nvSpPr>
        <p:spPr>
          <a:xfrm>
            <a:off x="9085085" y="7126745"/>
            <a:ext cx="207264" cy="35052"/>
          </a:xfrm>
          <a:custGeom>
            <a:avLst/>
            <a:gdLst/>
            <a:ahLst/>
            <a:cxnLst/>
            <a:rect l="l" t="t" r="r" b="b"/>
            <a:pathLst>
              <a:path w="207264" h="35052">
                <a:moveTo>
                  <a:pt x="188976" y="0"/>
                </a:moveTo>
                <a:lnTo>
                  <a:pt x="179832" y="4571"/>
                </a:lnTo>
                <a:lnTo>
                  <a:pt x="172212" y="6095"/>
                </a:lnTo>
                <a:lnTo>
                  <a:pt x="163068" y="7619"/>
                </a:lnTo>
                <a:lnTo>
                  <a:pt x="152400" y="12191"/>
                </a:lnTo>
                <a:lnTo>
                  <a:pt x="140208" y="13716"/>
                </a:lnTo>
                <a:lnTo>
                  <a:pt x="126491" y="15240"/>
                </a:lnTo>
                <a:lnTo>
                  <a:pt x="99060" y="21335"/>
                </a:lnTo>
                <a:lnTo>
                  <a:pt x="83820" y="24383"/>
                </a:lnTo>
                <a:lnTo>
                  <a:pt x="70103" y="25907"/>
                </a:lnTo>
                <a:lnTo>
                  <a:pt x="39624" y="28955"/>
                </a:lnTo>
                <a:lnTo>
                  <a:pt x="25908" y="30479"/>
                </a:lnTo>
                <a:lnTo>
                  <a:pt x="13715" y="30479"/>
                </a:lnTo>
                <a:lnTo>
                  <a:pt x="0" y="28955"/>
                </a:lnTo>
                <a:lnTo>
                  <a:pt x="12191" y="32004"/>
                </a:lnTo>
                <a:lnTo>
                  <a:pt x="25908" y="33528"/>
                </a:lnTo>
                <a:lnTo>
                  <a:pt x="41148" y="35052"/>
                </a:lnTo>
                <a:lnTo>
                  <a:pt x="88391" y="35052"/>
                </a:lnTo>
                <a:lnTo>
                  <a:pt x="103632" y="33528"/>
                </a:lnTo>
                <a:lnTo>
                  <a:pt x="120396" y="32004"/>
                </a:lnTo>
                <a:lnTo>
                  <a:pt x="135636" y="30479"/>
                </a:lnTo>
                <a:lnTo>
                  <a:pt x="163068" y="27431"/>
                </a:lnTo>
                <a:lnTo>
                  <a:pt x="175260" y="25907"/>
                </a:lnTo>
                <a:lnTo>
                  <a:pt x="185927" y="25907"/>
                </a:lnTo>
                <a:lnTo>
                  <a:pt x="195072" y="24383"/>
                </a:lnTo>
                <a:lnTo>
                  <a:pt x="202691" y="22859"/>
                </a:lnTo>
                <a:lnTo>
                  <a:pt x="207264" y="21335"/>
                </a:lnTo>
                <a:lnTo>
                  <a:pt x="188976" y="0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3" name="object 653"/>
          <p:cNvSpPr/>
          <p:nvPr/>
        </p:nvSpPr>
        <p:spPr>
          <a:xfrm>
            <a:off x="9368549" y="7099312"/>
            <a:ext cx="103632" cy="88392"/>
          </a:xfrm>
          <a:custGeom>
            <a:avLst/>
            <a:gdLst/>
            <a:ahLst/>
            <a:cxnLst/>
            <a:rect l="l" t="t" r="r" b="b"/>
            <a:pathLst>
              <a:path w="103632" h="88392">
                <a:moveTo>
                  <a:pt x="7620" y="18288"/>
                </a:moveTo>
                <a:lnTo>
                  <a:pt x="6096" y="15240"/>
                </a:lnTo>
                <a:lnTo>
                  <a:pt x="3048" y="12192"/>
                </a:lnTo>
                <a:lnTo>
                  <a:pt x="1524" y="9145"/>
                </a:lnTo>
                <a:lnTo>
                  <a:pt x="0" y="4573"/>
                </a:lnTo>
                <a:lnTo>
                  <a:pt x="7620" y="1524"/>
                </a:lnTo>
                <a:lnTo>
                  <a:pt x="16763" y="1524"/>
                </a:lnTo>
                <a:lnTo>
                  <a:pt x="27432" y="0"/>
                </a:lnTo>
                <a:lnTo>
                  <a:pt x="38100" y="1524"/>
                </a:lnTo>
                <a:lnTo>
                  <a:pt x="48768" y="4573"/>
                </a:lnTo>
                <a:lnTo>
                  <a:pt x="59436" y="6097"/>
                </a:lnTo>
                <a:lnTo>
                  <a:pt x="70104" y="10668"/>
                </a:lnTo>
                <a:lnTo>
                  <a:pt x="79248" y="15240"/>
                </a:lnTo>
                <a:lnTo>
                  <a:pt x="88392" y="21337"/>
                </a:lnTo>
                <a:lnTo>
                  <a:pt x="94487" y="28957"/>
                </a:lnTo>
                <a:lnTo>
                  <a:pt x="99060" y="36576"/>
                </a:lnTo>
                <a:lnTo>
                  <a:pt x="102108" y="44197"/>
                </a:lnTo>
                <a:lnTo>
                  <a:pt x="103632" y="54864"/>
                </a:lnTo>
                <a:lnTo>
                  <a:pt x="100584" y="65533"/>
                </a:lnTo>
                <a:lnTo>
                  <a:pt x="96012" y="76200"/>
                </a:lnTo>
                <a:lnTo>
                  <a:pt x="86868" y="88392"/>
                </a:lnTo>
                <a:lnTo>
                  <a:pt x="91439" y="82297"/>
                </a:lnTo>
                <a:lnTo>
                  <a:pt x="92963" y="76200"/>
                </a:lnTo>
                <a:lnTo>
                  <a:pt x="91439" y="68580"/>
                </a:lnTo>
                <a:lnTo>
                  <a:pt x="91439" y="62485"/>
                </a:lnTo>
                <a:lnTo>
                  <a:pt x="88392" y="54864"/>
                </a:lnTo>
                <a:lnTo>
                  <a:pt x="86868" y="48768"/>
                </a:lnTo>
                <a:lnTo>
                  <a:pt x="70104" y="32004"/>
                </a:lnTo>
                <a:lnTo>
                  <a:pt x="62484" y="27433"/>
                </a:lnTo>
                <a:lnTo>
                  <a:pt x="54863" y="24385"/>
                </a:lnTo>
                <a:lnTo>
                  <a:pt x="36575" y="18288"/>
                </a:lnTo>
                <a:lnTo>
                  <a:pt x="7620" y="18288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4" name="object 654"/>
          <p:cNvSpPr/>
          <p:nvPr/>
        </p:nvSpPr>
        <p:spPr>
          <a:xfrm>
            <a:off x="8879345" y="6829564"/>
            <a:ext cx="652272" cy="434340"/>
          </a:xfrm>
          <a:custGeom>
            <a:avLst/>
            <a:gdLst/>
            <a:ahLst/>
            <a:cxnLst/>
            <a:rect l="l" t="t" r="r" b="b"/>
            <a:pathLst>
              <a:path w="652272" h="434340">
                <a:moveTo>
                  <a:pt x="591312" y="413005"/>
                </a:moveTo>
                <a:lnTo>
                  <a:pt x="582167" y="414528"/>
                </a:lnTo>
                <a:lnTo>
                  <a:pt x="571500" y="416052"/>
                </a:lnTo>
                <a:lnTo>
                  <a:pt x="562355" y="416052"/>
                </a:lnTo>
                <a:lnTo>
                  <a:pt x="553212" y="414528"/>
                </a:lnTo>
                <a:lnTo>
                  <a:pt x="542543" y="411481"/>
                </a:lnTo>
                <a:lnTo>
                  <a:pt x="533400" y="409957"/>
                </a:lnTo>
                <a:lnTo>
                  <a:pt x="515112" y="400812"/>
                </a:lnTo>
                <a:lnTo>
                  <a:pt x="507491" y="397764"/>
                </a:lnTo>
                <a:lnTo>
                  <a:pt x="499872" y="391669"/>
                </a:lnTo>
                <a:lnTo>
                  <a:pt x="490728" y="387097"/>
                </a:lnTo>
                <a:lnTo>
                  <a:pt x="472440" y="368809"/>
                </a:lnTo>
                <a:lnTo>
                  <a:pt x="467867" y="362712"/>
                </a:lnTo>
                <a:lnTo>
                  <a:pt x="463296" y="358140"/>
                </a:lnTo>
                <a:lnTo>
                  <a:pt x="458724" y="352045"/>
                </a:lnTo>
                <a:lnTo>
                  <a:pt x="454152" y="344424"/>
                </a:lnTo>
                <a:lnTo>
                  <a:pt x="449579" y="338328"/>
                </a:lnTo>
                <a:lnTo>
                  <a:pt x="438912" y="327660"/>
                </a:lnTo>
                <a:lnTo>
                  <a:pt x="434340" y="321564"/>
                </a:lnTo>
                <a:lnTo>
                  <a:pt x="428243" y="315469"/>
                </a:lnTo>
                <a:lnTo>
                  <a:pt x="423672" y="309372"/>
                </a:lnTo>
                <a:lnTo>
                  <a:pt x="417576" y="303276"/>
                </a:lnTo>
                <a:lnTo>
                  <a:pt x="413004" y="297181"/>
                </a:lnTo>
                <a:lnTo>
                  <a:pt x="406908" y="291085"/>
                </a:lnTo>
                <a:lnTo>
                  <a:pt x="384048" y="260605"/>
                </a:lnTo>
                <a:lnTo>
                  <a:pt x="381000" y="256033"/>
                </a:lnTo>
                <a:lnTo>
                  <a:pt x="376428" y="248412"/>
                </a:lnTo>
                <a:lnTo>
                  <a:pt x="373379" y="243840"/>
                </a:lnTo>
                <a:lnTo>
                  <a:pt x="364236" y="231648"/>
                </a:lnTo>
                <a:lnTo>
                  <a:pt x="361188" y="227076"/>
                </a:lnTo>
                <a:lnTo>
                  <a:pt x="347472" y="213360"/>
                </a:lnTo>
                <a:lnTo>
                  <a:pt x="342900" y="210312"/>
                </a:lnTo>
                <a:lnTo>
                  <a:pt x="339852" y="205740"/>
                </a:lnTo>
                <a:lnTo>
                  <a:pt x="335279" y="202693"/>
                </a:lnTo>
                <a:lnTo>
                  <a:pt x="332231" y="201169"/>
                </a:lnTo>
                <a:lnTo>
                  <a:pt x="327660" y="199645"/>
                </a:lnTo>
                <a:lnTo>
                  <a:pt x="324612" y="198121"/>
                </a:lnTo>
                <a:lnTo>
                  <a:pt x="313943" y="198121"/>
                </a:lnTo>
                <a:lnTo>
                  <a:pt x="310896" y="196597"/>
                </a:lnTo>
                <a:lnTo>
                  <a:pt x="309372" y="195072"/>
                </a:lnTo>
                <a:lnTo>
                  <a:pt x="306324" y="193548"/>
                </a:lnTo>
                <a:lnTo>
                  <a:pt x="300228" y="187452"/>
                </a:lnTo>
                <a:lnTo>
                  <a:pt x="295655" y="184405"/>
                </a:lnTo>
                <a:lnTo>
                  <a:pt x="289560" y="178309"/>
                </a:lnTo>
                <a:lnTo>
                  <a:pt x="291084" y="178309"/>
                </a:lnTo>
                <a:lnTo>
                  <a:pt x="297179" y="175260"/>
                </a:lnTo>
                <a:lnTo>
                  <a:pt x="301752" y="173736"/>
                </a:lnTo>
                <a:lnTo>
                  <a:pt x="304800" y="172212"/>
                </a:lnTo>
                <a:lnTo>
                  <a:pt x="306324" y="169164"/>
                </a:lnTo>
                <a:lnTo>
                  <a:pt x="303276" y="166116"/>
                </a:lnTo>
                <a:lnTo>
                  <a:pt x="300228" y="166116"/>
                </a:lnTo>
                <a:lnTo>
                  <a:pt x="297179" y="164593"/>
                </a:lnTo>
                <a:lnTo>
                  <a:pt x="292608" y="166116"/>
                </a:lnTo>
                <a:lnTo>
                  <a:pt x="289560" y="166116"/>
                </a:lnTo>
                <a:lnTo>
                  <a:pt x="288036" y="167640"/>
                </a:lnTo>
                <a:lnTo>
                  <a:pt x="284988" y="169164"/>
                </a:lnTo>
                <a:lnTo>
                  <a:pt x="281940" y="169164"/>
                </a:lnTo>
                <a:lnTo>
                  <a:pt x="275843" y="172212"/>
                </a:lnTo>
                <a:lnTo>
                  <a:pt x="271272" y="172212"/>
                </a:lnTo>
                <a:lnTo>
                  <a:pt x="266700" y="173736"/>
                </a:lnTo>
                <a:lnTo>
                  <a:pt x="260604" y="173736"/>
                </a:lnTo>
                <a:lnTo>
                  <a:pt x="254508" y="175260"/>
                </a:lnTo>
                <a:lnTo>
                  <a:pt x="249936" y="175260"/>
                </a:lnTo>
                <a:lnTo>
                  <a:pt x="246888" y="176785"/>
                </a:lnTo>
                <a:lnTo>
                  <a:pt x="240791" y="176785"/>
                </a:lnTo>
                <a:lnTo>
                  <a:pt x="237743" y="175260"/>
                </a:lnTo>
                <a:lnTo>
                  <a:pt x="234696" y="175260"/>
                </a:lnTo>
                <a:lnTo>
                  <a:pt x="230124" y="173736"/>
                </a:lnTo>
                <a:lnTo>
                  <a:pt x="228600" y="172212"/>
                </a:lnTo>
                <a:lnTo>
                  <a:pt x="230124" y="169164"/>
                </a:lnTo>
                <a:lnTo>
                  <a:pt x="231648" y="167640"/>
                </a:lnTo>
                <a:lnTo>
                  <a:pt x="237743" y="164593"/>
                </a:lnTo>
                <a:lnTo>
                  <a:pt x="242316" y="161545"/>
                </a:lnTo>
                <a:lnTo>
                  <a:pt x="256031" y="147828"/>
                </a:lnTo>
                <a:lnTo>
                  <a:pt x="262128" y="140209"/>
                </a:lnTo>
                <a:lnTo>
                  <a:pt x="266700" y="132588"/>
                </a:lnTo>
                <a:lnTo>
                  <a:pt x="272796" y="126493"/>
                </a:lnTo>
                <a:lnTo>
                  <a:pt x="277367" y="120397"/>
                </a:lnTo>
                <a:lnTo>
                  <a:pt x="280416" y="111252"/>
                </a:lnTo>
                <a:lnTo>
                  <a:pt x="281940" y="108205"/>
                </a:lnTo>
                <a:lnTo>
                  <a:pt x="281940" y="106681"/>
                </a:lnTo>
                <a:lnTo>
                  <a:pt x="280416" y="105157"/>
                </a:lnTo>
                <a:lnTo>
                  <a:pt x="277367" y="105157"/>
                </a:lnTo>
                <a:lnTo>
                  <a:pt x="274320" y="106681"/>
                </a:lnTo>
                <a:lnTo>
                  <a:pt x="271272" y="109728"/>
                </a:lnTo>
                <a:lnTo>
                  <a:pt x="268224" y="114300"/>
                </a:lnTo>
                <a:lnTo>
                  <a:pt x="259079" y="126493"/>
                </a:lnTo>
                <a:lnTo>
                  <a:pt x="252984" y="134112"/>
                </a:lnTo>
                <a:lnTo>
                  <a:pt x="245364" y="140209"/>
                </a:lnTo>
                <a:lnTo>
                  <a:pt x="230124" y="155448"/>
                </a:lnTo>
                <a:lnTo>
                  <a:pt x="222504" y="161545"/>
                </a:lnTo>
                <a:lnTo>
                  <a:pt x="216408" y="164593"/>
                </a:lnTo>
                <a:lnTo>
                  <a:pt x="210312" y="169164"/>
                </a:lnTo>
                <a:lnTo>
                  <a:pt x="201167" y="172212"/>
                </a:lnTo>
                <a:lnTo>
                  <a:pt x="192024" y="173736"/>
                </a:lnTo>
                <a:lnTo>
                  <a:pt x="184404" y="175260"/>
                </a:lnTo>
                <a:lnTo>
                  <a:pt x="179831" y="173736"/>
                </a:lnTo>
                <a:lnTo>
                  <a:pt x="176784" y="172212"/>
                </a:lnTo>
                <a:lnTo>
                  <a:pt x="181355" y="167640"/>
                </a:lnTo>
                <a:lnTo>
                  <a:pt x="190500" y="160021"/>
                </a:lnTo>
                <a:lnTo>
                  <a:pt x="202691" y="150876"/>
                </a:lnTo>
                <a:lnTo>
                  <a:pt x="213360" y="141733"/>
                </a:lnTo>
                <a:lnTo>
                  <a:pt x="222504" y="131064"/>
                </a:lnTo>
                <a:lnTo>
                  <a:pt x="228600" y="121921"/>
                </a:lnTo>
                <a:lnTo>
                  <a:pt x="233172" y="114300"/>
                </a:lnTo>
                <a:lnTo>
                  <a:pt x="236220" y="105157"/>
                </a:lnTo>
                <a:lnTo>
                  <a:pt x="240791" y="99060"/>
                </a:lnTo>
                <a:lnTo>
                  <a:pt x="243840" y="92964"/>
                </a:lnTo>
                <a:lnTo>
                  <a:pt x="246888" y="85345"/>
                </a:lnTo>
                <a:lnTo>
                  <a:pt x="249936" y="74676"/>
                </a:lnTo>
                <a:lnTo>
                  <a:pt x="252984" y="60960"/>
                </a:lnTo>
                <a:lnTo>
                  <a:pt x="254508" y="47245"/>
                </a:lnTo>
                <a:lnTo>
                  <a:pt x="256031" y="38100"/>
                </a:lnTo>
                <a:lnTo>
                  <a:pt x="254508" y="35052"/>
                </a:lnTo>
                <a:lnTo>
                  <a:pt x="251460" y="41148"/>
                </a:lnTo>
                <a:lnTo>
                  <a:pt x="245364" y="59436"/>
                </a:lnTo>
                <a:lnTo>
                  <a:pt x="240791" y="74676"/>
                </a:lnTo>
                <a:lnTo>
                  <a:pt x="234696" y="89916"/>
                </a:lnTo>
                <a:lnTo>
                  <a:pt x="227076" y="103633"/>
                </a:lnTo>
                <a:lnTo>
                  <a:pt x="217931" y="117348"/>
                </a:lnTo>
                <a:lnTo>
                  <a:pt x="199643" y="135636"/>
                </a:lnTo>
                <a:lnTo>
                  <a:pt x="188976" y="143257"/>
                </a:lnTo>
                <a:lnTo>
                  <a:pt x="178308" y="149352"/>
                </a:lnTo>
                <a:lnTo>
                  <a:pt x="166116" y="153924"/>
                </a:lnTo>
                <a:lnTo>
                  <a:pt x="141731" y="160021"/>
                </a:lnTo>
                <a:lnTo>
                  <a:pt x="115824" y="160021"/>
                </a:lnTo>
                <a:lnTo>
                  <a:pt x="103631" y="158497"/>
                </a:lnTo>
                <a:lnTo>
                  <a:pt x="89916" y="155448"/>
                </a:lnTo>
                <a:lnTo>
                  <a:pt x="76200" y="150876"/>
                </a:lnTo>
                <a:lnTo>
                  <a:pt x="64008" y="144781"/>
                </a:lnTo>
                <a:lnTo>
                  <a:pt x="53340" y="138685"/>
                </a:lnTo>
                <a:lnTo>
                  <a:pt x="35052" y="120397"/>
                </a:lnTo>
                <a:lnTo>
                  <a:pt x="22860" y="99060"/>
                </a:lnTo>
                <a:lnTo>
                  <a:pt x="13716" y="77724"/>
                </a:lnTo>
                <a:lnTo>
                  <a:pt x="10667" y="65533"/>
                </a:lnTo>
                <a:lnTo>
                  <a:pt x="9143" y="54864"/>
                </a:lnTo>
                <a:lnTo>
                  <a:pt x="7620" y="42672"/>
                </a:lnTo>
                <a:lnTo>
                  <a:pt x="6096" y="32005"/>
                </a:lnTo>
                <a:lnTo>
                  <a:pt x="4572" y="22860"/>
                </a:lnTo>
                <a:lnTo>
                  <a:pt x="4572" y="0"/>
                </a:lnTo>
                <a:lnTo>
                  <a:pt x="3048" y="6097"/>
                </a:lnTo>
                <a:lnTo>
                  <a:pt x="1524" y="13716"/>
                </a:lnTo>
                <a:lnTo>
                  <a:pt x="0" y="22860"/>
                </a:lnTo>
                <a:lnTo>
                  <a:pt x="0" y="47245"/>
                </a:lnTo>
                <a:lnTo>
                  <a:pt x="1524" y="62485"/>
                </a:lnTo>
                <a:lnTo>
                  <a:pt x="3048" y="76200"/>
                </a:lnTo>
                <a:lnTo>
                  <a:pt x="6096" y="91440"/>
                </a:lnTo>
                <a:lnTo>
                  <a:pt x="9143" y="106681"/>
                </a:lnTo>
                <a:lnTo>
                  <a:pt x="15240" y="120397"/>
                </a:lnTo>
                <a:lnTo>
                  <a:pt x="22860" y="134112"/>
                </a:lnTo>
                <a:lnTo>
                  <a:pt x="32004" y="146305"/>
                </a:lnTo>
                <a:lnTo>
                  <a:pt x="42672" y="156972"/>
                </a:lnTo>
                <a:lnTo>
                  <a:pt x="56388" y="164593"/>
                </a:lnTo>
                <a:lnTo>
                  <a:pt x="71628" y="170688"/>
                </a:lnTo>
                <a:lnTo>
                  <a:pt x="89916" y="173736"/>
                </a:lnTo>
                <a:lnTo>
                  <a:pt x="109728" y="175260"/>
                </a:lnTo>
                <a:lnTo>
                  <a:pt x="128016" y="176785"/>
                </a:lnTo>
                <a:lnTo>
                  <a:pt x="144779" y="178309"/>
                </a:lnTo>
                <a:lnTo>
                  <a:pt x="163067" y="179833"/>
                </a:lnTo>
                <a:lnTo>
                  <a:pt x="193548" y="182881"/>
                </a:lnTo>
                <a:lnTo>
                  <a:pt x="234696" y="187452"/>
                </a:lnTo>
                <a:lnTo>
                  <a:pt x="245364" y="188976"/>
                </a:lnTo>
                <a:lnTo>
                  <a:pt x="272796" y="193548"/>
                </a:lnTo>
                <a:lnTo>
                  <a:pt x="278891" y="195072"/>
                </a:lnTo>
                <a:lnTo>
                  <a:pt x="288036" y="198121"/>
                </a:lnTo>
                <a:lnTo>
                  <a:pt x="281940" y="198121"/>
                </a:lnTo>
                <a:lnTo>
                  <a:pt x="280416" y="199645"/>
                </a:lnTo>
                <a:lnTo>
                  <a:pt x="277367" y="201169"/>
                </a:lnTo>
                <a:lnTo>
                  <a:pt x="275843" y="201169"/>
                </a:lnTo>
                <a:lnTo>
                  <a:pt x="272796" y="204216"/>
                </a:lnTo>
                <a:lnTo>
                  <a:pt x="284988" y="210312"/>
                </a:lnTo>
                <a:lnTo>
                  <a:pt x="300228" y="219457"/>
                </a:lnTo>
                <a:lnTo>
                  <a:pt x="309372" y="224028"/>
                </a:lnTo>
                <a:lnTo>
                  <a:pt x="318516" y="230124"/>
                </a:lnTo>
                <a:lnTo>
                  <a:pt x="326136" y="236221"/>
                </a:lnTo>
                <a:lnTo>
                  <a:pt x="335279" y="243840"/>
                </a:lnTo>
                <a:lnTo>
                  <a:pt x="344424" y="249936"/>
                </a:lnTo>
                <a:lnTo>
                  <a:pt x="362712" y="265176"/>
                </a:lnTo>
                <a:lnTo>
                  <a:pt x="388620" y="291085"/>
                </a:lnTo>
                <a:lnTo>
                  <a:pt x="394716" y="300228"/>
                </a:lnTo>
                <a:lnTo>
                  <a:pt x="402336" y="307848"/>
                </a:lnTo>
                <a:lnTo>
                  <a:pt x="409955" y="318516"/>
                </a:lnTo>
                <a:lnTo>
                  <a:pt x="419100" y="330709"/>
                </a:lnTo>
                <a:lnTo>
                  <a:pt x="428243" y="341376"/>
                </a:lnTo>
                <a:lnTo>
                  <a:pt x="435864" y="352045"/>
                </a:lnTo>
                <a:lnTo>
                  <a:pt x="445008" y="362712"/>
                </a:lnTo>
                <a:lnTo>
                  <a:pt x="452628" y="373381"/>
                </a:lnTo>
                <a:lnTo>
                  <a:pt x="461772" y="382524"/>
                </a:lnTo>
                <a:lnTo>
                  <a:pt x="470916" y="390145"/>
                </a:lnTo>
                <a:lnTo>
                  <a:pt x="480060" y="399288"/>
                </a:lnTo>
                <a:lnTo>
                  <a:pt x="489204" y="406909"/>
                </a:lnTo>
                <a:lnTo>
                  <a:pt x="498348" y="413005"/>
                </a:lnTo>
                <a:lnTo>
                  <a:pt x="509016" y="419100"/>
                </a:lnTo>
                <a:lnTo>
                  <a:pt x="518160" y="423672"/>
                </a:lnTo>
                <a:lnTo>
                  <a:pt x="539496" y="432816"/>
                </a:lnTo>
                <a:lnTo>
                  <a:pt x="550164" y="434340"/>
                </a:lnTo>
                <a:lnTo>
                  <a:pt x="571500" y="434340"/>
                </a:lnTo>
                <a:lnTo>
                  <a:pt x="577596" y="432816"/>
                </a:lnTo>
                <a:lnTo>
                  <a:pt x="585216" y="432816"/>
                </a:lnTo>
                <a:lnTo>
                  <a:pt x="591312" y="431293"/>
                </a:lnTo>
                <a:lnTo>
                  <a:pt x="598931" y="428245"/>
                </a:lnTo>
                <a:lnTo>
                  <a:pt x="617220" y="419100"/>
                </a:lnTo>
                <a:lnTo>
                  <a:pt x="621791" y="414528"/>
                </a:lnTo>
                <a:lnTo>
                  <a:pt x="627888" y="411481"/>
                </a:lnTo>
                <a:lnTo>
                  <a:pt x="630936" y="406909"/>
                </a:lnTo>
                <a:lnTo>
                  <a:pt x="635508" y="402336"/>
                </a:lnTo>
                <a:lnTo>
                  <a:pt x="638555" y="396240"/>
                </a:lnTo>
                <a:lnTo>
                  <a:pt x="641604" y="391669"/>
                </a:lnTo>
                <a:lnTo>
                  <a:pt x="647700" y="371857"/>
                </a:lnTo>
                <a:lnTo>
                  <a:pt x="650748" y="353569"/>
                </a:lnTo>
                <a:lnTo>
                  <a:pt x="652272" y="336805"/>
                </a:lnTo>
                <a:lnTo>
                  <a:pt x="650748" y="323088"/>
                </a:lnTo>
                <a:lnTo>
                  <a:pt x="650748" y="332233"/>
                </a:lnTo>
                <a:lnTo>
                  <a:pt x="649224" y="344424"/>
                </a:lnTo>
                <a:lnTo>
                  <a:pt x="646176" y="356616"/>
                </a:lnTo>
                <a:lnTo>
                  <a:pt x="640079" y="370333"/>
                </a:lnTo>
                <a:lnTo>
                  <a:pt x="632460" y="384048"/>
                </a:lnTo>
                <a:lnTo>
                  <a:pt x="623316" y="396240"/>
                </a:lnTo>
                <a:lnTo>
                  <a:pt x="609600" y="405385"/>
                </a:lnTo>
                <a:lnTo>
                  <a:pt x="591312" y="413005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5" name="object 655"/>
          <p:cNvSpPr/>
          <p:nvPr/>
        </p:nvSpPr>
        <p:spPr>
          <a:xfrm>
            <a:off x="9374645" y="7116076"/>
            <a:ext cx="85343" cy="71628"/>
          </a:xfrm>
          <a:custGeom>
            <a:avLst/>
            <a:gdLst/>
            <a:ahLst/>
            <a:cxnLst/>
            <a:rect l="l" t="t" r="r" b="b"/>
            <a:pathLst>
              <a:path w="85343" h="71628">
                <a:moveTo>
                  <a:pt x="0" y="1524"/>
                </a:moveTo>
                <a:lnTo>
                  <a:pt x="3048" y="4573"/>
                </a:lnTo>
                <a:lnTo>
                  <a:pt x="4572" y="7621"/>
                </a:lnTo>
                <a:lnTo>
                  <a:pt x="6096" y="10669"/>
                </a:lnTo>
                <a:lnTo>
                  <a:pt x="9143" y="15240"/>
                </a:lnTo>
                <a:lnTo>
                  <a:pt x="9143" y="16764"/>
                </a:lnTo>
                <a:lnTo>
                  <a:pt x="12191" y="19812"/>
                </a:lnTo>
                <a:lnTo>
                  <a:pt x="12191" y="21336"/>
                </a:lnTo>
                <a:lnTo>
                  <a:pt x="16764" y="19812"/>
                </a:lnTo>
                <a:lnTo>
                  <a:pt x="33528" y="19812"/>
                </a:lnTo>
                <a:lnTo>
                  <a:pt x="39624" y="21336"/>
                </a:lnTo>
                <a:lnTo>
                  <a:pt x="47243" y="22860"/>
                </a:lnTo>
                <a:lnTo>
                  <a:pt x="59436" y="25909"/>
                </a:lnTo>
                <a:lnTo>
                  <a:pt x="64008" y="28957"/>
                </a:lnTo>
                <a:lnTo>
                  <a:pt x="70104" y="33528"/>
                </a:lnTo>
                <a:lnTo>
                  <a:pt x="74676" y="36576"/>
                </a:lnTo>
                <a:lnTo>
                  <a:pt x="79248" y="42673"/>
                </a:lnTo>
                <a:lnTo>
                  <a:pt x="80772" y="48769"/>
                </a:lnTo>
                <a:lnTo>
                  <a:pt x="82296" y="54864"/>
                </a:lnTo>
                <a:lnTo>
                  <a:pt x="82296" y="62485"/>
                </a:lnTo>
                <a:lnTo>
                  <a:pt x="80772" y="71628"/>
                </a:lnTo>
                <a:lnTo>
                  <a:pt x="83820" y="64009"/>
                </a:lnTo>
                <a:lnTo>
                  <a:pt x="85343" y="57912"/>
                </a:lnTo>
                <a:lnTo>
                  <a:pt x="85343" y="44197"/>
                </a:lnTo>
                <a:lnTo>
                  <a:pt x="82296" y="38100"/>
                </a:lnTo>
                <a:lnTo>
                  <a:pt x="79248" y="32004"/>
                </a:lnTo>
                <a:lnTo>
                  <a:pt x="70104" y="19812"/>
                </a:lnTo>
                <a:lnTo>
                  <a:pt x="54864" y="10669"/>
                </a:lnTo>
                <a:lnTo>
                  <a:pt x="48767" y="6097"/>
                </a:lnTo>
                <a:lnTo>
                  <a:pt x="39624" y="3048"/>
                </a:lnTo>
                <a:lnTo>
                  <a:pt x="21336" y="0"/>
                </a:lnTo>
                <a:lnTo>
                  <a:pt x="10667" y="0"/>
                </a:lnTo>
                <a:lnTo>
                  <a:pt x="0" y="1524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6" name="object 656"/>
          <p:cNvSpPr/>
          <p:nvPr/>
        </p:nvSpPr>
        <p:spPr>
          <a:xfrm>
            <a:off x="9086609" y="7148080"/>
            <a:ext cx="214884" cy="19812"/>
          </a:xfrm>
          <a:custGeom>
            <a:avLst/>
            <a:gdLst/>
            <a:ahLst/>
            <a:cxnLst/>
            <a:rect l="l" t="t" r="r" b="b"/>
            <a:pathLst>
              <a:path w="214884" h="19812">
                <a:moveTo>
                  <a:pt x="0" y="9144"/>
                </a:moveTo>
                <a:lnTo>
                  <a:pt x="9144" y="10669"/>
                </a:lnTo>
                <a:lnTo>
                  <a:pt x="77724" y="10669"/>
                </a:lnTo>
                <a:lnTo>
                  <a:pt x="91440" y="9144"/>
                </a:lnTo>
                <a:lnTo>
                  <a:pt x="106679" y="9144"/>
                </a:lnTo>
                <a:lnTo>
                  <a:pt x="121920" y="7620"/>
                </a:lnTo>
                <a:lnTo>
                  <a:pt x="150876" y="7620"/>
                </a:lnTo>
                <a:lnTo>
                  <a:pt x="164591" y="6096"/>
                </a:lnTo>
                <a:lnTo>
                  <a:pt x="176784" y="4572"/>
                </a:lnTo>
                <a:lnTo>
                  <a:pt x="187452" y="3048"/>
                </a:lnTo>
                <a:lnTo>
                  <a:pt x="196596" y="1524"/>
                </a:lnTo>
                <a:lnTo>
                  <a:pt x="204215" y="0"/>
                </a:lnTo>
                <a:lnTo>
                  <a:pt x="205740" y="1524"/>
                </a:lnTo>
                <a:lnTo>
                  <a:pt x="207264" y="4572"/>
                </a:lnTo>
                <a:lnTo>
                  <a:pt x="210312" y="7620"/>
                </a:lnTo>
                <a:lnTo>
                  <a:pt x="211836" y="10669"/>
                </a:lnTo>
                <a:lnTo>
                  <a:pt x="214884" y="13717"/>
                </a:lnTo>
                <a:lnTo>
                  <a:pt x="214884" y="15241"/>
                </a:lnTo>
                <a:lnTo>
                  <a:pt x="210312" y="16765"/>
                </a:lnTo>
                <a:lnTo>
                  <a:pt x="204215" y="16765"/>
                </a:lnTo>
                <a:lnTo>
                  <a:pt x="195072" y="18289"/>
                </a:lnTo>
                <a:lnTo>
                  <a:pt x="170688" y="18289"/>
                </a:lnTo>
                <a:lnTo>
                  <a:pt x="156972" y="19812"/>
                </a:lnTo>
                <a:lnTo>
                  <a:pt x="74676" y="19812"/>
                </a:lnTo>
                <a:lnTo>
                  <a:pt x="59436" y="18289"/>
                </a:lnTo>
                <a:lnTo>
                  <a:pt x="42672" y="16765"/>
                </a:lnTo>
                <a:lnTo>
                  <a:pt x="27432" y="15241"/>
                </a:lnTo>
                <a:lnTo>
                  <a:pt x="12191" y="12193"/>
                </a:lnTo>
                <a:lnTo>
                  <a:pt x="0" y="9144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7" name="object 657"/>
          <p:cNvSpPr/>
          <p:nvPr/>
        </p:nvSpPr>
        <p:spPr>
          <a:xfrm>
            <a:off x="8623312" y="6735076"/>
            <a:ext cx="490729" cy="291084"/>
          </a:xfrm>
          <a:custGeom>
            <a:avLst/>
            <a:gdLst/>
            <a:ahLst/>
            <a:cxnLst/>
            <a:rect l="l" t="t" r="r" b="b"/>
            <a:pathLst>
              <a:path w="490729" h="291084">
                <a:moveTo>
                  <a:pt x="440437" y="237745"/>
                </a:moveTo>
                <a:lnTo>
                  <a:pt x="438912" y="240793"/>
                </a:lnTo>
                <a:lnTo>
                  <a:pt x="435864" y="245364"/>
                </a:lnTo>
                <a:lnTo>
                  <a:pt x="431293" y="249936"/>
                </a:lnTo>
                <a:lnTo>
                  <a:pt x="426721" y="256033"/>
                </a:lnTo>
                <a:lnTo>
                  <a:pt x="420624" y="262128"/>
                </a:lnTo>
                <a:lnTo>
                  <a:pt x="413005" y="268224"/>
                </a:lnTo>
                <a:lnTo>
                  <a:pt x="403861" y="274321"/>
                </a:lnTo>
                <a:lnTo>
                  <a:pt x="393193" y="280416"/>
                </a:lnTo>
                <a:lnTo>
                  <a:pt x="381000" y="284988"/>
                </a:lnTo>
                <a:lnTo>
                  <a:pt x="367285" y="288036"/>
                </a:lnTo>
                <a:lnTo>
                  <a:pt x="350521" y="291085"/>
                </a:lnTo>
                <a:lnTo>
                  <a:pt x="332233" y="291085"/>
                </a:lnTo>
                <a:lnTo>
                  <a:pt x="310897" y="289560"/>
                </a:lnTo>
                <a:lnTo>
                  <a:pt x="288037" y="286512"/>
                </a:lnTo>
                <a:lnTo>
                  <a:pt x="262129" y="280416"/>
                </a:lnTo>
                <a:lnTo>
                  <a:pt x="233173" y="269748"/>
                </a:lnTo>
                <a:lnTo>
                  <a:pt x="224029" y="265176"/>
                </a:lnTo>
                <a:lnTo>
                  <a:pt x="213361" y="262128"/>
                </a:lnTo>
                <a:lnTo>
                  <a:pt x="202693" y="257557"/>
                </a:lnTo>
                <a:lnTo>
                  <a:pt x="179833" y="243840"/>
                </a:lnTo>
                <a:lnTo>
                  <a:pt x="173737" y="239269"/>
                </a:lnTo>
                <a:lnTo>
                  <a:pt x="169164" y="234697"/>
                </a:lnTo>
                <a:lnTo>
                  <a:pt x="160021" y="228600"/>
                </a:lnTo>
                <a:lnTo>
                  <a:pt x="158497" y="225552"/>
                </a:lnTo>
                <a:lnTo>
                  <a:pt x="155449" y="222504"/>
                </a:lnTo>
                <a:lnTo>
                  <a:pt x="155449" y="220981"/>
                </a:lnTo>
                <a:lnTo>
                  <a:pt x="153924" y="219457"/>
                </a:lnTo>
                <a:lnTo>
                  <a:pt x="153924" y="217933"/>
                </a:lnTo>
                <a:lnTo>
                  <a:pt x="164593" y="217933"/>
                </a:lnTo>
                <a:lnTo>
                  <a:pt x="167641" y="216409"/>
                </a:lnTo>
                <a:lnTo>
                  <a:pt x="169164" y="214885"/>
                </a:lnTo>
                <a:lnTo>
                  <a:pt x="170688" y="211836"/>
                </a:lnTo>
                <a:lnTo>
                  <a:pt x="172212" y="207264"/>
                </a:lnTo>
                <a:lnTo>
                  <a:pt x="172212" y="199645"/>
                </a:lnTo>
                <a:lnTo>
                  <a:pt x="170688" y="201169"/>
                </a:lnTo>
                <a:lnTo>
                  <a:pt x="169164" y="204216"/>
                </a:lnTo>
                <a:lnTo>
                  <a:pt x="166117" y="208788"/>
                </a:lnTo>
                <a:lnTo>
                  <a:pt x="161545" y="211836"/>
                </a:lnTo>
                <a:lnTo>
                  <a:pt x="155449" y="214885"/>
                </a:lnTo>
                <a:lnTo>
                  <a:pt x="146305" y="213360"/>
                </a:lnTo>
                <a:lnTo>
                  <a:pt x="135637" y="210312"/>
                </a:lnTo>
                <a:lnTo>
                  <a:pt x="131064" y="207264"/>
                </a:lnTo>
                <a:lnTo>
                  <a:pt x="128017" y="205740"/>
                </a:lnTo>
                <a:lnTo>
                  <a:pt x="118873" y="199645"/>
                </a:lnTo>
                <a:lnTo>
                  <a:pt x="115824" y="198121"/>
                </a:lnTo>
                <a:lnTo>
                  <a:pt x="111253" y="198121"/>
                </a:lnTo>
                <a:lnTo>
                  <a:pt x="106681" y="196597"/>
                </a:lnTo>
                <a:lnTo>
                  <a:pt x="102109" y="198121"/>
                </a:lnTo>
                <a:lnTo>
                  <a:pt x="96012" y="199645"/>
                </a:lnTo>
                <a:lnTo>
                  <a:pt x="89917" y="199645"/>
                </a:lnTo>
                <a:lnTo>
                  <a:pt x="82297" y="198121"/>
                </a:lnTo>
                <a:lnTo>
                  <a:pt x="76200" y="198121"/>
                </a:lnTo>
                <a:lnTo>
                  <a:pt x="70105" y="196597"/>
                </a:lnTo>
                <a:lnTo>
                  <a:pt x="64009" y="193548"/>
                </a:lnTo>
                <a:lnTo>
                  <a:pt x="59437" y="193548"/>
                </a:lnTo>
                <a:lnTo>
                  <a:pt x="56388" y="192024"/>
                </a:lnTo>
                <a:lnTo>
                  <a:pt x="53341" y="188976"/>
                </a:lnTo>
                <a:lnTo>
                  <a:pt x="50293" y="187452"/>
                </a:lnTo>
                <a:lnTo>
                  <a:pt x="47245" y="184404"/>
                </a:lnTo>
                <a:lnTo>
                  <a:pt x="42673" y="181357"/>
                </a:lnTo>
                <a:lnTo>
                  <a:pt x="36576" y="175260"/>
                </a:lnTo>
                <a:lnTo>
                  <a:pt x="32005" y="172212"/>
                </a:lnTo>
                <a:lnTo>
                  <a:pt x="28957" y="169164"/>
                </a:lnTo>
                <a:lnTo>
                  <a:pt x="13717" y="150876"/>
                </a:lnTo>
                <a:lnTo>
                  <a:pt x="4573" y="132588"/>
                </a:lnTo>
                <a:lnTo>
                  <a:pt x="3049" y="126493"/>
                </a:lnTo>
                <a:lnTo>
                  <a:pt x="1524" y="120397"/>
                </a:lnTo>
                <a:lnTo>
                  <a:pt x="1524" y="117348"/>
                </a:lnTo>
                <a:lnTo>
                  <a:pt x="0" y="114300"/>
                </a:lnTo>
                <a:lnTo>
                  <a:pt x="10669" y="83821"/>
                </a:lnTo>
                <a:lnTo>
                  <a:pt x="21337" y="48769"/>
                </a:lnTo>
                <a:lnTo>
                  <a:pt x="33529" y="19812"/>
                </a:lnTo>
                <a:lnTo>
                  <a:pt x="44197" y="0"/>
                </a:lnTo>
                <a:lnTo>
                  <a:pt x="42673" y="7621"/>
                </a:lnTo>
                <a:lnTo>
                  <a:pt x="39624" y="15240"/>
                </a:lnTo>
                <a:lnTo>
                  <a:pt x="35053" y="25909"/>
                </a:lnTo>
                <a:lnTo>
                  <a:pt x="32005" y="38100"/>
                </a:lnTo>
                <a:lnTo>
                  <a:pt x="30481" y="51816"/>
                </a:lnTo>
                <a:lnTo>
                  <a:pt x="27433" y="67057"/>
                </a:lnTo>
                <a:lnTo>
                  <a:pt x="25909" y="82297"/>
                </a:lnTo>
                <a:lnTo>
                  <a:pt x="25909" y="112776"/>
                </a:lnTo>
                <a:lnTo>
                  <a:pt x="27433" y="126493"/>
                </a:lnTo>
                <a:lnTo>
                  <a:pt x="30481" y="138685"/>
                </a:lnTo>
                <a:lnTo>
                  <a:pt x="35053" y="150876"/>
                </a:lnTo>
                <a:lnTo>
                  <a:pt x="39624" y="158497"/>
                </a:lnTo>
                <a:lnTo>
                  <a:pt x="48769" y="166116"/>
                </a:lnTo>
                <a:lnTo>
                  <a:pt x="59437" y="169164"/>
                </a:lnTo>
                <a:lnTo>
                  <a:pt x="71629" y="169164"/>
                </a:lnTo>
                <a:lnTo>
                  <a:pt x="77724" y="166116"/>
                </a:lnTo>
                <a:lnTo>
                  <a:pt x="88393" y="156973"/>
                </a:lnTo>
                <a:lnTo>
                  <a:pt x="102109" y="144781"/>
                </a:lnTo>
                <a:lnTo>
                  <a:pt x="115824" y="131064"/>
                </a:lnTo>
                <a:lnTo>
                  <a:pt x="129541" y="115824"/>
                </a:lnTo>
                <a:lnTo>
                  <a:pt x="140209" y="100585"/>
                </a:lnTo>
                <a:lnTo>
                  <a:pt x="150876" y="86869"/>
                </a:lnTo>
                <a:lnTo>
                  <a:pt x="155449" y="77724"/>
                </a:lnTo>
                <a:lnTo>
                  <a:pt x="155449" y="85345"/>
                </a:lnTo>
                <a:lnTo>
                  <a:pt x="152400" y="94488"/>
                </a:lnTo>
                <a:lnTo>
                  <a:pt x="147829" y="102109"/>
                </a:lnTo>
                <a:lnTo>
                  <a:pt x="143257" y="111252"/>
                </a:lnTo>
                <a:lnTo>
                  <a:pt x="137161" y="120397"/>
                </a:lnTo>
                <a:lnTo>
                  <a:pt x="132588" y="128016"/>
                </a:lnTo>
                <a:lnTo>
                  <a:pt x="128017" y="134112"/>
                </a:lnTo>
                <a:lnTo>
                  <a:pt x="126493" y="140209"/>
                </a:lnTo>
                <a:lnTo>
                  <a:pt x="123445" y="147828"/>
                </a:lnTo>
                <a:lnTo>
                  <a:pt x="120397" y="150876"/>
                </a:lnTo>
                <a:lnTo>
                  <a:pt x="121921" y="152400"/>
                </a:lnTo>
                <a:lnTo>
                  <a:pt x="126493" y="153924"/>
                </a:lnTo>
                <a:lnTo>
                  <a:pt x="138685" y="153924"/>
                </a:lnTo>
                <a:lnTo>
                  <a:pt x="163069" y="147828"/>
                </a:lnTo>
                <a:lnTo>
                  <a:pt x="172212" y="141733"/>
                </a:lnTo>
                <a:lnTo>
                  <a:pt x="182881" y="137160"/>
                </a:lnTo>
                <a:lnTo>
                  <a:pt x="190500" y="129540"/>
                </a:lnTo>
                <a:lnTo>
                  <a:pt x="198121" y="123445"/>
                </a:lnTo>
                <a:lnTo>
                  <a:pt x="205741" y="115824"/>
                </a:lnTo>
                <a:lnTo>
                  <a:pt x="211837" y="108204"/>
                </a:lnTo>
                <a:lnTo>
                  <a:pt x="217933" y="102109"/>
                </a:lnTo>
                <a:lnTo>
                  <a:pt x="227076" y="89916"/>
                </a:lnTo>
                <a:lnTo>
                  <a:pt x="230124" y="85345"/>
                </a:lnTo>
                <a:lnTo>
                  <a:pt x="233173" y="82297"/>
                </a:lnTo>
                <a:lnTo>
                  <a:pt x="234697" y="79248"/>
                </a:lnTo>
                <a:lnTo>
                  <a:pt x="236221" y="80773"/>
                </a:lnTo>
                <a:lnTo>
                  <a:pt x="237745" y="85345"/>
                </a:lnTo>
                <a:lnTo>
                  <a:pt x="236221" y="89916"/>
                </a:lnTo>
                <a:lnTo>
                  <a:pt x="233173" y="97536"/>
                </a:lnTo>
                <a:lnTo>
                  <a:pt x="230124" y="106681"/>
                </a:lnTo>
                <a:lnTo>
                  <a:pt x="225553" y="115824"/>
                </a:lnTo>
                <a:lnTo>
                  <a:pt x="219457" y="124969"/>
                </a:lnTo>
                <a:lnTo>
                  <a:pt x="214885" y="131064"/>
                </a:lnTo>
                <a:lnTo>
                  <a:pt x="208788" y="135636"/>
                </a:lnTo>
                <a:lnTo>
                  <a:pt x="188976" y="147828"/>
                </a:lnTo>
                <a:lnTo>
                  <a:pt x="173737" y="160021"/>
                </a:lnTo>
                <a:lnTo>
                  <a:pt x="164593" y="173736"/>
                </a:lnTo>
                <a:lnTo>
                  <a:pt x="158497" y="185928"/>
                </a:lnTo>
                <a:lnTo>
                  <a:pt x="155449" y="198121"/>
                </a:lnTo>
                <a:lnTo>
                  <a:pt x="152400" y="207264"/>
                </a:lnTo>
                <a:lnTo>
                  <a:pt x="152400" y="214885"/>
                </a:lnTo>
                <a:lnTo>
                  <a:pt x="150876" y="216409"/>
                </a:lnTo>
                <a:lnTo>
                  <a:pt x="153924" y="217933"/>
                </a:lnTo>
                <a:lnTo>
                  <a:pt x="163069" y="220981"/>
                </a:lnTo>
                <a:lnTo>
                  <a:pt x="175261" y="224028"/>
                </a:lnTo>
                <a:lnTo>
                  <a:pt x="179833" y="225552"/>
                </a:lnTo>
                <a:lnTo>
                  <a:pt x="184405" y="225552"/>
                </a:lnTo>
                <a:lnTo>
                  <a:pt x="190500" y="222504"/>
                </a:lnTo>
                <a:lnTo>
                  <a:pt x="193549" y="222504"/>
                </a:lnTo>
                <a:lnTo>
                  <a:pt x="196597" y="220981"/>
                </a:lnTo>
                <a:lnTo>
                  <a:pt x="202693" y="220981"/>
                </a:lnTo>
                <a:lnTo>
                  <a:pt x="208788" y="224028"/>
                </a:lnTo>
                <a:lnTo>
                  <a:pt x="210312" y="227076"/>
                </a:lnTo>
                <a:lnTo>
                  <a:pt x="214885" y="230124"/>
                </a:lnTo>
                <a:lnTo>
                  <a:pt x="219457" y="230124"/>
                </a:lnTo>
                <a:lnTo>
                  <a:pt x="220981" y="227076"/>
                </a:lnTo>
                <a:lnTo>
                  <a:pt x="220981" y="214885"/>
                </a:lnTo>
                <a:lnTo>
                  <a:pt x="222505" y="211836"/>
                </a:lnTo>
                <a:lnTo>
                  <a:pt x="224029" y="210312"/>
                </a:lnTo>
                <a:lnTo>
                  <a:pt x="227076" y="208788"/>
                </a:lnTo>
                <a:lnTo>
                  <a:pt x="228600" y="210312"/>
                </a:lnTo>
                <a:lnTo>
                  <a:pt x="231649" y="214885"/>
                </a:lnTo>
                <a:lnTo>
                  <a:pt x="236221" y="220981"/>
                </a:lnTo>
                <a:lnTo>
                  <a:pt x="245364" y="236221"/>
                </a:lnTo>
                <a:lnTo>
                  <a:pt x="257557" y="245364"/>
                </a:lnTo>
                <a:lnTo>
                  <a:pt x="263653" y="248412"/>
                </a:lnTo>
                <a:lnTo>
                  <a:pt x="268224" y="251460"/>
                </a:lnTo>
                <a:lnTo>
                  <a:pt x="272797" y="252985"/>
                </a:lnTo>
                <a:lnTo>
                  <a:pt x="275845" y="254509"/>
                </a:lnTo>
                <a:lnTo>
                  <a:pt x="281941" y="259081"/>
                </a:lnTo>
                <a:lnTo>
                  <a:pt x="286512" y="263652"/>
                </a:lnTo>
                <a:lnTo>
                  <a:pt x="292609" y="266700"/>
                </a:lnTo>
                <a:lnTo>
                  <a:pt x="298705" y="268224"/>
                </a:lnTo>
                <a:lnTo>
                  <a:pt x="303276" y="271273"/>
                </a:lnTo>
                <a:lnTo>
                  <a:pt x="307849" y="272797"/>
                </a:lnTo>
                <a:lnTo>
                  <a:pt x="316993" y="272797"/>
                </a:lnTo>
                <a:lnTo>
                  <a:pt x="321564" y="274321"/>
                </a:lnTo>
                <a:lnTo>
                  <a:pt x="324612" y="272797"/>
                </a:lnTo>
                <a:lnTo>
                  <a:pt x="329185" y="272797"/>
                </a:lnTo>
                <a:lnTo>
                  <a:pt x="332233" y="271273"/>
                </a:lnTo>
                <a:lnTo>
                  <a:pt x="341376" y="271273"/>
                </a:lnTo>
                <a:lnTo>
                  <a:pt x="344424" y="269748"/>
                </a:lnTo>
                <a:lnTo>
                  <a:pt x="361188" y="269748"/>
                </a:lnTo>
                <a:lnTo>
                  <a:pt x="362712" y="268224"/>
                </a:lnTo>
                <a:lnTo>
                  <a:pt x="368809" y="263652"/>
                </a:lnTo>
                <a:lnTo>
                  <a:pt x="377953" y="257557"/>
                </a:lnTo>
                <a:lnTo>
                  <a:pt x="394717" y="246888"/>
                </a:lnTo>
                <a:lnTo>
                  <a:pt x="423673" y="228600"/>
                </a:lnTo>
                <a:lnTo>
                  <a:pt x="445009" y="205740"/>
                </a:lnTo>
                <a:lnTo>
                  <a:pt x="460249" y="182881"/>
                </a:lnTo>
                <a:lnTo>
                  <a:pt x="472441" y="160021"/>
                </a:lnTo>
                <a:lnTo>
                  <a:pt x="481585" y="138685"/>
                </a:lnTo>
                <a:lnTo>
                  <a:pt x="486157" y="120397"/>
                </a:lnTo>
                <a:lnTo>
                  <a:pt x="489205" y="106681"/>
                </a:lnTo>
                <a:lnTo>
                  <a:pt x="490729" y="97536"/>
                </a:lnTo>
                <a:lnTo>
                  <a:pt x="487681" y="120397"/>
                </a:lnTo>
                <a:lnTo>
                  <a:pt x="483109" y="141733"/>
                </a:lnTo>
                <a:lnTo>
                  <a:pt x="477012" y="163069"/>
                </a:lnTo>
                <a:lnTo>
                  <a:pt x="469393" y="182881"/>
                </a:lnTo>
                <a:lnTo>
                  <a:pt x="461773" y="201169"/>
                </a:lnTo>
                <a:lnTo>
                  <a:pt x="454153" y="216409"/>
                </a:lnTo>
                <a:lnTo>
                  <a:pt x="446533" y="228600"/>
                </a:lnTo>
                <a:lnTo>
                  <a:pt x="440437" y="237745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8" name="object 658"/>
          <p:cNvSpPr/>
          <p:nvPr/>
        </p:nvSpPr>
        <p:spPr>
          <a:xfrm>
            <a:off x="8416049" y="6393701"/>
            <a:ext cx="233172" cy="472439"/>
          </a:xfrm>
          <a:custGeom>
            <a:avLst/>
            <a:gdLst/>
            <a:ahLst/>
            <a:cxnLst/>
            <a:rect l="l" t="t" r="r" b="b"/>
            <a:pathLst>
              <a:path w="233172" h="472439">
                <a:moveTo>
                  <a:pt x="231648" y="458723"/>
                </a:moveTo>
                <a:lnTo>
                  <a:pt x="230124" y="455675"/>
                </a:lnTo>
                <a:lnTo>
                  <a:pt x="228600" y="454151"/>
                </a:lnTo>
                <a:lnTo>
                  <a:pt x="225551" y="452627"/>
                </a:lnTo>
                <a:lnTo>
                  <a:pt x="219456" y="446532"/>
                </a:lnTo>
                <a:lnTo>
                  <a:pt x="216408" y="445008"/>
                </a:lnTo>
                <a:lnTo>
                  <a:pt x="214884" y="443484"/>
                </a:lnTo>
                <a:lnTo>
                  <a:pt x="213360" y="441960"/>
                </a:lnTo>
                <a:lnTo>
                  <a:pt x="213360" y="440435"/>
                </a:lnTo>
                <a:lnTo>
                  <a:pt x="208787" y="431291"/>
                </a:lnTo>
                <a:lnTo>
                  <a:pt x="204216" y="425196"/>
                </a:lnTo>
                <a:lnTo>
                  <a:pt x="201168" y="417575"/>
                </a:lnTo>
                <a:lnTo>
                  <a:pt x="196596" y="409956"/>
                </a:lnTo>
                <a:lnTo>
                  <a:pt x="192024" y="400811"/>
                </a:lnTo>
                <a:lnTo>
                  <a:pt x="190500" y="391668"/>
                </a:lnTo>
                <a:lnTo>
                  <a:pt x="188975" y="388620"/>
                </a:lnTo>
                <a:lnTo>
                  <a:pt x="188975" y="385572"/>
                </a:lnTo>
                <a:lnTo>
                  <a:pt x="185927" y="379475"/>
                </a:lnTo>
                <a:lnTo>
                  <a:pt x="185927" y="377951"/>
                </a:lnTo>
                <a:lnTo>
                  <a:pt x="188975" y="374903"/>
                </a:lnTo>
                <a:lnTo>
                  <a:pt x="193548" y="374903"/>
                </a:lnTo>
                <a:lnTo>
                  <a:pt x="201168" y="370332"/>
                </a:lnTo>
                <a:lnTo>
                  <a:pt x="205739" y="359663"/>
                </a:lnTo>
                <a:lnTo>
                  <a:pt x="205739" y="348996"/>
                </a:lnTo>
                <a:lnTo>
                  <a:pt x="202692" y="345948"/>
                </a:lnTo>
                <a:lnTo>
                  <a:pt x="198120" y="345948"/>
                </a:lnTo>
                <a:lnTo>
                  <a:pt x="192024" y="348996"/>
                </a:lnTo>
                <a:lnTo>
                  <a:pt x="184404" y="348996"/>
                </a:lnTo>
                <a:lnTo>
                  <a:pt x="178308" y="345948"/>
                </a:lnTo>
                <a:lnTo>
                  <a:pt x="175260" y="342899"/>
                </a:lnTo>
                <a:lnTo>
                  <a:pt x="172212" y="336803"/>
                </a:lnTo>
                <a:lnTo>
                  <a:pt x="170687" y="326135"/>
                </a:lnTo>
                <a:lnTo>
                  <a:pt x="169163" y="313944"/>
                </a:lnTo>
                <a:lnTo>
                  <a:pt x="167639" y="301751"/>
                </a:lnTo>
                <a:lnTo>
                  <a:pt x="167639" y="289560"/>
                </a:lnTo>
                <a:lnTo>
                  <a:pt x="169163" y="277368"/>
                </a:lnTo>
                <a:lnTo>
                  <a:pt x="169163" y="268223"/>
                </a:lnTo>
                <a:lnTo>
                  <a:pt x="170687" y="262127"/>
                </a:lnTo>
                <a:lnTo>
                  <a:pt x="173736" y="256032"/>
                </a:lnTo>
                <a:lnTo>
                  <a:pt x="173736" y="242315"/>
                </a:lnTo>
                <a:lnTo>
                  <a:pt x="172212" y="236220"/>
                </a:lnTo>
                <a:lnTo>
                  <a:pt x="169163" y="231648"/>
                </a:lnTo>
                <a:lnTo>
                  <a:pt x="164592" y="227075"/>
                </a:lnTo>
                <a:lnTo>
                  <a:pt x="158496" y="217932"/>
                </a:lnTo>
                <a:lnTo>
                  <a:pt x="156972" y="214884"/>
                </a:lnTo>
                <a:lnTo>
                  <a:pt x="156972" y="210311"/>
                </a:lnTo>
                <a:lnTo>
                  <a:pt x="155448" y="204215"/>
                </a:lnTo>
                <a:lnTo>
                  <a:pt x="153924" y="198120"/>
                </a:lnTo>
                <a:lnTo>
                  <a:pt x="152400" y="192023"/>
                </a:lnTo>
                <a:lnTo>
                  <a:pt x="150875" y="184403"/>
                </a:lnTo>
                <a:lnTo>
                  <a:pt x="147827" y="175260"/>
                </a:lnTo>
                <a:lnTo>
                  <a:pt x="144780" y="164591"/>
                </a:lnTo>
                <a:lnTo>
                  <a:pt x="140208" y="155448"/>
                </a:lnTo>
                <a:lnTo>
                  <a:pt x="137160" y="144779"/>
                </a:lnTo>
                <a:lnTo>
                  <a:pt x="126492" y="123444"/>
                </a:lnTo>
                <a:lnTo>
                  <a:pt x="121920" y="112775"/>
                </a:lnTo>
                <a:lnTo>
                  <a:pt x="117348" y="99059"/>
                </a:lnTo>
                <a:lnTo>
                  <a:pt x="111251" y="88391"/>
                </a:lnTo>
                <a:lnTo>
                  <a:pt x="106680" y="77724"/>
                </a:lnTo>
                <a:lnTo>
                  <a:pt x="100584" y="68579"/>
                </a:lnTo>
                <a:lnTo>
                  <a:pt x="96012" y="60959"/>
                </a:lnTo>
                <a:lnTo>
                  <a:pt x="89916" y="56388"/>
                </a:lnTo>
                <a:lnTo>
                  <a:pt x="83820" y="50291"/>
                </a:lnTo>
                <a:lnTo>
                  <a:pt x="79248" y="47244"/>
                </a:lnTo>
                <a:lnTo>
                  <a:pt x="76200" y="44195"/>
                </a:lnTo>
                <a:lnTo>
                  <a:pt x="70104" y="36576"/>
                </a:lnTo>
                <a:lnTo>
                  <a:pt x="70104" y="22859"/>
                </a:lnTo>
                <a:lnTo>
                  <a:pt x="71627" y="16763"/>
                </a:lnTo>
                <a:lnTo>
                  <a:pt x="71627" y="12191"/>
                </a:lnTo>
                <a:lnTo>
                  <a:pt x="68580" y="6095"/>
                </a:lnTo>
                <a:lnTo>
                  <a:pt x="64008" y="1524"/>
                </a:lnTo>
                <a:lnTo>
                  <a:pt x="65532" y="12191"/>
                </a:lnTo>
                <a:lnTo>
                  <a:pt x="64008" y="21335"/>
                </a:lnTo>
                <a:lnTo>
                  <a:pt x="60960" y="28956"/>
                </a:lnTo>
                <a:lnTo>
                  <a:pt x="54863" y="35051"/>
                </a:lnTo>
                <a:lnTo>
                  <a:pt x="53339" y="32003"/>
                </a:lnTo>
                <a:lnTo>
                  <a:pt x="53339" y="25907"/>
                </a:lnTo>
                <a:lnTo>
                  <a:pt x="54863" y="16763"/>
                </a:lnTo>
                <a:lnTo>
                  <a:pt x="56387" y="10668"/>
                </a:lnTo>
                <a:lnTo>
                  <a:pt x="56387" y="6095"/>
                </a:lnTo>
                <a:lnTo>
                  <a:pt x="53339" y="1524"/>
                </a:lnTo>
                <a:lnTo>
                  <a:pt x="51816" y="0"/>
                </a:lnTo>
                <a:lnTo>
                  <a:pt x="51816" y="7619"/>
                </a:lnTo>
                <a:lnTo>
                  <a:pt x="48768" y="18288"/>
                </a:lnTo>
                <a:lnTo>
                  <a:pt x="44196" y="25907"/>
                </a:lnTo>
                <a:lnTo>
                  <a:pt x="39624" y="30479"/>
                </a:lnTo>
                <a:lnTo>
                  <a:pt x="32004" y="32003"/>
                </a:lnTo>
                <a:lnTo>
                  <a:pt x="25908" y="30479"/>
                </a:lnTo>
                <a:lnTo>
                  <a:pt x="19812" y="27432"/>
                </a:lnTo>
                <a:lnTo>
                  <a:pt x="15239" y="25907"/>
                </a:lnTo>
                <a:lnTo>
                  <a:pt x="10668" y="21335"/>
                </a:lnTo>
                <a:lnTo>
                  <a:pt x="6096" y="18288"/>
                </a:lnTo>
                <a:lnTo>
                  <a:pt x="3048" y="13715"/>
                </a:lnTo>
                <a:lnTo>
                  <a:pt x="0" y="10668"/>
                </a:lnTo>
                <a:lnTo>
                  <a:pt x="1524" y="16763"/>
                </a:lnTo>
                <a:lnTo>
                  <a:pt x="3048" y="19812"/>
                </a:lnTo>
                <a:lnTo>
                  <a:pt x="4572" y="24383"/>
                </a:lnTo>
                <a:lnTo>
                  <a:pt x="6096" y="27432"/>
                </a:lnTo>
                <a:lnTo>
                  <a:pt x="10668" y="30479"/>
                </a:lnTo>
                <a:lnTo>
                  <a:pt x="19812" y="33527"/>
                </a:lnTo>
                <a:lnTo>
                  <a:pt x="27432" y="36576"/>
                </a:lnTo>
                <a:lnTo>
                  <a:pt x="32004" y="36576"/>
                </a:lnTo>
                <a:lnTo>
                  <a:pt x="36575" y="38100"/>
                </a:lnTo>
                <a:lnTo>
                  <a:pt x="39624" y="38100"/>
                </a:lnTo>
                <a:lnTo>
                  <a:pt x="45720" y="39624"/>
                </a:lnTo>
                <a:lnTo>
                  <a:pt x="54863" y="42671"/>
                </a:lnTo>
                <a:lnTo>
                  <a:pt x="59436" y="45719"/>
                </a:lnTo>
                <a:lnTo>
                  <a:pt x="65532" y="48768"/>
                </a:lnTo>
                <a:lnTo>
                  <a:pt x="70104" y="53339"/>
                </a:lnTo>
                <a:lnTo>
                  <a:pt x="76200" y="57912"/>
                </a:lnTo>
                <a:lnTo>
                  <a:pt x="86868" y="68579"/>
                </a:lnTo>
                <a:lnTo>
                  <a:pt x="96012" y="83819"/>
                </a:lnTo>
                <a:lnTo>
                  <a:pt x="102108" y="92963"/>
                </a:lnTo>
                <a:lnTo>
                  <a:pt x="111251" y="114299"/>
                </a:lnTo>
                <a:lnTo>
                  <a:pt x="114300" y="123444"/>
                </a:lnTo>
                <a:lnTo>
                  <a:pt x="118872" y="134111"/>
                </a:lnTo>
                <a:lnTo>
                  <a:pt x="123444" y="143256"/>
                </a:lnTo>
                <a:lnTo>
                  <a:pt x="126492" y="152399"/>
                </a:lnTo>
                <a:lnTo>
                  <a:pt x="132587" y="170687"/>
                </a:lnTo>
                <a:lnTo>
                  <a:pt x="141732" y="202691"/>
                </a:lnTo>
                <a:lnTo>
                  <a:pt x="143256" y="213360"/>
                </a:lnTo>
                <a:lnTo>
                  <a:pt x="146304" y="225551"/>
                </a:lnTo>
                <a:lnTo>
                  <a:pt x="149351" y="239268"/>
                </a:lnTo>
                <a:lnTo>
                  <a:pt x="150875" y="252984"/>
                </a:lnTo>
                <a:lnTo>
                  <a:pt x="152400" y="268223"/>
                </a:lnTo>
                <a:lnTo>
                  <a:pt x="153924" y="284987"/>
                </a:lnTo>
                <a:lnTo>
                  <a:pt x="158496" y="313944"/>
                </a:lnTo>
                <a:lnTo>
                  <a:pt x="161544" y="336803"/>
                </a:lnTo>
                <a:lnTo>
                  <a:pt x="164592" y="352044"/>
                </a:lnTo>
                <a:lnTo>
                  <a:pt x="167639" y="364235"/>
                </a:lnTo>
                <a:lnTo>
                  <a:pt x="173736" y="379475"/>
                </a:lnTo>
                <a:lnTo>
                  <a:pt x="176784" y="384048"/>
                </a:lnTo>
                <a:lnTo>
                  <a:pt x="179832" y="390144"/>
                </a:lnTo>
                <a:lnTo>
                  <a:pt x="179832" y="393191"/>
                </a:lnTo>
                <a:lnTo>
                  <a:pt x="182880" y="397763"/>
                </a:lnTo>
                <a:lnTo>
                  <a:pt x="184404" y="403860"/>
                </a:lnTo>
                <a:lnTo>
                  <a:pt x="185927" y="409956"/>
                </a:lnTo>
                <a:lnTo>
                  <a:pt x="188975" y="417575"/>
                </a:lnTo>
                <a:lnTo>
                  <a:pt x="190500" y="425196"/>
                </a:lnTo>
                <a:lnTo>
                  <a:pt x="193548" y="432815"/>
                </a:lnTo>
                <a:lnTo>
                  <a:pt x="196596" y="441960"/>
                </a:lnTo>
                <a:lnTo>
                  <a:pt x="201168" y="449579"/>
                </a:lnTo>
                <a:lnTo>
                  <a:pt x="204216" y="455675"/>
                </a:lnTo>
                <a:lnTo>
                  <a:pt x="208787" y="461772"/>
                </a:lnTo>
                <a:lnTo>
                  <a:pt x="211836" y="466344"/>
                </a:lnTo>
                <a:lnTo>
                  <a:pt x="216408" y="470915"/>
                </a:lnTo>
                <a:lnTo>
                  <a:pt x="222504" y="472439"/>
                </a:lnTo>
                <a:lnTo>
                  <a:pt x="227075" y="472439"/>
                </a:lnTo>
                <a:lnTo>
                  <a:pt x="231648" y="470915"/>
                </a:lnTo>
                <a:lnTo>
                  <a:pt x="233172" y="469391"/>
                </a:lnTo>
                <a:lnTo>
                  <a:pt x="231648" y="464820"/>
                </a:lnTo>
                <a:lnTo>
                  <a:pt x="231648" y="458723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9" name="object 659"/>
          <p:cNvSpPr/>
          <p:nvPr/>
        </p:nvSpPr>
        <p:spPr>
          <a:xfrm>
            <a:off x="8704085" y="6989585"/>
            <a:ext cx="67056" cy="117348"/>
          </a:xfrm>
          <a:custGeom>
            <a:avLst/>
            <a:gdLst/>
            <a:ahLst/>
            <a:cxnLst/>
            <a:rect l="l" t="t" r="r" b="b"/>
            <a:pathLst>
              <a:path w="67056" h="117348">
                <a:moveTo>
                  <a:pt x="19812" y="3048"/>
                </a:moveTo>
                <a:lnTo>
                  <a:pt x="24384" y="0"/>
                </a:lnTo>
                <a:lnTo>
                  <a:pt x="32003" y="0"/>
                </a:lnTo>
                <a:lnTo>
                  <a:pt x="35051" y="1524"/>
                </a:lnTo>
                <a:lnTo>
                  <a:pt x="44196" y="10667"/>
                </a:lnTo>
                <a:lnTo>
                  <a:pt x="47244" y="16764"/>
                </a:lnTo>
                <a:lnTo>
                  <a:pt x="48768" y="21336"/>
                </a:lnTo>
                <a:lnTo>
                  <a:pt x="51815" y="27431"/>
                </a:lnTo>
                <a:lnTo>
                  <a:pt x="53339" y="33527"/>
                </a:lnTo>
                <a:lnTo>
                  <a:pt x="54864" y="39624"/>
                </a:lnTo>
                <a:lnTo>
                  <a:pt x="56388" y="45719"/>
                </a:lnTo>
                <a:lnTo>
                  <a:pt x="59436" y="51815"/>
                </a:lnTo>
                <a:lnTo>
                  <a:pt x="60960" y="56388"/>
                </a:lnTo>
                <a:lnTo>
                  <a:pt x="60960" y="59436"/>
                </a:lnTo>
                <a:lnTo>
                  <a:pt x="62484" y="62484"/>
                </a:lnTo>
                <a:lnTo>
                  <a:pt x="64008" y="65531"/>
                </a:lnTo>
                <a:lnTo>
                  <a:pt x="65532" y="68579"/>
                </a:lnTo>
                <a:lnTo>
                  <a:pt x="67056" y="71627"/>
                </a:lnTo>
                <a:lnTo>
                  <a:pt x="67056" y="79248"/>
                </a:lnTo>
                <a:lnTo>
                  <a:pt x="65532" y="83819"/>
                </a:lnTo>
                <a:lnTo>
                  <a:pt x="62484" y="86867"/>
                </a:lnTo>
                <a:lnTo>
                  <a:pt x="59436" y="91439"/>
                </a:lnTo>
                <a:lnTo>
                  <a:pt x="53339" y="97536"/>
                </a:lnTo>
                <a:lnTo>
                  <a:pt x="50291" y="102107"/>
                </a:lnTo>
                <a:lnTo>
                  <a:pt x="45720" y="105155"/>
                </a:lnTo>
                <a:lnTo>
                  <a:pt x="42672" y="106679"/>
                </a:lnTo>
                <a:lnTo>
                  <a:pt x="38100" y="109727"/>
                </a:lnTo>
                <a:lnTo>
                  <a:pt x="32003" y="112776"/>
                </a:lnTo>
                <a:lnTo>
                  <a:pt x="27432" y="117348"/>
                </a:lnTo>
                <a:lnTo>
                  <a:pt x="21336" y="117348"/>
                </a:lnTo>
                <a:lnTo>
                  <a:pt x="19812" y="115824"/>
                </a:lnTo>
                <a:lnTo>
                  <a:pt x="19812" y="111251"/>
                </a:lnTo>
                <a:lnTo>
                  <a:pt x="16764" y="114300"/>
                </a:lnTo>
                <a:lnTo>
                  <a:pt x="15239" y="115824"/>
                </a:lnTo>
                <a:lnTo>
                  <a:pt x="10668" y="115824"/>
                </a:lnTo>
                <a:lnTo>
                  <a:pt x="7620" y="114300"/>
                </a:lnTo>
                <a:lnTo>
                  <a:pt x="7620" y="112776"/>
                </a:lnTo>
                <a:lnTo>
                  <a:pt x="6096" y="111251"/>
                </a:lnTo>
                <a:lnTo>
                  <a:pt x="7620" y="106679"/>
                </a:lnTo>
                <a:lnTo>
                  <a:pt x="4572" y="109727"/>
                </a:lnTo>
                <a:lnTo>
                  <a:pt x="1524" y="108203"/>
                </a:lnTo>
                <a:lnTo>
                  <a:pt x="1524" y="100584"/>
                </a:lnTo>
                <a:lnTo>
                  <a:pt x="0" y="99060"/>
                </a:lnTo>
                <a:lnTo>
                  <a:pt x="0" y="91439"/>
                </a:lnTo>
                <a:lnTo>
                  <a:pt x="3048" y="80772"/>
                </a:lnTo>
                <a:lnTo>
                  <a:pt x="6096" y="73151"/>
                </a:lnTo>
                <a:lnTo>
                  <a:pt x="6096" y="45719"/>
                </a:lnTo>
                <a:lnTo>
                  <a:pt x="4572" y="39624"/>
                </a:lnTo>
                <a:lnTo>
                  <a:pt x="4572" y="33527"/>
                </a:lnTo>
                <a:lnTo>
                  <a:pt x="3048" y="28955"/>
                </a:lnTo>
                <a:lnTo>
                  <a:pt x="4572" y="24384"/>
                </a:lnTo>
                <a:lnTo>
                  <a:pt x="6096" y="18288"/>
                </a:lnTo>
                <a:lnTo>
                  <a:pt x="9144" y="13715"/>
                </a:lnTo>
                <a:lnTo>
                  <a:pt x="13715" y="7619"/>
                </a:lnTo>
                <a:lnTo>
                  <a:pt x="19812" y="3048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0" name="object 660"/>
          <p:cNvSpPr/>
          <p:nvPr/>
        </p:nvSpPr>
        <p:spPr>
          <a:xfrm>
            <a:off x="8722373" y="7004824"/>
            <a:ext cx="48768" cy="70104"/>
          </a:xfrm>
          <a:custGeom>
            <a:avLst/>
            <a:gdLst/>
            <a:ahLst/>
            <a:cxnLst/>
            <a:rect l="l" t="t" r="r" b="b"/>
            <a:pathLst>
              <a:path w="48768" h="70104">
                <a:moveTo>
                  <a:pt x="30480" y="0"/>
                </a:moveTo>
                <a:lnTo>
                  <a:pt x="32003" y="4573"/>
                </a:lnTo>
                <a:lnTo>
                  <a:pt x="33527" y="10668"/>
                </a:lnTo>
                <a:lnTo>
                  <a:pt x="36576" y="16764"/>
                </a:lnTo>
                <a:lnTo>
                  <a:pt x="38100" y="22861"/>
                </a:lnTo>
                <a:lnTo>
                  <a:pt x="39624" y="28956"/>
                </a:lnTo>
                <a:lnTo>
                  <a:pt x="41148" y="35052"/>
                </a:lnTo>
                <a:lnTo>
                  <a:pt x="42672" y="39625"/>
                </a:lnTo>
                <a:lnTo>
                  <a:pt x="45720" y="45721"/>
                </a:lnTo>
                <a:lnTo>
                  <a:pt x="47244" y="48768"/>
                </a:lnTo>
                <a:lnTo>
                  <a:pt x="47244" y="51816"/>
                </a:lnTo>
                <a:lnTo>
                  <a:pt x="48768" y="54864"/>
                </a:lnTo>
                <a:lnTo>
                  <a:pt x="48768" y="62485"/>
                </a:lnTo>
                <a:lnTo>
                  <a:pt x="47244" y="67056"/>
                </a:lnTo>
                <a:lnTo>
                  <a:pt x="45720" y="70104"/>
                </a:lnTo>
                <a:lnTo>
                  <a:pt x="45720" y="65533"/>
                </a:lnTo>
                <a:lnTo>
                  <a:pt x="44196" y="62485"/>
                </a:lnTo>
                <a:lnTo>
                  <a:pt x="42672" y="57912"/>
                </a:lnTo>
                <a:lnTo>
                  <a:pt x="41148" y="54864"/>
                </a:lnTo>
                <a:lnTo>
                  <a:pt x="39624" y="53340"/>
                </a:lnTo>
                <a:lnTo>
                  <a:pt x="39624" y="51816"/>
                </a:lnTo>
                <a:lnTo>
                  <a:pt x="38100" y="51816"/>
                </a:lnTo>
                <a:lnTo>
                  <a:pt x="36576" y="50292"/>
                </a:lnTo>
                <a:lnTo>
                  <a:pt x="33527" y="50292"/>
                </a:lnTo>
                <a:lnTo>
                  <a:pt x="30480" y="51816"/>
                </a:lnTo>
                <a:lnTo>
                  <a:pt x="27432" y="54864"/>
                </a:lnTo>
                <a:lnTo>
                  <a:pt x="30480" y="50292"/>
                </a:lnTo>
                <a:lnTo>
                  <a:pt x="32003" y="45721"/>
                </a:lnTo>
                <a:lnTo>
                  <a:pt x="35051" y="36576"/>
                </a:lnTo>
                <a:lnTo>
                  <a:pt x="33527" y="39625"/>
                </a:lnTo>
                <a:lnTo>
                  <a:pt x="30480" y="41149"/>
                </a:lnTo>
                <a:lnTo>
                  <a:pt x="28956" y="44197"/>
                </a:lnTo>
                <a:lnTo>
                  <a:pt x="25908" y="47245"/>
                </a:lnTo>
                <a:lnTo>
                  <a:pt x="22860" y="48768"/>
                </a:lnTo>
                <a:lnTo>
                  <a:pt x="18288" y="51816"/>
                </a:lnTo>
                <a:lnTo>
                  <a:pt x="15239" y="53340"/>
                </a:lnTo>
                <a:lnTo>
                  <a:pt x="12192" y="53340"/>
                </a:lnTo>
                <a:lnTo>
                  <a:pt x="15239" y="48768"/>
                </a:lnTo>
                <a:lnTo>
                  <a:pt x="21336" y="42673"/>
                </a:lnTo>
                <a:lnTo>
                  <a:pt x="25908" y="35052"/>
                </a:lnTo>
                <a:lnTo>
                  <a:pt x="28956" y="27433"/>
                </a:lnTo>
                <a:lnTo>
                  <a:pt x="30480" y="24385"/>
                </a:lnTo>
                <a:lnTo>
                  <a:pt x="28956" y="22861"/>
                </a:lnTo>
                <a:lnTo>
                  <a:pt x="25908" y="25909"/>
                </a:lnTo>
                <a:lnTo>
                  <a:pt x="22860" y="30480"/>
                </a:lnTo>
                <a:lnTo>
                  <a:pt x="18288" y="35052"/>
                </a:lnTo>
                <a:lnTo>
                  <a:pt x="9144" y="39625"/>
                </a:lnTo>
                <a:lnTo>
                  <a:pt x="3048" y="39625"/>
                </a:lnTo>
                <a:lnTo>
                  <a:pt x="0" y="38100"/>
                </a:lnTo>
                <a:lnTo>
                  <a:pt x="3048" y="36576"/>
                </a:lnTo>
                <a:lnTo>
                  <a:pt x="7620" y="33528"/>
                </a:lnTo>
                <a:lnTo>
                  <a:pt x="13715" y="30480"/>
                </a:lnTo>
                <a:lnTo>
                  <a:pt x="24384" y="19812"/>
                </a:lnTo>
                <a:lnTo>
                  <a:pt x="28956" y="13716"/>
                </a:lnTo>
                <a:lnTo>
                  <a:pt x="30480" y="6097"/>
                </a:lnTo>
                <a:lnTo>
                  <a:pt x="3048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1" name="object 661"/>
          <p:cNvSpPr/>
          <p:nvPr/>
        </p:nvSpPr>
        <p:spPr>
          <a:xfrm>
            <a:off x="8723897" y="7082549"/>
            <a:ext cx="18288" cy="25908"/>
          </a:xfrm>
          <a:custGeom>
            <a:avLst/>
            <a:gdLst/>
            <a:ahLst/>
            <a:cxnLst/>
            <a:rect l="l" t="t" r="r" b="b"/>
            <a:pathLst>
              <a:path w="18288" h="25908">
                <a:moveTo>
                  <a:pt x="1524" y="18287"/>
                </a:moveTo>
                <a:lnTo>
                  <a:pt x="0" y="21336"/>
                </a:lnTo>
                <a:lnTo>
                  <a:pt x="1524" y="24384"/>
                </a:lnTo>
                <a:lnTo>
                  <a:pt x="3048" y="24384"/>
                </a:lnTo>
                <a:lnTo>
                  <a:pt x="6096" y="25908"/>
                </a:lnTo>
                <a:lnTo>
                  <a:pt x="7620" y="24384"/>
                </a:lnTo>
                <a:lnTo>
                  <a:pt x="13715" y="21336"/>
                </a:lnTo>
                <a:lnTo>
                  <a:pt x="18288" y="12191"/>
                </a:lnTo>
                <a:lnTo>
                  <a:pt x="18288" y="6096"/>
                </a:lnTo>
                <a:lnTo>
                  <a:pt x="15239" y="1524"/>
                </a:lnTo>
                <a:lnTo>
                  <a:pt x="12191" y="0"/>
                </a:lnTo>
                <a:lnTo>
                  <a:pt x="9144" y="0"/>
                </a:lnTo>
                <a:lnTo>
                  <a:pt x="6096" y="4572"/>
                </a:lnTo>
                <a:lnTo>
                  <a:pt x="4572" y="12191"/>
                </a:lnTo>
                <a:lnTo>
                  <a:pt x="1524" y="18287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2" name="object 662"/>
          <p:cNvSpPr/>
          <p:nvPr/>
        </p:nvSpPr>
        <p:spPr>
          <a:xfrm>
            <a:off x="8707133" y="7074928"/>
            <a:ext cx="12191" cy="24384"/>
          </a:xfrm>
          <a:custGeom>
            <a:avLst/>
            <a:gdLst/>
            <a:ahLst/>
            <a:cxnLst/>
            <a:rect l="l" t="t" r="r" b="b"/>
            <a:pathLst>
              <a:path w="12191" h="24384">
                <a:moveTo>
                  <a:pt x="1524" y="15241"/>
                </a:moveTo>
                <a:lnTo>
                  <a:pt x="0" y="19812"/>
                </a:lnTo>
                <a:lnTo>
                  <a:pt x="0" y="22860"/>
                </a:lnTo>
                <a:lnTo>
                  <a:pt x="3048" y="24384"/>
                </a:lnTo>
                <a:lnTo>
                  <a:pt x="6096" y="21336"/>
                </a:lnTo>
                <a:lnTo>
                  <a:pt x="9143" y="15241"/>
                </a:lnTo>
                <a:lnTo>
                  <a:pt x="10667" y="9145"/>
                </a:lnTo>
                <a:lnTo>
                  <a:pt x="12191" y="3048"/>
                </a:lnTo>
                <a:lnTo>
                  <a:pt x="10667" y="0"/>
                </a:lnTo>
                <a:lnTo>
                  <a:pt x="7620" y="1524"/>
                </a:lnTo>
                <a:lnTo>
                  <a:pt x="4572" y="4572"/>
                </a:lnTo>
                <a:lnTo>
                  <a:pt x="1524" y="10669"/>
                </a:lnTo>
                <a:lnTo>
                  <a:pt x="1524" y="15241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3" name="object 663"/>
          <p:cNvSpPr/>
          <p:nvPr/>
        </p:nvSpPr>
        <p:spPr>
          <a:xfrm>
            <a:off x="8711705" y="7082549"/>
            <a:ext cx="15240" cy="22860"/>
          </a:xfrm>
          <a:custGeom>
            <a:avLst/>
            <a:gdLst/>
            <a:ahLst/>
            <a:cxnLst/>
            <a:rect l="l" t="t" r="r" b="b"/>
            <a:pathLst>
              <a:path w="15240" h="22860">
                <a:moveTo>
                  <a:pt x="1524" y="13715"/>
                </a:moveTo>
                <a:lnTo>
                  <a:pt x="0" y="16763"/>
                </a:lnTo>
                <a:lnTo>
                  <a:pt x="0" y="19812"/>
                </a:lnTo>
                <a:lnTo>
                  <a:pt x="1524" y="21336"/>
                </a:lnTo>
                <a:lnTo>
                  <a:pt x="3048" y="22860"/>
                </a:lnTo>
                <a:lnTo>
                  <a:pt x="7619" y="22860"/>
                </a:lnTo>
                <a:lnTo>
                  <a:pt x="10668" y="21336"/>
                </a:lnTo>
                <a:lnTo>
                  <a:pt x="13716" y="18287"/>
                </a:lnTo>
                <a:lnTo>
                  <a:pt x="15240" y="9143"/>
                </a:lnTo>
                <a:lnTo>
                  <a:pt x="15240" y="1524"/>
                </a:lnTo>
                <a:lnTo>
                  <a:pt x="10668" y="0"/>
                </a:lnTo>
                <a:lnTo>
                  <a:pt x="1524" y="13715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4" name="object 664"/>
          <p:cNvSpPr/>
          <p:nvPr/>
        </p:nvSpPr>
        <p:spPr>
          <a:xfrm>
            <a:off x="8708657" y="6913385"/>
            <a:ext cx="74676" cy="115824"/>
          </a:xfrm>
          <a:custGeom>
            <a:avLst/>
            <a:gdLst/>
            <a:ahLst/>
            <a:cxnLst/>
            <a:rect l="l" t="t" r="r" b="b"/>
            <a:pathLst>
              <a:path w="74676" h="115824">
                <a:moveTo>
                  <a:pt x="54864" y="1524"/>
                </a:moveTo>
                <a:lnTo>
                  <a:pt x="64008" y="4572"/>
                </a:lnTo>
                <a:lnTo>
                  <a:pt x="68579" y="7619"/>
                </a:lnTo>
                <a:lnTo>
                  <a:pt x="71628" y="12191"/>
                </a:lnTo>
                <a:lnTo>
                  <a:pt x="74676" y="21336"/>
                </a:lnTo>
                <a:lnTo>
                  <a:pt x="74676" y="27431"/>
                </a:lnTo>
                <a:lnTo>
                  <a:pt x="73152" y="33527"/>
                </a:lnTo>
                <a:lnTo>
                  <a:pt x="60960" y="60960"/>
                </a:lnTo>
                <a:lnTo>
                  <a:pt x="54864" y="73151"/>
                </a:lnTo>
                <a:lnTo>
                  <a:pt x="50292" y="80772"/>
                </a:lnTo>
                <a:lnTo>
                  <a:pt x="48767" y="85343"/>
                </a:lnTo>
                <a:lnTo>
                  <a:pt x="47243" y="91439"/>
                </a:lnTo>
                <a:lnTo>
                  <a:pt x="44196" y="97536"/>
                </a:lnTo>
                <a:lnTo>
                  <a:pt x="39624" y="103631"/>
                </a:lnTo>
                <a:lnTo>
                  <a:pt x="36576" y="108203"/>
                </a:lnTo>
                <a:lnTo>
                  <a:pt x="30479" y="112776"/>
                </a:lnTo>
                <a:lnTo>
                  <a:pt x="22860" y="115824"/>
                </a:lnTo>
                <a:lnTo>
                  <a:pt x="15240" y="115824"/>
                </a:lnTo>
                <a:lnTo>
                  <a:pt x="3048" y="109727"/>
                </a:lnTo>
                <a:lnTo>
                  <a:pt x="1524" y="106679"/>
                </a:lnTo>
                <a:lnTo>
                  <a:pt x="0" y="102107"/>
                </a:lnTo>
                <a:lnTo>
                  <a:pt x="0" y="96012"/>
                </a:lnTo>
                <a:lnTo>
                  <a:pt x="3048" y="83819"/>
                </a:lnTo>
                <a:lnTo>
                  <a:pt x="6096" y="79248"/>
                </a:lnTo>
                <a:lnTo>
                  <a:pt x="9143" y="65531"/>
                </a:lnTo>
                <a:lnTo>
                  <a:pt x="13716" y="50291"/>
                </a:lnTo>
                <a:lnTo>
                  <a:pt x="18288" y="36576"/>
                </a:lnTo>
                <a:lnTo>
                  <a:pt x="21336" y="25907"/>
                </a:lnTo>
                <a:lnTo>
                  <a:pt x="22860" y="21336"/>
                </a:lnTo>
                <a:lnTo>
                  <a:pt x="24384" y="16764"/>
                </a:lnTo>
                <a:lnTo>
                  <a:pt x="38100" y="3048"/>
                </a:lnTo>
                <a:lnTo>
                  <a:pt x="44196" y="1524"/>
                </a:lnTo>
                <a:lnTo>
                  <a:pt x="48767" y="0"/>
                </a:lnTo>
                <a:lnTo>
                  <a:pt x="54864" y="1524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5" name="object 665"/>
          <p:cNvSpPr/>
          <p:nvPr/>
        </p:nvSpPr>
        <p:spPr>
          <a:xfrm>
            <a:off x="8725421" y="6914909"/>
            <a:ext cx="59436" cy="114300"/>
          </a:xfrm>
          <a:custGeom>
            <a:avLst/>
            <a:gdLst/>
            <a:ahLst/>
            <a:cxnLst/>
            <a:rect l="l" t="t" r="r" b="b"/>
            <a:pathLst>
              <a:path w="59436" h="114300">
                <a:moveTo>
                  <a:pt x="0" y="114300"/>
                </a:moveTo>
                <a:lnTo>
                  <a:pt x="7620" y="114300"/>
                </a:lnTo>
                <a:lnTo>
                  <a:pt x="13715" y="111252"/>
                </a:lnTo>
                <a:lnTo>
                  <a:pt x="19812" y="106679"/>
                </a:lnTo>
                <a:lnTo>
                  <a:pt x="24384" y="102107"/>
                </a:lnTo>
                <a:lnTo>
                  <a:pt x="28955" y="96012"/>
                </a:lnTo>
                <a:lnTo>
                  <a:pt x="30479" y="89915"/>
                </a:lnTo>
                <a:lnTo>
                  <a:pt x="33528" y="83819"/>
                </a:lnTo>
                <a:lnTo>
                  <a:pt x="35052" y="79248"/>
                </a:lnTo>
                <a:lnTo>
                  <a:pt x="38100" y="70103"/>
                </a:lnTo>
                <a:lnTo>
                  <a:pt x="44196" y="59436"/>
                </a:lnTo>
                <a:lnTo>
                  <a:pt x="51815" y="45719"/>
                </a:lnTo>
                <a:lnTo>
                  <a:pt x="56388" y="32003"/>
                </a:lnTo>
                <a:lnTo>
                  <a:pt x="57912" y="24383"/>
                </a:lnTo>
                <a:lnTo>
                  <a:pt x="59436" y="19812"/>
                </a:lnTo>
                <a:lnTo>
                  <a:pt x="57912" y="15240"/>
                </a:lnTo>
                <a:lnTo>
                  <a:pt x="51815" y="6095"/>
                </a:lnTo>
                <a:lnTo>
                  <a:pt x="47244" y="3048"/>
                </a:lnTo>
                <a:lnTo>
                  <a:pt x="42672" y="1524"/>
                </a:lnTo>
                <a:lnTo>
                  <a:pt x="39624" y="0"/>
                </a:lnTo>
                <a:lnTo>
                  <a:pt x="42672" y="3048"/>
                </a:lnTo>
                <a:lnTo>
                  <a:pt x="44196" y="6095"/>
                </a:lnTo>
                <a:lnTo>
                  <a:pt x="47244" y="9143"/>
                </a:lnTo>
                <a:lnTo>
                  <a:pt x="48767" y="12191"/>
                </a:lnTo>
                <a:lnTo>
                  <a:pt x="50291" y="16764"/>
                </a:lnTo>
                <a:lnTo>
                  <a:pt x="50291" y="21336"/>
                </a:lnTo>
                <a:lnTo>
                  <a:pt x="48767" y="25907"/>
                </a:lnTo>
                <a:lnTo>
                  <a:pt x="45720" y="30479"/>
                </a:lnTo>
                <a:lnTo>
                  <a:pt x="41148" y="38100"/>
                </a:lnTo>
                <a:lnTo>
                  <a:pt x="41148" y="47243"/>
                </a:lnTo>
                <a:lnTo>
                  <a:pt x="38100" y="54864"/>
                </a:lnTo>
                <a:lnTo>
                  <a:pt x="35052" y="59436"/>
                </a:lnTo>
                <a:lnTo>
                  <a:pt x="32003" y="67055"/>
                </a:lnTo>
                <a:lnTo>
                  <a:pt x="30479" y="76200"/>
                </a:lnTo>
                <a:lnTo>
                  <a:pt x="27432" y="83819"/>
                </a:lnTo>
                <a:lnTo>
                  <a:pt x="24384" y="92964"/>
                </a:lnTo>
                <a:lnTo>
                  <a:pt x="18288" y="102107"/>
                </a:lnTo>
                <a:lnTo>
                  <a:pt x="10667" y="108203"/>
                </a:lnTo>
                <a:lnTo>
                  <a:pt x="0" y="11430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6" name="object 666"/>
          <p:cNvSpPr/>
          <p:nvPr/>
        </p:nvSpPr>
        <p:spPr>
          <a:xfrm>
            <a:off x="8716276" y="6800609"/>
            <a:ext cx="73153" cy="149352"/>
          </a:xfrm>
          <a:custGeom>
            <a:avLst/>
            <a:gdLst/>
            <a:ahLst/>
            <a:cxnLst/>
            <a:rect l="l" t="t" r="r" b="b"/>
            <a:pathLst>
              <a:path w="73153" h="149352">
                <a:moveTo>
                  <a:pt x="56389" y="149352"/>
                </a:moveTo>
                <a:lnTo>
                  <a:pt x="62485" y="146303"/>
                </a:lnTo>
                <a:lnTo>
                  <a:pt x="67057" y="141731"/>
                </a:lnTo>
                <a:lnTo>
                  <a:pt x="70105" y="135636"/>
                </a:lnTo>
                <a:lnTo>
                  <a:pt x="71629" y="129540"/>
                </a:lnTo>
                <a:lnTo>
                  <a:pt x="73153" y="124967"/>
                </a:lnTo>
                <a:lnTo>
                  <a:pt x="73153" y="112776"/>
                </a:lnTo>
                <a:lnTo>
                  <a:pt x="71629" y="108203"/>
                </a:lnTo>
                <a:lnTo>
                  <a:pt x="70105" y="100583"/>
                </a:lnTo>
                <a:lnTo>
                  <a:pt x="68581" y="92964"/>
                </a:lnTo>
                <a:lnTo>
                  <a:pt x="53341" y="39624"/>
                </a:lnTo>
                <a:lnTo>
                  <a:pt x="48769" y="32003"/>
                </a:lnTo>
                <a:lnTo>
                  <a:pt x="45721" y="25907"/>
                </a:lnTo>
                <a:lnTo>
                  <a:pt x="44197" y="18288"/>
                </a:lnTo>
                <a:lnTo>
                  <a:pt x="39624" y="13715"/>
                </a:lnTo>
                <a:lnTo>
                  <a:pt x="36577" y="7619"/>
                </a:lnTo>
                <a:lnTo>
                  <a:pt x="33529" y="4571"/>
                </a:lnTo>
                <a:lnTo>
                  <a:pt x="28957" y="1524"/>
                </a:lnTo>
                <a:lnTo>
                  <a:pt x="24385" y="0"/>
                </a:lnTo>
                <a:lnTo>
                  <a:pt x="18289" y="1524"/>
                </a:lnTo>
                <a:lnTo>
                  <a:pt x="13717" y="1524"/>
                </a:lnTo>
                <a:lnTo>
                  <a:pt x="10669" y="4571"/>
                </a:lnTo>
                <a:lnTo>
                  <a:pt x="9145" y="4571"/>
                </a:lnTo>
                <a:lnTo>
                  <a:pt x="4573" y="9143"/>
                </a:lnTo>
                <a:lnTo>
                  <a:pt x="0" y="12191"/>
                </a:lnTo>
                <a:lnTo>
                  <a:pt x="4573" y="9143"/>
                </a:lnTo>
                <a:lnTo>
                  <a:pt x="9145" y="7619"/>
                </a:lnTo>
                <a:lnTo>
                  <a:pt x="16765" y="7619"/>
                </a:lnTo>
                <a:lnTo>
                  <a:pt x="21336" y="9143"/>
                </a:lnTo>
                <a:lnTo>
                  <a:pt x="24385" y="10667"/>
                </a:lnTo>
                <a:lnTo>
                  <a:pt x="28957" y="13715"/>
                </a:lnTo>
                <a:lnTo>
                  <a:pt x="32005" y="19812"/>
                </a:lnTo>
                <a:lnTo>
                  <a:pt x="35053" y="24383"/>
                </a:lnTo>
                <a:lnTo>
                  <a:pt x="39624" y="28955"/>
                </a:lnTo>
                <a:lnTo>
                  <a:pt x="41148" y="33527"/>
                </a:lnTo>
                <a:lnTo>
                  <a:pt x="44197" y="36576"/>
                </a:lnTo>
                <a:lnTo>
                  <a:pt x="45721" y="41148"/>
                </a:lnTo>
                <a:lnTo>
                  <a:pt x="47245" y="45719"/>
                </a:lnTo>
                <a:lnTo>
                  <a:pt x="47245" y="62483"/>
                </a:lnTo>
                <a:lnTo>
                  <a:pt x="48769" y="65531"/>
                </a:lnTo>
                <a:lnTo>
                  <a:pt x="48769" y="71627"/>
                </a:lnTo>
                <a:lnTo>
                  <a:pt x="50293" y="73152"/>
                </a:lnTo>
                <a:lnTo>
                  <a:pt x="51817" y="76200"/>
                </a:lnTo>
                <a:lnTo>
                  <a:pt x="54865" y="77724"/>
                </a:lnTo>
                <a:lnTo>
                  <a:pt x="56389" y="80771"/>
                </a:lnTo>
                <a:lnTo>
                  <a:pt x="59436" y="85343"/>
                </a:lnTo>
                <a:lnTo>
                  <a:pt x="64009" y="92964"/>
                </a:lnTo>
                <a:lnTo>
                  <a:pt x="65533" y="102107"/>
                </a:lnTo>
                <a:lnTo>
                  <a:pt x="67057" y="112776"/>
                </a:lnTo>
                <a:lnTo>
                  <a:pt x="65533" y="124967"/>
                </a:lnTo>
                <a:lnTo>
                  <a:pt x="62485" y="135636"/>
                </a:lnTo>
                <a:lnTo>
                  <a:pt x="56389" y="149352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7" name="object 667"/>
          <p:cNvSpPr/>
          <p:nvPr/>
        </p:nvSpPr>
        <p:spPr>
          <a:xfrm>
            <a:off x="8696465" y="6809752"/>
            <a:ext cx="83820" cy="150876"/>
          </a:xfrm>
          <a:custGeom>
            <a:avLst/>
            <a:gdLst/>
            <a:ahLst/>
            <a:cxnLst/>
            <a:rect l="l" t="t" r="r" b="b"/>
            <a:pathLst>
              <a:path w="83820" h="150876">
                <a:moveTo>
                  <a:pt x="30480" y="0"/>
                </a:moveTo>
                <a:lnTo>
                  <a:pt x="41147" y="0"/>
                </a:lnTo>
                <a:lnTo>
                  <a:pt x="48768" y="7621"/>
                </a:lnTo>
                <a:lnTo>
                  <a:pt x="54864" y="16764"/>
                </a:lnTo>
                <a:lnTo>
                  <a:pt x="57911" y="24384"/>
                </a:lnTo>
                <a:lnTo>
                  <a:pt x="60959" y="30481"/>
                </a:lnTo>
                <a:lnTo>
                  <a:pt x="64008" y="38100"/>
                </a:lnTo>
                <a:lnTo>
                  <a:pt x="70104" y="59436"/>
                </a:lnTo>
                <a:lnTo>
                  <a:pt x="74676" y="70105"/>
                </a:lnTo>
                <a:lnTo>
                  <a:pt x="76200" y="80772"/>
                </a:lnTo>
                <a:lnTo>
                  <a:pt x="79247" y="91440"/>
                </a:lnTo>
                <a:lnTo>
                  <a:pt x="82296" y="100584"/>
                </a:lnTo>
                <a:lnTo>
                  <a:pt x="82296" y="106681"/>
                </a:lnTo>
                <a:lnTo>
                  <a:pt x="83820" y="112776"/>
                </a:lnTo>
                <a:lnTo>
                  <a:pt x="83820" y="123445"/>
                </a:lnTo>
                <a:lnTo>
                  <a:pt x="82296" y="129540"/>
                </a:lnTo>
                <a:lnTo>
                  <a:pt x="80771" y="134112"/>
                </a:lnTo>
                <a:lnTo>
                  <a:pt x="77723" y="140209"/>
                </a:lnTo>
                <a:lnTo>
                  <a:pt x="73152" y="144781"/>
                </a:lnTo>
                <a:lnTo>
                  <a:pt x="67056" y="149352"/>
                </a:lnTo>
                <a:lnTo>
                  <a:pt x="59435" y="150876"/>
                </a:lnTo>
                <a:lnTo>
                  <a:pt x="53340" y="150876"/>
                </a:lnTo>
                <a:lnTo>
                  <a:pt x="48768" y="149352"/>
                </a:lnTo>
                <a:lnTo>
                  <a:pt x="42671" y="144781"/>
                </a:lnTo>
                <a:lnTo>
                  <a:pt x="38100" y="138684"/>
                </a:lnTo>
                <a:lnTo>
                  <a:pt x="33528" y="134112"/>
                </a:lnTo>
                <a:lnTo>
                  <a:pt x="30480" y="126493"/>
                </a:lnTo>
                <a:lnTo>
                  <a:pt x="28956" y="120397"/>
                </a:lnTo>
                <a:lnTo>
                  <a:pt x="25908" y="114300"/>
                </a:lnTo>
                <a:lnTo>
                  <a:pt x="22859" y="108205"/>
                </a:lnTo>
                <a:lnTo>
                  <a:pt x="19811" y="103633"/>
                </a:lnTo>
                <a:lnTo>
                  <a:pt x="16764" y="97536"/>
                </a:lnTo>
                <a:lnTo>
                  <a:pt x="12192" y="92964"/>
                </a:lnTo>
                <a:lnTo>
                  <a:pt x="6096" y="83821"/>
                </a:lnTo>
                <a:lnTo>
                  <a:pt x="4571" y="79248"/>
                </a:lnTo>
                <a:lnTo>
                  <a:pt x="0" y="70105"/>
                </a:lnTo>
                <a:lnTo>
                  <a:pt x="0" y="57912"/>
                </a:lnTo>
                <a:lnTo>
                  <a:pt x="3047" y="44197"/>
                </a:lnTo>
                <a:lnTo>
                  <a:pt x="7620" y="32005"/>
                </a:lnTo>
                <a:lnTo>
                  <a:pt x="13716" y="19812"/>
                </a:lnTo>
                <a:lnTo>
                  <a:pt x="21335" y="10669"/>
                </a:lnTo>
                <a:lnTo>
                  <a:pt x="25908" y="3048"/>
                </a:lnTo>
                <a:lnTo>
                  <a:pt x="30480" y="0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8" name="object 668"/>
          <p:cNvSpPr/>
          <p:nvPr/>
        </p:nvSpPr>
        <p:spPr>
          <a:xfrm>
            <a:off x="8932685" y="6745745"/>
            <a:ext cx="172212" cy="262128"/>
          </a:xfrm>
          <a:custGeom>
            <a:avLst/>
            <a:gdLst/>
            <a:ahLst/>
            <a:cxnLst/>
            <a:rect l="l" t="t" r="r" b="b"/>
            <a:pathLst>
              <a:path w="172212" h="262128">
                <a:moveTo>
                  <a:pt x="131064" y="9143"/>
                </a:moveTo>
                <a:lnTo>
                  <a:pt x="135636" y="12191"/>
                </a:lnTo>
                <a:lnTo>
                  <a:pt x="140208" y="13716"/>
                </a:lnTo>
                <a:lnTo>
                  <a:pt x="144780" y="16764"/>
                </a:lnTo>
                <a:lnTo>
                  <a:pt x="153924" y="25907"/>
                </a:lnTo>
                <a:lnTo>
                  <a:pt x="158496" y="32004"/>
                </a:lnTo>
                <a:lnTo>
                  <a:pt x="163068" y="39624"/>
                </a:lnTo>
                <a:lnTo>
                  <a:pt x="166115" y="45719"/>
                </a:lnTo>
                <a:lnTo>
                  <a:pt x="169164" y="53340"/>
                </a:lnTo>
                <a:lnTo>
                  <a:pt x="172212" y="62483"/>
                </a:lnTo>
                <a:lnTo>
                  <a:pt x="172212" y="82295"/>
                </a:lnTo>
                <a:lnTo>
                  <a:pt x="170688" y="92964"/>
                </a:lnTo>
                <a:lnTo>
                  <a:pt x="169164" y="103631"/>
                </a:lnTo>
                <a:lnTo>
                  <a:pt x="164591" y="115824"/>
                </a:lnTo>
                <a:lnTo>
                  <a:pt x="158496" y="129540"/>
                </a:lnTo>
                <a:lnTo>
                  <a:pt x="146303" y="152400"/>
                </a:lnTo>
                <a:lnTo>
                  <a:pt x="135636" y="169164"/>
                </a:lnTo>
                <a:lnTo>
                  <a:pt x="124968" y="182879"/>
                </a:lnTo>
                <a:lnTo>
                  <a:pt x="117348" y="195071"/>
                </a:lnTo>
                <a:lnTo>
                  <a:pt x="108203" y="204216"/>
                </a:lnTo>
                <a:lnTo>
                  <a:pt x="102108" y="213359"/>
                </a:lnTo>
                <a:lnTo>
                  <a:pt x="94488" y="224028"/>
                </a:lnTo>
                <a:lnTo>
                  <a:pt x="88391" y="236219"/>
                </a:lnTo>
                <a:lnTo>
                  <a:pt x="80772" y="248412"/>
                </a:lnTo>
                <a:lnTo>
                  <a:pt x="73151" y="256031"/>
                </a:lnTo>
                <a:lnTo>
                  <a:pt x="64008" y="260604"/>
                </a:lnTo>
                <a:lnTo>
                  <a:pt x="54864" y="262128"/>
                </a:lnTo>
                <a:lnTo>
                  <a:pt x="38100" y="262128"/>
                </a:lnTo>
                <a:lnTo>
                  <a:pt x="32003" y="260604"/>
                </a:lnTo>
                <a:lnTo>
                  <a:pt x="27432" y="257555"/>
                </a:lnTo>
                <a:lnTo>
                  <a:pt x="22860" y="256031"/>
                </a:lnTo>
                <a:lnTo>
                  <a:pt x="18288" y="251459"/>
                </a:lnTo>
                <a:lnTo>
                  <a:pt x="12191" y="246888"/>
                </a:lnTo>
                <a:lnTo>
                  <a:pt x="3048" y="234695"/>
                </a:lnTo>
                <a:lnTo>
                  <a:pt x="0" y="227076"/>
                </a:lnTo>
                <a:lnTo>
                  <a:pt x="0" y="210312"/>
                </a:lnTo>
                <a:lnTo>
                  <a:pt x="3048" y="198119"/>
                </a:lnTo>
                <a:lnTo>
                  <a:pt x="4572" y="184404"/>
                </a:lnTo>
                <a:lnTo>
                  <a:pt x="6096" y="169164"/>
                </a:lnTo>
                <a:lnTo>
                  <a:pt x="7620" y="150876"/>
                </a:lnTo>
                <a:lnTo>
                  <a:pt x="9144" y="134112"/>
                </a:lnTo>
                <a:lnTo>
                  <a:pt x="9144" y="88391"/>
                </a:lnTo>
                <a:lnTo>
                  <a:pt x="7620" y="83819"/>
                </a:lnTo>
                <a:lnTo>
                  <a:pt x="7620" y="76200"/>
                </a:lnTo>
                <a:lnTo>
                  <a:pt x="9144" y="68579"/>
                </a:lnTo>
                <a:lnTo>
                  <a:pt x="10668" y="59435"/>
                </a:lnTo>
                <a:lnTo>
                  <a:pt x="12191" y="50291"/>
                </a:lnTo>
                <a:lnTo>
                  <a:pt x="15239" y="41147"/>
                </a:lnTo>
                <a:lnTo>
                  <a:pt x="19812" y="32004"/>
                </a:lnTo>
                <a:lnTo>
                  <a:pt x="25908" y="24383"/>
                </a:lnTo>
                <a:lnTo>
                  <a:pt x="33527" y="16764"/>
                </a:lnTo>
                <a:lnTo>
                  <a:pt x="41148" y="10667"/>
                </a:lnTo>
                <a:lnTo>
                  <a:pt x="51815" y="6095"/>
                </a:lnTo>
                <a:lnTo>
                  <a:pt x="64008" y="1524"/>
                </a:lnTo>
                <a:lnTo>
                  <a:pt x="77724" y="0"/>
                </a:lnTo>
                <a:lnTo>
                  <a:pt x="92964" y="1524"/>
                </a:lnTo>
                <a:lnTo>
                  <a:pt x="111251" y="4571"/>
                </a:lnTo>
                <a:lnTo>
                  <a:pt x="131064" y="9143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9" name="object 669"/>
          <p:cNvSpPr/>
          <p:nvPr/>
        </p:nvSpPr>
        <p:spPr>
          <a:xfrm>
            <a:off x="8932685" y="6767080"/>
            <a:ext cx="27432" cy="219456"/>
          </a:xfrm>
          <a:custGeom>
            <a:avLst/>
            <a:gdLst/>
            <a:ahLst/>
            <a:cxnLst/>
            <a:rect l="l" t="t" r="r" b="b"/>
            <a:pathLst>
              <a:path w="27432" h="219456">
                <a:moveTo>
                  <a:pt x="7620" y="219456"/>
                </a:moveTo>
                <a:lnTo>
                  <a:pt x="4572" y="216408"/>
                </a:lnTo>
                <a:lnTo>
                  <a:pt x="3048" y="213360"/>
                </a:lnTo>
                <a:lnTo>
                  <a:pt x="1524" y="208789"/>
                </a:lnTo>
                <a:lnTo>
                  <a:pt x="0" y="205741"/>
                </a:lnTo>
                <a:lnTo>
                  <a:pt x="0" y="187453"/>
                </a:lnTo>
                <a:lnTo>
                  <a:pt x="1524" y="176784"/>
                </a:lnTo>
                <a:lnTo>
                  <a:pt x="4572" y="163069"/>
                </a:lnTo>
                <a:lnTo>
                  <a:pt x="6096" y="147829"/>
                </a:lnTo>
                <a:lnTo>
                  <a:pt x="6096" y="129541"/>
                </a:lnTo>
                <a:lnTo>
                  <a:pt x="7620" y="112777"/>
                </a:lnTo>
                <a:lnTo>
                  <a:pt x="7620" y="68581"/>
                </a:lnTo>
                <a:lnTo>
                  <a:pt x="6096" y="62484"/>
                </a:lnTo>
                <a:lnTo>
                  <a:pt x="6096" y="53341"/>
                </a:lnTo>
                <a:lnTo>
                  <a:pt x="7620" y="45720"/>
                </a:lnTo>
                <a:lnTo>
                  <a:pt x="9144" y="36577"/>
                </a:lnTo>
                <a:lnTo>
                  <a:pt x="12191" y="27432"/>
                </a:lnTo>
                <a:lnTo>
                  <a:pt x="15239" y="16765"/>
                </a:lnTo>
                <a:lnTo>
                  <a:pt x="21336" y="7620"/>
                </a:lnTo>
                <a:lnTo>
                  <a:pt x="27432" y="0"/>
                </a:lnTo>
                <a:lnTo>
                  <a:pt x="22860" y="15241"/>
                </a:lnTo>
                <a:lnTo>
                  <a:pt x="16764" y="33529"/>
                </a:lnTo>
                <a:lnTo>
                  <a:pt x="13715" y="50293"/>
                </a:lnTo>
                <a:lnTo>
                  <a:pt x="12191" y="64008"/>
                </a:lnTo>
                <a:lnTo>
                  <a:pt x="12191" y="120396"/>
                </a:lnTo>
                <a:lnTo>
                  <a:pt x="10668" y="138684"/>
                </a:lnTo>
                <a:lnTo>
                  <a:pt x="9144" y="155448"/>
                </a:lnTo>
                <a:lnTo>
                  <a:pt x="7620" y="169165"/>
                </a:lnTo>
                <a:lnTo>
                  <a:pt x="6096" y="176784"/>
                </a:lnTo>
                <a:lnTo>
                  <a:pt x="3048" y="182881"/>
                </a:lnTo>
                <a:lnTo>
                  <a:pt x="3048" y="187453"/>
                </a:lnTo>
                <a:lnTo>
                  <a:pt x="1524" y="192024"/>
                </a:lnTo>
                <a:lnTo>
                  <a:pt x="3048" y="196596"/>
                </a:lnTo>
                <a:lnTo>
                  <a:pt x="3048" y="207265"/>
                </a:lnTo>
                <a:lnTo>
                  <a:pt x="6096" y="213360"/>
                </a:lnTo>
                <a:lnTo>
                  <a:pt x="7620" y="219456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0" name="object 670"/>
          <p:cNvSpPr/>
          <p:nvPr/>
        </p:nvSpPr>
        <p:spPr>
          <a:xfrm>
            <a:off x="8957069" y="6771652"/>
            <a:ext cx="137160" cy="234696"/>
          </a:xfrm>
          <a:custGeom>
            <a:avLst/>
            <a:gdLst/>
            <a:ahLst/>
            <a:cxnLst/>
            <a:rect l="l" t="t" r="r" b="b"/>
            <a:pathLst>
              <a:path w="137160" h="234696">
                <a:moveTo>
                  <a:pt x="0" y="233172"/>
                </a:moveTo>
                <a:lnTo>
                  <a:pt x="6096" y="234697"/>
                </a:lnTo>
                <a:lnTo>
                  <a:pt x="12192" y="233172"/>
                </a:lnTo>
                <a:lnTo>
                  <a:pt x="21336" y="233172"/>
                </a:lnTo>
                <a:lnTo>
                  <a:pt x="39624" y="224028"/>
                </a:lnTo>
                <a:lnTo>
                  <a:pt x="48767" y="216409"/>
                </a:lnTo>
                <a:lnTo>
                  <a:pt x="57912" y="207264"/>
                </a:lnTo>
                <a:lnTo>
                  <a:pt x="65531" y="195072"/>
                </a:lnTo>
                <a:lnTo>
                  <a:pt x="71628" y="184405"/>
                </a:lnTo>
                <a:lnTo>
                  <a:pt x="76200" y="175260"/>
                </a:lnTo>
                <a:lnTo>
                  <a:pt x="80772" y="169164"/>
                </a:lnTo>
                <a:lnTo>
                  <a:pt x="92964" y="153924"/>
                </a:lnTo>
                <a:lnTo>
                  <a:pt x="100584" y="143257"/>
                </a:lnTo>
                <a:lnTo>
                  <a:pt x="109728" y="126493"/>
                </a:lnTo>
                <a:lnTo>
                  <a:pt x="121919" y="103633"/>
                </a:lnTo>
                <a:lnTo>
                  <a:pt x="132588" y="79248"/>
                </a:lnTo>
                <a:lnTo>
                  <a:pt x="137160" y="59436"/>
                </a:lnTo>
                <a:lnTo>
                  <a:pt x="137160" y="41148"/>
                </a:lnTo>
                <a:lnTo>
                  <a:pt x="135636" y="27433"/>
                </a:lnTo>
                <a:lnTo>
                  <a:pt x="129540" y="16764"/>
                </a:lnTo>
                <a:lnTo>
                  <a:pt x="123443" y="7621"/>
                </a:lnTo>
                <a:lnTo>
                  <a:pt x="115824" y="3048"/>
                </a:lnTo>
                <a:lnTo>
                  <a:pt x="111252" y="0"/>
                </a:lnTo>
                <a:lnTo>
                  <a:pt x="115824" y="7621"/>
                </a:lnTo>
                <a:lnTo>
                  <a:pt x="118872" y="15240"/>
                </a:lnTo>
                <a:lnTo>
                  <a:pt x="120396" y="24384"/>
                </a:lnTo>
                <a:lnTo>
                  <a:pt x="121919" y="35052"/>
                </a:lnTo>
                <a:lnTo>
                  <a:pt x="120396" y="47245"/>
                </a:lnTo>
                <a:lnTo>
                  <a:pt x="118872" y="60960"/>
                </a:lnTo>
                <a:lnTo>
                  <a:pt x="109728" y="88393"/>
                </a:lnTo>
                <a:lnTo>
                  <a:pt x="102107" y="102109"/>
                </a:lnTo>
                <a:lnTo>
                  <a:pt x="96012" y="112776"/>
                </a:lnTo>
                <a:lnTo>
                  <a:pt x="91440" y="121921"/>
                </a:lnTo>
                <a:lnTo>
                  <a:pt x="82296" y="134112"/>
                </a:lnTo>
                <a:lnTo>
                  <a:pt x="74676" y="141733"/>
                </a:lnTo>
                <a:lnTo>
                  <a:pt x="71628" y="143257"/>
                </a:lnTo>
                <a:lnTo>
                  <a:pt x="65531" y="149352"/>
                </a:lnTo>
                <a:lnTo>
                  <a:pt x="59436" y="160021"/>
                </a:lnTo>
                <a:lnTo>
                  <a:pt x="56388" y="172212"/>
                </a:lnTo>
                <a:lnTo>
                  <a:pt x="59436" y="182881"/>
                </a:lnTo>
                <a:lnTo>
                  <a:pt x="59436" y="188976"/>
                </a:lnTo>
                <a:lnTo>
                  <a:pt x="57912" y="196597"/>
                </a:lnTo>
                <a:lnTo>
                  <a:pt x="53340" y="205740"/>
                </a:lnTo>
                <a:lnTo>
                  <a:pt x="36576" y="222505"/>
                </a:lnTo>
                <a:lnTo>
                  <a:pt x="25907" y="227076"/>
                </a:lnTo>
                <a:lnTo>
                  <a:pt x="13716" y="231648"/>
                </a:lnTo>
                <a:lnTo>
                  <a:pt x="0" y="233172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1" name="object 671"/>
          <p:cNvSpPr/>
          <p:nvPr/>
        </p:nvSpPr>
        <p:spPr>
          <a:xfrm>
            <a:off x="8952497" y="7096264"/>
            <a:ext cx="76200" cy="83820"/>
          </a:xfrm>
          <a:custGeom>
            <a:avLst/>
            <a:gdLst/>
            <a:ahLst/>
            <a:cxnLst/>
            <a:rect l="l" t="t" r="r" b="b"/>
            <a:pathLst>
              <a:path w="76200" h="83820">
                <a:moveTo>
                  <a:pt x="45720" y="0"/>
                </a:moveTo>
                <a:lnTo>
                  <a:pt x="56388" y="0"/>
                </a:lnTo>
                <a:lnTo>
                  <a:pt x="62484" y="3048"/>
                </a:lnTo>
                <a:lnTo>
                  <a:pt x="65532" y="7621"/>
                </a:lnTo>
                <a:lnTo>
                  <a:pt x="67056" y="12193"/>
                </a:lnTo>
                <a:lnTo>
                  <a:pt x="68579" y="16764"/>
                </a:lnTo>
                <a:lnTo>
                  <a:pt x="70103" y="27433"/>
                </a:lnTo>
                <a:lnTo>
                  <a:pt x="71627" y="32005"/>
                </a:lnTo>
                <a:lnTo>
                  <a:pt x="71627" y="35052"/>
                </a:lnTo>
                <a:lnTo>
                  <a:pt x="73152" y="39624"/>
                </a:lnTo>
                <a:lnTo>
                  <a:pt x="74676" y="44197"/>
                </a:lnTo>
                <a:lnTo>
                  <a:pt x="76200" y="47245"/>
                </a:lnTo>
                <a:lnTo>
                  <a:pt x="76200" y="67057"/>
                </a:lnTo>
                <a:lnTo>
                  <a:pt x="74676" y="70105"/>
                </a:lnTo>
                <a:lnTo>
                  <a:pt x="73152" y="74676"/>
                </a:lnTo>
                <a:lnTo>
                  <a:pt x="70103" y="76200"/>
                </a:lnTo>
                <a:lnTo>
                  <a:pt x="65532" y="80772"/>
                </a:lnTo>
                <a:lnTo>
                  <a:pt x="62484" y="82297"/>
                </a:lnTo>
                <a:lnTo>
                  <a:pt x="60960" y="83821"/>
                </a:lnTo>
                <a:lnTo>
                  <a:pt x="45720" y="83821"/>
                </a:lnTo>
                <a:lnTo>
                  <a:pt x="44196" y="82297"/>
                </a:lnTo>
                <a:lnTo>
                  <a:pt x="32003" y="82297"/>
                </a:lnTo>
                <a:lnTo>
                  <a:pt x="30479" y="80772"/>
                </a:lnTo>
                <a:lnTo>
                  <a:pt x="27432" y="80772"/>
                </a:lnTo>
                <a:lnTo>
                  <a:pt x="27432" y="79248"/>
                </a:lnTo>
                <a:lnTo>
                  <a:pt x="25908" y="76200"/>
                </a:lnTo>
                <a:lnTo>
                  <a:pt x="22860" y="77724"/>
                </a:lnTo>
                <a:lnTo>
                  <a:pt x="21336" y="77724"/>
                </a:lnTo>
                <a:lnTo>
                  <a:pt x="18288" y="76200"/>
                </a:lnTo>
                <a:lnTo>
                  <a:pt x="16764" y="76200"/>
                </a:lnTo>
                <a:lnTo>
                  <a:pt x="13715" y="74676"/>
                </a:lnTo>
                <a:lnTo>
                  <a:pt x="12191" y="73152"/>
                </a:lnTo>
                <a:lnTo>
                  <a:pt x="10668" y="71628"/>
                </a:lnTo>
                <a:lnTo>
                  <a:pt x="6096" y="70105"/>
                </a:lnTo>
                <a:lnTo>
                  <a:pt x="3048" y="70105"/>
                </a:lnTo>
                <a:lnTo>
                  <a:pt x="0" y="64009"/>
                </a:lnTo>
                <a:lnTo>
                  <a:pt x="6096" y="51816"/>
                </a:lnTo>
                <a:lnTo>
                  <a:pt x="9144" y="47245"/>
                </a:lnTo>
                <a:lnTo>
                  <a:pt x="13715" y="42672"/>
                </a:lnTo>
                <a:lnTo>
                  <a:pt x="18288" y="39624"/>
                </a:lnTo>
                <a:lnTo>
                  <a:pt x="21336" y="35052"/>
                </a:lnTo>
                <a:lnTo>
                  <a:pt x="24384" y="28957"/>
                </a:lnTo>
                <a:lnTo>
                  <a:pt x="25908" y="24385"/>
                </a:lnTo>
                <a:lnTo>
                  <a:pt x="25908" y="18288"/>
                </a:lnTo>
                <a:lnTo>
                  <a:pt x="28956" y="9145"/>
                </a:lnTo>
                <a:lnTo>
                  <a:pt x="32003" y="6097"/>
                </a:lnTo>
                <a:lnTo>
                  <a:pt x="36576" y="3048"/>
                </a:lnTo>
                <a:lnTo>
                  <a:pt x="39624" y="0"/>
                </a:lnTo>
                <a:lnTo>
                  <a:pt x="45720" y="0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2" name="object 672"/>
          <p:cNvSpPr/>
          <p:nvPr/>
        </p:nvSpPr>
        <p:spPr>
          <a:xfrm>
            <a:off x="8990597" y="7094740"/>
            <a:ext cx="38100" cy="85344"/>
          </a:xfrm>
          <a:custGeom>
            <a:avLst/>
            <a:gdLst/>
            <a:ahLst/>
            <a:cxnLst/>
            <a:rect l="l" t="t" r="r" b="b"/>
            <a:pathLst>
              <a:path w="38100" h="85344">
                <a:moveTo>
                  <a:pt x="12191" y="85345"/>
                </a:moveTo>
                <a:lnTo>
                  <a:pt x="22860" y="85345"/>
                </a:lnTo>
                <a:lnTo>
                  <a:pt x="24384" y="83821"/>
                </a:lnTo>
                <a:lnTo>
                  <a:pt x="27432" y="82296"/>
                </a:lnTo>
                <a:lnTo>
                  <a:pt x="35052" y="74676"/>
                </a:lnTo>
                <a:lnTo>
                  <a:pt x="36576" y="71629"/>
                </a:lnTo>
                <a:lnTo>
                  <a:pt x="38100" y="67057"/>
                </a:lnTo>
                <a:lnTo>
                  <a:pt x="38100" y="48769"/>
                </a:lnTo>
                <a:lnTo>
                  <a:pt x="36576" y="44196"/>
                </a:lnTo>
                <a:lnTo>
                  <a:pt x="35052" y="41148"/>
                </a:lnTo>
                <a:lnTo>
                  <a:pt x="33527" y="36576"/>
                </a:lnTo>
                <a:lnTo>
                  <a:pt x="33527" y="33529"/>
                </a:lnTo>
                <a:lnTo>
                  <a:pt x="32003" y="28957"/>
                </a:lnTo>
                <a:lnTo>
                  <a:pt x="30479" y="18288"/>
                </a:lnTo>
                <a:lnTo>
                  <a:pt x="28956" y="12193"/>
                </a:lnTo>
                <a:lnTo>
                  <a:pt x="27432" y="7621"/>
                </a:lnTo>
                <a:lnTo>
                  <a:pt x="24384" y="4572"/>
                </a:lnTo>
                <a:lnTo>
                  <a:pt x="15239" y="0"/>
                </a:lnTo>
                <a:lnTo>
                  <a:pt x="7620" y="0"/>
                </a:lnTo>
                <a:lnTo>
                  <a:pt x="12191" y="1524"/>
                </a:lnTo>
                <a:lnTo>
                  <a:pt x="18288" y="7621"/>
                </a:lnTo>
                <a:lnTo>
                  <a:pt x="19812" y="10669"/>
                </a:lnTo>
                <a:lnTo>
                  <a:pt x="19812" y="15240"/>
                </a:lnTo>
                <a:lnTo>
                  <a:pt x="16764" y="19812"/>
                </a:lnTo>
                <a:lnTo>
                  <a:pt x="10668" y="22860"/>
                </a:lnTo>
                <a:lnTo>
                  <a:pt x="3048" y="24384"/>
                </a:lnTo>
                <a:lnTo>
                  <a:pt x="16764" y="24384"/>
                </a:lnTo>
                <a:lnTo>
                  <a:pt x="19812" y="25909"/>
                </a:lnTo>
                <a:lnTo>
                  <a:pt x="19812" y="27433"/>
                </a:lnTo>
                <a:lnTo>
                  <a:pt x="18288" y="30481"/>
                </a:lnTo>
                <a:lnTo>
                  <a:pt x="10668" y="35052"/>
                </a:lnTo>
                <a:lnTo>
                  <a:pt x="0" y="41148"/>
                </a:lnTo>
                <a:lnTo>
                  <a:pt x="9144" y="41148"/>
                </a:lnTo>
                <a:lnTo>
                  <a:pt x="15239" y="38100"/>
                </a:lnTo>
                <a:lnTo>
                  <a:pt x="18288" y="38100"/>
                </a:lnTo>
                <a:lnTo>
                  <a:pt x="21336" y="35052"/>
                </a:lnTo>
                <a:lnTo>
                  <a:pt x="24384" y="35052"/>
                </a:lnTo>
                <a:lnTo>
                  <a:pt x="25908" y="33529"/>
                </a:lnTo>
                <a:lnTo>
                  <a:pt x="24384" y="38100"/>
                </a:lnTo>
                <a:lnTo>
                  <a:pt x="13715" y="48769"/>
                </a:lnTo>
                <a:lnTo>
                  <a:pt x="16764" y="47245"/>
                </a:lnTo>
                <a:lnTo>
                  <a:pt x="18288" y="48769"/>
                </a:lnTo>
                <a:lnTo>
                  <a:pt x="21336" y="47245"/>
                </a:lnTo>
                <a:lnTo>
                  <a:pt x="24384" y="48769"/>
                </a:lnTo>
                <a:lnTo>
                  <a:pt x="25908" y="48769"/>
                </a:lnTo>
                <a:lnTo>
                  <a:pt x="25908" y="50293"/>
                </a:lnTo>
                <a:lnTo>
                  <a:pt x="22860" y="51817"/>
                </a:lnTo>
                <a:lnTo>
                  <a:pt x="18288" y="56388"/>
                </a:lnTo>
                <a:lnTo>
                  <a:pt x="21336" y="57912"/>
                </a:lnTo>
                <a:lnTo>
                  <a:pt x="22860" y="60960"/>
                </a:lnTo>
                <a:lnTo>
                  <a:pt x="22860" y="70105"/>
                </a:lnTo>
                <a:lnTo>
                  <a:pt x="21336" y="74676"/>
                </a:lnTo>
                <a:lnTo>
                  <a:pt x="19812" y="79248"/>
                </a:lnTo>
                <a:lnTo>
                  <a:pt x="16764" y="82296"/>
                </a:lnTo>
                <a:lnTo>
                  <a:pt x="12191" y="85345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3" name="object 673"/>
          <p:cNvSpPr/>
          <p:nvPr/>
        </p:nvSpPr>
        <p:spPr>
          <a:xfrm>
            <a:off x="8978405" y="7160273"/>
            <a:ext cx="16764" cy="18288"/>
          </a:xfrm>
          <a:custGeom>
            <a:avLst/>
            <a:gdLst/>
            <a:ahLst/>
            <a:cxnLst/>
            <a:rect l="l" t="t" r="r" b="b"/>
            <a:pathLst>
              <a:path w="16764" h="18288">
                <a:moveTo>
                  <a:pt x="0" y="12191"/>
                </a:moveTo>
                <a:lnTo>
                  <a:pt x="0" y="15239"/>
                </a:lnTo>
                <a:lnTo>
                  <a:pt x="1524" y="16763"/>
                </a:lnTo>
                <a:lnTo>
                  <a:pt x="3048" y="16763"/>
                </a:lnTo>
                <a:lnTo>
                  <a:pt x="6095" y="18288"/>
                </a:lnTo>
                <a:lnTo>
                  <a:pt x="15240" y="18288"/>
                </a:lnTo>
                <a:lnTo>
                  <a:pt x="16764" y="13715"/>
                </a:lnTo>
                <a:lnTo>
                  <a:pt x="16764" y="4572"/>
                </a:lnTo>
                <a:lnTo>
                  <a:pt x="15240" y="1524"/>
                </a:lnTo>
                <a:lnTo>
                  <a:pt x="12192" y="0"/>
                </a:lnTo>
                <a:lnTo>
                  <a:pt x="9144" y="0"/>
                </a:lnTo>
                <a:lnTo>
                  <a:pt x="4571" y="4572"/>
                </a:lnTo>
                <a:lnTo>
                  <a:pt x="0" y="12191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4" name="object 674"/>
          <p:cNvSpPr/>
          <p:nvPr/>
        </p:nvSpPr>
        <p:spPr>
          <a:xfrm>
            <a:off x="8952497" y="7151128"/>
            <a:ext cx="13715" cy="16764"/>
          </a:xfrm>
          <a:custGeom>
            <a:avLst/>
            <a:gdLst/>
            <a:ahLst/>
            <a:cxnLst/>
            <a:rect l="l" t="t" r="r" b="b"/>
            <a:pathLst>
              <a:path w="13715" h="16764">
                <a:moveTo>
                  <a:pt x="0" y="9145"/>
                </a:moveTo>
                <a:lnTo>
                  <a:pt x="3048" y="15241"/>
                </a:lnTo>
                <a:lnTo>
                  <a:pt x="6096" y="16764"/>
                </a:lnTo>
                <a:lnTo>
                  <a:pt x="10668" y="16764"/>
                </a:lnTo>
                <a:lnTo>
                  <a:pt x="13715" y="7621"/>
                </a:lnTo>
                <a:lnTo>
                  <a:pt x="13715" y="1524"/>
                </a:lnTo>
                <a:lnTo>
                  <a:pt x="10668" y="0"/>
                </a:lnTo>
                <a:lnTo>
                  <a:pt x="9144" y="0"/>
                </a:lnTo>
                <a:lnTo>
                  <a:pt x="4572" y="3048"/>
                </a:lnTo>
                <a:lnTo>
                  <a:pt x="0" y="9145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5" name="object 675"/>
          <p:cNvSpPr/>
          <p:nvPr/>
        </p:nvSpPr>
        <p:spPr>
          <a:xfrm>
            <a:off x="8963165" y="7154176"/>
            <a:ext cx="16764" cy="19812"/>
          </a:xfrm>
          <a:custGeom>
            <a:avLst/>
            <a:gdLst/>
            <a:ahLst/>
            <a:cxnLst/>
            <a:rect l="l" t="t" r="r" b="b"/>
            <a:pathLst>
              <a:path w="16764" h="19812">
                <a:moveTo>
                  <a:pt x="0" y="13716"/>
                </a:moveTo>
                <a:lnTo>
                  <a:pt x="1523" y="15240"/>
                </a:lnTo>
                <a:lnTo>
                  <a:pt x="3047" y="16764"/>
                </a:lnTo>
                <a:lnTo>
                  <a:pt x="6096" y="18288"/>
                </a:lnTo>
                <a:lnTo>
                  <a:pt x="10668" y="18288"/>
                </a:lnTo>
                <a:lnTo>
                  <a:pt x="12192" y="19812"/>
                </a:lnTo>
                <a:lnTo>
                  <a:pt x="15240" y="18288"/>
                </a:lnTo>
                <a:lnTo>
                  <a:pt x="16764" y="13716"/>
                </a:lnTo>
                <a:lnTo>
                  <a:pt x="16764" y="4573"/>
                </a:lnTo>
                <a:lnTo>
                  <a:pt x="15240" y="1524"/>
                </a:lnTo>
                <a:lnTo>
                  <a:pt x="13716" y="0"/>
                </a:lnTo>
                <a:lnTo>
                  <a:pt x="9144" y="1524"/>
                </a:lnTo>
                <a:lnTo>
                  <a:pt x="4571" y="6097"/>
                </a:lnTo>
                <a:lnTo>
                  <a:pt x="0" y="13716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6" name="object 676"/>
          <p:cNvSpPr/>
          <p:nvPr/>
        </p:nvSpPr>
        <p:spPr>
          <a:xfrm>
            <a:off x="8931161" y="6948436"/>
            <a:ext cx="86868" cy="176784"/>
          </a:xfrm>
          <a:custGeom>
            <a:avLst/>
            <a:gdLst/>
            <a:ahLst/>
            <a:cxnLst/>
            <a:rect l="l" t="t" r="r" b="b"/>
            <a:pathLst>
              <a:path w="86868" h="176784">
                <a:moveTo>
                  <a:pt x="0" y="36576"/>
                </a:moveTo>
                <a:lnTo>
                  <a:pt x="1524" y="30480"/>
                </a:lnTo>
                <a:lnTo>
                  <a:pt x="3048" y="25909"/>
                </a:lnTo>
                <a:lnTo>
                  <a:pt x="9144" y="16764"/>
                </a:lnTo>
                <a:lnTo>
                  <a:pt x="15239" y="12192"/>
                </a:lnTo>
                <a:lnTo>
                  <a:pt x="19812" y="7621"/>
                </a:lnTo>
                <a:lnTo>
                  <a:pt x="25908" y="3049"/>
                </a:lnTo>
                <a:lnTo>
                  <a:pt x="33527" y="0"/>
                </a:lnTo>
                <a:lnTo>
                  <a:pt x="45720" y="0"/>
                </a:lnTo>
                <a:lnTo>
                  <a:pt x="53339" y="1525"/>
                </a:lnTo>
                <a:lnTo>
                  <a:pt x="60960" y="4573"/>
                </a:lnTo>
                <a:lnTo>
                  <a:pt x="68580" y="10668"/>
                </a:lnTo>
                <a:lnTo>
                  <a:pt x="74675" y="18288"/>
                </a:lnTo>
                <a:lnTo>
                  <a:pt x="79248" y="28956"/>
                </a:lnTo>
                <a:lnTo>
                  <a:pt x="82296" y="41149"/>
                </a:lnTo>
                <a:lnTo>
                  <a:pt x="83820" y="56388"/>
                </a:lnTo>
                <a:lnTo>
                  <a:pt x="85344" y="73152"/>
                </a:lnTo>
                <a:lnTo>
                  <a:pt x="85344" y="89916"/>
                </a:lnTo>
                <a:lnTo>
                  <a:pt x="86868" y="108204"/>
                </a:lnTo>
                <a:lnTo>
                  <a:pt x="86868" y="158497"/>
                </a:lnTo>
                <a:lnTo>
                  <a:pt x="85344" y="163068"/>
                </a:lnTo>
                <a:lnTo>
                  <a:pt x="83820" y="166116"/>
                </a:lnTo>
                <a:lnTo>
                  <a:pt x="82296" y="170688"/>
                </a:lnTo>
                <a:lnTo>
                  <a:pt x="77724" y="173737"/>
                </a:lnTo>
                <a:lnTo>
                  <a:pt x="73151" y="175261"/>
                </a:lnTo>
                <a:lnTo>
                  <a:pt x="67056" y="176785"/>
                </a:lnTo>
                <a:lnTo>
                  <a:pt x="59436" y="176785"/>
                </a:lnTo>
                <a:lnTo>
                  <a:pt x="53339" y="173737"/>
                </a:lnTo>
                <a:lnTo>
                  <a:pt x="48768" y="170688"/>
                </a:lnTo>
                <a:lnTo>
                  <a:pt x="45720" y="166116"/>
                </a:lnTo>
                <a:lnTo>
                  <a:pt x="44196" y="161544"/>
                </a:lnTo>
                <a:lnTo>
                  <a:pt x="42672" y="155449"/>
                </a:lnTo>
                <a:lnTo>
                  <a:pt x="42672" y="149352"/>
                </a:lnTo>
                <a:lnTo>
                  <a:pt x="39624" y="141733"/>
                </a:lnTo>
                <a:lnTo>
                  <a:pt x="38100" y="135637"/>
                </a:lnTo>
                <a:lnTo>
                  <a:pt x="33527" y="128016"/>
                </a:lnTo>
                <a:lnTo>
                  <a:pt x="28956" y="118873"/>
                </a:lnTo>
                <a:lnTo>
                  <a:pt x="15239" y="86868"/>
                </a:lnTo>
                <a:lnTo>
                  <a:pt x="10668" y="77725"/>
                </a:lnTo>
                <a:lnTo>
                  <a:pt x="7620" y="70104"/>
                </a:lnTo>
                <a:lnTo>
                  <a:pt x="6096" y="65533"/>
                </a:lnTo>
                <a:lnTo>
                  <a:pt x="4572" y="64009"/>
                </a:lnTo>
                <a:lnTo>
                  <a:pt x="3048" y="62485"/>
                </a:lnTo>
                <a:lnTo>
                  <a:pt x="3048" y="59437"/>
                </a:lnTo>
                <a:lnTo>
                  <a:pt x="0" y="50292"/>
                </a:lnTo>
                <a:lnTo>
                  <a:pt x="0" y="36576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7" name="object 677"/>
          <p:cNvSpPr/>
          <p:nvPr/>
        </p:nvSpPr>
        <p:spPr>
          <a:xfrm>
            <a:off x="8970785" y="6959104"/>
            <a:ext cx="47244" cy="166116"/>
          </a:xfrm>
          <a:custGeom>
            <a:avLst/>
            <a:gdLst/>
            <a:ahLst/>
            <a:cxnLst/>
            <a:rect l="l" t="t" r="r" b="b"/>
            <a:pathLst>
              <a:path w="47244" h="166116">
                <a:moveTo>
                  <a:pt x="19812" y="166117"/>
                </a:moveTo>
                <a:lnTo>
                  <a:pt x="27432" y="166117"/>
                </a:lnTo>
                <a:lnTo>
                  <a:pt x="33527" y="164593"/>
                </a:lnTo>
                <a:lnTo>
                  <a:pt x="38100" y="163069"/>
                </a:lnTo>
                <a:lnTo>
                  <a:pt x="41148" y="160020"/>
                </a:lnTo>
                <a:lnTo>
                  <a:pt x="44196" y="155448"/>
                </a:lnTo>
                <a:lnTo>
                  <a:pt x="45720" y="152400"/>
                </a:lnTo>
                <a:lnTo>
                  <a:pt x="47244" y="147829"/>
                </a:lnTo>
                <a:lnTo>
                  <a:pt x="47244" y="112776"/>
                </a:lnTo>
                <a:lnTo>
                  <a:pt x="45720" y="97536"/>
                </a:lnTo>
                <a:lnTo>
                  <a:pt x="45720" y="80772"/>
                </a:lnTo>
                <a:lnTo>
                  <a:pt x="44196" y="62484"/>
                </a:lnTo>
                <a:lnTo>
                  <a:pt x="44196" y="45720"/>
                </a:lnTo>
                <a:lnTo>
                  <a:pt x="41148" y="30481"/>
                </a:lnTo>
                <a:lnTo>
                  <a:pt x="41148" y="25908"/>
                </a:lnTo>
                <a:lnTo>
                  <a:pt x="38100" y="16765"/>
                </a:lnTo>
                <a:lnTo>
                  <a:pt x="36576" y="13717"/>
                </a:lnTo>
                <a:lnTo>
                  <a:pt x="35051" y="9145"/>
                </a:lnTo>
                <a:lnTo>
                  <a:pt x="32003" y="6096"/>
                </a:lnTo>
                <a:lnTo>
                  <a:pt x="30480" y="3048"/>
                </a:lnTo>
                <a:lnTo>
                  <a:pt x="27432" y="0"/>
                </a:lnTo>
                <a:lnTo>
                  <a:pt x="28956" y="4572"/>
                </a:lnTo>
                <a:lnTo>
                  <a:pt x="27432" y="7620"/>
                </a:lnTo>
                <a:lnTo>
                  <a:pt x="24384" y="9145"/>
                </a:lnTo>
                <a:lnTo>
                  <a:pt x="18288" y="7620"/>
                </a:lnTo>
                <a:lnTo>
                  <a:pt x="15239" y="6096"/>
                </a:lnTo>
                <a:lnTo>
                  <a:pt x="12191" y="6096"/>
                </a:lnTo>
                <a:lnTo>
                  <a:pt x="9144" y="4572"/>
                </a:lnTo>
                <a:lnTo>
                  <a:pt x="7620" y="4572"/>
                </a:lnTo>
                <a:lnTo>
                  <a:pt x="6096" y="6096"/>
                </a:lnTo>
                <a:lnTo>
                  <a:pt x="4572" y="6096"/>
                </a:lnTo>
                <a:lnTo>
                  <a:pt x="0" y="10669"/>
                </a:lnTo>
                <a:lnTo>
                  <a:pt x="4572" y="10669"/>
                </a:lnTo>
                <a:lnTo>
                  <a:pt x="9144" y="12193"/>
                </a:lnTo>
                <a:lnTo>
                  <a:pt x="13715" y="12193"/>
                </a:lnTo>
                <a:lnTo>
                  <a:pt x="18288" y="13717"/>
                </a:lnTo>
                <a:lnTo>
                  <a:pt x="22860" y="16765"/>
                </a:lnTo>
                <a:lnTo>
                  <a:pt x="25908" y="19812"/>
                </a:lnTo>
                <a:lnTo>
                  <a:pt x="27432" y="22860"/>
                </a:lnTo>
                <a:lnTo>
                  <a:pt x="27432" y="25908"/>
                </a:lnTo>
                <a:lnTo>
                  <a:pt x="25908" y="27432"/>
                </a:lnTo>
                <a:lnTo>
                  <a:pt x="24384" y="28957"/>
                </a:lnTo>
                <a:lnTo>
                  <a:pt x="15239" y="28957"/>
                </a:lnTo>
                <a:lnTo>
                  <a:pt x="10668" y="30481"/>
                </a:lnTo>
                <a:lnTo>
                  <a:pt x="9144" y="32005"/>
                </a:lnTo>
                <a:lnTo>
                  <a:pt x="10668" y="33529"/>
                </a:lnTo>
                <a:lnTo>
                  <a:pt x="16764" y="35053"/>
                </a:lnTo>
                <a:lnTo>
                  <a:pt x="21336" y="36576"/>
                </a:lnTo>
                <a:lnTo>
                  <a:pt x="24384" y="38100"/>
                </a:lnTo>
                <a:lnTo>
                  <a:pt x="25908" y="39624"/>
                </a:lnTo>
                <a:lnTo>
                  <a:pt x="27432" y="42672"/>
                </a:lnTo>
                <a:lnTo>
                  <a:pt x="27432" y="45720"/>
                </a:lnTo>
                <a:lnTo>
                  <a:pt x="25908" y="48769"/>
                </a:lnTo>
                <a:lnTo>
                  <a:pt x="24384" y="48769"/>
                </a:lnTo>
                <a:lnTo>
                  <a:pt x="19812" y="50293"/>
                </a:lnTo>
                <a:lnTo>
                  <a:pt x="18288" y="53341"/>
                </a:lnTo>
                <a:lnTo>
                  <a:pt x="18288" y="56388"/>
                </a:lnTo>
                <a:lnTo>
                  <a:pt x="22860" y="59436"/>
                </a:lnTo>
                <a:lnTo>
                  <a:pt x="25908" y="62484"/>
                </a:lnTo>
                <a:lnTo>
                  <a:pt x="28956" y="67057"/>
                </a:lnTo>
                <a:lnTo>
                  <a:pt x="30480" y="70105"/>
                </a:lnTo>
                <a:lnTo>
                  <a:pt x="33527" y="76200"/>
                </a:lnTo>
                <a:lnTo>
                  <a:pt x="35051" y="80772"/>
                </a:lnTo>
                <a:lnTo>
                  <a:pt x="36576" y="86869"/>
                </a:lnTo>
                <a:lnTo>
                  <a:pt x="38100" y="91441"/>
                </a:lnTo>
                <a:lnTo>
                  <a:pt x="38100" y="106681"/>
                </a:lnTo>
                <a:lnTo>
                  <a:pt x="39624" y="112776"/>
                </a:lnTo>
                <a:lnTo>
                  <a:pt x="39624" y="118872"/>
                </a:lnTo>
                <a:lnTo>
                  <a:pt x="38100" y="124969"/>
                </a:lnTo>
                <a:lnTo>
                  <a:pt x="39624" y="129541"/>
                </a:lnTo>
                <a:lnTo>
                  <a:pt x="39624" y="144781"/>
                </a:lnTo>
                <a:lnTo>
                  <a:pt x="38100" y="149353"/>
                </a:lnTo>
                <a:lnTo>
                  <a:pt x="35051" y="158496"/>
                </a:lnTo>
                <a:lnTo>
                  <a:pt x="32003" y="163069"/>
                </a:lnTo>
                <a:lnTo>
                  <a:pt x="27432" y="164593"/>
                </a:lnTo>
                <a:lnTo>
                  <a:pt x="19812" y="166117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8" name="object 678"/>
          <p:cNvSpPr/>
          <p:nvPr/>
        </p:nvSpPr>
        <p:spPr>
          <a:xfrm>
            <a:off x="8926588" y="6980440"/>
            <a:ext cx="25909" cy="33528"/>
          </a:xfrm>
          <a:custGeom>
            <a:avLst/>
            <a:gdLst/>
            <a:ahLst/>
            <a:cxnLst/>
            <a:rect l="l" t="t" r="r" b="b"/>
            <a:pathLst>
              <a:path w="25909" h="33528">
                <a:moveTo>
                  <a:pt x="4573" y="32005"/>
                </a:moveTo>
                <a:lnTo>
                  <a:pt x="4573" y="30481"/>
                </a:lnTo>
                <a:lnTo>
                  <a:pt x="1524" y="24384"/>
                </a:lnTo>
                <a:lnTo>
                  <a:pt x="0" y="19812"/>
                </a:lnTo>
                <a:lnTo>
                  <a:pt x="0" y="0"/>
                </a:lnTo>
                <a:lnTo>
                  <a:pt x="1524" y="4572"/>
                </a:lnTo>
                <a:lnTo>
                  <a:pt x="3048" y="7621"/>
                </a:lnTo>
                <a:lnTo>
                  <a:pt x="6097" y="12193"/>
                </a:lnTo>
                <a:lnTo>
                  <a:pt x="12193" y="18288"/>
                </a:lnTo>
                <a:lnTo>
                  <a:pt x="15241" y="22860"/>
                </a:lnTo>
                <a:lnTo>
                  <a:pt x="19812" y="24384"/>
                </a:lnTo>
                <a:lnTo>
                  <a:pt x="25909" y="27433"/>
                </a:lnTo>
                <a:lnTo>
                  <a:pt x="25909" y="30481"/>
                </a:lnTo>
                <a:lnTo>
                  <a:pt x="22861" y="32005"/>
                </a:lnTo>
                <a:lnTo>
                  <a:pt x="18288" y="33529"/>
                </a:lnTo>
                <a:lnTo>
                  <a:pt x="9145" y="33529"/>
                </a:lnTo>
                <a:lnTo>
                  <a:pt x="4573" y="32005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9" name="object 679"/>
          <p:cNvSpPr/>
          <p:nvPr/>
        </p:nvSpPr>
        <p:spPr>
          <a:xfrm>
            <a:off x="9139949" y="6759461"/>
            <a:ext cx="280416" cy="419100"/>
          </a:xfrm>
          <a:custGeom>
            <a:avLst/>
            <a:gdLst/>
            <a:ahLst/>
            <a:cxnLst/>
            <a:rect l="l" t="t" r="r" b="b"/>
            <a:pathLst>
              <a:path w="280416" h="419100">
                <a:moveTo>
                  <a:pt x="237744" y="358139"/>
                </a:moveTo>
                <a:lnTo>
                  <a:pt x="237744" y="356615"/>
                </a:lnTo>
                <a:lnTo>
                  <a:pt x="233172" y="347472"/>
                </a:lnTo>
                <a:lnTo>
                  <a:pt x="230124" y="339851"/>
                </a:lnTo>
                <a:lnTo>
                  <a:pt x="225551" y="330708"/>
                </a:lnTo>
                <a:lnTo>
                  <a:pt x="220980" y="321563"/>
                </a:lnTo>
                <a:lnTo>
                  <a:pt x="216408" y="309372"/>
                </a:lnTo>
                <a:lnTo>
                  <a:pt x="210312" y="297179"/>
                </a:lnTo>
                <a:lnTo>
                  <a:pt x="205739" y="284988"/>
                </a:lnTo>
                <a:lnTo>
                  <a:pt x="193548" y="260603"/>
                </a:lnTo>
                <a:lnTo>
                  <a:pt x="187451" y="246888"/>
                </a:lnTo>
                <a:lnTo>
                  <a:pt x="181356" y="236219"/>
                </a:lnTo>
                <a:lnTo>
                  <a:pt x="172212" y="214884"/>
                </a:lnTo>
                <a:lnTo>
                  <a:pt x="166116" y="207263"/>
                </a:lnTo>
                <a:lnTo>
                  <a:pt x="153924" y="185927"/>
                </a:lnTo>
                <a:lnTo>
                  <a:pt x="126492" y="143255"/>
                </a:lnTo>
                <a:lnTo>
                  <a:pt x="111251" y="124967"/>
                </a:lnTo>
                <a:lnTo>
                  <a:pt x="97536" y="106679"/>
                </a:lnTo>
                <a:lnTo>
                  <a:pt x="70104" y="73151"/>
                </a:lnTo>
                <a:lnTo>
                  <a:pt x="45720" y="45719"/>
                </a:lnTo>
                <a:lnTo>
                  <a:pt x="9144" y="9143"/>
                </a:lnTo>
                <a:lnTo>
                  <a:pt x="3048" y="4572"/>
                </a:lnTo>
                <a:lnTo>
                  <a:pt x="0" y="1524"/>
                </a:lnTo>
                <a:lnTo>
                  <a:pt x="0" y="0"/>
                </a:lnTo>
                <a:lnTo>
                  <a:pt x="0" y="1524"/>
                </a:lnTo>
                <a:lnTo>
                  <a:pt x="3048" y="6096"/>
                </a:lnTo>
                <a:lnTo>
                  <a:pt x="9144" y="10667"/>
                </a:lnTo>
                <a:lnTo>
                  <a:pt x="15239" y="18288"/>
                </a:lnTo>
                <a:lnTo>
                  <a:pt x="22860" y="28955"/>
                </a:lnTo>
                <a:lnTo>
                  <a:pt x="32004" y="38100"/>
                </a:lnTo>
                <a:lnTo>
                  <a:pt x="41148" y="50291"/>
                </a:lnTo>
                <a:lnTo>
                  <a:pt x="51816" y="62484"/>
                </a:lnTo>
                <a:lnTo>
                  <a:pt x="60960" y="76200"/>
                </a:lnTo>
                <a:lnTo>
                  <a:pt x="82296" y="100584"/>
                </a:lnTo>
                <a:lnTo>
                  <a:pt x="100584" y="124967"/>
                </a:lnTo>
                <a:lnTo>
                  <a:pt x="115824" y="143255"/>
                </a:lnTo>
                <a:lnTo>
                  <a:pt x="120396" y="150875"/>
                </a:lnTo>
                <a:lnTo>
                  <a:pt x="128016" y="160019"/>
                </a:lnTo>
                <a:lnTo>
                  <a:pt x="135636" y="172212"/>
                </a:lnTo>
                <a:lnTo>
                  <a:pt x="150875" y="199643"/>
                </a:lnTo>
                <a:lnTo>
                  <a:pt x="158496" y="214884"/>
                </a:lnTo>
                <a:lnTo>
                  <a:pt x="167639" y="228600"/>
                </a:lnTo>
                <a:lnTo>
                  <a:pt x="190500" y="274319"/>
                </a:lnTo>
                <a:lnTo>
                  <a:pt x="202692" y="301751"/>
                </a:lnTo>
                <a:lnTo>
                  <a:pt x="208787" y="313943"/>
                </a:lnTo>
                <a:lnTo>
                  <a:pt x="213360" y="326136"/>
                </a:lnTo>
                <a:lnTo>
                  <a:pt x="217932" y="335279"/>
                </a:lnTo>
                <a:lnTo>
                  <a:pt x="220980" y="344424"/>
                </a:lnTo>
                <a:lnTo>
                  <a:pt x="224027" y="348996"/>
                </a:lnTo>
                <a:lnTo>
                  <a:pt x="225551" y="355091"/>
                </a:lnTo>
                <a:lnTo>
                  <a:pt x="227075" y="359663"/>
                </a:lnTo>
                <a:lnTo>
                  <a:pt x="230124" y="364236"/>
                </a:lnTo>
                <a:lnTo>
                  <a:pt x="231648" y="368808"/>
                </a:lnTo>
                <a:lnTo>
                  <a:pt x="234696" y="371855"/>
                </a:lnTo>
                <a:lnTo>
                  <a:pt x="237744" y="376427"/>
                </a:lnTo>
                <a:lnTo>
                  <a:pt x="240792" y="379475"/>
                </a:lnTo>
                <a:lnTo>
                  <a:pt x="243839" y="384048"/>
                </a:lnTo>
                <a:lnTo>
                  <a:pt x="248412" y="388619"/>
                </a:lnTo>
                <a:lnTo>
                  <a:pt x="251460" y="393191"/>
                </a:lnTo>
                <a:lnTo>
                  <a:pt x="256032" y="397763"/>
                </a:lnTo>
                <a:lnTo>
                  <a:pt x="260604" y="400812"/>
                </a:lnTo>
                <a:lnTo>
                  <a:pt x="269748" y="409955"/>
                </a:lnTo>
                <a:lnTo>
                  <a:pt x="275844" y="414527"/>
                </a:lnTo>
                <a:lnTo>
                  <a:pt x="280416" y="419100"/>
                </a:lnTo>
                <a:lnTo>
                  <a:pt x="278892" y="417575"/>
                </a:lnTo>
                <a:lnTo>
                  <a:pt x="277368" y="414527"/>
                </a:lnTo>
                <a:lnTo>
                  <a:pt x="274320" y="413003"/>
                </a:lnTo>
                <a:lnTo>
                  <a:pt x="271272" y="408431"/>
                </a:lnTo>
                <a:lnTo>
                  <a:pt x="269748" y="406908"/>
                </a:lnTo>
                <a:lnTo>
                  <a:pt x="268224" y="403860"/>
                </a:lnTo>
                <a:lnTo>
                  <a:pt x="266700" y="403860"/>
                </a:lnTo>
                <a:lnTo>
                  <a:pt x="260604" y="394715"/>
                </a:lnTo>
                <a:lnTo>
                  <a:pt x="254508" y="387096"/>
                </a:lnTo>
                <a:lnTo>
                  <a:pt x="249936" y="379475"/>
                </a:lnTo>
                <a:lnTo>
                  <a:pt x="245363" y="373379"/>
                </a:lnTo>
                <a:lnTo>
                  <a:pt x="242316" y="367284"/>
                </a:lnTo>
                <a:lnTo>
                  <a:pt x="239268" y="362712"/>
                </a:lnTo>
                <a:lnTo>
                  <a:pt x="237744" y="359663"/>
                </a:lnTo>
                <a:lnTo>
                  <a:pt x="237744" y="358139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36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3816" y="468388"/>
            <a:ext cx="1650492" cy="903732"/>
          </a:xfrm>
          <a:prstGeom prst="rect">
            <a:avLst/>
          </a:prstGeom>
        </p:spPr>
      </p:pic>
      <p:sp>
        <p:nvSpPr>
          <p:cNvPr id="680" name="object 680"/>
          <p:cNvSpPr/>
          <p:nvPr/>
        </p:nvSpPr>
        <p:spPr>
          <a:xfrm>
            <a:off x="1393456" y="2317000"/>
            <a:ext cx="35052" cy="16764"/>
          </a:xfrm>
          <a:custGeom>
            <a:avLst/>
            <a:gdLst/>
            <a:ahLst/>
            <a:cxnLst/>
            <a:rect l="l" t="t" r="r" b="b"/>
            <a:pathLst>
              <a:path w="35052" h="16764">
                <a:moveTo>
                  <a:pt x="10668" y="13716"/>
                </a:moveTo>
                <a:lnTo>
                  <a:pt x="12192" y="15240"/>
                </a:lnTo>
                <a:lnTo>
                  <a:pt x="19812" y="15240"/>
                </a:lnTo>
                <a:lnTo>
                  <a:pt x="22860" y="16764"/>
                </a:lnTo>
                <a:lnTo>
                  <a:pt x="32004" y="16764"/>
                </a:lnTo>
                <a:lnTo>
                  <a:pt x="35052" y="13716"/>
                </a:lnTo>
                <a:lnTo>
                  <a:pt x="35052" y="9144"/>
                </a:lnTo>
                <a:lnTo>
                  <a:pt x="33528" y="7620"/>
                </a:lnTo>
                <a:lnTo>
                  <a:pt x="24384" y="4572"/>
                </a:lnTo>
                <a:lnTo>
                  <a:pt x="18288" y="1524"/>
                </a:lnTo>
                <a:lnTo>
                  <a:pt x="13716" y="0"/>
                </a:lnTo>
                <a:lnTo>
                  <a:pt x="7620" y="0"/>
                </a:lnTo>
                <a:lnTo>
                  <a:pt x="4572" y="4572"/>
                </a:lnTo>
                <a:lnTo>
                  <a:pt x="1524" y="7620"/>
                </a:lnTo>
                <a:lnTo>
                  <a:pt x="0" y="10668"/>
                </a:lnTo>
                <a:lnTo>
                  <a:pt x="3048" y="13716"/>
                </a:lnTo>
                <a:lnTo>
                  <a:pt x="10668" y="13716"/>
                </a:lnTo>
              </a:path>
            </a:pathLst>
          </a:custGeom>
          <a:solidFill>
            <a:srgbClr val="284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1" name="object 681"/>
          <p:cNvSpPr/>
          <p:nvPr/>
        </p:nvSpPr>
        <p:spPr>
          <a:xfrm>
            <a:off x="1393456" y="2317000"/>
            <a:ext cx="28956" cy="16764"/>
          </a:xfrm>
          <a:custGeom>
            <a:avLst/>
            <a:gdLst/>
            <a:ahLst/>
            <a:cxnLst/>
            <a:rect l="l" t="t" r="r" b="b"/>
            <a:pathLst>
              <a:path w="28956" h="16764">
                <a:moveTo>
                  <a:pt x="21336" y="3048"/>
                </a:moveTo>
                <a:lnTo>
                  <a:pt x="18288" y="1524"/>
                </a:lnTo>
                <a:lnTo>
                  <a:pt x="13716" y="0"/>
                </a:lnTo>
                <a:lnTo>
                  <a:pt x="7620" y="0"/>
                </a:lnTo>
                <a:lnTo>
                  <a:pt x="4572" y="4572"/>
                </a:lnTo>
                <a:lnTo>
                  <a:pt x="1524" y="7620"/>
                </a:lnTo>
                <a:lnTo>
                  <a:pt x="0" y="10668"/>
                </a:lnTo>
                <a:lnTo>
                  <a:pt x="1524" y="13716"/>
                </a:lnTo>
                <a:lnTo>
                  <a:pt x="6096" y="13716"/>
                </a:lnTo>
                <a:lnTo>
                  <a:pt x="7620" y="15240"/>
                </a:lnTo>
                <a:lnTo>
                  <a:pt x="12192" y="15240"/>
                </a:lnTo>
                <a:lnTo>
                  <a:pt x="15240" y="16764"/>
                </a:lnTo>
                <a:lnTo>
                  <a:pt x="28956" y="16764"/>
                </a:lnTo>
                <a:lnTo>
                  <a:pt x="28956" y="10668"/>
                </a:lnTo>
                <a:lnTo>
                  <a:pt x="25908" y="6096"/>
                </a:lnTo>
                <a:lnTo>
                  <a:pt x="21336" y="3048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2" name="object 682"/>
          <p:cNvSpPr/>
          <p:nvPr/>
        </p:nvSpPr>
        <p:spPr>
          <a:xfrm>
            <a:off x="1949716" y="2281948"/>
            <a:ext cx="44196" cy="28956"/>
          </a:xfrm>
          <a:custGeom>
            <a:avLst/>
            <a:gdLst/>
            <a:ahLst/>
            <a:cxnLst/>
            <a:rect l="l" t="t" r="r" b="b"/>
            <a:pathLst>
              <a:path w="44196" h="28956">
                <a:moveTo>
                  <a:pt x="35052" y="28956"/>
                </a:moveTo>
                <a:lnTo>
                  <a:pt x="27432" y="28956"/>
                </a:lnTo>
                <a:lnTo>
                  <a:pt x="22860" y="27432"/>
                </a:lnTo>
                <a:lnTo>
                  <a:pt x="18288" y="27432"/>
                </a:lnTo>
                <a:lnTo>
                  <a:pt x="9144" y="22860"/>
                </a:lnTo>
                <a:lnTo>
                  <a:pt x="6096" y="19812"/>
                </a:lnTo>
                <a:lnTo>
                  <a:pt x="0" y="19812"/>
                </a:lnTo>
                <a:lnTo>
                  <a:pt x="1524" y="18288"/>
                </a:lnTo>
                <a:lnTo>
                  <a:pt x="4572" y="16764"/>
                </a:lnTo>
                <a:lnTo>
                  <a:pt x="6096" y="15240"/>
                </a:lnTo>
                <a:lnTo>
                  <a:pt x="7620" y="12192"/>
                </a:lnTo>
                <a:lnTo>
                  <a:pt x="12192" y="7620"/>
                </a:lnTo>
                <a:lnTo>
                  <a:pt x="13716" y="4572"/>
                </a:lnTo>
                <a:lnTo>
                  <a:pt x="16764" y="3048"/>
                </a:lnTo>
                <a:lnTo>
                  <a:pt x="18288" y="0"/>
                </a:lnTo>
                <a:lnTo>
                  <a:pt x="24384" y="0"/>
                </a:lnTo>
                <a:lnTo>
                  <a:pt x="30480" y="3048"/>
                </a:lnTo>
                <a:lnTo>
                  <a:pt x="32004" y="3048"/>
                </a:lnTo>
                <a:lnTo>
                  <a:pt x="42672" y="13716"/>
                </a:lnTo>
                <a:lnTo>
                  <a:pt x="44196" y="16764"/>
                </a:lnTo>
                <a:lnTo>
                  <a:pt x="42672" y="16764"/>
                </a:lnTo>
                <a:lnTo>
                  <a:pt x="38100" y="18288"/>
                </a:lnTo>
                <a:lnTo>
                  <a:pt x="36576" y="19812"/>
                </a:lnTo>
                <a:lnTo>
                  <a:pt x="35052" y="22860"/>
                </a:lnTo>
                <a:lnTo>
                  <a:pt x="35052" y="28956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37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2104" y="511060"/>
            <a:ext cx="1347216" cy="897636"/>
          </a:xfrm>
          <a:prstGeom prst="rect">
            <a:avLst/>
          </a:prstGeom>
        </p:spPr>
      </p:pic>
      <p:sp>
        <p:nvSpPr>
          <p:cNvPr id="6" name="text 1"/>
          <p:cNvSpPr txBox="1"/>
          <p:nvPr/>
        </p:nvSpPr>
        <p:spPr>
          <a:xfrm>
            <a:off x="2723903" y="743156"/>
            <a:ext cx="5707203" cy="48421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b="1" spc="10" dirty="0">
                <a:solidFill>
                  <a:srgbClr val="006500"/>
                </a:solidFill>
                <a:latin typeface="Arial"/>
                <a:cs typeface="Arial"/>
              </a:rPr>
              <a:t>Process Control Block (PCB)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2057915" y="1898043"/>
            <a:ext cx="4794123" cy="2942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650065"/>
                </a:solidFill>
                <a:latin typeface="Arial"/>
                <a:cs typeface="Arial"/>
              </a:rPr>
              <a:t>Information associated with each process.</a:t>
            </a:r>
            <a:endParaRPr sz="19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2057915" y="2263803"/>
            <a:ext cx="1949263" cy="40287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650065"/>
                </a:solidFill>
                <a:latin typeface="Arial"/>
                <a:cs typeface="Arial"/>
              </a:rPr>
              <a:t>Process state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2057915" y="2629563"/>
            <a:ext cx="2299738" cy="40287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650065"/>
                </a:solidFill>
                <a:latin typeface="Arial"/>
                <a:cs typeface="Arial"/>
              </a:rPr>
              <a:t>Program counter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2057915" y="2993799"/>
            <a:ext cx="1994921" cy="40287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650065"/>
                </a:solidFill>
                <a:latin typeface="Arial"/>
                <a:cs typeface="Arial"/>
              </a:rPr>
              <a:t>CPU registers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2057915" y="3359559"/>
            <a:ext cx="3563262" cy="40287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650065"/>
                </a:solidFill>
                <a:latin typeface="Arial"/>
                <a:cs typeface="Arial"/>
              </a:rPr>
              <a:t>CPU scheduling information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2057915" y="3723795"/>
            <a:ext cx="4220513" cy="40287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650065"/>
                </a:solidFill>
                <a:latin typeface="Arial"/>
                <a:cs typeface="Arial"/>
              </a:rPr>
              <a:t>Memory-management information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2057915" y="4089555"/>
            <a:ext cx="2994884" cy="40287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650065"/>
                </a:solidFill>
                <a:latin typeface="Arial"/>
                <a:cs typeface="Arial"/>
              </a:rPr>
              <a:t>Accounting information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2057915" y="4455315"/>
            <a:ext cx="2822511" cy="40287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650065"/>
                </a:solidFill>
                <a:latin typeface="Arial"/>
                <a:cs typeface="Arial"/>
              </a:rPr>
              <a:t>I/O status information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object 683"/>
          <p:cNvSpPr/>
          <p:nvPr/>
        </p:nvSpPr>
        <p:spPr>
          <a:xfrm>
            <a:off x="540016" y="540016"/>
            <a:ext cx="9067800" cy="6781800"/>
          </a:xfrm>
          <a:custGeom>
            <a:avLst/>
            <a:gdLst/>
            <a:ahLst/>
            <a:cxnLst/>
            <a:rect l="l" t="t" r="r" b="b"/>
            <a:pathLst>
              <a:path w="9067800" h="6781800">
                <a:moveTo>
                  <a:pt x="0" y="0"/>
                </a:moveTo>
                <a:lnTo>
                  <a:pt x="9067801" y="0"/>
                </a:lnTo>
                <a:lnTo>
                  <a:pt x="9067801" y="6781800"/>
                </a:lnTo>
                <a:lnTo>
                  <a:pt x="0" y="67818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4" name="object 684"/>
          <p:cNvSpPr/>
          <p:nvPr/>
        </p:nvSpPr>
        <p:spPr>
          <a:xfrm>
            <a:off x="463816" y="463816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0"/>
                </a:moveTo>
                <a:lnTo>
                  <a:pt x="9144001" y="0"/>
                </a:lnTo>
                <a:lnTo>
                  <a:pt x="9144001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5" name="object 685"/>
          <p:cNvSpPr/>
          <p:nvPr/>
        </p:nvSpPr>
        <p:spPr>
          <a:xfrm>
            <a:off x="463816" y="463816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9A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6" name="object 686"/>
          <p:cNvSpPr/>
          <p:nvPr/>
        </p:nvSpPr>
        <p:spPr>
          <a:xfrm>
            <a:off x="463816" y="570496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9A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7" name="object 687"/>
          <p:cNvSpPr/>
          <p:nvPr/>
        </p:nvSpPr>
        <p:spPr>
          <a:xfrm>
            <a:off x="463816" y="678700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9A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8" name="object 688"/>
          <p:cNvSpPr/>
          <p:nvPr/>
        </p:nvSpPr>
        <p:spPr>
          <a:xfrm>
            <a:off x="463816" y="785380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9ACC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9" name="object 689"/>
          <p:cNvSpPr/>
          <p:nvPr/>
        </p:nvSpPr>
        <p:spPr>
          <a:xfrm>
            <a:off x="463816" y="892060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9BCC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0" name="object 690"/>
          <p:cNvSpPr/>
          <p:nvPr/>
        </p:nvSpPr>
        <p:spPr>
          <a:xfrm>
            <a:off x="463816" y="1000264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9CCCF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1" name="object 691"/>
          <p:cNvSpPr/>
          <p:nvPr/>
        </p:nvSpPr>
        <p:spPr>
          <a:xfrm>
            <a:off x="463816" y="1106944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9DCCF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2" name="object 692"/>
          <p:cNvSpPr/>
          <p:nvPr/>
        </p:nvSpPr>
        <p:spPr>
          <a:xfrm>
            <a:off x="463816" y="1213624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9ECCF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3" name="object 693"/>
          <p:cNvSpPr/>
          <p:nvPr/>
        </p:nvSpPr>
        <p:spPr>
          <a:xfrm>
            <a:off x="463816" y="1320304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9FCCF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4" name="object 694"/>
          <p:cNvSpPr/>
          <p:nvPr/>
        </p:nvSpPr>
        <p:spPr>
          <a:xfrm>
            <a:off x="463816" y="1428508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A0CCF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5" name="object 695"/>
          <p:cNvSpPr/>
          <p:nvPr/>
        </p:nvSpPr>
        <p:spPr>
          <a:xfrm>
            <a:off x="463816" y="1535188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A1CCF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6" name="object 696"/>
          <p:cNvSpPr/>
          <p:nvPr/>
        </p:nvSpPr>
        <p:spPr>
          <a:xfrm>
            <a:off x="463816" y="1641868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A3CC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7" name="object 697"/>
          <p:cNvSpPr/>
          <p:nvPr/>
        </p:nvSpPr>
        <p:spPr>
          <a:xfrm>
            <a:off x="463816" y="1750072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A5CCF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8" name="object 698"/>
          <p:cNvSpPr/>
          <p:nvPr/>
        </p:nvSpPr>
        <p:spPr>
          <a:xfrm>
            <a:off x="463816" y="1856752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A6CC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9" name="object 699"/>
          <p:cNvSpPr/>
          <p:nvPr/>
        </p:nvSpPr>
        <p:spPr>
          <a:xfrm>
            <a:off x="463816" y="1963432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A8CC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0" name="object 700"/>
          <p:cNvSpPr/>
          <p:nvPr/>
        </p:nvSpPr>
        <p:spPr>
          <a:xfrm>
            <a:off x="463816" y="2071636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AACCF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1" name="object 701"/>
          <p:cNvSpPr/>
          <p:nvPr/>
        </p:nvSpPr>
        <p:spPr>
          <a:xfrm>
            <a:off x="463816" y="2178316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ABCCF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2" name="object 702"/>
          <p:cNvSpPr/>
          <p:nvPr/>
        </p:nvSpPr>
        <p:spPr>
          <a:xfrm>
            <a:off x="463816" y="2284996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AECCF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3" name="object 703"/>
          <p:cNvSpPr/>
          <p:nvPr/>
        </p:nvSpPr>
        <p:spPr>
          <a:xfrm>
            <a:off x="463816" y="2393200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B0CC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4" name="object 704"/>
          <p:cNvSpPr/>
          <p:nvPr/>
        </p:nvSpPr>
        <p:spPr>
          <a:xfrm>
            <a:off x="463816" y="2499880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B2CC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5" name="object 705"/>
          <p:cNvSpPr/>
          <p:nvPr/>
        </p:nvSpPr>
        <p:spPr>
          <a:xfrm>
            <a:off x="463816" y="2606560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B5CC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6" name="object 706"/>
          <p:cNvSpPr/>
          <p:nvPr/>
        </p:nvSpPr>
        <p:spPr>
          <a:xfrm>
            <a:off x="463816" y="2714764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B7CCE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7" name="object 707"/>
          <p:cNvSpPr/>
          <p:nvPr/>
        </p:nvSpPr>
        <p:spPr>
          <a:xfrm>
            <a:off x="463816" y="2821444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B9CCE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8" name="object 708"/>
          <p:cNvSpPr/>
          <p:nvPr/>
        </p:nvSpPr>
        <p:spPr>
          <a:xfrm>
            <a:off x="463816" y="2928124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BBCC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9" name="object 709"/>
          <p:cNvSpPr/>
          <p:nvPr/>
        </p:nvSpPr>
        <p:spPr>
          <a:xfrm>
            <a:off x="463816" y="3034804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BECC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0" name="object 710"/>
          <p:cNvSpPr/>
          <p:nvPr/>
        </p:nvSpPr>
        <p:spPr>
          <a:xfrm>
            <a:off x="463816" y="3143008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C1CC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1" name="object 711"/>
          <p:cNvSpPr/>
          <p:nvPr/>
        </p:nvSpPr>
        <p:spPr>
          <a:xfrm>
            <a:off x="463816" y="3249688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C3CC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2" name="object 712"/>
          <p:cNvSpPr/>
          <p:nvPr/>
        </p:nvSpPr>
        <p:spPr>
          <a:xfrm>
            <a:off x="463816" y="3356368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C6CC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3" name="object 713"/>
          <p:cNvSpPr/>
          <p:nvPr/>
        </p:nvSpPr>
        <p:spPr>
          <a:xfrm>
            <a:off x="463816" y="3464572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C9CC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4" name="object 714"/>
          <p:cNvSpPr/>
          <p:nvPr/>
        </p:nvSpPr>
        <p:spPr>
          <a:xfrm>
            <a:off x="463816" y="3571252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CB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5" name="object 715"/>
          <p:cNvSpPr/>
          <p:nvPr/>
        </p:nvSpPr>
        <p:spPr>
          <a:xfrm>
            <a:off x="463816" y="3677932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CECC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6" name="object 716"/>
          <p:cNvSpPr/>
          <p:nvPr/>
        </p:nvSpPr>
        <p:spPr>
          <a:xfrm>
            <a:off x="463816" y="3786136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D1CC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7" name="object 717"/>
          <p:cNvSpPr/>
          <p:nvPr/>
        </p:nvSpPr>
        <p:spPr>
          <a:xfrm>
            <a:off x="463816" y="3892816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D3CC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8" name="object 718"/>
          <p:cNvSpPr/>
          <p:nvPr/>
        </p:nvSpPr>
        <p:spPr>
          <a:xfrm>
            <a:off x="463816" y="3999496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D6CC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9" name="object 719"/>
          <p:cNvSpPr/>
          <p:nvPr/>
        </p:nvSpPr>
        <p:spPr>
          <a:xfrm>
            <a:off x="463816" y="4107700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D8CC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0" name="object 720"/>
          <p:cNvSpPr/>
          <p:nvPr/>
        </p:nvSpPr>
        <p:spPr>
          <a:xfrm>
            <a:off x="463816" y="4214380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DACC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1" name="object 721"/>
          <p:cNvSpPr/>
          <p:nvPr/>
        </p:nvSpPr>
        <p:spPr>
          <a:xfrm>
            <a:off x="463816" y="4321060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DDCC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2" name="object 722"/>
          <p:cNvSpPr/>
          <p:nvPr/>
        </p:nvSpPr>
        <p:spPr>
          <a:xfrm>
            <a:off x="463816" y="4429264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E0CC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3" name="object 723"/>
          <p:cNvSpPr/>
          <p:nvPr/>
        </p:nvSpPr>
        <p:spPr>
          <a:xfrm>
            <a:off x="463816" y="4535945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E2CC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4" name="object 724"/>
          <p:cNvSpPr/>
          <p:nvPr/>
        </p:nvSpPr>
        <p:spPr>
          <a:xfrm>
            <a:off x="463816" y="4642625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79"/>
                </a:lnTo>
                <a:lnTo>
                  <a:pt x="0" y="106679"/>
                </a:lnTo>
                <a:lnTo>
                  <a:pt x="0" y="0"/>
                </a:lnTo>
                <a:close/>
              </a:path>
            </a:pathLst>
          </a:custGeom>
          <a:solidFill>
            <a:srgbClr val="E4CC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5" name="object 725"/>
          <p:cNvSpPr/>
          <p:nvPr/>
        </p:nvSpPr>
        <p:spPr>
          <a:xfrm>
            <a:off x="463816" y="4749304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E6C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6" name="object 726"/>
          <p:cNvSpPr/>
          <p:nvPr/>
        </p:nvSpPr>
        <p:spPr>
          <a:xfrm>
            <a:off x="463816" y="4857508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E8CC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7" name="object 727"/>
          <p:cNvSpPr/>
          <p:nvPr/>
        </p:nvSpPr>
        <p:spPr>
          <a:xfrm>
            <a:off x="463816" y="4964189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EACC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8" name="object 728"/>
          <p:cNvSpPr/>
          <p:nvPr/>
        </p:nvSpPr>
        <p:spPr>
          <a:xfrm>
            <a:off x="463816" y="5070869"/>
            <a:ext cx="9144000" cy="108203"/>
          </a:xfrm>
          <a:custGeom>
            <a:avLst/>
            <a:gdLst/>
            <a:ahLst/>
            <a:cxnLst/>
            <a:rect l="l" t="t" r="r" b="b"/>
            <a:pathLst>
              <a:path w="9144000" h="108203">
                <a:moveTo>
                  <a:pt x="0" y="0"/>
                </a:moveTo>
                <a:lnTo>
                  <a:pt x="9144001" y="0"/>
                </a:lnTo>
                <a:lnTo>
                  <a:pt x="9144001" y="108203"/>
                </a:lnTo>
                <a:lnTo>
                  <a:pt x="0" y="108203"/>
                </a:lnTo>
                <a:lnTo>
                  <a:pt x="0" y="0"/>
                </a:lnTo>
                <a:close/>
              </a:path>
            </a:pathLst>
          </a:custGeom>
          <a:solidFill>
            <a:srgbClr val="EBCC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9" name="object 729"/>
          <p:cNvSpPr/>
          <p:nvPr/>
        </p:nvSpPr>
        <p:spPr>
          <a:xfrm>
            <a:off x="463816" y="5179072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EECC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0" name="object 730"/>
          <p:cNvSpPr/>
          <p:nvPr/>
        </p:nvSpPr>
        <p:spPr>
          <a:xfrm>
            <a:off x="463816" y="5285752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EFCC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1" name="object 731"/>
          <p:cNvSpPr/>
          <p:nvPr/>
        </p:nvSpPr>
        <p:spPr>
          <a:xfrm>
            <a:off x="463816" y="5392433"/>
            <a:ext cx="9144000" cy="108203"/>
          </a:xfrm>
          <a:custGeom>
            <a:avLst/>
            <a:gdLst/>
            <a:ahLst/>
            <a:cxnLst/>
            <a:rect l="l" t="t" r="r" b="b"/>
            <a:pathLst>
              <a:path w="9144000" h="108203">
                <a:moveTo>
                  <a:pt x="0" y="0"/>
                </a:moveTo>
                <a:lnTo>
                  <a:pt x="9144001" y="0"/>
                </a:lnTo>
                <a:lnTo>
                  <a:pt x="9144001" y="108203"/>
                </a:lnTo>
                <a:lnTo>
                  <a:pt x="0" y="108203"/>
                </a:lnTo>
                <a:lnTo>
                  <a:pt x="0" y="0"/>
                </a:lnTo>
                <a:close/>
              </a:path>
            </a:pathLst>
          </a:custGeom>
          <a:solidFill>
            <a:srgbClr val="F1CC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2" name="object 732"/>
          <p:cNvSpPr/>
          <p:nvPr/>
        </p:nvSpPr>
        <p:spPr>
          <a:xfrm>
            <a:off x="463816" y="5500636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2CC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3" name="object 733"/>
          <p:cNvSpPr/>
          <p:nvPr/>
        </p:nvSpPr>
        <p:spPr>
          <a:xfrm>
            <a:off x="463816" y="5607316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3CC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4" name="object 734"/>
          <p:cNvSpPr/>
          <p:nvPr/>
        </p:nvSpPr>
        <p:spPr>
          <a:xfrm>
            <a:off x="463816" y="5713996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F5CC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5" name="object 735"/>
          <p:cNvSpPr/>
          <p:nvPr/>
        </p:nvSpPr>
        <p:spPr>
          <a:xfrm>
            <a:off x="463816" y="5822201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79"/>
                </a:lnTo>
                <a:lnTo>
                  <a:pt x="0" y="106679"/>
                </a:lnTo>
                <a:lnTo>
                  <a:pt x="0" y="0"/>
                </a:lnTo>
                <a:close/>
              </a:path>
            </a:pathLst>
          </a:custGeom>
          <a:solidFill>
            <a:srgbClr val="F6CC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6" name="object 736"/>
          <p:cNvSpPr/>
          <p:nvPr/>
        </p:nvSpPr>
        <p:spPr>
          <a:xfrm>
            <a:off x="463816" y="5928880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7CC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7" name="object 737"/>
          <p:cNvSpPr/>
          <p:nvPr/>
        </p:nvSpPr>
        <p:spPr>
          <a:xfrm>
            <a:off x="463816" y="6035560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F8CC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8" name="object 738"/>
          <p:cNvSpPr/>
          <p:nvPr/>
        </p:nvSpPr>
        <p:spPr>
          <a:xfrm>
            <a:off x="463816" y="6143764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9CC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9" name="object 739"/>
          <p:cNvSpPr/>
          <p:nvPr/>
        </p:nvSpPr>
        <p:spPr>
          <a:xfrm>
            <a:off x="463816" y="6250445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ACC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0" name="object 740"/>
          <p:cNvSpPr/>
          <p:nvPr/>
        </p:nvSpPr>
        <p:spPr>
          <a:xfrm>
            <a:off x="463816" y="6357125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79"/>
                </a:lnTo>
                <a:lnTo>
                  <a:pt x="0" y="106679"/>
                </a:lnTo>
                <a:lnTo>
                  <a:pt x="0" y="0"/>
                </a:lnTo>
                <a:close/>
              </a:path>
            </a:pathLst>
          </a:custGeom>
          <a:solidFill>
            <a:srgbClr val="FACC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1" name="object 741"/>
          <p:cNvSpPr/>
          <p:nvPr/>
        </p:nvSpPr>
        <p:spPr>
          <a:xfrm>
            <a:off x="463816" y="6463804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5"/>
                </a:lnTo>
                <a:lnTo>
                  <a:pt x="0" y="108205"/>
                </a:lnTo>
                <a:lnTo>
                  <a:pt x="0" y="0"/>
                </a:lnTo>
                <a:close/>
              </a:path>
            </a:pathLst>
          </a:custGeom>
          <a:solidFill>
            <a:srgbClr val="FBCC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2" name="object 742"/>
          <p:cNvSpPr/>
          <p:nvPr/>
        </p:nvSpPr>
        <p:spPr>
          <a:xfrm>
            <a:off x="463816" y="6572009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CCC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3" name="object 743"/>
          <p:cNvSpPr/>
          <p:nvPr/>
        </p:nvSpPr>
        <p:spPr>
          <a:xfrm>
            <a:off x="463816" y="6678688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1"/>
                </a:lnTo>
                <a:lnTo>
                  <a:pt x="0" y="106681"/>
                </a:lnTo>
                <a:lnTo>
                  <a:pt x="0" y="0"/>
                </a:lnTo>
                <a:close/>
              </a:path>
            </a:pathLst>
          </a:custGeom>
          <a:solidFill>
            <a:srgbClr val="FCC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4" name="object 744"/>
          <p:cNvSpPr/>
          <p:nvPr/>
        </p:nvSpPr>
        <p:spPr>
          <a:xfrm>
            <a:off x="463816" y="6785369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FDCC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5" name="object 745"/>
          <p:cNvSpPr/>
          <p:nvPr/>
        </p:nvSpPr>
        <p:spPr>
          <a:xfrm>
            <a:off x="463816" y="6893573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DCC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6" name="object 746"/>
          <p:cNvSpPr/>
          <p:nvPr/>
        </p:nvSpPr>
        <p:spPr>
          <a:xfrm>
            <a:off x="463816" y="7000252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1"/>
                </a:lnTo>
                <a:lnTo>
                  <a:pt x="0" y="106681"/>
                </a:lnTo>
                <a:lnTo>
                  <a:pt x="0" y="0"/>
                </a:lnTo>
                <a:close/>
              </a:path>
            </a:pathLst>
          </a:custGeom>
          <a:solidFill>
            <a:srgbClr val="FECC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7" name="object 747"/>
          <p:cNvSpPr/>
          <p:nvPr/>
        </p:nvSpPr>
        <p:spPr>
          <a:xfrm>
            <a:off x="463816" y="7106933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FECC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8" name="object 748"/>
          <p:cNvSpPr/>
          <p:nvPr/>
        </p:nvSpPr>
        <p:spPr>
          <a:xfrm>
            <a:off x="463816" y="7215136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ECC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38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9244" y="459244"/>
            <a:ext cx="9153143" cy="6867144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6152903" y="7080119"/>
            <a:ext cx="1845627" cy="14621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solidFill>
                  <a:srgbClr val="650065"/>
                </a:solidFill>
                <a:latin typeface="Arial"/>
                <a:cs typeface="Arial"/>
              </a:rPr>
              <a:t>Silberschatz, Galvin and  Gagne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7996943" y="7080119"/>
            <a:ext cx="415912" cy="25563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solidFill>
                  <a:srgbClr val="650065"/>
                </a:solidFill>
                <a:latin typeface="Arial"/>
                <a:cs typeface="Arial"/>
              </a:rPr>
              <a:t>2002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4814832" y="7087733"/>
            <a:ext cx="210270" cy="14621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solidFill>
                  <a:srgbClr val="650065"/>
                </a:solidFill>
                <a:latin typeface="Arial"/>
                <a:cs typeface="Arial"/>
              </a:rPr>
              <a:t>4.6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636036" y="7078588"/>
            <a:ext cx="1612856" cy="14621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70" spc="10" dirty="0">
                <a:solidFill>
                  <a:srgbClr val="650065"/>
                </a:solidFill>
                <a:latin typeface="Arial"/>
                <a:cs typeface="Arial"/>
              </a:rPr>
              <a:t>Operating System Concepts</a:t>
            </a:r>
            <a:endParaRPr sz="900">
              <a:latin typeface="Arial"/>
              <a:cs typeface="Arial"/>
            </a:endParaRPr>
          </a:p>
        </p:txBody>
      </p:sp>
      <p:pic>
        <p:nvPicPr>
          <p:cNvPr id="39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5673" y="6250445"/>
            <a:ext cx="1152144" cy="1037843"/>
          </a:xfrm>
          <a:prstGeom prst="rect">
            <a:avLst/>
          </a:prstGeom>
        </p:spPr>
      </p:pic>
      <p:pic>
        <p:nvPicPr>
          <p:cNvPr id="40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5673" y="6706121"/>
            <a:ext cx="1152144" cy="574548"/>
          </a:xfrm>
          <a:prstGeom prst="rect">
            <a:avLst/>
          </a:prstGeom>
        </p:spPr>
      </p:pic>
      <p:pic>
        <p:nvPicPr>
          <p:cNvPr id="41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359405" y="6186436"/>
            <a:ext cx="248412" cy="550164"/>
          </a:xfrm>
          <a:prstGeom prst="rect">
            <a:avLst/>
          </a:prstGeom>
        </p:spPr>
      </p:pic>
      <p:sp>
        <p:nvSpPr>
          <p:cNvPr id="749" name="object 749"/>
          <p:cNvSpPr/>
          <p:nvPr/>
        </p:nvSpPr>
        <p:spPr>
          <a:xfrm>
            <a:off x="9365500" y="7141985"/>
            <a:ext cx="41149" cy="24384"/>
          </a:xfrm>
          <a:custGeom>
            <a:avLst/>
            <a:gdLst/>
            <a:ahLst/>
            <a:cxnLst/>
            <a:rect l="l" t="t" r="r" b="b"/>
            <a:pathLst>
              <a:path w="41149" h="24384">
                <a:moveTo>
                  <a:pt x="30481" y="19812"/>
                </a:moveTo>
                <a:lnTo>
                  <a:pt x="27433" y="21336"/>
                </a:lnTo>
                <a:lnTo>
                  <a:pt x="22861" y="21336"/>
                </a:lnTo>
                <a:lnTo>
                  <a:pt x="18288" y="22860"/>
                </a:lnTo>
                <a:lnTo>
                  <a:pt x="13717" y="22860"/>
                </a:lnTo>
                <a:lnTo>
                  <a:pt x="9145" y="24384"/>
                </a:lnTo>
                <a:lnTo>
                  <a:pt x="3049" y="24384"/>
                </a:lnTo>
                <a:lnTo>
                  <a:pt x="1524" y="22860"/>
                </a:lnTo>
                <a:lnTo>
                  <a:pt x="0" y="19812"/>
                </a:lnTo>
                <a:lnTo>
                  <a:pt x="0" y="12191"/>
                </a:lnTo>
                <a:lnTo>
                  <a:pt x="1524" y="10667"/>
                </a:lnTo>
                <a:lnTo>
                  <a:pt x="6097" y="9143"/>
                </a:lnTo>
                <a:lnTo>
                  <a:pt x="12193" y="7619"/>
                </a:lnTo>
                <a:lnTo>
                  <a:pt x="16765" y="6095"/>
                </a:lnTo>
                <a:lnTo>
                  <a:pt x="19812" y="3048"/>
                </a:lnTo>
                <a:lnTo>
                  <a:pt x="24385" y="1524"/>
                </a:lnTo>
                <a:lnTo>
                  <a:pt x="30481" y="0"/>
                </a:lnTo>
                <a:lnTo>
                  <a:pt x="33529" y="1524"/>
                </a:lnTo>
                <a:lnTo>
                  <a:pt x="36576" y="7619"/>
                </a:lnTo>
                <a:lnTo>
                  <a:pt x="39624" y="10667"/>
                </a:lnTo>
                <a:lnTo>
                  <a:pt x="41149" y="15239"/>
                </a:lnTo>
                <a:lnTo>
                  <a:pt x="39624" y="18288"/>
                </a:lnTo>
                <a:lnTo>
                  <a:pt x="38100" y="19812"/>
                </a:lnTo>
                <a:lnTo>
                  <a:pt x="30481" y="19812"/>
                </a:lnTo>
              </a:path>
            </a:pathLst>
          </a:custGeom>
          <a:solidFill>
            <a:srgbClr val="284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0" name="object 750"/>
          <p:cNvSpPr/>
          <p:nvPr/>
        </p:nvSpPr>
        <p:spPr>
          <a:xfrm>
            <a:off x="9310636" y="7167892"/>
            <a:ext cx="60961" cy="41148"/>
          </a:xfrm>
          <a:custGeom>
            <a:avLst/>
            <a:gdLst/>
            <a:ahLst/>
            <a:cxnLst/>
            <a:rect l="l" t="t" r="r" b="b"/>
            <a:pathLst>
              <a:path w="60961" h="41148">
                <a:moveTo>
                  <a:pt x="28957" y="0"/>
                </a:moveTo>
                <a:lnTo>
                  <a:pt x="33529" y="0"/>
                </a:lnTo>
                <a:lnTo>
                  <a:pt x="38100" y="1524"/>
                </a:lnTo>
                <a:lnTo>
                  <a:pt x="41149" y="3048"/>
                </a:lnTo>
                <a:lnTo>
                  <a:pt x="45721" y="4572"/>
                </a:lnTo>
                <a:lnTo>
                  <a:pt x="53340" y="12193"/>
                </a:lnTo>
                <a:lnTo>
                  <a:pt x="54864" y="18288"/>
                </a:lnTo>
                <a:lnTo>
                  <a:pt x="56388" y="21336"/>
                </a:lnTo>
                <a:lnTo>
                  <a:pt x="57913" y="22860"/>
                </a:lnTo>
                <a:lnTo>
                  <a:pt x="59437" y="24384"/>
                </a:lnTo>
                <a:lnTo>
                  <a:pt x="60961" y="27432"/>
                </a:lnTo>
                <a:lnTo>
                  <a:pt x="60961" y="32005"/>
                </a:lnTo>
                <a:lnTo>
                  <a:pt x="59437" y="36577"/>
                </a:lnTo>
                <a:lnTo>
                  <a:pt x="56388" y="38100"/>
                </a:lnTo>
                <a:lnTo>
                  <a:pt x="51817" y="38100"/>
                </a:lnTo>
                <a:lnTo>
                  <a:pt x="45721" y="36577"/>
                </a:lnTo>
                <a:lnTo>
                  <a:pt x="38100" y="36577"/>
                </a:lnTo>
                <a:lnTo>
                  <a:pt x="38100" y="38100"/>
                </a:lnTo>
                <a:lnTo>
                  <a:pt x="36576" y="39624"/>
                </a:lnTo>
                <a:lnTo>
                  <a:pt x="35052" y="41148"/>
                </a:lnTo>
                <a:lnTo>
                  <a:pt x="10669" y="41148"/>
                </a:lnTo>
                <a:lnTo>
                  <a:pt x="6097" y="39624"/>
                </a:lnTo>
                <a:lnTo>
                  <a:pt x="4573" y="36577"/>
                </a:lnTo>
                <a:lnTo>
                  <a:pt x="1525" y="35053"/>
                </a:lnTo>
                <a:lnTo>
                  <a:pt x="0" y="28957"/>
                </a:lnTo>
                <a:lnTo>
                  <a:pt x="3049" y="16765"/>
                </a:lnTo>
                <a:lnTo>
                  <a:pt x="6097" y="10669"/>
                </a:lnTo>
                <a:lnTo>
                  <a:pt x="10669" y="6096"/>
                </a:lnTo>
                <a:lnTo>
                  <a:pt x="16764" y="3048"/>
                </a:lnTo>
                <a:lnTo>
                  <a:pt x="21337" y="1524"/>
                </a:lnTo>
                <a:lnTo>
                  <a:pt x="28957" y="0"/>
                </a:lnTo>
              </a:path>
            </a:pathLst>
          </a:custGeom>
          <a:solidFill>
            <a:srgbClr val="284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1" name="object 751"/>
          <p:cNvSpPr/>
          <p:nvPr/>
        </p:nvSpPr>
        <p:spPr>
          <a:xfrm>
            <a:off x="9371597" y="7141985"/>
            <a:ext cx="35052" cy="22860"/>
          </a:xfrm>
          <a:custGeom>
            <a:avLst/>
            <a:gdLst/>
            <a:ahLst/>
            <a:cxnLst/>
            <a:rect l="l" t="t" r="r" b="b"/>
            <a:pathLst>
              <a:path w="35052" h="22860">
                <a:moveTo>
                  <a:pt x="9144" y="6095"/>
                </a:moveTo>
                <a:lnTo>
                  <a:pt x="12191" y="3048"/>
                </a:lnTo>
                <a:lnTo>
                  <a:pt x="18288" y="1524"/>
                </a:lnTo>
                <a:lnTo>
                  <a:pt x="22860" y="0"/>
                </a:lnTo>
                <a:lnTo>
                  <a:pt x="25908" y="1524"/>
                </a:lnTo>
                <a:lnTo>
                  <a:pt x="28956" y="7619"/>
                </a:lnTo>
                <a:lnTo>
                  <a:pt x="33527" y="10667"/>
                </a:lnTo>
                <a:lnTo>
                  <a:pt x="35052" y="15239"/>
                </a:lnTo>
                <a:lnTo>
                  <a:pt x="33527" y="18288"/>
                </a:lnTo>
                <a:lnTo>
                  <a:pt x="32003" y="19812"/>
                </a:lnTo>
                <a:lnTo>
                  <a:pt x="22860" y="19812"/>
                </a:lnTo>
                <a:lnTo>
                  <a:pt x="19812" y="21336"/>
                </a:lnTo>
                <a:lnTo>
                  <a:pt x="13715" y="21336"/>
                </a:lnTo>
                <a:lnTo>
                  <a:pt x="9144" y="22860"/>
                </a:lnTo>
                <a:lnTo>
                  <a:pt x="6096" y="22860"/>
                </a:lnTo>
                <a:lnTo>
                  <a:pt x="3048" y="21336"/>
                </a:lnTo>
                <a:lnTo>
                  <a:pt x="1524" y="21336"/>
                </a:lnTo>
                <a:lnTo>
                  <a:pt x="0" y="19812"/>
                </a:lnTo>
                <a:lnTo>
                  <a:pt x="0" y="13715"/>
                </a:lnTo>
                <a:lnTo>
                  <a:pt x="3048" y="9143"/>
                </a:lnTo>
                <a:lnTo>
                  <a:pt x="9144" y="6095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2" name="object 752"/>
          <p:cNvSpPr/>
          <p:nvPr/>
        </p:nvSpPr>
        <p:spPr>
          <a:xfrm>
            <a:off x="8690369" y="7096264"/>
            <a:ext cx="53340" cy="39624"/>
          </a:xfrm>
          <a:custGeom>
            <a:avLst/>
            <a:gdLst/>
            <a:ahLst/>
            <a:cxnLst/>
            <a:rect l="l" t="t" r="r" b="b"/>
            <a:pathLst>
              <a:path w="53340" h="39624">
                <a:moveTo>
                  <a:pt x="10667" y="39624"/>
                </a:moveTo>
                <a:lnTo>
                  <a:pt x="15240" y="39624"/>
                </a:lnTo>
                <a:lnTo>
                  <a:pt x="19812" y="38100"/>
                </a:lnTo>
                <a:lnTo>
                  <a:pt x="25907" y="38100"/>
                </a:lnTo>
                <a:lnTo>
                  <a:pt x="32004" y="36576"/>
                </a:lnTo>
                <a:lnTo>
                  <a:pt x="36576" y="33528"/>
                </a:lnTo>
                <a:lnTo>
                  <a:pt x="42672" y="30481"/>
                </a:lnTo>
                <a:lnTo>
                  <a:pt x="44196" y="28957"/>
                </a:lnTo>
                <a:lnTo>
                  <a:pt x="47243" y="27433"/>
                </a:lnTo>
                <a:lnTo>
                  <a:pt x="53340" y="27433"/>
                </a:lnTo>
                <a:lnTo>
                  <a:pt x="47243" y="21336"/>
                </a:lnTo>
                <a:lnTo>
                  <a:pt x="44196" y="16764"/>
                </a:lnTo>
                <a:lnTo>
                  <a:pt x="42672" y="13716"/>
                </a:lnTo>
                <a:lnTo>
                  <a:pt x="39624" y="10669"/>
                </a:lnTo>
                <a:lnTo>
                  <a:pt x="30480" y="1524"/>
                </a:lnTo>
                <a:lnTo>
                  <a:pt x="27431" y="0"/>
                </a:lnTo>
                <a:lnTo>
                  <a:pt x="24384" y="0"/>
                </a:lnTo>
                <a:lnTo>
                  <a:pt x="19812" y="3048"/>
                </a:lnTo>
                <a:lnTo>
                  <a:pt x="16764" y="4572"/>
                </a:lnTo>
                <a:lnTo>
                  <a:pt x="15240" y="6097"/>
                </a:lnTo>
                <a:lnTo>
                  <a:pt x="10667" y="7621"/>
                </a:lnTo>
                <a:lnTo>
                  <a:pt x="9143" y="10669"/>
                </a:lnTo>
                <a:lnTo>
                  <a:pt x="4572" y="15240"/>
                </a:lnTo>
                <a:lnTo>
                  <a:pt x="1524" y="19812"/>
                </a:lnTo>
                <a:lnTo>
                  <a:pt x="0" y="22860"/>
                </a:lnTo>
                <a:lnTo>
                  <a:pt x="3048" y="22860"/>
                </a:lnTo>
                <a:lnTo>
                  <a:pt x="9143" y="25909"/>
                </a:lnTo>
                <a:lnTo>
                  <a:pt x="10667" y="32005"/>
                </a:lnTo>
                <a:lnTo>
                  <a:pt x="10667" y="39624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3" name="object 753"/>
          <p:cNvSpPr/>
          <p:nvPr/>
        </p:nvSpPr>
        <p:spPr>
          <a:xfrm>
            <a:off x="9467609" y="6948436"/>
            <a:ext cx="129540" cy="195072"/>
          </a:xfrm>
          <a:custGeom>
            <a:avLst/>
            <a:gdLst/>
            <a:ahLst/>
            <a:cxnLst/>
            <a:rect l="l" t="t" r="r" b="b"/>
            <a:pathLst>
              <a:path w="129540" h="195072">
                <a:moveTo>
                  <a:pt x="129540" y="12192"/>
                </a:moveTo>
                <a:lnTo>
                  <a:pt x="128015" y="10668"/>
                </a:lnTo>
                <a:lnTo>
                  <a:pt x="123444" y="4573"/>
                </a:lnTo>
                <a:lnTo>
                  <a:pt x="117348" y="0"/>
                </a:lnTo>
                <a:lnTo>
                  <a:pt x="114300" y="0"/>
                </a:lnTo>
                <a:lnTo>
                  <a:pt x="105156" y="4573"/>
                </a:lnTo>
                <a:lnTo>
                  <a:pt x="91440" y="4573"/>
                </a:lnTo>
                <a:lnTo>
                  <a:pt x="85344" y="7621"/>
                </a:lnTo>
                <a:lnTo>
                  <a:pt x="83820" y="10668"/>
                </a:lnTo>
                <a:lnTo>
                  <a:pt x="79248" y="15240"/>
                </a:lnTo>
                <a:lnTo>
                  <a:pt x="74676" y="21337"/>
                </a:lnTo>
                <a:lnTo>
                  <a:pt x="68579" y="25909"/>
                </a:lnTo>
                <a:lnTo>
                  <a:pt x="64008" y="32004"/>
                </a:lnTo>
                <a:lnTo>
                  <a:pt x="57912" y="38100"/>
                </a:lnTo>
                <a:lnTo>
                  <a:pt x="53340" y="41149"/>
                </a:lnTo>
                <a:lnTo>
                  <a:pt x="51815" y="42673"/>
                </a:lnTo>
                <a:lnTo>
                  <a:pt x="47244" y="44197"/>
                </a:lnTo>
                <a:lnTo>
                  <a:pt x="45720" y="44197"/>
                </a:lnTo>
                <a:lnTo>
                  <a:pt x="38100" y="51816"/>
                </a:lnTo>
                <a:lnTo>
                  <a:pt x="33527" y="57913"/>
                </a:lnTo>
                <a:lnTo>
                  <a:pt x="28956" y="62485"/>
                </a:lnTo>
                <a:lnTo>
                  <a:pt x="24384" y="68580"/>
                </a:lnTo>
                <a:lnTo>
                  <a:pt x="21336" y="73152"/>
                </a:lnTo>
                <a:lnTo>
                  <a:pt x="16764" y="76200"/>
                </a:lnTo>
                <a:lnTo>
                  <a:pt x="13715" y="77725"/>
                </a:lnTo>
                <a:lnTo>
                  <a:pt x="13715" y="88392"/>
                </a:lnTo>
                <a:lnTo>
                  <a:pt x="15240" y="99061"/>
                </a:lnTo>
                <a:lnTo>
                  <a:pt x="16764" y="108204"/>
                </a:lnTo>
                <a:lnTo>
                  <a:pt x="19812" y="111252"/>
                </a:lnTo>
                <a:lnTo>
                  <a:pt x="22860" y="112776"/>
                </a:lnTo>
                <a:lnTo>
                  <a:pt x="25908" y="115825"/>
                </a:lnTo>
                <a:lnTo>
                  <a:pt x="35052" y="120397"/>
                </a:lnTo>
                <a:lnTo>
                  <a:pt x="36576" y="121921"/>
                </a:lnTo>
                <a:lnTo>
                  <a:pt x="38100" y="124968"/>
                </a:lnTo>
                <a:lnTo>
                  <a:pt x="38100" y="126492"/>
                </a:lnTo>
                <a:lnTo>
                  <a:pt x="35052" y="129540"/>
                </a:lnTo>
                <a:lnTo>
                  <a:pt x="32003" y="134113"/>
                </a:lnTo>
                <a:lnTo>
                  <a:pt x="27432" y="137161"/>
                </a:lnTo>
                <a:lnTo>
                  <a:pt x="21336" y="140209"/>
                </a:lnTo>
                <a:lnTo>
                  <a:pt x="18288" y="138685"/>
                </a:lnTo>
                <a:lnTo>
                  <a:pt x="13715" y="138685"/>
                </a:lnTo>
                <a:lnTo>
                  <a:pt x="10667" y="141733"/>
                </a:lnTo>
                <a:lnTo>
                  <a:pt x="4572" y="149352"/>
                </a:lnTo>
                <a:lnTo>
                  <a:pt x="1524" y="158497"/>
                </a:lnTo>
                <a:lnTo>
                  <a:pt x="0" y="167640"/>
                </a:lnTo>
                <a:lnTo>
                  <a:pt x="7620" y="170688"/>
                </a:lnTo>
                <a:lnTo>
                  <a:pt x="10667" y="175261"/>
                </a:lnTo>
                <a:lnTo>
                  <a:pt x="12191" y="179833"/>
                </a:lnTo>
                <a:lnTo>
                  <a:pt x="13715" y="181356"/>
                </a:lnTo>
                <a:lnTo>
                  <a:pt x="19812" y="181356"/>
                </a:lnTo>
                <a:lnTo>
                  <a:pt x="27432" y="182880"/>
                </a:lnTo>
                <a:lnTo>
                  <a:pt x="35052" y="185928"/>
                </a:lnTo>
                <a:lnTo>
                  <a:pt x="42672" y="187452"/>
                </a:lnTo>
                <a:lnTo>
                  <a:pt x="48767" y="190500"/>
                </a:lnTo>
                <a:lnTo>
                  <a:pt x="60960" y="193549"/>
                </a:lnTo>
                <a:lnTo>
                  <a:pt x="64008" y="195073"/>
                </a:lnTo>
                <a:lnTo>
                  <a:pt x="105156" y="195073"/>
                </a:lnTo>
                <a:lnTo>
                  <a:pt x="114300" y="193549"/>
                </a:lnTo>
                <a:lnTo>
                  <a:pt x="129540" y="187452"/>
                </a:lnTo>
                <a:lnTo>
                  <a:pt x="129540" y="12192"/>
                </a:lnTo>
              </a:path>
            </a:pathLst>
          </a:custGeom>
          <a:solidFill>
            <a:srgbClr val="284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4" name="object 754"/>
          <p:cNvSpPr/>
          <p:nvPr/>
        </p:nvSpPr>
        <p:spPr>
          <a:xfrm>
            <a:off x="9386836" y="7058164"/>
            <a:ext cx="73152" cy="80772"/>
          </a:xfrm>
          <a:custGeom>
            <a:avLst/>
            <a:gdLst/>
            <a:ahLst/>
            <a:cxnLst/>
            <a:rect l="l" t="t" r="r" b="b"/>
            <a:pathLst>
              <a:path w="73152" h="80772">
                <a:moveTo>
                  <a:pt x="71629" y="16764"/>
                </a:moveTo>
                <a:lnTo>
                  <a:pt x="71629" y="24385"/>
                </a:lnTo>
                <a:lnTo>
                  <a:pt x="73152" y="36576"/>
                </a:lnTo>
                <a:lnTo>
                  <a:pt x="73152" y="54864"/>
                </a:lnTo>
                <a:lnTo>
                  <a:pt x="70105" y="54864"/>
                </a:lnTo>
                <a:lnTo>
                  <a:pt x="67057" y="56388"/>
                </a:lnTo>
                <a:lnTo>
                  <a:pt x="53340" y="56388"/>
                </a:lnTo>
                <a:lnTo>
                  <a:pt x="50293" y="57912"/>
                </a:lnTo>
                <a:lnTo>
                  <a:pt x="48769" y="59436"/>
                </a:lnTo>
                <a:lnTo>
                  <a:pt x="47245" y="59436"/>
                </a:lnTo>
                <a:lnTo>
                  <a:pt x="45721" y="60960"/>
                </a:lnTo>
                <a:lnTo>
                  <a:pt x="44197" y="64009"/>
                </a:lnTo>
                <a:lnTo>
                  <a:pt x="41149" y="67057"/>
                </a:lnTo>
                <a:lnTo>
                  <a:pt x="38100" y="71628"/>
                </a:lnTo>
                <a:lnTo>
                  <a:pt x="32005" y="77724"/>
                </a:lnTo>
                <a:lnTo>
                  <a:pt x="28957" y="79248"/>
                </a:lnTo>
                <a:lnTo>
                  <a:pt x="28957" y="80772"/>
                </a:lnTo>
                <a:lnTo>
                  <a:pt x="25909" y="79248"/>
                </a:lnTo>
                <a:lnTo>
                  <a:pt x="13717" y="67057"/>
                </a:lnTo>
                <a:lnTo>
                  <a:pt x="10669" y="62485"/>
                </a:lnTo>
                <a:lnTo>
                  <a:pt x="6097" y="56388"/>
                </a:lnTo>
                <a:lnTo>
                  <a:pt x="3049" y="50293"/>
                </a:lnTo>
                <a:lnTo>
                  <a:pt x="3049" y="47245"/>
                </a:lnTo>
                <a:lnTo>
                  <a:pt x="1525" y="41148"/>
                </a:lnTo>
                <a:lnTo>
                  <a:pt x="0" y="36576"/>
                </a:lnTo>
                <a:lnTo>
                  <a:pt x="0" y="32005"/>
                </a:lnTo>
                <a:lnTo>
                  <a:pt x="1525" y="27433"/>
                </a:lnTo>
                <a:lnTo>
                  <a:pt x="6097" y="18288"/>
                </a:lnTo>
                <a:lnTo>
                  <a:pt x="12193" y="9145"/>
                </a:lnTo>
                <a:lnTo>
                  <a:pt x="15240" y="3048"/>
                </a:lnTo>
                <a:lnTo>
                  <a:pt x="16764" y="3048"/>
                </a:lnTo>
                <a:lnTo>
                  <a:pt x="19813" y="1524"/>
                </a:lnTo>
                <a:lnTo>
                  <a:pt x="33529" y="1524"/>
                </a:lnTo>
                <a:lnTo>
                  <a:pt x="38100" y="0"/>
                </a:lnTo>
                <a:lnTo>
                  <a:pt x="42673" y="0"/>
                </a:lnTo>
                <a:lnTo>
                  <a:pt x="44197" y="1524"/>
                </a:lnTo>
                <a:lnTo>
                  <a:pt x="47245" y="1524"/>
                </a:lnTo>
                <a:lnTo>
                  <a:pt x="50293" y="3048"/>
                </a:lnTo>
                <a:lnTo>
                  <a:pt x="64009" y="12193"/>
                </a:lnTo>
                <a:lnTo>
                  <a:pt x="70105" y="15240"/>
                </a:lnTo>
                <a:lnTo>
                  <a:pt x="71629" y="16764"/>
                </a:lnTo>
              </a:path>
            </a:pathLst>
          </a:custGeom>
          <a:solidFill>
            <a:srgbClr val="284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5" name="object 755"/>
          <p:cNvSpPr/>
          <p:nvPr/>
        </p:nvSpPr>
        <p:spPr>
          <a:xfrm>
            <a:off x="9429509" y="6771652"/>
            <a:ext cx="167640" cy="236220"/>
          </a:xfrm>
          <a:custGeom>
            <a:avLst/>
            <a:gdLst/>
            <a:ahLst/>
            <a:cxnLst/>
            <a:rect l="l" t="t" r="r" b="b"/>
            <a:pathLst>
              <a:path w="167640" h="236220">
                <a:moveTo>
                  <a:pt x="167640" y="44197"/>
                </a:moveTo>
                <a:lnTo>
                  <a:pt x="160020" y="42672"/>
                </a:lnTo>
                <a:lnTo>
                  <a:pt x="152400" y="39624"/>
                </a:lnTo>
                <a:lnTo>
                  <a:pt x="146303" y="36576"/>
                </a:lnTo>
                <a:lnTo>
                  <a:pt x="140208" y="35052"/>
                </a:lnTo>
                <a:lnTo>
                  <a:pt x="135636" y="32005"/>
                </a:lnTo>
                <a:lnTo>
                  <a:pt x="131064" y="30481"/>
                </a:lnTo>
                <a:lnTo>
                  <a:pt x="128015" y="27433"/>
                </a:lnTo>
                <a:lnTo>
                  <a:pt x="126491" y="27433"/>
                </a:lnTo>
                <a:lnTo>
                  <a:pt x="123444" y="25909"/>
                </a:lnTo>
                <a:lnTo>
                  <a:pt x="120396" y="22860"/>
                </a:lnTo>
                <a:lnTo>
                  <a:pt x="117348" y="21336"/>
                </a:lnTo>
                <a:lnTo>
                  <a:pt x="114300" y="18288"/>
                </a:lnTo>
                <a:lnTo>
                  <a:pt x="111252" y="16764"/>
                </a:lnTo>
                <a:lnTo>
                  <a:pt x="108203" y="13717"/>
                </a:lnTo>
                <a:lnTo>
                  <a:pt x="106679" y="13717"/>
                </a:lnTo>
                <a:lnTo>
                  <a:pt x="106679" y="4572"/>
                </a:lnTo>
                <a:lnTo>
                  <a:pt x="105156" y="1524"/>
                </a:lnTo>
                <a:lnTo>
                  <a:pt x="100584" y="1524"/>
                </a:lnTo>
                <a:lnTo>
                  <a:pt x="97536" y="0"/>
                </a:lnTo>
                <a:lnTo>
                  <a:pt x="76200" y="0"/>
                </a:lnTo>
                <a:lnTo>
                  <a:pt x="73152" y="1524"/>
                </a:lnTo>
                <a:lnTo>
                  <a:pt x="68579" y="3048"/>
                </a:lnTo>
                <a:lnTo>
                  <a:pt x="60960" y="7621"/>
                </a:lnTo>
                <a:lnTo>
                  <a:pt x="51815" y="10669"/>
                </a:lnTo>
                <a:lnTo>
                  <a:pt x="44196" y="16764"/>
                </a:lnTo>
                <a:lnTo>
                  <a:pt x="35052" y="21336"/>
                </a:lnTo>
                <a:lnTo>
                  <a:pt x="28956" y="27433"/>
                </a:lnTo>
                <a:lnTo>
                  <a:pt x="22860" y="30481"/>
                </a:lnTo>
                <a:lnTo>
                  <a:pt x="19812" y="33528"/>
                </a:lnTo>
                <a:lnTo>
                  <a:pt x="16764" y="42672"/>
                </a:lnTo>
                <a:lnTo>
                  <a:pt x="12191" y="54864"/>
                </a:lnTo>
                <a:lnTo>
                  <a:pt x="9144" y="68581"/>
                </a:lnTo>
                <a:lnTo>
                  <a:pt x="7620" y="79248"/>
                </a:lnTo>
                <a:lnTo>
                  <a:pt x="6096" y="97536"/>
                </a:lnTo>
                <a:lnTo>
                  <a:pt x="4572" y="126493"/>
                </a:lnTo>
                <a:lnTo>
                  <a:pt x="4572" y="155448"/>
                </a:lnTo>
                <a:lnTo>
                  <a:pt x="3048" y="172212"/>
                </a:lnTo>
                <a:lnTo>
                  <a:pt x="0" y="181357"/>
                </a:lnTo>
                <a:lnTo>
                  <a:pt x="0" y="187452"/>
                </a:lnTo>
                <a:lnTo>
                  <a:pt x="3048" y="192024"/>
                </a:lnTo>
                <a:lnTo>
                  <a:pt x="6096" y="193548"/>
                </a:lnTo>
                <a:lnTo>
                  <a:pt x="12191" y="195072"/>
                </a:lnTo>
                <a:lnTo>
                  <a:pt x="16764" y="196597"/>
                </a:lnTo>
                <a:lnTo>
                  <a:pt x="22860" y="199645"/>
                </a:lnTo>
                <a:lnTo>
                  <a:pt x="27432" y="202693"/>
                </a:lnTo>
                <a:lnTo>
                  <a:pt x="30479" y="204217"/>
                </a:lnTo>
                <a:lnTo>
                  <a:pt x="33527" y="207264"/>
                </a:lnTo>
                <a:lnTo>
                  <a:pt x="39624" y="210312"/>
                </a:lnTo>
                <a:lnTo>
                  <a:pt x="48767" y="216409"/>
                </a:lnTo>
                <a:lnTo>
                  <a:pt x="57912" y="220981"/>
                </a:lnTo>
                <a:lnTo>
                  <a:pt x="67056" y="227076"/>
                </a:lnTo>
                <a:lnTo>
                  <a:pt x="77724" y="231648"/>
                </a:lnTo>
                <a:lnTo>
                  <a:pt x="88391" y="234697"/>
                </a:lnTo>
                <a:lnTo>
                  <a:pt x="99060" y="236221"/>
                </a:lnTo>
                <a:lnTo>
                  <a:pt x="106679" y="233172"/>
                </a:lnTo>
                <a:lnTo>
                  <a:pt x="114300" y="231648"/>
                </a:lnTo>
                <a:lnTo>
                  <a:pt x="123444" y="230124"/>
                </a:lnTo>
                <a:lnTo>
                  <a:pt x="131064" y="227076"/>
                </a:lnTo>
                <a:lnTo>
                  <a:pt x="147827" y="227076"/>
                </a:lnTo>
                <a:lnTo>
                  <a:pt x="163067" y="230124"/>
                </a:lnTo>
                <a:lnTo>
                  <a:pt x="167640" y="231648"/>
                </a:lnTo>
                <a:lnTo>
                  <a:pt x="167640" y="44197"/>
                </a:lnTo>
              </a:path>
            </a:pathLst>
          </a:custGeom>
          <a:solidFill>
            <a:srgbClr val="7E9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6" name="object 756"/>
          <p:cNvSpPr/>
          <p:nvPr/>
        </p:nvSpPr>
        <p:spPr>
          <a:xfrm>
            <a:off x="9429509" y="6771652"/>
            <a:ext cx="128015" cy="236220"/>
          </a:xfrm>
          <a:custGeom>
            <a:avLst/>
            <a:gdLst/>
            <a:ahLst/>
            <a:cxnLst/>
            <a:rect l="l" t="t" r="r" b="b"/>
            <a:pathLst>
              <a:path w="128015" h="236220">
                <a:moveTo>
                  <a:pt x="106679" y="233172"/>
                </a:moveTo>
                <a:lnTo>
                  <a:pt x="97536" y="236221"/>
                </a:lnTo>
                <a:lnTo>
                  <a:pt x="88391" y="234697"/>
                </a:lnTo>
                <a:lnTo>
                  <a:pt x="77724" y="231648"/>
                </a:lnTo>
                <a:lnTo>
                  <a:pt x="67056" y="227076"/>
                </a:lnTo>
                <a:lnTo>
                  <a:pt x="57912" y="220981"/>
                </a:lnTo>
                <a:lnTo>
                  <a:pt x="42672" y="213360"/>
                </a:lnTo>
                <a:lnTo>
                  <a:pt x="39624" y="210312"/>
                </a:lnTo>
                <a:lnTo>
                  <a:pt x="33527" y="207264"/>
                </a:lnTo>
                <a:lnTo>
                  <a:pt x="30479" y="204217"/>
                </a:lnTo>
                <a:lnTo>
                  <a:pt x="25908" y="202693"/>
                </a:lnTo>
                <a:lnTo>
                  <a:pt x="22860" y="199645"/>
                </a:lnTo>
                <a:lnTo>
                  <a:pt x="16764" y="196597"/>
                </a:lnTo>
                <a:lnTo>
                  <a:pt x="12191" y="195072"/>
                </a:lnTo>
                <a:lnTo>
                  <a:pt x="6096" y="193548"/>
                </a:lnTo>
                <a:lnTo>
                  <a:pt x="3048" y="192024"/>
                </a:lnTo>
                <a:lnTo>
                  <a:pt x="0" y="187452"/>
                </a:lnTo>
                <a:lnTo>
                  <a:pt x="0" y="181357"/>
                </a:lnTo>
                <a:lnTo>
                  <a:pt x="3048" y="172212"/>
                </a:lnTo>
                <a:lnTo>
                  <a:pt x="4572" y="155448"/>
                </a:lnTo>
                <a:lnTo>
                  <a:pt x="4572" y="126493"/>
                </a:lnTo>
                <a:lnTo>
                  <a:pt x="6096" y="97536"/>
                </a:lnTo>
                <a:lnTo>
                  <a:pt x="7620" y="79248"/>
                </a:lnTo>
                <a:lnTo>
                  <a:pt x="9144" y="68581"/>
                </a:lnTo>
                <a:lnTo>
                  <a:pt x="12191" y="54864"/>
                </a:lnTo>
                <a:lnTo>
                  <a:pt x="16764" y="42672"/>
                </a:lnTo>
                <a:lnTo>
                  <a:pt x="19812" y="33528"/>
                </a:lnTo>
                <a:lnTo>
                  <a:pt x="22860" y="30481"/>
                </a:lnTo>
                <a:lnTo>
                  <a:pt x="28956" y="27433"/>
                </a:lnTo>
                <a:lnTo>
                  <a:pt x="35052" y="21336"/>
                </a:lnTo>
                <a:lnTo>
                  <a:pt x="44196" y="16764"/>
                </a:lnTo>
                <a:lnTo>
                  <a:pt x="51815" y="10669"/>
                </a:lnTo>
                <a:lnTo>
                  <a:pt x="60960" y="7621"/>
                </a:lnTo>
                <a:lnTo>
                  <a:pt x="68579" y="3048"/>
                </a:lnTo>
                <a:lnTo>
                  <a:pt x="73152" y="1524"/>
                </a:lnTo>
                <a:lnTo>
                  <a:pt x="76200" y="0"/>
                </a:lnTo>
                <a:lnTo>
                  <a:pt x="96012" y="0"/>
                </a:lnTo>
                <a:lnTo>
                  <a:pt x="100584" y="1524"/>
                </a:lnTo>
                <a:lnTo>
                  <a:pt x="102108" y="1524"/>
                </a:lnTo>
                <a:lnTo>
                  <a:pt x="103632" y="3048"/>
                </a:lnTo>
                <a:lnTo>
                  <a:pt x="103632" y="4572"/>
                </a:lnTo>
                <a:lnTo>
                  <a:pt x="102108" y="4572"/>
                </a:lnTo>
                <a:lnTo>
                  <a:pt x="102108" y="6097"/>
                </a:lnTo>
                <a:lnTo>
                  <a:pt x="99060" y="7621"/>
                </a:lnTo>
                <a:lnTo>
                  <a:pt x="96012" y="7621"/>
                </a:lnTo>
                <a:lnTo>
                  <a:pt x="92964" y="9145"/>
                </a:lnTo>
                <a:lnTo>
                  <a:pt x="91440" y="12193"/>
                </a:lnTo>
                <a:lnTo>
                  <a:pt x="86867" y="15240"/>
                </a:lnTo>
                <a:lnTo>
                  <a:pt x="82296" y="21336"/>
                </a:lnTo>
                <a:lnTo>
                  <a:pt x="76200" y="28957"/>
                </a:lnTo>
                <a:lnTo>
                  <a:pt x="74676" y="33528"/>
                </a:lnTo>
                <a:lnTo>
                  <a:pt x="82296" y="48769"/>
                </a:lnTo>
                <a:lnTo>
                  <a:pt x="88391" y="59436"/>
                </a:lnTo>
                <a:lnTo>
                  <a:pt x="89915" y="67057"/>
                </a:lnTo>
                <a:lnTo>
                  <a:pt x="91440" y="77724"/>
                </a:lnTo>
                <a:lnTo>
                  <a:pt x="91440" y="92964"/>
                </a:lnTo>
                <a:lnTo>
                  <a:pt x="92964" y="105157"/>
                </a:lnTo>
                <a:lnTo>
                  <a:pt x="94488" y="112776"/>
                </a:lnTo>
                <a:lnTo>
                  <a:pt x="97536" y="115824"/>
                </a:lnTo>
                <a:lnTo>
                  <a:pt x="102108" y="117348"/>
                </a:lnTo>
                <a:lnTo>
                  <a:pt x="111252" y="123445"/>
                </a:lnTo>
                <a:lnTo>
                  <a:pt x="117348" y="128017"/>
                </a:lnTo>
                <a:lnTo>
                  <a:pt x="121920" y="131064"/>
                </a:lnTo>
                <a:lnTo>
                  <a:pt x="126491" y="135636"/>
                </a:lnTo>
                <a:lnTo>
                  <a:pt x="126491" y="141733"/>
                </a:lnTo>
                <a:lnTo>
                  <a:pt x="128015" y="150876"/>
                </a:lnTo>
                <a:lnTo>
                  <a:pt x="128015" y="163069"/>
                </a:lnTo>
                <a:lnTo>
                  <a:pt x="126491" y="176784"/>
                </a:lnTo>
                <a:lnTo>
                  <a:pt x="124967" y="192024"/>
                </a:lnTo>
                <a:lnTo>
                  <a:pt x="121920" y="208788"/>
                </a:lnTo>
                <a:lnTo>
                  <a:pt x="114300" y="222505"/>
                </a:lnTo>
                <a:lnTo>
                  <a:pt x="106679" y="233172"/>
                </a:lnTo>
              </a:path>
            </a:pathLst>
          </a:custGeom>
          <a:solidFill>
            <a:srgbClr val="284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7" name="object 757"/>
          <p:cNvSpPr/>
          <p:nvPr/>
        </p:nvSpPr>
        <p:spPr>
          <a:xfrm>
            <a:off x="8641600" y="7212088"/>
            <a:ext cx="91441" cy="39624"/>
          </a:xfrm>
          <a:custGeom>
            <a:avLst/>
            <a:gdLst/>
            <a:ahLst/>
            <a:cxnLst/>
            <a:rect l="l" t="t" r="r" b="b"/>
            <a:pathLst>
              <a:path w="91441" h="39624">
                <a:moveTo>
                  <a:pt x="0" y="33528"/>
                </a:moveTo>
                <a:lnTo>
                  <a:pt x="1524" y="28957"/>
                </a:lnTo>
                <a:lnTo>
                  <a:pt x="3049" y="25909"/>
                </a:lnTo>
                <a:lnTo>
                  <a:pt x="6097" y="22861"/>
                </a:lnTo>
                <a:lnTo>
                  <a:pt x="9145" y="21336"/>
                </a:lnTo>
                <a:lnTo>
                  <a:pt x="10669" y="19812"/>
                </a:lnTo>
                <a:lnTo>
                  <a:pt x="13717" y="18288"/>
                </a:lnTo>
                <a:lnTo>
                  <a:pt x="28957" y="18288"/>
                </a:lnTo>
                <a:lnTo>
                  <a:pt x="33529" y="16764"/>
                </a:lnTo>
                <a:lnTo>
                  <a:pt x="38100" y="16764"/>
                </a:lnTo>
                <a:lnTo>
                  <a:pt x="44197" y="13716"/>
                </a:lnTo>
                <a:lnTo>
                  <a:pt x="54865" y="3048"/>
                </a:lnTo>
                <a:lnTo>
                  <a:pt x="57912" y="1524"/>
                </a:lnTo>
                <a:lnTo>
                  <a:pt x="62485" y="0"/>
                </a:lnTo>
                <a:lnTo>
                  <a:pt x="65533" y="0"/>
                </a:lnTo>
                <a:lnTo>
                  <a:pt x="68581" y="1524"/>
                </a:lnTo>
                <a:lnTo>
                  <a:pt x="74676" y="7621"/>
                </a:lnTo>
                <a:lnTo>
                  <a:pt x="76200" y="10669"/>
                </a:lnTo>
                <a:lnTo>
                  <a:pt x="80773" y="13716"/>
                </a:lnTo>
                <a:lnTo>
                  <a:pt x="82297" y="16764"/>
                </a:lnTo>
                <a:lnTo>
                  <a:pt x="85345" y="21336"/>
                </a:lnTo>
                <a:lnTo>
                  <a:pt x="86869" y="22861"/>
                </a:lnTo>
                <a:lnTo>
                  <a:pt x="88393" y="25909"/>
                </a:lnTo>
                <a:lnTo>
                  <a:pt x="91441" y="27433"/>
                </a:lnTo>
                <a:lnTo>
                  <a:pt x="83821" y="27433"/>
                </a:lnTo>
                <a:lnTo>
                  <a:pt x="80773" y="30481"/>
                </a:lnTo>
                <a:lnTo>
                  <a:pt x="77724" y="32004"/>
                </a:lnTo>
                <a:lnTo>
                  <a:pt x="73153" y="33528"/>
                </a:lnTo>
                <a:lnTo>
                  <a:pt x="68581" y="36576"/>
                </a:lnTo>
                <a:lnTo>
                  <a:pt x="64009" y="38100"/>
                </a:lnTo>
                <a:lnTo>
                  <a:pt x="57912" y="38100"/>
                </a:lnTo>
                <a:lnTo>
                  <a:pt x="53341" y="39624"/>
                </a:lnTo>
                <a:lnTo>
                  <a:pt x="48769" y="39624"/>
                </a:lnTo>
                <a:lnTo>
                  <a:pt x="48769" y="38100"/>
                </a:lnTo>
                <a:lnTo>
                  <a:pt x="47245" y="35052"/>
                </a:lnTo>
                <a:lnTo>
                  <a:pt x="45721" y="32004"/>
                </a:lnTo>
                <a:lnTo>
                  <a:pt x="28957" y="32004"/>
                </a:lnTo>
                <a:lnTo>
                  <a:pt x="22861" y="33528"/>
                </a:lnTo>
                <a:lnTo>
                  <a:pt x="0" y="33528"/>
                </a:lnTo>
              </a:path>
            </a:pathLst>
          </a:custGeom>
          <a:solidFill>
            <a:srgbClr val="284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8" name="object 758"/>
          <p:cNvSpPr/>
          <p:nvPr/>
        </p:nvSpPr>
        <p:spPr>
          <a:xfrm>
            <a:off x="9499612" y="6948436"/>
            <a:ext cx="97537" cy="195072"/>
          </a:xfrm>
          <a:custGeom>
            <a:avLst/>
            <a:gdLst/>
            <a:ahLst/>
            <a:cxnLst/>
            <a:rect l="l" t="t" r="r" b="b"/>
            <a:pathLst>
              <a:path w="97537" h="195072">
                <a:moveTo>
                  <a:pt x="33529" y="195073"/>
                </a:moveTo>
                <a:lnTo>
                  <a:pt x="73153" y="195073"/>
                </a:lnTo>
                <a:lnTo>
                  <a:pt x="82297" y="193549"/>
                </a:lnTo>
                <a:lnTo>
                  <a:pt x="97537" y="187452"/>
                </a:lnTo>
                <a:lnTo>
                  <a:pt x="97537" y="12192"/>
                </a:lnTo>
                <a:lnTo>
                  <a:pt x="96012" y="10668"/>
                </a:lnTo>
                <a:lnTo>
                  <a:pt x="91441" y="4573"/>
                </a:lnTo>
                <a:lnTo>
                  <a:pt x="85345" y="0"/>
                </a:lnTo>
                <a:lnTo>
                  <a:pt x="82297" y="0"/>
                </a:lnTo>
                <a:lnTo>
                  <a:pt x="76200" y="6097"/>
                </a:lnTo>
                <a:lnTo>
                  <a:pt x="73153" y="10668"/>
                </a:lnTo>
                <a:lnTo>
                  <a:pt x="70105" y="12192"/>
                </a:lnTo>
                <a:lnTo>
                  <a:pt x="67057" y="16764"/>
                </a:lnTo>
                <a:lnTo>
                  <a:pt x="64009" y="18288"/>
                </a:lnTo>
                <a:lnTo>
                  <a:pt x="62485" y="21337"/>
                </a:lnTo>
                <a:lnTo>
                  <a:pt x="62485" y="28956"/>
                </a:lnTo>
                <a:lnTo>
                  <a:pt x="65533" y="38100"/>
                </a:lnTo>
                <a:lnTo>
                  <a:pt x="65533" y="57913"/>
                </a:lnTo>
                <a:lnTo>
                  <a:pt x="62485" y="74676"/>
                </a:lnTo>
                <a:lnTo>
                  <a:pt x="57912" y="83821"/>
                </a:lnTo>
                <a:lnTo>
                  <a:pt x="54864" y="86868"/>
                </a:lnTo>
                <a:lnTo>
                  <a:pt x="53341" y="91440"/>
                </a:lnTo>
                <a:lnTo>
                  <a:pt x="50293" y="99061"/>
                </a:lnTo>
                <a:lnTo>
                  <a:pt x="45721" y="109728"/>
                </a:lnTo>
                <a:lnTo>
                  <a:pt x="39624" y="118873"/>
                </a:lnTo>
                <a:lnTo>
                  <a:pt x="35053" y="123444"/>
                </a:lnTo>
                <a:lnTo>
                  <a:pt x="32005" y="124968"/>
                </a:lnTo>
                <a:lnTo>
                  <a:pt x="27433" y="126492"/>
                </a:lnTo>
                <a:lnTo>
                  <a:pt x="22861" y="131064"/>
                </a:lnTo>
                <a:lnTo>
                  <a:pt x="10669" y="140209"/>
                </a:lnTo>
                <a:lnTo>
                  <a:pt x="6097" y="146304"/>
                </a:lnTo>
                <a:lnTo>
                  <a:pt x="1524" y="150876"/>
                </a:lnTo>
                <a:lnTo>
                  <a:pt x="0" y="153925"/>
                </a:lnTo>
                <a:lnTo>
                  <a:pt x="0" y="160021"/>
                </a:lnTo>
                <a:lnTo>
                  <a:pt x="1524" y="164592"/>
                </a:lnTo>
                <a:lnTo>
                  <a:pt x="4573" y="167640"/>
                </a:lnTo>
                <a:lnTo>
                  <a:pt x="9145" y="169164"/>
                </a:lnTo>
                <a:lnTo>
                  <a:pt x="12193" y="170688"/>
                </a:lnTo>
                <a:lnTo>
                  <a:pt x="13717" y="175261"/>
                </a:lnTo>
                <a:lnTo>
                  <a:pt x="21337" y="182880"/>
                </a:lnTo>
                <a:lnTo>
                  <a:pt x="27433" y="192025"/>
                </a:lnTo>
                <a:lnTo>
                  <a:pt x="33529" y="195073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9" name="object 759"/>
          <p:cNvSpPr/>
          <p:nvPr/>
        </p:nvSpPr>
        <p:spPr>
          <a:xfrm>
            <a:off x="9499612" y="7070357"/>
            <a:ext cx="97537" cy="73152"/>
          </a:xfrm>
          <a:custGeom>
            <a:avLst/>
            <a:gdLst/>
            <a:ahLst/>
            <a:cxnLst/>
            <a:rect l="l" t="t" r="r" b="b"/>
            <a:pathLst>
              <a:path w="97537" h="73152">
                <a:moveTo>
                  <a:pt x="35053" y="0"/>
                </a:moveTo>
                <a:lnTo>
                  <a:pt x="32005" y="1523"/>
                </a:lnTo>
                <a:lnTo>
                  <a:pt x="22861" y="7619"/>
                </a:lnTo>
                <a:lnTo>
                  <a:pt x="16764" y="13716"/>
                </a:lnTo>
                <a:lnTo>
                  <a:pt x="10669" y="18288"/>
                </a:lnTo>
                <a:lnTo>
                  <a:pt x="6097" y="22859"/>
                </a:lnTo>
                <a:lnTo>
                  <a:pt x="1524" y="28955"/>
                </a:lnTo>
                <a:lnTo>
                  <a:pt x="0" y="32004"/>
                </a:lnTo>
                <a:lnTo>
                  <a:pt x="0" y="38100"/>
                </a:lnTo>
                <a:lnTo>
                  <a:pt x="1524" y="41147"/>
                </a:lnTo>
                <a:lnTo>
                  <a:pt x="4573" y="44195"/>
                </a:lnTo>
                <a:lnTo>
                  <a:pt x="9145" y="47243"/>
                </a:lnTo>
                <a:lnTo>
                  <a:pt x="12193" y="48767"/>
                </a:lnTo>
                <a:lnTo>
                  <a:pt x="13717" y="51816"/>
                </a:lnTo>
                <a:lnTo>
                  <a:pt x="16764" y="54864"/>
                </a:lnTo>
                <a:lnTo>
                  <a:pt x="21337" y="60959"/>
                </a:lnTo>
                <a:lnTo>
                  <a:pt x="27433" y="70104"/>
                </a:lnTo>
                <a:lnTo>
                  <a:pt x="33529" y="73152"/>
                </a:lnTo>
                <a:lnTo>
                  <a:pt x="73153" y="73152"/>
                </a:lnTo>
                <a:lnTo>
                  <a:pt x="82297" y="71628"/>
                </a:lnTo>
                <a:lnTo>
                  <a:pt x="97537" y="65531"/>
                </a:lnTo>
                <a:lnTo>
                  <a:pt x="97537" y="22859"/>
                </a:lnTo>
                <a:lnTo>
                  <a:pt x="94488" y="21335"/>
                </a:lnTo>
                <a:lnTo>
                  <a:pt x="80773" y="16764"/>
                </a:lnTo>
                <a:lnTo>
                  <a:pt x="77724" y="15240"/>
                </a:lnTo>
                <a:lnTo>
                  <a:pt x="73153" y="13716"/>
                </a:lnTo>
                <a:lnTo>
                  <a:pt x="70105" y="12192"/>
                </a:lnTo>
                <a:lnTo>
                  <a:pt x="67057" y="12192"/>
                </a:lnTo>
                <a:lnTo>
                  <a:pt x="65533" y="10667"/>
                </a:lnTo>
                <a:lnTo>
                  <a:pt x="62485" y="9143"/>
                </a:lnTo>
                <a:lnTo>
                  <a:pt x="57912" y="7619"/>
                </a:lnTo>
                <a:lnTo>
                  <a:pt x="53341" y="4571"/>
                </a:lnTo>
                <a:lnTo>
                  <a:pt x="39624" y="0"/>
                </a:lnTo>
                <a:lnTo>
                  <a:pt x="35053" y="0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0" name="object 760"/>
          <p:cNvSpPr/>
          <p:nvPr/>
        </p:nvSpPr>
        <p:spPr>
          <a:xfrm>
            <a:off x="9409697" y="7068833"/>
            <a:ext cx="50291" cy="70103"/>
          </a:xfrm>
          <a:custGeom>
            <a:avLst/>
            <a:gdLst/>
            <a:ahLst/>
            <a:cxnLst/>
            <a:rect l="l" t="t" r="r" b="b"/>
            <a:pathLst>
              <a:path w="50291" h="70103">
                <a:moveTo>
                  <a:pt x="6096" y="70103"/>
                </a:moveTo>
                <a:lnTo>
                  <a:pt x="7620" y="68579"/>
                </a:lnTo>
                <a:lnTo>
                  <a:pt x="15239" y="60959"/>
                </a:lnTo>
                <a:lnTo>
                  <a:pt x="18288" y="56388"/>
                </a:lnTo>
                <a:lnTo>
                  <a:pt x="25908" y="48767"/>
                </a:lnTo>
                <a:lnTo>
                  <a:pt x="27432" y="48767"/>
                </a:lnTo>
                <a:lnTo>
                  <a:pt x="30479" y="47243"/>
                </a:lnTo>
                <a:lnTo>
                  <a:pt x="35052" y="47243"/>
                </a:lnTo>
                <a:lnTo>
                  <a:pt x="39624" y="45719"/>
                </a:lnTo>
                <a:lnTo>
                  <a:pt x="50291" y="45719"/>
                </a:lnTo>
                <a:lnTo>
                  <a:pt x="50291" y="25907"/>
                </a:lnTo>
                <a:lnTo>
                  <a:pt x="48768" y="15240"/>
                </a:lnTo>
                <a:lnTo>
                  <a:pt x="48768" y="7619"/>
                </a:lnTo>
                <a:lnTo>
                  <a:pt x="36576" y="1524"/>
                </a:lnTo>
                <a:lnTo>
                  <a:pt x="33527" y="1524"/>
                </a:lnTo>
                <a:lnTo>
                  <a:pt x="32003" y="0"/>
                </a:lnTo>
                <a:lnTo>
                  <a:pt x="30479" y="0"/>
                </a:lnTo>
                <a:lnTo>
                  <a:pt x="27432" y="3047"/>
                </a:lnTo>
                <a:lnTo>
                  <a:pt x="18288" y="6095"/>
                </a:lnTo>
                <a:lnTo>
                  <a:pt x="15239" y="7619"/>
                </a:lnTo>
                <a:lnTo>
                  <a:pt x="12191" y="10667"/>
                </a:lnTo>
                <a:lnTo>
                  <a:pt x="9144" y="15240"/>
                </a:lnTo>
                <a:lnTo>
                  <a:pt x="6096" y="21336"/>
                </a:lnTo>
                <a:lnTo>
                  <a:pt x="4572" y="25907"/>
                </a:lnTo>
                <a:lnTo>
                  <a:pt x="4572" y="32003"/>
                </a:lnTo>
                <a:lnTo>
                  <a:pt x="3048" y="35052"/>
                </a:lnTo>
                <a:lnTo>
                  <a:pt x="3048" y="39624"/>
                </a:lnTo>
                <a:lnTo>
                  <a:pt x="0" y="42671"/>
                </a:lnTo>
                <a:lnTo>
                  <a:pt x="0" y="53340"/>
                </a:lnTo>
                <a:lnTo>
                  <a:pt x="1524" y="62483"/>
                </a:lnTo>
                <a:lnTo>
                  <a:pt x="6096" y="70103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42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321305" y="7283716"/>
            <a:ext cx="38100" cy="38100"/>
          </a:xfrm>
          <a:prstGeom prst="rect">
            <a:avLst/>
          </a:prstGeom>
        </p:spPr>
      </p:pic>
      <p:sp>
        <p:nvSpPr>
          <p:cNvPr id="761" name="object 761"/>
          <p:cNvSpPr/>
          <p:nvPr/>
        </p:nvSpPr>
        <p:spPr>
          <a:xfrm>
            <a:off x="8454149" y="7166369"/>
            <a:ext cx="112775" cy="82295"/>
          </a:xfrm>
          <a:custGeom>
            <a:avLst/>
            <a:gdLst/>
            <a:ahLst/>
            <a:cxnLst/>
            <a:rect l="l" t="t" r="r" b="b"/>
            <a:pathLst>
              <a:path w="112775" h="82295">
                <a:moveTo>
                  <a:pt x="0" y="82295"/>
                </a:moveTo>
                <a:lnTo>
                  <a:pt x="4572" y="80771"/>
                </a:lnTo>
                <a:lnTo>
                  <a:pt x="12192" y="77723"/>
                </a:lnTo>
                <a:lnTo>
                  <a:pt x="21336" y="74676"/>
                </a:lnTo>
                <a:lnTo>
                  <a:pt x="42672" y="68580"/>
                </a:lnTo>
                <a:lnTo>
                  <a:pt x="51816" y="67055"/>
                </a:lnTo>
                <a:lnTo>
                  <a:pt x="59436" y="65531"/>
                </a:lnTo>
                <a:lnTo>
                  <a:pt x="64008" y="65531"/>
                </a:lnTo>
                <a:lnTo>
                  <a:pt x="65532" y="67055"/>
                </a:lnTo>
                <a:lnTo>
                  <a:pt x="71627" y="67055"/>
                </a:lnTo>
                <a:lnTo>
                  <a:pt x="79248" y="65531"/>
                </a:lnTo>
                <a:lnTo>
                  <a:pt x="85344" y="65531"/>
                </a:lnTo>
                <a:lnTo>
                  <a:pt x="94487" y="64007"/>
                </a:lnTo>
                <a:lnTo>
                  <a:pt x="100584" y="62483"/>
                </a:lnTo>
                <a:lnTo>
                  <a:pt x="108204" y="60959"/>
                </a:lnTo>
                <a:lnTo>
                  <a:pt x="112775" y="57911"/>
                </a:lnTo>
                <a:lnTo>
                  <a:pt x="105156" y="45719"/>
                </a:lnTo>
                <a:lnTo>
                  <a:pt x="97536" y="39623"/>
                </a:lnTo>
                <a:lnTo>
                  <a:pt x="96012" y="39623"/>
                </a:lnTo>
                <a:lnTo>
                  <a:pt x="96012" y="36576"/>
                </a:lnTo>
                <a:lnTo>
                  <a:pt x="91439" y="22859"/>
                </a:lnTo>
                <a:lnTo>
                  <a:pt x="88392" y="16764"/>
                </a:lnTo>
                <a:lnTo>
                  <a:pt x="85344" y="15240"/>
                </a:lnTo>
                <a:lnTo>
                  <a:pt x="83820" y="15240"/>
                </a:lnTo>
                <a:lnTo>
                  <a:pt x="80772" y="12192"/>
                </a:lnTo>
                <a:lnTo>
                  <a:pt x="77724" y="10667"/>
                </a:lnTo>
                <a:lnTo>
                  <a:pt x="73151" y="6095"/>
                </a:lnTo>
                <a:lnTo>
                  <a:pt x="68580" y="4571"/>
                </a:lnTo>
                <a:lnTo>
                  <a:pt x="64008" y="1523"/>
                </a:lnTo>
                <a:lnTo>
                  <a:pt x="60960" y="0"/>
                </a:lnTo>
                <a:lnTo>
                  <a:pt x="59436" y="0"/>
                </a:lnTo>
                <a:lnTo>
                  <a:pt x="56387" y="1523"/>
                </a:lnTo>
                <a:lnTo>
                  <a:pt x="51816" y="6095"/>
                </a:lnTo>
                <a:lnTo>
                  <a:pt x="47244" y="12192"/>
                </a:lnTo>
                <a:lnTo>
                  <a:pt x="41148" y="18288"/>
                </a:lnTo>
                <a:lnTo>
                  <a:pt x="33527" y="24383"/>
                </a:lnTo>
                <a:lnTo>
                  <a:pt x="21336" y="36576"/>
                </a:lnTo>
                <a:lnTo>
                  <a:pt x="18287" y="38100"/>
                </a:lnTo>
                <a:lnTo>
                  <a:pt x="12192" y="39623"/>
                </a:lnTo>
                <a:lnTo>
                  <a:pt x="6096" y="42671"/>
                </a:lnTo>
                <a:lnTo>
                  <a:pt x="6096" y="62483"/>
                </a:lnTo>
                <a:lnTo>
                  <a:pt x="4572" y="67055"/>
                </a:lnTo>
                <a:lnTo>
                  <a:pt x="3048" y="70104"/>
                </a:lnTo>
                <a:lnTo>
                  <a:pt x="0" y="74676"/>
                </a:lnTo>
                <a:lnTo>
                  <a:pt x="0" y="82295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2" name="object 762"/>
          <p:cNvSpPr/>
          <p:nvPr/>
        </p:nvSpPr>
        <p:spPr>
          <a:xfrm>
            <a:off x="8470912" y="6966724"/>
            <a:ext cx="272797" cy="208788"/>
          </a:xfrm>
          <a:custGeom>
            <a:avLst/>
            <a:gdLst/>
            <a:ahLst/>
            <a:cxnLst/>
            <a:rect l="l" t="t" r="r" b="b"/>
            <a:pathLst>
              <a:path w="272797" h="208788">
                <a:moveTo>
                  <a:pt x="0" y="32004"/>
                </a:moveTo>
                <a:lnTo>
                  <a:pt x="3049" y="30480"/>
                </a:lnTo>
                <a:lnTo>
                  <a:pt x="7621" y="30480"/>
                </a:lnTo>
                <a:lnTo>
                  <a:pt x="13717" y="27433"/>
                </a:lnTo>
                <a:lnTo>
                  <a:pt x="21337" y="25909"/>
                </a:lnTo>
                <a:lnTo>
                  <a:pt x="39624" y="19812"/>
                </a:lnTo>
                <a:lnTo>
                  <a:pt x="50293" y="16764"/>
                </a:lnTo>
                <a:lnTo>
                  <a:pt x="59437" y="13716"/>
                </a:lnTo>
                <a:lnTo>
                  <a:pt x="70105" y="12192"/>
                </a:lnTo>
                <a:lnTo>
                  <a:pt x="80773" y="7621"/>
                </a:lnTo>
                <a:lnTo>
                  <a:pt x="88393" y="6097"/>
                </a:lnTo>
                <a:lnTo>
                  <a:pt x="97537" y="3049"/>
                </a:lnTo>
                <a:lnTo>
                  <a:pt x="105157" y="1525"/>
                </a:lnTo>
                <a:lnTo>
                  <a:pt x="111253" y="0"/>
                </a:lnTo>
                <a:lnTo>
                  <a:pt x="138685" y="0"/>
                </a:lnTo>
                <a:lnTo>
                  <a:pt x="144781" y="1525"/>
                </a:lnTo>
                <a:lnTo>
                  <a:pt x="149353" y="1525"/>
                </a:lnTo>
                <a:lnTo>
                  <a:pt x="152400" y="3049"/>
                </a:lnTo>
                <a:lnTo>
                  <a:pt x="155449" y="3049"/>
                </a:lnTo>
                <a:lnTo>
                  <a:pt x="156973" y="6097"/>
                </a:lnTo>
                <a:lnTo>
                  <a:pt x="160021" y="7621"/>
                </a:lnTo>
                <a:lnTo>
                  <a:pt x="170688" y="18288"/>
                </a:lnTo>
                <a:lnTo>
                  <a:pt x="173737" y="19812"/>
                </a:lnTo>
                <a:lnTo>
                  <a:pt x="175261" y="22861"/>
                </a:lnTo>
                <a:lnTo>
                  <a:pt x="176785" y="24385"/>
                </a:lnTo>
                <a:lnTo>
                  <a:pt x="179833" y="25909"/>
                </a:lnTo>
                <a:lnTo>
                  <a:pt x="190500" y="36576"/>
                </a:lnTo>
                <a:lnTo>
                  <a:pt x="193549" y="42673"/>
                </a:lnTo>
                <a:lnTo>
                  <a:pt x="199645" y="51816"/>
                </a:lnTo>
                <a:lnTo>
                  <a:pt x="204217" y="57912"/>
                </a:lnTo>
                <a:lnTo>
                  <a:pt x="205741" y="60961"/>
                </a:lnTo>
                <a:lnTo>
                  <a:pt x="208788" y="64009"/>
                </a:lnTo>
                <a:lnTo>
                  <a:pt x="211837" y="65533"/>
                </a:lnTo>
                <a:lnTo>
                  <a:pt x="216409" y="68580"/>
                </a:lnTo>
                <a:lnTo>
                  <a:pt x="228600" y="74676"/>
                </a:lnTo>
                <a:lnTo>
                  <a:pt x="236221" y="77725"/>
                </a:lnTo>
                <a:lnTo>
                  <a:pt x="242317" y="80773"/>
                </a:lnTo>
                <a:lnTo>
                  <a:pt x="246888" y="82297"/>
                </a:lnTo>
                <a:lnTo>
                  <a:pt x="251461" y="86868"/>
                </a:lnTo>
                <a:lnTo>
                  <a:pt x="254509" y="91440"/>
                </a:lnTo>
                <a:lnTo>
                  <a:pt x="257557" y="97537"/>
                </a:lnTo>
                <a:lnTo>
                  <a:pt x="266700" y="109728"/>
                </a:lnTo>
                <a:lnTo>
                  <a:pt x="269749" y="114300"/>
                </a:lnTo>
                <a:lnTo>
                  <a:pt x="272797" y="117349"/>
                </a:lnTo>
                <a:lnTo>
                  <a:pt x="272797" y="120397"/>
                </a:lnTo>
                <a:lnTo>
                  <a:pt x="263653" y="126492"/>
                </a:lnTo>
                <a:lnTo>
                  <a:pt x="242317" y="137161"/>
                </a:lnTo>
                <a:lnTo>
                  <a:pt x="231649" y="141733"/>
                </a:lnTo>
                <a:lnTo>
                  <a:pt x="222505" y="146304"/>
                </a:lnTo>
                <a:lnTo>
                  <a:pt x="214885" y="149352"/>
                </a:lnTo>
                <a:lnTo>
                  <a:pt x="208788" y="152400"/>
                </a:lnTo>
                <a:lnTo>
                  <a:pt x="205741" y="152400"/>
                </a:lnTo>
                <a:lnTo>
                  <a:pt x="196597" y="149352"/>
                </a:lnTo>
                <a:lnTo>
                  <a:pt x="187453" y="149352"/>
                </a:lnTo>
                <a:lnTo>
                  <a:pt x="181357" y="150876"/>
                </a:lnTo>
                <a:lnTo>
                  <a:pt x="175261" y="153925"/>
                </a:lnTo>
                <a:lnTo>
                  <a:pt x="166117" y="156973"/>
                </a:lnTo>
                <a:lnTo>
                  <a:pt x="158497" y="160021"/>
                </a:lnTo>
                <a:lnTo>
                  <a:pt x="150876" y="161545"/>
                </a:lnTo>
                <a:lnTo>
                  <a:pt x="146305" y="163068"/>
                </a:lnTo>
                <a:lnTo>
                  <a:pt x="143257" y="164592"/>
                </a:lnTo>
                <a:lnTo>
                  <a:pt x="141733" y="167640"/>
                </a:lnTo>
                <a:lnTo>
                  <a:pt x="132588" y="172212"/>
                </a:lnTo>
                <a:lnTo>
                  <a:pt x="129541" y="172212"/>
                </a:lnTo>
                <a:lnTo>
                  <a:pt x="123445" y="173737"/>
                </a:lnTo>
                <a:lnTo>
                  <a:pt x="120397" y="173737"/>
                </a:lnTo>
                <a:lnTo>
                  <a:pt x="118873" y="175261"/>
                </a:lnTo>
                <a:lnTo>
                  <a:pt x="123445" y="181356"/>
                </a:lnTo>
                <a:lnTo>
                  <a:pt x="118873" y="184404"/>
                </a:lnTo>
                <a:lnTo>
                  <a:pt x="112776" y="185928"/>
                </a:lnTo>
                <a:lnTo>
                  <a:pt x="105157" y="188976"/>
                </a:lnTo>
                <a:lnTo>
                  <a:pt x="97537" y="190500"/>
                </a:lnTo>
                <a:lnTo>
                  <a:pt x="89917" y="190500"/>
                </a:lnTo>
                <a:lnTo>
                  <a:pt x="83821" y="192025"/>
                </a:lnTo>
                <a:lnTo>
                  <a:pt x="77724" y="192025"/>
                </a:lnTo>
                <a:lnTo>
                  <a:pt x="74676" y="190500"/>
                </a:lnTo>
                <a:lnTo>
                  <a:pt x="70105" y="190500"/>
                </a:lnTo>
                <a:lnTo>
                  <a:pt x="64009" y="192025"/>
                </a:lnTo>
                <a:lnTo>
                  <a:pt x="54864" y="193549"/>
                </a:lnTo>
                <a:lnTo>
                  <a:pt x="22861" y="202692"/>
                </a:lnTo>
                <a:lnTo>
                  <a:pt x="16764" y="205740"/>
                </a:lnTo>
                <a:lnTo>
                  <a:pt x="10669" y="207264"/>
                </a:lnTo>
                <a:lnTo>
                  <a:pt x="7621" y="208788"/>
                </a:lnTo>
                <a:lnTo>
                  <a:pt x="0" y="208788"/>
                </a:lnTo>
                <a:lnTo>
                  <a:pt x="0" y="32004"/>
                </a:lnTo>
              </a:path>
            </a:pathLst>
          </a:custGeom>
          <a:solidFill>
            <a:srgbClr val="284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3" name="object 763"/>
          <p:cNvSpPr/>
          <p:nvPr/>
        </p:nvSpPr>
        <p:spPr>
          <a:xfrm>
            <a:off x="8542541" y="7029209"/>
            <a:ext cx="201168" cy="108203"/>
          </a:xfrm>
          <a:custGeom>
            <a:avLst/>
            <a:gdLst/>
            <a:ahLst/>
            <a:cxnLst/>
            <a:rect l="l" t="t" r="r" b="b"/>
            <a:pathLst>
              <a:path w="201168" h="108203">
                <a:moveTo>
                  <a:pt x="137159" y="0"/>
                </a:moveTo>
                <a:lnTo>
                  <a:pt x="140208" y="1524"/>
                </a:lnTo>
                <a:lnTo>
                  <a:pt x="144780" y="4571"/>
                </a:lnTo>
                <a:lnTo>
                  <a:pt x="156971" y="10667"/>
                </a:lnTo>
                <a:lnTo>
                  <a:pt x="164592" y="13715"/>
                </a:lnTo>
                <a:lnTo>
                  <a:pt x="170688" y="16764"/>
                </a:lnTo>
                <a:lnTo>
                  <a:pt x="175259" y="19812"/>
                </a:lnTo>
                <a:lnTo>
                  <a:pt x="179832" y="24383"/>
                </a:lnTo>
                <a:lnTo>
                  <a:pt x="182880" y="28955"/>
                </a:lnTo>
                <a:lnTo>
                  <a:pt x="185928" y="35052"/>
                </a:lnTo>
                <a:lnTo>
                  <a:pt x="195071" y="47243"/>
                </a:lnTo>
                <a:lnTo>
                  <a:pt x="198120" y="51815"/>
                </a:lnTo>
                <a:lnTo>
                  <a:pt x="201168" y="54864"/>
                </a:lnTo>
                <a:lnTo>
                  <a:pt x="201168" y="56388"/>
                </a:lnTo>
                <a:lnTo>
                  <a:pt x="192024" y="62483"/>
                </a:lnTo>
                <a:lnTo>
                  <a:pt x="170688" y="73152"/>
                </a:lnTo>
                <a:lnTo>
                  <a:pt x="160020" y="77724"/>
                </a:lnTo>
                <a:lnTo>
                  <a:pt x="150876" y="82295"/>
                </a:lnTo>
                <a:lnTo>
                  <a:pt x="143256" y="86867"/>
                </a:lnTo>
                <a:lnTo>
                  <a:pt x="137159" y="88391"/>
                </a:lnTo>
                <a:lnTo>
                  <a:pt x="134112" y="88391"/>
                </a:lnTo>
                <a:lnTo>
                  <a:pt x="129540" y="86867"/>
                </a:lnTo>
                <a:lnTo>
                  <a:pt x="124968" y="86867"/>
                </a:lnTo>
                <a:lnTo>
                  <a:pt x="120395" y="85343"/>
                </a:lnTo>
                <a:lnTo>
                  <a:pt x="118871" y="85343"/>
                </a:lnTo>
                <a:lnTo>
                  <a:pt x="115824" y="86867"/>
                </a:lnTo>
                <a:lnTo>
                  <a:pt x="109728" y="88391"/>
                </a:lnTo>
                <a:lnTo>
                  <a:pt x="103632" y="91440"/>
                </a:lnTo>
                <a:lnTo>
                  <a:pt x="94488" y="92964"/>
                </a:lnTo>
                <a:lnTo>
                  <a:pt x="86868" y="96012"/>
                </a:lnTo>
                <a:lnTo>
                  <a:pt x="79247" y="97536"/>
                </a:lnTo>
                <a:lnTo>
                  <a:pt x="74676" y="99060"/>
                </a:lnTo>
                <a:lnTo>
                  <a:pt x="71628" y="100583"/>
                </a:lnTo>
                <a:lnTo>
                  <a:pt x="70104" y="103631"/>
                </a:lnTo>
                <a:lnTo>
                  <a:pt x="60959" y="108203"/>
                </a:lnTo>
                <a:lnTo>
                  <a:pt x="56388" y="106679"/>
                </a:lnTo>
                <a:lnTo>
                  <a:pt x="51816" y="106679"/>
                </a:lnTo>
                <a:lnTo>
                  <a:pt x="48768" y="105155"/>
                </a:lnTo>
                <a:lnTo>
                  <a:pt x="47244" y="105155"/>
                </a:lnTo>
                <a:lnTo>
                  <a:pt x="44195" y="103631"/>
                </a:lnTo>
                <a:lnTo>
                  <a:pt x="41147" y="100583"/>
                </a:lnTo>
                <a:lnTo>
                  <a:pt x="39624" y="97536"/>
                </a:lnTo>
                <a:lnTo>
                  <a:pt x="36576" y="92964"/>
                </a:lnTo>
                <a:lnTo>
                  <a:pt x="35052" y="88391"/>
                </a:lnTo>
                <a:lnTo>
                  <a:pt x="32004" y="76200"/>
                </a:lnTo>
                <a:lnTo>
                  <a:pt x="28956" y="71627"/>
                </a:lnTo>
                <a:lnTo>
                  <a:pt x="25908" y="70103"/>
                </a:lnTo>
                <a:lnTo>
                  <a:pt x="22859" y="67055"/>
                </a:lnTo>
                <a:lnTo>
                  <a:pt x="18288" y="64007"/>
                </a:lnTo>
                <a:lnTo>
                  <a:pt x="13716" y="62483"/>
                </a:lnTo>
                <a:lnTo>
                  <a:pt x="9144" y="59436"/>
                </a:lnTo>
                <a:lnTo>
                  <a:pt x="4571" y="57912"/>
                </a:lnTo>
                <a:lnTo>
                  <a:pt x="1524" y="56388"/>
                </a:lnTo>
                <a:lnTo>
                  <a:pt x="0" y="56388"/>
                </a:lnTo>
                <a:lnTo>
                  <a:pt x="1524" y="47243"/>
                </a:lnTo>
                <a:lnTo>
                  <a:pt x="4571" y="42671"/>
                </a:lnTo>
                <a:lnTo>
                  <a:pt x="12192" y="35052"/>
                </a:lnTo>
                <a:lnTo>
                  <a:pt x="15240" y="33527"/>
                </a:lnTo>
                <a:lnTo>
                  <a:pt x="22859" y="25907"/>
                </a:lnTo>
                <a:lnTo>
                  <a:pt x="27432" y="22860"/>
                </a:lnTo>
                <a:lnTo>
                  <a:pt x="35052" y="15240"/>
                </a:lnTo>
                <a:lnTo>
                  <a:pt x="39624" y="13715"/>
                </a:lnTo>
                <a:lnTo>
                  <a:pt x="41147" y="12191"/>
                </a:lnTo>
                <a:lnTo>
                  <a:pt x="42671" y="13715"/>
                </a:lnTo>
                <a:lnTo>
                  <a:pt x="54864" y="19812"/>
                </a:lnTo>
                <a:lnTo>
                  <a:pt x="64008" y="28955"/>
                </a:lnTo>
                <a:lnTo>
                  <a:pt x="64008" y="32003"/>
                </a:lnTo>
                <a:lnTo>
                  <a:pt x="67056" y="35052"/>
                </a:lnTo>
                <a:lnTo>
                  <a:pt x="71628" y="36576"/>
                </a:lnTo>
                <a:lnTo>
                  <a:pt x="74676" y="38100"/>
                </a:lnTo>
                <a:lnTo>
                  <a:pt x="79247" y="41148"/>
                </a:lnTo>
                <a:lnTo>
                  <a:pt x="82295" y="41148"/>
                </a:lnTo>
                <a:lnTo>
                  <a:pt x="85344" y="42671"/>
                </a:lnTo>
                <a:lnTo>
                  <a:pt x="86868" y="42671"/>
                </a:lnTo>
                <a:lnTo>
                  <a:pt x="88392" y="41148"/>
                </a:lnTo>
                <a:lnTo>
                  <a:pt x="88392" y="38100"/>
                </a:lnTo>
                <a:lnTo>
                  <a:pt x="91440" y="32003"/>
                </a:lnTo>
                <a:lnTo>
                  <a:pt x="92964" y="27431"/>
                </a:lnTo>
                <a:lnTo>
                  <a:pt x="94488" y="24383"/>
                </a:lnTo>
                <a:lnTo>
                  <a:pt x="96012" y="24383"/>
                </a:lnTo>
                <a:lnTo>
                  <a:pt x="99059" y="21336"/>
                </a:lnTo>
                <a:lnTo>
                  <a:pt x="105156" y="18288"/>
                </a:lnTo>
                <a:lnTo>
                  <a:pt x="114300" y="9143"/>
                </a:lnTo>
                <a:lnTo>
                  <a:pt x="120395" y="6095"/>
                </a:lnTo>
                <a:lnTo>
                  <a:pt x="123444" y="3048"/>
                </a:lnTo>
                <a:lnTo>
                  <a:pt x="126492" y="1524"/>
                </a:lnTo>
                <a:lnTo>
                  <a:pt x="128016" y="1524"/>
                </a:lnTo>
                <a:lnTo>
                  <a:pt x="131064" y="0"/>
                </a:lnTo>
                <a:lnTo>
                  <a:pt x="137159" y="0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4" name="object 764"/>
          <p:cNvSpPr/>
          <p:nvPr/>
        </p:nvSpPr>
        <p:spPr>
          <a:xfrm>
            <a:off x="8880869" y="6703073"/>
            <a:ext cx="650748" cy="560831"/>
          </a:xfrm>
          <a:custGeom>
            <a:avLst/>
            <a:gdLst/>
            <a:ahLst/>
            <a:cxnLst/>
            <a:rect l="l" t="t" r="r" b="b"/>
            <a:pathLst>
              <a:path w="650748" h="560831">
                <a:moveTo>
                  <a:pt x="640080" y="518160"/>
                </a:moveTo>
                <a:lnTo>
                  <a:pt x="646176" y="496824"/>
                </a:lnTo>
                <a:lnTo>
                  <a:pt x="650748" y="480060"/>
                </a:lnTo>
                <a:lnTo>
                  <a:pt x="650748" y="449579"/>
                </a:lnTo>
                <a:lnTo>
                  <a:pt x="649224" y="443484"/>
                </a:lnTo>
                <a:lnTo>
                  <a:pt x="647700" y="437388"/>
                </a:lnTo>
                <a:lnTo>
                  <a:pt x="646176" y="431291"/>
                </a:lnTo>
                <a:lnTo>
                  <a:pt x="644652" y="426719"/>
                </a:lnTo>
                <a:lnTo>
                  <a:pt x="641604" y="420624"/>
                </a:lnTo>
                <a:lnTo>
                  <a:pt x="629412" y="402336"/>
                </a:lnTo>
                <a:lnTo>
                  <a:pt x="624840" y="399288"/>
                </a:lnTo>
                <a:lnTo>
                  <a:pt x="621792" y="394715"/>
                </a:lnTo>
                <a:lnTo>
                  <a:pt x="617219" y="391667"/>
                </a:lnTo>
                <a:lnTo>
                  <a:pt x="609600" y="384048"/>
                </a:lnTo>
                <a:lnTo>
                  <a:pt x="605028" y="381000"/>
                </a:lnTo>
                <a:lnTo>
                  <a:pt x="600455" y="376427"/>
                </a:lnTo>
                <a:lnTo>
                  <a:pt x="592836" y="370331"/>
                </a:lnTo>
                <a:lnTo>
                  <a:pt x="586740" y="365760"/>
                </a:lnTo>
                <a:lnTo>
                  <a:pt x="556260" y="353567"/>
                </a:lnTo>
                <a:lnTo>
                  <a:pt x="548640" y="352043"/>
                </a:lnTo>
                <a:lnTo>
                  <a:pt x="539496" y="350519"/>
                </a:lnTo>
                <a:lnTo>
                  <a:pt x="495300" y="350519"/>
                </a:lnTo>
                <a:lnTo>
                  <a:pt x="477012" y="353567"/>
                </a:lnTo>
                <a:lnTo>
                  <a:pt x="466343" y="355091"/>
                </a:lnTo>
                <a:lnTo>
                  <a:pt x="475488" y="373379"/>
                </a:lnTo>
                <a:lnTo>
                  <a:pt x="480060" y="384048"/>
                </a:lnTo>
                <a:lnTo>
                  <a:pt x="484631" y="391667"/>
                </a:lnTo>
                <a:lnTo>
                  <a:pt x="489204" y="400812"/>
                </a:lnTo>
                <a:lnTo>
                  <a:pt x="492252" y="408431"/>
                </a:lnTo>
                <a:lnTo>
                  <a:pt x="496824" y="414527"/>
                </a:lnTo>
                <a:lnTo>
                  <a:pt x="499872" y="422148"/>
                </a:lnTo>
                <a:lnTo>
                  <a:pt x="504443" y="422148"/>
                </a:lnTo>
                <a:lnTo>
                  <a:pt x="510540" y="420624"/>
                </a:lnTo>
                <a:lnTo>
                  <a:pt x="516636" y="422148"/>
                </a:lnTo>
                <a:lnTo>
                  <a:pt x="522731" y="422148"/>
                </a:lnTo>
                <a:lnTo>
                  <a:pt x="530352" y="423672"/>
                </a:lnTo>
                <a:lnTo>
                  <a:pt x="536448" y="426719"/>
                </a:lnTo>
                <a:lnTo>
                  <a:pt x="551688" y="432815"/>
                </a:lnTo>
                <a:lnTo>
                  <a:pt x="556260" y="437388"/>
                </a:lnTo>
                <a:lnTo>
                  <a:pt x="562355" y="441960"/>
                </a:lnTo>
                <a:lnTo>
                  <a:pt x="571500" y="454151"/>
                </a:lnTo>
                <a:lnTo>
                  <a:pt x="574548" y="458724"/>
                </a:lnTo>
                <a:lnTo>
                  <a:pt x="576072" y="467867"/>
                </a:lnTo>
                <a:lnTo>
                  <a:pt x="577596" y="473963"/>
                </a:lnTo>
                <a:lnTo>
                  <a:pt x="574548" y="483107"/>
                </a:lnTo>
                <a:lnTo>
                  <a:pt x="574548" y="484631"/>
                </a:lnTo>
                <a:lnTo>
                  <a:pt x="573024" y="486155"/>
                </a:lnTo>
                <a:lnTo>
                  <a:pt x="571500" y="487679"/>
                </a:lnTo>
                <a:lnTo>
                  <a:pt x="560831" y="487679"/>
                </a:lnTo>
                <a:lnTo>
                  <a:pt x="556260" y="486155"/>
                </a:lnTo>
                <a:lnTo>
                  <a:pt x="547116" y="480060"/>
                </a:lnTo>
                <a:lnTo>
                  <a:pt x="541019" y="475488"/>
                </a:lnTo>
                <a:lnTo>
                  <a:pt x="528828" y="463296"/>
                </a:lnTo>
                <a:lnTo>
                  <a:pt x="522731" y="454151"/>
                </a:lnTo>
                <a:lnTo>
                  <a:pt x="515112" y="445007"/>
                </a:lnTo>
                <a:lnTo>
                  <a:pt x="507492" y="434339"/>
                </a:lnTo>
                <a:lnTo>
                  <a:pt x="499872" y="422148"/>
                </a:lnTo>
                <a:lnTo>
                  <a:pt x="498348" y="420624"/>
                </a:lnTo>
                <a:lnTo>
                  <a:pt x="498348" y="417576"/>
                </a:lnTo>
                <a:lnTo>
                  <a:pt x="496824" y="416051"/>
                </a:lnTo>
                <a:lnTo>
                  <a:pt x="495300" y="414527"/>
                </a:lnTo>
                <a:lnTo>
                  <a:pt x="493776" y="411479"/>
                </a:lnTo>
                <a:lnTo>
                  <a:pt x="492252" y="406907"/>
                </a:lnTo>
                <a:lnTo>
                  <a:pt x="490728" y="403860"/>
                </a:lnTo>
                <a:lnTo>
                  <a:pt x="487680" y="400812"/>
                </a:lnTo>
                <a:lnTo>
                  <a:pt x="484631" y="394715"/>
                </a:lnTo>
                <a:lnTo>
                  <a:pt x="483107" y="390143"/>
                </a:lnTo>
                <a:lnTo>
                  <a:pt x="480060" y="384048"/>
                </a:lnTo>
                <a:lnTo>
                  <a:pt x="477012" y="379476"/>
                </a:lnTo>
                <a:lnTo>
                  <a:pt x="475488" y="373379"/>
                </a:lnTo>
                <a:lnTo>
                  <a:pt x="466343" y="355091"/>
                </a:lnTo>
                <a:lnTo>
                  <a:pt x="460248" y="339851"/>
                </a:lnTo>
                <a:lnTo>
                  <a:pt x="452628" y="324612"/>
                </a:lnTo>
                <a:lnTo>
                  <a:pt x="446531" y="310896"/>
                </a:lnTo>
                <a:lnTo>
                  <a:pt x="438912" y="297179"/>
                </a:lnTo>
                <a:lnTo>
                  <a:pt x="431292" y="281939"/>
                </a:lnTo>
                <a:lnTo>
                  <a:pt x="422148" y="268224"/>
                </a:lnTo>
                <a:lnTo>
                  <a:pt x="414528" y="254507"/>
                </a:lnTo>
                <a:lnTo>
                  <a:pt x="405384" y="240791"/>
                </a:lnTo>
                <a:lnTo>
                  <a:pt x="396240" y="228600"/>
                </a:lnTo>
                <a:lnTo>
                  <a:pt x="387096" y="214884"/>
                </a:lnTo>
                <a:lnTo>
                  <a:pt x="379476" y="202691"/>
                </a:lnTo>
                <a:lnTo>
                  <a:pt x="370331" y="188976"/>
                </a:lnTo>
                <a:lnTo>
                  <a:pt x="352043" y="164591"/>
                </a:lnTo>
                <a:lnTo>
                  <a:pt x="342900" y="153924"/>
                </a:lnTo>
                <a:lnTo>
                  <a:pt x="333755" y="141731"/>
                </a:lnTo>
                <a:lnTo>
                  <a:pt x="324612" y="131063"/>
                </a:lnTo>
                <a:lnTo>
                  <a:pt x="316992" y="121919"/>
                </a:lnTo>
                <a:lnTo>
                  <a:pt x="307848" y="111251"/>
                </a:lnTo>
                <a:lnTo>
                  <a:pt x="300228" y="102107"/>
                </a:lnTo>
                <a:lnTo>
                  <a:pt x="291084" y="92963"/>
                </a:lnTo>
                <a:lnTo>
                  <a:pt x="283464" y="83819"/>
                </a:lnTo>
                <a:lnTo>
                  <a:pt x="277367" y="76200"/>
                </a:lnTo>
                <a:lnTo>
                  <a:pt x="269748" y="68579"/>
                </a:lnTo>
                <a:lnTo>
                  <a:pt x="262128" y="62484"/>
                </a:lnTo>
                <a:lnTo>
                  <a:pt x="233172" y="33527"/>
                </a:lnTo>
                <a:lnTo>
                  <a:pt x="228600" y="32003"/>
                </a:lnTo>
                <a:lnTo>
                  <a:pt x="205740" y="16763"/>
                </a:lnTo>
                <a:lnTo>
                  <a:pt x="184404" y="7619"/>
                </a:lnTo>
                <a:lnTo>
                  <a:pt x="164592" y="1524"/>
                </a:lnTo>
                <a:lnTo>
                  <a:pt x="144780" y="0"/>
                </a:lnTo>
                <a:lnTo>
                  <a:pt x="124967" y="1524"/>
                </a:lnTo>
                <a:lnTo>
                  <a:pt x="108204" y="6096"/>
                </a:lnTo>
                <a:lnTo>
                  <a:pt x="91440" y="13715"/>
                </a:lnTo>
                <a:lnTo>
                  <a:pt x="77724" y="22860"/>
                </a:lnTo>
                <a:lnTo>
                  <a:pt x="64007" y="33527"/>
                </a:lnTo>
                <a:lnTo>
                  <a:pt x="50292" y="45719"/>
                </a:lnTo>
                <a:lnTo>
                  <a:pt x="39624" y="57912"/>
                </a:lnTo>
                <a:lnTo>
                  <a:pt x="21336" y="85343"/>
                </a:lnTo>
                <a:lnTo>
                  <a:pt x="7619" y="112776"/>
                </a:lnTo>
                <a:lnTo>
                  <a:pt x="4572" y="126491"/>
                </a:lnTo>
                <a:lnTo>
                  <a:pt x="3048" y="131063"/>
                </a:lnTo>
                <a:lnTo>
                  <a:pt x="1524" y="140207"/>
                </a:lnTo>
                <a:lnTo>
                  <a:pt x="0" y="149351"/>
                </a:lnTo>
                <a:lnTo>
                  <a:pt x="0" y="187451"/>
                </a:lnTo>
                <a:lnTo>
                  <a:pt x="1524" y="202691"/>
                </a:lnTo>
                <a:lnTo>
                  <a:pt x="4572" y="217931"/>
                </a:lnTo>
                <a:lnTo>
                  <a:pt x="9143" y="233172"/>
                </a:lnTo>
                <a:lnTo>
                  <a:pt x="21336" y="260603"/>
                </a:lnTo>
                <a:lnTo>
                  <a:pt x="30480" y="271272"/>
                </a:lnTo>
                <a:lnTo>
                  <a:pt x="42672" y="283463"/>
                </a:lnTo>
                <a:lnTo>
                  <a:pt x="54864" y="291084"/>
                </a:lnTo>
                <a:lnTo>
                  <a:pt x="71628" y="297179"/>
                </a:lnTo>
                <a:lnTo>
                  <a:pt x="88392" y="300227"/>
                </a:lnTo>
                <a:lnTo>
                  <a:pt x="108204" y="301751"/>
                </a:lnTo>
                <a:lnTo>
                  <a:pt x="144780" y="304800"/>
                </a:lnTo>
                <a:lnTo>
                  <a:pt x="178307" y="307848"/>
                </a:lnTo>
                <a:lnTo>
                  <a:pt x="192024" y="309372"/>
                </a:lnTo>
                <a:lnTo>
                  <a:pt x="207264" y="309372"/>
                </a:lnTo>
                <a:lnTo>
                  <a:pt x="220980" y="310896"/>
                </a:lnTo>
                <a:lnTo>
                  <a:pt x="233172" y="312419"/>
                </a:lnTo>
                <a:lnTo>
                  <a:pt x="254507" y="315467"/>
                </a:lnTo>
                <a:lnTo>
                  <a:pt x="263652" y="316991"/>
                </a:lnTo>
                <a:lnTo>
                  <a:pt x="271272" y="320039"/>
                </a:lnTo>
                <a:lnTo>
                  <a:pt x="283464" y="323088"/>
                </a:lnTo>
                <a:lnTo>
                  <a:pt x="286512" y="324612"/>
                </a:lnTo>
                <a:lnTo>
                  <a:pt x="281940" y="324612"/>
                </a:lnTo>
                <a:lnTo>
                  <a:pt x="278892" y="326136"/>
                </a:lnTo>
                <a:lnTo>
                  <a:pt x="277367" y="326136"/>
                </a:lnTo>
                <a:lnTo>
                  <a:pt x="274319" y="327660"/>
                </a:lnTo>
                <a:lnTo>
                  <a:pt x="271272" y="330707"/>
                </a:lnTo>
                <a:lnTo>
                  <a:pt x="277367" y="333755"/>
                </a:lnTo>
                <a:lnTo>
                  <a:pt x="284988" y="336803"/>
                </a:lnTo>
                <a:lnTo>
                  <a:pt x="291084" y="341376"/>
                </a:lnTo>
                <a:lnTo>
                  <a:pt x="300228" y="345948"/>
                </a:lnTo>
                <a:lnTo>
                  <a:pt x="307848" y="350519"/>
                </a:lnTo>
                <a:lnTo>
                  <a:pt x="316992" y="356615"/>
                </a:lnTo>
                <a:lnTo>
                  <a:pt x="324612" y="362712"/>
                </a:lnTo>
                <a:lnTo>
                  <a:pt x="333755" y="368807"/>
                </a:lnTo>
                <a:lnTo>
                  <a:pt x="344424" y="376427"/>
                </a:lnTo>
                <a:lnTo>
                  <a:pt x="353567" y="384048"/>
                </a:lnTo>
                <a:lnTo>
                  <a:pt x="387096" y="417576"/>
                </a:lnTo>
                <a:lnTo>
                  <a:pt x="394716" y="426719"/>
                </a:lnTo>
                <a:lnTo>
                  <a:pt x="400812" y="434339"/>
                </a:lnTo>
                <a:lnTo>
                  <a:pt x="409955" y="445007"/>
                </a:lnTo>
                <a:lnTo>
                  <a:pt x="417576" y="457200"/>
                </a:lnTo>
                <a:lnTo>
                  <a:pt x="426719" y="467867"/>
                </a:lnTo>
                <a:lnTo>
                  <a:pt x="434340" y="478536"/>
                </a:lnTo>
                <a:lnTo>
                  <a:pt x="443484" y="489203"/>
                </a:lnTo>
                <a:lnTo>
                  <a:pt x="451104" y="499872"/>
                </a:lnTo>
                <a:lnTo>
                  <a:pt x="460248" y="509015"/>
                </a:lnTo>
                <a:lnTo>
                  <a:pt x="469392" y="516636"/>
                </a:lnTo>
                <a:lnTo>
                  <a:pt x="478536" y="525779"/>
                </a:lnTo>
                <a:lnTo>
                  <a:pt x="487680" y="533400"/>
                </a:lnTo>
                <a:lnTo>
                  <a:pt x="498348" y="539496"/>
                </a:lnTo>
                <a:lnTo>
                  <a:pt x="507492" y="545591"/>
                </a:lnTo>
                <a:lnTo>
                  <a:pt x="518160" y="551688"/>
                </a:lnTo>
                <a:lnTo>
                  <a:pt x="527304" y="556260"/>
                </a:lnTo>
                <a:lnTo>
                  <a:pt x="537972" y="559307"/>
                </a:lnTo>
                <a:lnTo>
                  <a:pt x="548640" y="560831"/>
                </a:lnTo>
                <a:lnTo>
                  <a:pt x="576072" y="560831"/>
                </a:lnTo>
                <a:lnTo>
                  <a:pt x="583692" y="559307"/>
                </a:lnTo>
                <a:lnTo>
                  <a:pt x="589788" y="557784"/>
                </a:lnTo>
                <a:lnTo>
                  <a:pt x="597407" y="554736"/>
                </a:lnTo>
                <a:lnTo>
                  <a:pt x="615696" y="545591"/>
                </a:lnTo>
                <a:lnTo>
                  <a:pt x="621792" y="541019"/>
                </a:lnTo>
                <a:lnTo>
                  <a:pt x="626364" y="537972"/>
                </a:lnTo>
                <a:lnTo>
                  <a:pt x="630936" y="533400"/>
                </a:lnTo>
                <a:lnTo>
                  <a:pt x="633984" y="528827"/>
                </a:lnTo>
                <a:lnTo>
                  <a:pt x="638555" y="522731"/>
                </a:lnTo>
                <a:lnTo>
                  <a:pt x="640080" y="518160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5" name="object 765"/>
          <p:cNvSpPr/>
          <p:nvPr/>
        </p:nvSpPr>
        <p:spPr>
          <a:xfrm>
            <a:off x="9085085" y="7100836"/>
            <a:ext cx="192024" cy="54864"/>
          </a:xfrm>
          <a:custGeom>
            <a:avLst/>
            <a:gdLst/>
            <a:ahLst/>
            <a:cxnLst/>
            <a:rect l="l" t="t" r="r" b="b"/>
            <a:pathLst>
              <a:path w="192024" h="54864">
                <a:moveTo>
                  <a:pt x="0" y="54864"/>
                </a:moveTo>
                <a:lnTo>
                  <a:pt x="12191" y="54864"/>
                </a:lnTo>
                <a:lnTo>
                  <a:pt x="21336" y="53340"/>
                </a:lnTo>
                <a:lnTo>
                  <a:pt x="32003" y="50292"/>
                </a:lnTo>
                <a:lnTo>
                  <a:pt x="44196" y="47244"/>
                </a:lnTo>
                <a:lnTo>
                  <a:pt x="57912" y="42673"/>
                </a:lnTo>
                <a:lnTo>
                  <a:pt x="71627" y="39625"/>
                </a:lnTo>
                <a:lnTo>
                  <a:pt x="85344" y="35052"/>
                </a:lnTo>
                <a:lnTo>
                  <a:pt x="99060" y="28956"/>
                </a:lnTo>
                <a:lnTo>
                  <a:pt x="126491" y="19813"/>
                </a:lnTo>
                <a:lnTo>
                  <a:pt x="138684" y="15240"/>
                </a:lnTo>
                <a:lnTo>
                  <a:pt x="149351" y="10668"/>
                </a:lnTo>
                <a:lnTo>
                  <a:pt x="158496" y="6097"/>
                </a:lnTo>
                <a:lnTo>
                  <a:pt x="166115" y="3049"/>
                </a:lnTo>
                <a:lnTo>
                  <a:pt x="170688" y="0"/>
                </a:lnTo>
                <a:lnTo>
                  <a:pt x="182880" y="12192"/>
                </a:lnTo>
                <a:lnTo>
                  <a:pt x="184403" y="15240"/>
                </a:lnTo>
                <a:lnTo>
                  <a:pt x="192024" y="22861"/>
                </a:lnTo>
                <a:lnTo>
                  <a:pt x="187451" y="24385"/>
                </a:lnTo>
                <a:lnTo>
                  <a:pt x="182880" y="27433"/>
                </a:lnTo>
                <a:lnTo>
                  <a:pt x="175260" y="28956"/>
                </a:lnTo>
                <a:lnTo>
                  <a:pt x="153924" y="35052"/>
                </a:lnTo>
                <a:lnTo>
                  <a:pt x="141732" y="38100"/>
                </a:lnTo>
                <a:lnTo>
                  <a:pt x="128015" y="39625"/>
                </a:lnTo>
                <a:lnTo>
                  <a:pt x="114300" y="44197"/>
                </a:lnTo>
                <a:lnTo>
                  <a:pt x="100584" y="45721"/>
                </a:lnTo>
                <a:lnTo>
                  <a:pt x="85344" y="48768"/>
                </a:lnTo>
                <a:lnTo>
                  <a:pt x="54864" y="51816"/>
                </a:lnTo>
                <a:lnTo>
                  <a:pt x="41148" y="54864"/>
                </a:lnTo>
                <a:lnTo>
                  <a:pt x="0" y="54864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6" name="object 766"/>
          <p:cNvSpPr/>
          <p:nvPr/>
        </p:nvSpPr>
        <p:spPr>
          <a:xfrm>
            <a:off x="8605024" y="6980440"/>
            <a:ext cx="80773" cy="99060"/>
          </a:xfrm>
          <a:custGeom>
            <a:avLst/>
            <a:gdLst/>
            <a:ahLst/>
            <a:cxnLst/>
            <a:rect l="l" t="t" r="r" b="b"/>
            <a:pathLst>
              <a:path w="80773" h="99060">
                <a:moveTo>
                  <a:pt x="68581" y="3048"/>
                </a:moveTo>
                <a:lnTo>
                  <a:pt x="74676" y="6096"/>
                </a:lnTo>
                <a:lnTo>
                  <a:pt x="79249" y="10669"/>
                </a:lnTo>
                <a:lnTo>
                  <a:pt x="80773" y="15240"/>
                </a:lnTo>
                <a:lnTo>
                  <a:pt x="80773" y="27433"/>
                </a:lnTo>
                <a:lnTo>
                  <a:pt x="79249" y="33529"/>
                </a:lnTo>
                <a:lnTo>
                  <a:pt x="77725" y="38100"/>
                </a:lnTo>
                <a:lnTo>
                  <a:pt x="74676" y="47245"/>
                </a:lnTo>
                <a:lnTo>
                  <a:pt x="71629" y="57912"/>
                </a:lnTo>
                <a:lnTo>
                  <a:pt x="65533" y="76200"/>
                </a:lnTo>
                <a:lnTo>
                  <a:pt x="64009" y="82296"/>
                </a:lnTo>
                <a:lnTo>
                  <a:pt x="62485" y="88393"/>
                </a:lnTo>
                <a:lnTo>
                  <a:pt x="56388" y="97536"/>
                </a:lnTo>
                <a:lnTo>
                  <a:pt x="50293" y="99060"/>
                </a:lnTo>
                <a:lnTo>
                  <a:pt x="47245" y="99060"/>
                </a:lnTo>
                <a:lnTo>
                  <a:pt x="44197" y="97536"/>
                </a:lnTo>
                <a:lnTo>
                  <a:pt x="36576" y="97536"/>
                </a:lnTo>
                <a:lnTo>
                  <a:pt x="35052" y="96012"/>
                </a:lnTo>
                <a:lnTo>
                  <a:pt x="32005" y="94488"/>
                </a:lnTo>
                <a:lnTo>
                  <a:pt x="28957" y="94488"/>
                </a:lnTo>
                <a:lnTo>
                  <a:pt x="27433" y="96012"/>
                </a:lnTo>
                <a:lnTo>
                  <a:pt x="24385" y="96012"/>
                </a:lnTo>
                <a:lnTo>
                  <a:pt x="22861" y="94488"/>
                </a:lnTo>
                <a:lnTo>
                  <a:pt x="21337" y="94488"/>
                </a:lnTo>
                <a:lnTo>
                  <a:pt x="19812" y="92964"/>
                </a:lnTo>
                <a:lnTo>
                  <a:pt x="19812" y="89917"/>
                </a:lnTo>
                <a:lnTo>
                  <a:pt x="12193" y="89917"/>
                </a:lnTo>
                <a:lnTo>
                  <a:pt x="10669" y="88393"/>
                </a:lnTo>
                <a:lnTo>
                  <a:pt x="9145" y="86869"/>
                </a:lnTo>
                <a:lnTo>
                  <a:pt x="9145" y="82296"/>
                </a:lnTo>
                <a:lnTo>
                  <a:pt x="4573" y="82296"/>
                </a:lnTo>
                <a:lnTo>
                  <a:pt x="1525" y="80772"/>
                </a:lnTo>
                <a:lnTo>
                  <a:pt x="0" y="77724"/>
                </a:lnTo>
                <a:lnTo>
                  <a:pt x="1525" y="73152"/>
                </a:lnTo>
                <a:lnTo>
                  <a:pt x="3049" y="71629"/>
                </a:lnTo>
                <a:lnTo>
                  <a:pt x="6097" y="65533"/>
                </a:lnTo>
                <a:lnTo>
                  <a:pt x="12193" y="59436"/>
                </a:lnTo>
                <a:lnTo>
                  <a:pt x="13717" y="54864"/>
                </a:lnTo>
                <a:lnTo>
                  <a:pt x="16764" y="50293"/>
                </a:lnTo>
                <a:lnTo>
                  <a:pt x="22861" y="44196"/>
                </a:lnTo>
                <a:lnTo>
                  <a:pt x="27433" y="35052"/>
                </a:lnTo>
                <a:lnTo>
                  <a:pt x="28957" y="28957"/>
                </a:lnTo>
                <a:lnTo>
                  <a:pt x="32005" y="24384"/>
                </a:lnTo>
                <a:lnTo>
                  <a:pt x="32005" y="21336"/>
                </a:lnTo>
                <a:lnTo>
                  <a:pt x="33529" y="18288"/>
                </a:lnTo>
                <a:lnTo>
                  <a:pt x="36576" y="13717"/>
                </a:lnTo>
                <a:lnTo>
                  <a:pt x="39625" y="7621"/>
                </a:lnTo>
                <a:lnTo>
                  <a:pt x="45721" y="3048"/>
                </a:lnTo>
                <a:lnTo>
                  <a:pt x="57912" y="0"/>
                </a:lnTo>
                <a:lnTo>
                  <a:pt x="68581" y="3048"/>
                </a:lnTo>
              </a:path>
            </a:pathLst>
          </a:custGeom>
          <a:solidFill>
            <a:srgbClr val="B5595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7" name="object 767"/>
          <p:cNvSpPr/>
          <p:nvPr/>
        </p:nvSpPr>
        <p:spPr>
          <a:xfrm>
            <a:off x="8649221" y="6983488"/>
            <a:ext cx="36576" cy="96012"/>
          </a:xfrm>
          <a:custGeom>
            <a:avLst/>
            <a:gdLst/>
            <a:ahLst/>
            <a:cxnLst/>
            <a:rect l="l" t="t" r="r" b="b"/>
            <a:pathLst>
              <a:path w="36576" h="96012">
                <a:moveTo>
                  <a:pt x="6096" y="96012"/>
                </a:moveTo>
                <a:lnTo>
                  <a:pt x="12191" y="92964"/>
                </a:lnTo>
                <a:lnTo>
                  <a:pt x="15240" y="89916"/>
                </a:lnTo>
                <a:lnTo>
                  <a:pt x="18288" y="85345"/>
                </a:lnTo>
                <a:lnTo>
                  <a:pt x="19812" y="79248"/>
                </a:lnTo>
                <a:lnTo>
                  <a:pt x="21336" y="73152"/>
                </a:lnTo>
                <a:lnTo>
                  <a:pt x="27432" y="54864"/>
                </a:lnTo>
                <a:lnTo>
                  <a:pt x="30479" y="44197"/>
                </a:lnTo>
                <a:lnTo>
                  <a:pt x="33528" y="35052"/>
                </a:lnTo>
                <a:lnTo>
                  <a:pt x="35052" y="30481"/>
                </a:lnTo>
                <a:lnTo>
                  <a:pt x="36576" y="24385"/>
                </a:lnTo>
                <a:lnTo>
                  <a:pt x="36576" y="10669"/>
                </a:lnTo>
                <a:lnTo>
                  <a:pt x="35052" y="7621"/>
                </a:lnTo>
                <a:lnTo>
                  <a:pt x="30479" y="3048"/>
                </a:lnTo>
                <a:lnTo>
                  <a:pt x="24384" y="0"/>
                </a:lnTo>
                <a:lnTo>
                  <a:pt x="27432" y="3048"/>
                </a:lnTo>
                <a:lnTo>
                  <a:pt x="30479" y="7621"/>
                </a:lnTo>
                <a:lnTo>
                  <a:pt x="32003" y="13716"/>
                </a:lnTo>
                <a:lnTo>
                  <a:pt x="30479" y="21336"/>
                </a:lnTo>
                <a:lnTo>
                  <a:pt x="28955" y="25909"/>
                </a:lnTo>
                <a:lnTo>
                  <a:pt x="24384" y="30481"/>
                </a:lnTo>
                <a:lnTo>
                  <a:pt x="16764" y="32004"/>
                </a:lnTo>
                <a:lnTo>
                  <a:pt x="4572" y="28957"/>
                </a:lnTo>
                <a:lnTo>
                  <a:pt x="7620" y="32004"/>
                </a:lnTo>
                <a:lnTo>
                  <a:pt x="10667" y="33528"/>
                </a:lnTo>
                <a:lnTo>
                  <a:pt x="12191" y="33528"/>
                </a:lnTo>
                <a:lnTo>
                  <a:pt x="13715" y="35052"/>
                </a:lnTo>
                <a:lnTo>
                  <a:pt x="16764" y="36576"/>
                </a:lnTo>
                <a:lnTo>
                  <a:pt x="22860" y="36576"/>
                </a:lnTo>
                <a:lnTo>
                  <a:pt x="22860" y="38100"/>
                </a:lnTo>
                <a:lnTo>
                  <a:pt x="18288" y="38100"/>
                </a:lnTo>
                <a:lnTo>
                  <a:pt x="13715" y="39624"/>
                </a:lnTo>
                <a:lnTo>
                  <a:pt x="6096" y="39624"/>
                </a:lnTo>
                <a:lnTo>
                  <a:pt x="1524" y="38100"/>
                </a:lnTo>
                <a:lnTo>
                  <a:pt x="0" y="38100"/>
                </a:lnTo>
                <a:lnTo>
                  <a:pt x="0" y="39624"/>
                </a:lnTo>
                <a:lnTo>
                  <a:pt x="1524" y="39624"/>
                </a:lnTo>
                <a:lnTo>
                  <a:pt x="4572" y="42673"/>
                </a:lnTo>
                <a:lnTo>
                  <a:pt x="7620" y="44197"/>
                </a:lnTo>
                <a:lnTo>
                  <a:pt x="12191" y="44197"/>
                </a:lnTo>
                <a:lnTo>
                  <a:pt x="16764" y="45721"/>
                </a:lnTo>
                <a:lnTo>
                  <a:pt x="18288" y="50292"/>
                </a:lnTo>
                <a:lnTo>
                  <a:pt x="16764" y="53340"/>
                </a:lnTo>
                <a:lnTo>
                  <a:pt x="12191" y="57912"/>
                </a:lnTo>
                <a:lnTo>
                  <a:pt x="13715" y="59436"/>
                </a:lnTo>
                <a:lnTo>
                  <a:pt x="15240" y="62485"/>
                </a:lnTo>
                <a:lnTo>
                  <a:pt x="16764" y="67057"/>
                </a:lnTo>
                <a:lnTo>
                  <a:pt x="16764" y="79248"/>
                </a:lnTo>
                <a:lnTo>
                  <a:pt x="15240" y="85345"/>
                </a:lnTo>
                <a:lnTo>
                  <a:pt x="12191" y="91440"/>
                </a:lnTo>
                <a:lnTo>
                  <a:pt x="6096" y="96012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8" name="object 768"/>
          <p:cNvSpPr/>
          <p:nvPr/>
        </p:nvSpPr>
        <p:spPr>
          <a:xfrm>
            <a:off x="8624836" y="7053592"/>
            <a:ext cx="19813" cy="21336"/>
          </a:xfrm>
          <a:custGeom>
            <a:avLst/>
            <a:gdLst/>
            <a:ahLst/>
            <a:cxnLst/>
            <a:rect l="l" t="t" r="r" b="b"/>
            <a:pathLst>
              <a:path w="19813" h="21336">
                <a:moveTo>
                  <a:pt x="12193" y="19812"/>
                </a:moveTo>
                <a:lnTo>
                  <a:pt x="10669" y="21336"/>
                </a:lnTo>
                <a:lnTo>
                  <a:pt x="3049" y="21336"/>
                </a:lnTo>
                <a:lnTo>
                  <a:pt x="1525" y="19812"/>
                </a:lnTo>
                <a:lnTo>
                  <a:pt x="0" y="19812"/>
                </a:lnTo>
                <a:lnTo>
                  <a:pt x="0" y="15241"/>
                </a:lnTo>
                <a:lnTo>
                  <a:pt x="3049" y="10669"/>
                </a:lnTo>
                <a:lnTo>
                  <a:pt x="7621" y="4572"/>
                </a:lnTo>
                <a:lnTo>
                  <a:pt x="13717" y="0"/>
                </a:lnTo>
                <a:lnTo>
                  <a:pt x="16764" y="0"/>
                </a:lnTo>
                <a:lnTo>
                  <a:pt x="19813" y="4572"/>
                </a:lnTo>
                <a:lnTo>
                  <a:pt x="18288" y="10669"/>
                </a:lnTo>
                <a:lnTo>
                  <a:pt x="12193" y="19812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9" name="object 769"/>
          <p:cNvSpPr/>
          <p:nvPr/>
        </p:nvSpPr>
        <p:spPr>
          <a:xfrm>
            <a:off x="8603500" y="7039876"/>
            <a:ext cx="16765" cy="22860"/>
          </a:xfrm>
          <a:custGeom>
            <a:avLst/>
            <a:gdLst/>
            <a:ahLst/>
            <a:cxnLst/>
            <a:rect l="l" t="t" r="r" b="b"/>
            <a:pathLst>
              <a:path w="16765" h="22860">
                <a:moveTo>
                  <a:pt x="9145" y="22860"/>
                </a:moveTo>
                <a:lnTo>
                  <a:pt x="4573" y="22860"/>
                </a:lnTo>
                <a:lnTo>
                  <a:pt x="1524" y="21336"/>
                </a:lnTo>
                <a:lnTo>
                  <a:pt x="0" y="18288"/>
                </a:lnTo>
                <a:lnTo>
                  <a:pt x="1524" y="13716"/>
                </a:lnTo>
                <a:lnTo>
                  <a:pt x="3049" y="10669"/>
                </a:lnTo>
                <a:lnTo>
                  <a:pt x="6097" y="6097"/>
                </a:lnTo>
                <a:lnTo>
                  <a:pt x="12193" y="0"/>
                </a:lnTo>
                <a:lnTo>
                  <a:pt x="15241" y="1524"/>
                </a:lnTo>
                <a:lnTo>
                  <a:pt x="16765" y="4573"/>
                </a:lnTo>
                <a:lnTo>
                  <a:pt x="15241" y="12193"/>
                </a:lnTo>
                <a:lnTo>
                  <a:pt x="9145" y="2286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0" name="object 770"/>
          <p:cNvSpPr/>
          <p:nvPr/>
        </p:nvSpPr>
        <p:spPr>
          <a:xfrm>
            <a:off x="8612645" y="7045973"/>
            <a:ext cx="21336" cy="24384"/>
          </a:xfrm>
          <a:custGeom>
            <a:avLst/>
            <a:gdLst/>
            <a:ahLst/>
            <a:cxnLst/>
            <a:rect l="l" t="t" r="r" b="b"/>
            <a:pathLst>
              <a:path w="21336" h="24384">
                <a:moveTo>
                  <a:pt x="12191" y="24384"/>
                </a:moveTo>
                <a:lnTo>
                  <a:pt x="4572" y="24384"/>
                </a:lnTo>
                <a:lnTo>
                  <a:pt x="3048" y="22860"/>
                </a:lnTo>
                <a:lnTo>
                  <a:pt x="1524" y="21336"/>
                </a:lnTo>
                <a:lnTo>
                  <a:pt x="1524" y="19812"/>
                </a:lnTo>
                <a:lnTo>
                  <a:pt x="0" y="18288"/>
                </a:lnTo>
                <a:lnTo>
                  <a:pt x="1524" y="16763"/>
                </a:lnTo>
                <a:lnTo>
                  <a:pt x="10667" y="4572"/>
                </a:lnTo>
                <a:lnTo>
                  <a:pt x="15240" y="1524"/>
                </a:lnTo>
                <a:lnTo>
                  <a:pt x="19812" y="0"/>
                </a:lnTo>
                <a:lnTo>
                  <a:pt x="21336" y="3048"/>
                </a:lnTo>
                <a:lnTo>
                  <a:pt x="19812" y="10667"/>
                </a:lnTo>
                <a:lnTo>
                  <a:pt x="15240" y="18288"/>
                </a:lnTo>
                <a:lnTo>
                  <a:pt x="12191" y="24384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1" name="object 771"/>
          <p:cNvSpPr/>
          <p:nvPr/>
        </p:nvSpPr>
        <p:spPr>
          <a:xfrm>
            <a:off x="8643124" y="6884428"/>
            <a:ext cx="80773" cy="129540"/>
          </a:xfrm>
          <a:custGeom>
            <a:avLst/>
            <a:gdLst/>
            <a:ahLst/>
            <a:cxnLst/>
            <a:rect l="l" t="t" r="r" b="b"/>
            <a:pathLst>
              <a:path w="80773" h="129540">
                <a:moveTo>
                  <a:pt x="76200" y="44196"/>
                </a:moveTo>
                <a:lnTo>
                  <a:pt x="73152" y="51817"/>
                </a:lnTo>
                <a:lnTo>
                  <a:pt x="70105" y="60960"/>
                </a:lnTo>
                <a:lnTo>
                  <a:pt x="65533" y="68581"/>
                </a:lnTo>
                <a:lnTo>
                  <a:pt x="62485" y="76200"/>
                </a:lnTo>
                <a:lnTo>
                  <a:pt x="57912" y="83821"/>
                </a:lnTo>
                <a:lnTo>
                  <a:pt x="54864" y="92964"/>
                </a:lnTo>
                <a:lnTo>
                  <a:pt x="50293" y="103633"/>
                </a:lnTo>
                <a:lnTo>
                  <a:pt x="47245" y="112776"/>
                </a:lnTo>
                <a:lnTo>
                  <a:pt x="45721" y="115824"/>
                </a:lnTo>
                <a:lnTo>
                  <a:pt x="42673" y="120396"/>
                </a:lnTo>
                <a:lnTo>
                  <a:pt x="36576" y="126493"/>
                </a:lnTo>
                <a:lnTo>
                  <a:pt x="33529" y="128017"/>
                </a:lnTo>
                <a:lnTo>
                  <a:pt x="28957" y="129541"/>
                </a:lnTo>
                <a:lnTo>
                  <a:pt x="22861" y="128017"/>
                </a:lnTo>
                <a:lnTo>
                  <a:pt x="18288" y="126493"/>
                </a:lnTo>
                <a:lnTo>
                  <a:pt x="15241" y="126493"/>
                </a:lnTo>
                <a:lnTo>
                  <a:pt x="12193" y="124969"/>
                </a:lnTo>
                <a:lnTo>
                  <a:pt x="9145" y="121921"/>
                </a:lnTo>
                <a:lnTo>
                  <a:pt x="4573" y="118872"/>
                </a:lnTo>
                <a:lnTo>
                  <a:pt x="3049" y="115824"/>
                </a:lnTo>
                <a:lnTo>
                  <a:pt x="0" y="111252"/>
                </a:lnTo>
                <a:lnTo>
                  <a:pt x="0" y="105157"/>
                </a:lnTo>
                <a:lnTo>
                  <a:pt x="1525" y="97536"/>
                </a:lnTo>
                <a:lnTo>
                  <a:pt x="9145" y="83821"/>
                </a:lnTo>
                <a:lnTo>
                  <a:pt x="13717" y="70105"/>
                </a:lnTo>
                <a:lnTo>
                  <a:pt x="18288" y="59436"/>
                </a:lnTo>
                <a:lnTo>
                  <a:pt x="21337" y="45721"/>
                </a:lnTo>
                <a:lnTo>
                  <a:pt x="22861" y="33529"/>
                </a:lnTo>
                <a:lnTo>
                  <a:pt x="25909" y="25908"/>
                </a:lnTo>
                <a:lnTo>
                  <a:pt x="28957" y="16764"/>
                </a:lnTo>
                <a:lnTo>
                  <a:pt x="32005" y="9145"/>
                </a:lnTo>
                <a:lnTo>
                  <a:pt x="38100" y="3048"/>
                </a:lnTo>
                <a:lnTo>
                  <a:pt x="47245" y="0"/>
                </a:lnTo>
                <a:lnTo>
                  <a:pt x="50293" y="0"/>
                </a:lnTo>
                <a:lnTo>
                  <a:pt x="54864" y="1524"/>
                </a:lnTo>
                <a:lnTo>
                  <a:pt x="59437" y="1524"/>
                </a:lnTo>
                <a:lnTo>
                  <a:pt x="64009" y="3048"/>
                </a:lnTo>
                <a:lnTo>
                  <a:pt x="73152" y="9145"/>
                </a:lnTo>
                <a:lnTo>
                  <a:pt x="76200" y="13717"/>
                </a:lnTo>
                <a:lnTo>
                  <a:pt x="77725" y="19812"/>
                </a:lnTo>
                <a:lnTo>
                  <a:pt x="79249" y="24384"/>
                </a:lnTo>
                <a:lnTo>
                  <a:pt x="80773" y="32005"/>
                </a:lnTo>
                <a:lnTo>
                  <a:pt x="79249" y="38100"/>
                </a:lnTo>
                <a:lnTo>
                  <a:pt x="76200" y="44196"/>
                </a:lnTo>
              </a:path>
            </a:pathLst>
          </a:custGeom>
          <a:solidFill>
            <a:srgbClr val="B5595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2" name="object 772"/>
          <p:cNvSpPr/>
          <p:nvPr/>
        </p:nvSpPr>
        <p:spPr>
          <a:xfrm>
            <a:off x="8661412" y="6887476"/>
            <a:ext cx="62485" cy="126492"/>
          </a:xfrm>
          <a:custGeom>
            <a:avLst/>
            <a:gdLst/>
            <a:ahLst/>
            <a:cxnLst/>
            <a:rect l="l" t="t" r="r" b="b"/>
            <a:pathLst>
              <a:path w="62485" h="126492">
                <a:moveTo>
                  <a:pt x="0" y="123445"/>
                </a:moveTo>
                <a:lnTo>
                  <a:pt x="12193" y="126493"/>
                </a:lnTo>
                <a:lnTo>
                  <a:pt x="15241" y="124969"/>
                </a:lnTo>
                <a:lnTo>
                  <a:pt x="19812" y="123445"/>
                </a:lnTo>
                <a:lnTo>
                  <a:pt x="25909" y="117348"/>
                </a:lnTo>
                <a:lnTo>
                  <a:pt x="28957" y="108204"/>
                </a:lnTo>
                <a:lnTo>
                  <a:pt x="32005" y="100585"/>
                </a:lnTo>
                <a:lnTo>
                  <a:pt x="36576" y="89916"/>
                </a:lnTo>
                <a:lnTo>
                  <a:pt x="41149" y="80773"/>
                </a:lnTo>
                <a:lnTo>
                  <a:pt x="45721" y="73152"/>
                </a:lnTo>
                <a:lnTo>
                  <a:pt x="51817" y="57912"/>
                </a:lnTo>
                <a:lnTo>
                  <a:pt x="56388" y="48769"/>
                </a:lnTo>
                <a:lnTo>
                  <a:pt x="59437" y="41148"/>
                </a:lnTo>
                <a:lnTo>
                  <a:pt x="60961" y="35052"/>
                </a:lnTo>
                <a:lnTo>
                  <a:pt x="62485" y="27433"/>
                </a:lnTo>
                <a:lnTo>
                  <a:pt x="62485" y="21336"/>
                </a:lnTo>
                <a:lnTo>
                  <a:pt x="60961" y="16764"/>
                </a:lnTo>
                <a:lnTo>
                  <a:pt x="57912" y="10669"/>
                </a:lnTo>
                <a:lnTo>
                  <a:pt x="54864" y="6097"/>
                </a:lnTo>
                <a:lnTo>
                  <a:pt x="51817" y="3048"/>
                </a:lnTo>
                <a:lnTo>
                  <a:pt x="47245" y="0"/>
                </a:lnTo>
                <a:lnTo>
                  <a:pt x="48769" y="3048"/>
                </a:lnTo>
                <a:lnTo>
                  <a:pt x="51817" y="6097"/>
                </a:lnTo>
                <a:lnTo>
                  <a:pt x="53341" y="9145"/>
                </a:lnTo>
                <a:lnTo>
                  <a:pt x="54864" y="13716"/>
                </a:lnTo>
                <a:lnTo>
                  <a:pt x="57912" y="18288"/>
                </a:lnTo>
                <a:lnTo>
                  <a:pt x="57912" y="27433"/>
                </a:lnTo>
                <a:lnTo>
                  <a:pt x="54864" y="32004"/>
                </a:lnTo>
                <a:lnTo>
                  <a:pt x="45721" y="38100"/>
                </a:lnTo>
                <a:lnTo>
                  <a:pt x="42673" y="42673"/>
                </a:lnTo>
                <a:lnTo>
                  <a:pt x="39624" y="54864"/>
                </a:lnTo>
                <a:lnTo>
                  <a:pt x="36576" y="64009"/>
                </a:lnTo>
                <a:lnTo>
                  <a:pt x="33529" y="74676"/>
                </a:lnTo>
                <a:lnTo>
                  <a:pt x="30481" y="85345"/>
                </a:lnTo>
                <a:lnTo>
                  <a:pt x="24385" y="97536"/>
                </a:lnTo>
                <a:lnTo>
                  <a:pt x="12193" y="115824"/>
                </a:lnTo>
                <a:lnTo>
                  <a:pt x="6097" y="120397"/>
                </a:lnTo>
                <a:lnTo>
                  <a:pt x="0" y="123445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3" name="object 773"/>
          <p:cNvSpPr/>
          <p:nvPr/>
        </p:nvSpPr>
        <p:spPr>
          <a:xfrm>
            <a:off x="8822957" y="7053592"/>
            <a:ext cx="79248" cy="85344"/>
          </a:xfrm>
          <a:custGeom>
            <a:avLst/>
            <a:gdLst/>
            <a:ahLst/>
            <a:cxnLst/>
            <a:rect l="l" t="t" r="r" b="b"/>
            <a:pathLst>
              <a:path w="79248" h="85344">
                <a:moveTo>
                  <a:pt x="59436" y="1524"/>
                </a:moveTo>
                <a:lnTo>
                  <a:pt x="62484" y="3048"/>
                </a:lnTo>
                <a:lnTo>
                  <a:pt x="67055" y="3048"/>
                </a:lnTo>
                <a:lnTo>
                  <a:pt x="70104" y="4572"/>
                </a:lnTo>
                <a:lnTo>
                  <a:pt x="79248" y="13717"/>
                </a:lnTo>
                <a:lnTo>
                  <a:pt x="79248" y="22860"/>
                </a:lnTo>
                <a:lnTo>
                  <a:pt x="76200" y="32005"/>
                </a:lnTo>
                <a:lnTo>
                  <a:pt x="74676" y="36577"/>
                </a:lnTo>
                <a:lnTo>
                  <a:pt x="76200" y="38100"/>
                </a:lnTo>
                <a:lnTo>
                  <a:pt x="76200" y="53341"/>
                </a:lnTo>
                <a:lnTo>
                  <a:pt x="74676" y="64008"/>
                </a:lnTo>
                <a:lnTo>
                  <a:pt x="70104" y="76200"/>
                </a:lnTo>
                <a:lnTo>
                  <a:pt x="64008" y="82296"/>
                </a:lnTo>
                <a:lnTo>
                  <a:pt x="60960" y="83820"/>
                </a:lnTo>
                <a:lnTo>
                  <a:pt x="59436" y="83820"/>
                </a:lnTo>
                <a:lnTo>
                  <a:pt x="56388" y="85344"/>
                </a:lnTo>
                <a:lnTo>
                  <a:pt x="50292" y="85344"/>
                </a:lnTo>
                <a:lnTo>
                  <a:pt x="47243" y="83820"/>
                </a:lnTo>
                <a:lnTo>
                  <a:pt x="44196" y="83820"/>
                </a:lnTo>
                <a:lnTo>
                  <a:pt x="39624" y="82296"/>
                </a:lnTo>
                <a:lnTo>
                  <a:pt x="36576" y="79248"/>
                </a:lnTo>
                <a:lnTo>
                  <a:pt x="35052" y="79248"/>
                </a:lnTo>
                <a:lnTo>
                  <a:pt x="33528" y="80772"/>
                </a:lnTo>
                <a:lnTo>
                  <a:pt x="30479" y="80772"/>
                </a:lnTo>
                <a:lnTo>
                  <a:pt x="27431" y="79248"/>
                </a:lnTo>
                <a:lnTo>
                  <a:pt x="22860" y="74677"/>
                </a:lnTo>
                <a:lnTo>
                  <a:pt x="22860" y="73153"/>
                </a:lnTo>
                <a:lnTo>
                  <a:pt x="18288" y="73153"/>
                </a:lnTo>
                <a:lnTo>
                  <a:pt x="15240" y="71629"/>
                </a:lnTo>
                <a:lnTo>
                  <a:pt x="13716" y="70105"/>
                </a:lnTo>
                <a:lnTo>
                  <a:pt x="10667" y="70105"/>
                </a:lnTo>
                <a:lnTo>
                  <a:pt x="9143" y="68581"/>
                </a:lnTo>
                <a:lnTo>
                  <a:pt x="9143" y="65532"/>
                </a:lnTo>
                <a:lnTo>
                  <a:pt x="4572" y="64008"/>
                </a:lnTo>
                <a:lnTo>
                  <a:pt x="1524" y="62484"/>
                </a:lnTo>
                <a:lnTo>
                  <a:pt x="0" y="59436"/>
                </a:lnTo>
                <a:lnTo>
                  <a:pt x="0" y="56388"/>
                </a:lnTo>
                <a:lnTo>
                  <a:pt x="3048" y="50293"/>
                </a:lnTo>
                <a:lnTo>
                  <a:pt x="7619" y="44196"/>
                </a:lnTo>
                <a:lnTo>
                  <a:pt x="10667" y="39624"/>
                </a:lnTo>
                <a:lnTo>
                  <a:pt x="15240" y="36577"/>
                </a:lnTo>
                <a:lnTo>
                  <a:pt x="18288" y="33529"/>
                </a:lnTo>
                <a:lnTo>
                  <a:pt x="22860" y="27432"/>
                </a:lnTo>
                <a:lnTo>
                  <a:pt x="28955" y="22860"/>
                </a:lnTo>
                <a:lnTo>
                  <a:pt x="33528" y="16765"/>
                </a:lnTo>
                <a:lnTo>
                  <a:pt x="33528" y="13717"/>
                </a:lnTo>
                <a:lnTo>
                  <a:pt x="35052" y="12193"/>
                </a:lnTo>
                <a:lnTo>
                  <a:pt x="38100" y="7620"/>
                </a:lnTo>
                <a:lnTo>
                  <a:pt x="42672" y="3048"/>
                </a:lnTo>
                <a:lnTo>
                  <a:pt x="47243" y="0"/>
                </a:lnTo>
                <a:lnTo>
                  <a:pt x="51816" y="0"/>
                </a:lnTo>
                <a:lnTo>
                  <a:pt x="59436" y="1524"/>
                </a:lnTo>
              </a:path>
            </a:pathLst>
          </a:custGeom>
          <a:solidFill>
            <a:srgbClr val="B5595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4" name="object 774"/>
          <p:cNvSpPr/>
          <p:nvPr/>
        </p:nvSpPr>
        <p:spPr>
          <a:xfrm>
            <a:off x="8865629" y="7055116"/>
            <a:ext cx="36576" cy="83820"/>
          </a:xfrm>
          <a:custGeom>
            <a:avLst/>
            <a:gdLst/>
            <a:ahLst/>
            <a:cxnLst/>
            <a:rect l="l" t="t" r="r" b="b"/>
            <a:pathLst>
              <a:path w="36576" h="83820">
                <a:moveTo>
                  <a:pt x="0" y="82296"/>
                </a:moveTo>
                <a:lnTo>
                  <a:pt x="4571" y="82296"/>
                </a:lnTo>
                <a:lnTo>
                  <a:pt x="7620" y="83820"/>
                </a:lnTo>
                <a:lnTo>
                  <a:pt x="13716" y="83820"/>
                </a:lnTo>
                <a:lnTo>
                  <a:pt x="15240" y="82296"/>
                </a:lnTo>
                <a:lnTo>
                  <a:pt x="18288" y="82296"/>
                </a:lnTo>
                <a:lnTo>
                  <a:pt x="21336" y="80772"/>
                </a:lnTo>
                <a:lnTo>
                  <a:pt x="27432" y="74676"/>
                </a:lnTo>
                <a:lnTo>
                  <a:pt x="30480" y="64008"/>
                </a:lnTo>
                <a:lnTo>
                  <a:pt x="33528" y="51817"/>
                </a:lnTo>
                <a:lnTo>
                  <a:pt x="33528" y="42672"/>
                </a:lnTo>
                <a:lnTo>
                  <a:pt x="32004" y="38100"/>
                </a:lnTo>
                <a:lnTo>
                  <a:pt x="32004" y="35053"/>
                </a:lnTo>
                <a:lnTo>
                  <a:pt x="33528" y="30481"/>
                </a:lnTo>
                <a:lnTo>
                  <a:pt x="35052" y="21336"/>
                </a:lnTo>
                <a:lnTo>
                  <a:pt x="36576" y="16764"/>
                </a:lnTo>
                <a:lnTo>
                  <a:pt x="35052" y="13717"/>
                </a:lnTo>
                <a:lnTo>
                  <a:pt x="33528" y="9145"/>
                </a:lnTo>
                <a:lnTo>
                  <a:pt x="30480" y="6096"/>
                </a:lnTo>
                <a:lnTo>
                  <a:pt x="27432" y="4572"/>
                </a:lnTo>
                <a:lnTo>
                  <a:pt x="22859" y="3048"/>
                </a:lnTo>
                <a:lnTo>
                  <a:pt x="19812" y="1524"/>
                </a:lnTo>
                <a:lnTo>
                  <a:pt x="15240" y="0"/>
                </a:lnTo>
                <a:lnTo>
                  <a:pt x="19812" y="3048"/>
                </a:lnTo>
                <a:lnTo>
                  <a:pt x="22859" y="9145"/>
                </a:lnTo>
                <a:lnTo>
                  <a:pt x="25907" y="16764"/>
                </a:lnTo>
                <a:lnTo>
                  <a:pt x="27432" y="24384"/>
                </a:lnTo>
                <a:lnTo>
                  <a:pt x="25907" y="32005"/>
                </a:lnTo>
                <a:lnTo>
                  <a:pt x="21336" y="38100"/>
                </a:lnTo>
                <a:lnTo>
                  <a:pt x="15240" y="41148"/>
                </a:lnTo>
                <a:lnTo>
                  <a:pt x="3047" y="39624"/>
                </a:lnTo>
                <a:lnTo>
                  <a:pt x="4571" y="42672"/>
                </a:lnTo>
                <a:lnTo>
                  <a:pt x="7620" y="44196"/>
                </a:lnTo>
                <a:lnTo>
                  <a:pt x="9144" y="45720"/>
                </a:lnTo>
                <a:lnTo>
                  <a:pt x="12192" y="45720"/>
                </a:lnTo>
                <a:lnTo>
                  <a:pt x="13716" y="47245"/>
                </a:lnTo>
                <a:lnTo>
                  <a:pt x="16764" y="48769"/>
                </a:lnTo>
                <a:lnTo>
                  <a:pt x="22859" y="48769"/>
                </a:lnTo>
                <a:lnTo>
                  <a:pt x="19812" y="51817"/>
                </a:lnTo>
                <a:lnTo>
                  <a:pt x="15240" y="54864"/>
                </a:lnTo>
                <a:lnTo>
                  <a:pt x="9144" y="54864"/>
                </a:lnTo>
                <a:lnTo>
                  <a:pt x="10668" y="56388"/>
                </a:lnTo>
                <a:lnTo>
                  <a:pt x="13716" y="60960"/>
                </a:lnTo>
                <a:lnTo>
                  <a:pt x="15240" y="64008"/>
                </a:lnTo>
                <a:lnTo>
                  <a:pt x="16764" y="68581"/>
                </a:lnTo>
                <a:lnTo>
                  <a:pt x="15240" y="73153"/>
                </a:lnTo>
                <a:lnTo>
                  <a:pt x="12192" y="77724"/>
                </a:lnTo>
                <a:lnTo>
                  <a:pt x="7620" y="80772"/>
                </a:lnTo>
                <a:lnTo>
                  <a:pt x="0" y="82296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5" name="object 775"/>
          <p:cNvSpPr/>
          <p:nvPr/>
        </p:nvSpPr>
        <p:spPr>
          <a:xfrm>
            <a:off x="8844293" y="7114552"/>
            <a:ext cx="16764" cy="19812"/>
          </a:xfrm>
          <a:custGeom>
            <a:avLst/>
            <a:gdLst/>
            <a:ahLst/>
            <a:cxnLst/>
            <a:rect l="l" t="t" r="r" b="b"/>
            <a:pathLst>
              <a:path w="16764" h="19812">
                <a:moveTo>
                  <a:pt x="0" y="12193"/>
                </a:moveTo>
                <a:lnTo>
                  <a:pt x="0" y="13717"/>
                </a:lnTo>
                <a:lnTo>
                  <a:pt x="1524" y="16764"/>
                </a:lnTo>
                <a:lnTo>
                  <a:pt x="3048" y="18288"/>
                </a:lnTo>
                <a:lnTo>
                  <a:pt x="6095" y="18288"/>
                </a:lnTo>
                <a:lnTo>
                  <a:pt x="7619" y="19812"/>
                </a:lnTo>
                <a:lnTo>
                  <a:pt x="15240" y="19812"/>
                </a:lnTo>
                <a:lnTo>
                  <a:pt x="15240" y="15240"/>
                </a:lnTo>
                <a:lnTo>
                  <a:pt x="16764" y="10669"/>
                </a:lnTo>
                <a:lnTo>
                  <a:pt x="16764" y="1524"/>
                </a:lnTo>
                <a:lnTo>
                  <a:pt x="13716" y="0"/>
                </a:lnTo>
                <a:lnTo>
                  <a:pt x="12192" y="0"/>
                </a:lnTo>
                <a:lnTo>
                  <a:pt x="0" y="12193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6" name="object 776"/>
          <p:cNvSpPr/>
          <p:nvPr/>
        </p:nvSpPr>
        <p:spPr>
          <a:xfrm>
            <a:off x="8822957" y="7100836"/>
            <a:ext cx="12192" cy="18288"/>
          </a:xfrm>
          <a:custGeom>
            <a:avLst/>
            <a:gdLst/>
            <a:ahLst/>
            <a:cxnLst/>
            <a:rect l="l" t="t" r="r" b="b"/>
            <a:pathLst>
              <a:path w="12192" h="18288">
                <a:moveTo>
                  <a:pt x="0" y="9144"/>
                </a:moveTo>
                <a:lnTo>
                  <a:pt x="0" y="12192"/>
                </a:lnTo>
                <a:lnTo>
                  <a:pt x="1524" y="16764"/>
                </a:lnTo>
                <a:lnTo>
                  <a:pt x="4572" y="18288"/>
                </a:lnTo>
                <a:lnTo>
                  <a:pt x="7619" y="18288"/>
                </a:lnTo>
                <a:lnTo>
                  <a:pt x="10667" y="13716"/>
                </a:lnTo>
                <a:lnTo>
                  <a:pt x="12192" y="9144"/>
                </a:lnTo>
                <a:lnTo>
                  <a:pt x="12192" y="1525"/>
                </a:lnTo>
                <a:lnTo>
                  <a:pt x="10667" y="0"/>
                </a:lnTo>
                <a:lnTo>
                  <a:pt x="9143" y="0"/>
                </a:lnTo>
                <a:lnTo>
                  <a:pt x="4572" y="3049"/>
                </a:lnTo>
                <a:lnTo>
                  <a:pt x="0" y="9144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7" name="object 777"/>
          <p:cNvSpPr/>
          <p:nvPr/>
        </p:nvSpPr>
        <p:spPr>
          <a:xfrm>
            <a:off x="8832100" y="7106933"/>
            <a:ext cx="16765" cy="19812"/>
          </a:xfrm>
          <a:custGeom>
            <a:avLst/>
            <a:gdLst/>
            <a:ahLst/>
            <a:cxnLst/>
            <a:rect l="l" t="t" r="r" b="b"/>
            <a:pathLst>
              <a:path w="16765" h="19812">
                <a:moveTo>
                  <a:pt x="0" y="12191"/>
                </a:moveTo>
                <a:lnTo>
                  <a:pt x="0" y="15240"/>
                </a:lnTo>
                <a:lnTo>
                  <a:pt x="3049" y="16764"/>
                </a:lnTo>
                <a:lnTo>
                  <a:pt x="4573" y="18288"/>
                </a:lnTo>
                <a:lnTo>
                  <a:pt x="6097" y="19812"/>
                </a:lnTo>
                <a:lnTo>
                  <a:pt x="13717" y="19812"/>
                </a:lnTo>
                <a:lnTo>
                  <a:pt x="16765" y="10667"/>
                </a:lnTo>
                <a:lnTo>
                  <a:pt x="16765" y="6095"/>
                </a:lnTo>
                <a:lnTo>
                  <a:pt x="15241" y="1524"/>
                </a:lnTo>
                <a:lnTo>
                  <a:pt x="13717" y="0"/>
                </a:lnTo>
                <a:lnTo>
                  <a:pt x="10669" y="1524"/>
                </a:lnTo>
                <a:lnTo>
                  <a:pt x="6097" y="4571"/>
                </a:lnTo>
                <a:lnTo>
                  <a:pt x="0" y="12191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8" name="object 778"/>
          <p:cNvSpPr/>
          <p:nvPr/>
        </p:nvSpPr>
        <p:spPr>
          <a:xfrm>
            <a:off x="8856485" y="6911861"/>
            <a:ext cx="111251" cy="179831"/>
          </a:xfrm>
          <a:custGeom>
            <a:avLst/>
            <a:gdLst/>
            <a:ahLst/>
            <a:cxnLst/>
            <a:rect l="l" t="t" r="r" b="b"/>
            <a:pathLst>
              <a:path w="111251" h="179831">
                <a:moveTo>
                  <a:pt x="53339" y="7619"/>
                </a:moveTo>
                <a:lnTo>
                  <a:pt x="56388" y="4572"/>
                </a:lnTo>
                <a:lnTo>
                  <a:pt x="60960" y="3048"/>
                </a:lnTo>
                <a:lnTo>
                  <a:pt x="64008" y="1524"/>
                </a:lnTo>
                <a:lnTo>
                  <a:pt x="70103" y="0"/>
                </a:lnTo>
                <a:lnTo>
                  <a:pt x="74676" y="0"/>
                </a:lnTo>
                <a:lnTo>
                  <a:pt x="80772" y="1524"/>
                </a:lnTo>
                <a:lnTo>
                  <a:pt x="88391" y="4572"/>
                </a:lnTo>
                <a:lnTo>
                  <a:pt x="94488" y="7619"/>
                </a:lnTo>
                <a:lnTo>
                  <a:pt x="99060" y="12191"/>
                </a:lnTo>
                <a:lnTo>
                  <a:pt x="103632" y="18288"/>
                </a:lnTo>
                <a:lnTo>
                  <a:pt x="108203" y="27431"/>
                </a:lnTo>
                <a:lnTo>
                  <a:pt x="111251" y="38100"/>
                </a:lnTo>
                <a:lnTo>
                  <a:pt x="111251" y="59436"/>
                </a:lnTo>
                <a:lnTo>
                  <a:pt x="106680" y="71627"/>
                </a:lnTo>
                <a:lnTo>
                  <a:pt x="99060" y="83819"/>
                </a:lnTo>
                <a:lnTo>
                  <a:pt x="88391" y="99060"/>
                </a:lnTo>
                <a:lnTo>
                  <a:pt x="77724" y="112775"/>
                </a:lnTo>
                <a:lnTo>
                  <a:pt x="68580" y="124967"/>
                </a:lnTo>
                <a:lnTo>
                  <a:pt x="62484" y="135636"/>
                </a:lnTo>
                <a:lnTo>
                  <a:pt x="56388" y="144779"/>
                </a:lnTo>
                <a:lnTo>
                  <a:pt x="51815" y="153924"/>
                </a:lnTo>
                <a:lnTo>
                  <a:pt x="48768" y="161543"/>
                </a:lnTo>
                <a:lnTo>
                  <a:pt x="44196" y="170688"/>
                </a:lnTo>
                <a:lnTo>
                  <a:pt x="41148" y="175260"/>
                </a:lnTo>
                <a:lnTo>
                  <a:pt x="39624" y="176784"/>
                </a:lnTo>
                <a:lnTo>
                  <a:pt x="36576" y="178308"/>
                </a:lnTo>
                <a:lnTo>
                  <a:pt x="32003" y="179831"/>
                </a:lnTo>
                <a:lnTo>
                  <a:pt x="27432" y="179831"/>
                </a:lnTo>
                <a:lnTo>
                  <a:pt x="15239" y="176784"/>
                </a:lnTo>
                <a:lnTo>
                  <a:pt x="7620" y="172212"/>
                </a:lnTo>
                <a:lnTo>
                  <a:pt x="3048" y="167639"/>
                </a:lnTo>
                <a:lnTo>
                  <a:pt x="0" y="160019"/>
                </a:lnTo>
                <a:lnTo>
                  <a:pt x="1524" y="152400"/>
                </a:lnTo>
                <a:lnTo>
                  <a:pt x="1524" y="144779"/>
                </a:lnTo>
                <a:lnTo>
                  <a:pt x="4572" y="137160"/>
                </a:lnTo>
                <a:lnTo>
                  <a:pt x="6096" y="128015"/>
                </a:lnTo>
                <a:lnTo>
                  <a:pt x="9144" y="120396"/>
                </a:lnTo>
                <a:lnTo>
                  <a:pt x="16764" y="99060"/>
                </a:lnTo>
                <a:lnTo>
                  <a:pt x="25908" y="73151"/>
                </a:lnTo>
                <a:lnTo>
                  <a:pt x="33527" y="48767"/>
                </a:lnTo>
                <a:lnTo>
                  <a:pt x="39624" y="30479"/>
                </a:lnTo>
                <a:lnTo>
                  <a:pt x="41148" y="22860"/>
                </a:lnTo>
                <a:lnTo>
                  <a:pt x="45720" y="15239"/>
                </a:lnTo>
                <a:lnTo>
                  <a:pt x="53339" y="7619"/>
                </a:lnTo>
              </a:path>
            </a:pathLst>
          </a:custGeom>
          <a:solidFill>
            <a:srgbClr val="B5595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9" name="object 779"/>
          <p:cNvSpPr/>
          <p:nvPr/>
        </p:nvSpPr>
        <p:spPr>
          <a:xfrm>
            <a:off x="8871724" y="6921004"/>
            <a:ext cx="96012" cy="170688"/>
          </a:xfrm>
          <a:custGeom>
            <a:avLst/>
            <a:gdLst/>
            <a:ahLst/>
            <a:cxnLst/>
            <a:rect l="l" t="t" r="r" b="b"/>
            <a:pathLst>
              <a:path w="96012" h="170688">
                <a:moveTo>
                  <a:pt x="30481" y="158496"/>
                </a:moveTo>
                <a:lnTo>
                  <a:pt x="33529" y="152400"/>
                </a:lnTo>
                <a:lnTo>
                  <a:pt x="36576" y="144781"/>
                </a:lnTo>
                <a:lnTo>
                  <a:pt x="41149" y="135636"/>
                </a:lnTo>
                <a:lnTo>
                  <a:pt x="47245" y="126493"/>
                </a:lnTo>
                <a:lnTo>
                  <a:pt x="53341" y="115824"/>
                </a:lnTo>
                <a:lnTo>
                  <a:pt x="60961" y="103632"/>
                </a:lnTo>
                <a:lnTo>
                  <a:pt x="71629" y="89917"/>
                </a:lnTo>
                <a:lnTo>
                  <a:pt x="83821" y="74676"/>
                </a:lnTo>
                <a:lnTo>
                  <a:pt x="91441" y="62484"/>
                </a:lnTo>
                <a:lnTo>
                  <a:pt x="94488" y="51817"/>
                </a:lnTo>
                <a:lnTo>
                  <a:pt x="96012" y="39624"/>
                </a:lnTo>
                <a:lnTo>
                  <a:pt x="94488" y="28957"/>
                </a:lnTo>
                <a:lnTo>
                  <a:pt x="92964" y="18288"/>
                </a:lnTo>
                <a:lnTo>
                  <a:pt x="83821" y="3048"/>
                </a:lnTo>
                <a:lnTo>
                  <a:pt x="79249" y="0"/>
                </a:lnTo>
                <a:lnTo>
                  <a:pt x="85345" y="12193"/>
                </a:lnTo>
                <a:lnTo>
                  <a:pt x="86869" y="18288"/>
                </a:lnTo>
                <a:lnTo>
                  <a:pt x="88393" y="24384"/>
                </a:lnTo>
                <a:lnTo>
                  <a:pt x="89917" y="30481"/>
                </a:lnTo>
                <a:lnTo>
                  <a:pt x="89917" y="36576"/>
                </a:lnTo>
                <a:lnTo>
                  <a:pt x="86869" y="42672"/>
                </a:lnTo>
                <a:lnTo>
                  <a:pt x="80773" y="54865"/>
                </a:lnTo>
                <a:lnTo>
                  <a:pt x="76200" y="60960"/>
                </a:lnTo>
                <a:lnTo>
                  <a:pt x="73152" y="67057"/>
                </a:lnTo>
                <a:lnTo>
                  <a:pt x="68581" y="74676"/>
                </a:lnTo>
                <a:lnTo>
                  <a:pt x="64009" y="79248"/>
                </a:lnTo>
                <a:lnTo>
                  <a:pt x="60961" y="85345"/>
                </a:lnTo>
                <a:lnTo>
                  <a:pt x="56388" y="89917"/>
                </a:lnTo>
                <a:lnTo>
                  <a:pt x="54864" y="94488"/>
                </a:lnTo>
                <a:lnTo>
                  <a:pt x="48769" y="103632"/>
                </a:lnTo>
                <a:lnTo>
                  <a:pt x="41149" y="117348"/>
                </a:lnTo>
                <a:lnTo>
                  <a:pt x="35052" y="132588"/>
                </a:lnTo>
                <a:lnTo>
                  <a:pt x="28957" y="143257"/>
                </a:lnTo>
                <a:lnTo>
                  <a:pt x="25909" y="147829"/>
                </a:lnTo>
                <a:lnTo>
                  <a:pt x="22861" y="153924"/>
                </a:lnTo>
                <a:lnTo>
                  <a:pt x="19812" y="156972"/>
                </a:lnTo>
                <a:lnTo>
                  <a:pt x="16764" y="161545"/>
                </a:lnTo>
                <a:lnTo>
                  <a:pt x="13717" y="164593"/>
                </a:lnTo>
                <a:lnTo>
                  <a:pt x="4573" y="167641"/>
                </a:lnTo>
                <a:lnTo>
                  <a:pt x="0" y="167641"/>
                </a:lnTo>
                <a:lnTo>
                  <a:pt x="7621" y="170688"/>
                </a:lnTo>
                <a:lnTo>
                  <a:pt x="18288" y="170688"/>
                </a:lnTo>
                <a:lnTo>
                  <a:pt x="24385" y="167641"/>
                </a:lnTo>
                <a:lnTo>
                  <a:pt x="25909" y="166117"/>
                </a:lnTo>
                <a:lnTo>
                  <a:pt x="28957" y="161545"/>
                </a:lnTo>
                <a:lnTo>
                  <a:pt x="30481" y="158496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0" name="object 780"/>
          <p:cNvSpPr/>
          <p:nvPr/>
        </p:nvSpPr>
        <p:spPr>
          <a:xfrm>
            <a:off x="8623312" y="6652780"/>
            <a:ext cx="499873" cy="368808"/>
          </a:xfrm>
          <a:custGeom>
            <a:avLst/>
            <a:gdLst/>
            <a:ahLst/>
            <a:cxnLst/>
            <a:rect l="l" t="t" r="r" b="b"/>
            <a:pathLst>
              <a:path w="499873" h="368808">
                <a:moveTo>
                  <a:pt x="170688" y="312420"/>
                </a:moveTo>
                <a:lnTo>
                  <a:pt x="172212" y="315469"/>
                </a:lnTo>
                <a:lnTo>
                  <a:pt x="178309" y="318517"/>
                </a:lnTo>
                <a:lnTo>
                  <a:pt x="192024" y="327660"/>
                </a:lnTo>
                <a:lnTo>
                  <a:pt x="204217" y="333756"/>
                </a:lnTo>
                <a:lnTo>
                  <a:pt x="211837" y="336805"/>
                </a:lnTo>
                <a:lnTo>
                  <a:pt x="219457" y="341377"/>
                </a:lnTo>
                <a:lnTo>
                  <a:pt x="228600" y="344424"/>
                </a:lnTo>
                <a:lnTo>
                  <a:pt x="239269" y="348996"/>
                </a:lnTo>
                <a:lnTo>
                  <a:pt x="249937" y="352044"/>
                </a:lnTo>
                <a:lnTo>
                  <a:pt x="262129" y="356617"/>
                </a:lnTo>
                <a:lnTo>
                  <a:pt x="275845" y="359665"/>
                </a:lnTo>
                <a:lnTo>
                  <a:pt x="289561" y="364236"/>
                </a:lnTo>
                <a:lnTo>
                  <a:pt x="309373" y="367284"/>
                </a:lnTo>
                <a:lnTo>
                  <a:pt x="327661" y="368808"/>
                </a:lnTo>
                <a:lnTo>
                  <a:pt x="344424" y="368808"/>
                </a:lnTo>
                <a:lnTo>
                  <a:pt x="359664" y="367284"/>
                </a:lnTo>
                <a:lnTo>
                  <a:pt x="371857" y="364236"/>
                </a:lnTo>
                <a:lnTo>
                  <a:pt x="384049" y="359665"/>
                </a:lnTo>
                <a:lnTo>
                  <a:pt x="396241" y="353569"/>
                </a:lnTo>
                <a:lnTo>
                  <a:pt x="405385" y="347472"/>
                </a:lnTo>
                <a:lnTo>
                  <a:pt x="414529" y="339853"/>
                </a:lnTo>
                <a:lnTo>
                  <a:pt x="429769" y="324612"/>
                </a:lnTo>
                <a:lnTo>
                  <a:pt x="434341" y="318517"/>
                </a:lnTo>
                <a:lnTo>
                  <a:pt x="438912" y="310896"/>
                </a:lnTo>
                <a:lnTo>
                  <a:pt x="443485" y="304800"/>
                </a:lnTo>
                <a:lnTo>
                  <a:pt x="449581" y="295656"/>
                </a:lnTo>
                <a:lnTo>
                  <a:pt x="455676" y="288036"/>
                </a:lnTo>
                <a:lnTo>
                  <a:pt x="463297" y="275844"/>
                </a:lnTo>
                <a:lnTo>
                  <a:pt x="478537" y="242317"/>
                </a:lnTo>
                <a:lnTo>
                  <a:pt x="486157" y="220981"/>
                </a:lnTo>
                <a:lnTo>
                  <a:pt x="492253" y="199644"/>
                </a:lnTo>
                <a:lnTo>
                  <a:pt x="496824" y="178308"/>
                </a:lnTo>
                <a:lnTo>
                  <a:pt x="499873" y="156972"/>
                </a:lnTo>
                <a:lnTo>
                  <a:pt x="499873" y="140208"/>
                </a:lnTo>
                <a:lnTo>
                  <a:pt x="498349" y="124969"/>
                </a:lnTo>
                <a:lnTo>
                  <a:pt x="496824" y="112777"/>
                </a:lnTo>
                <a:lnTo>
                  <a:pt x="492253" y="99060"/>
                </a:lnTo>
                <a:lnTo>
                  <a:pt x="487681" y="86869"/>
                </a:lnTo>
                <a:lnTo>
                  <a:pt x="483109" y="76200"/>
                </a:lnTo>
                <a:lnTo>
                  <a:pt x="477012" y="67056"/>
                </a:lnTo>
                <a:lnTo>
                  <a:pt x="469393" y="57912"/>
                </a:lnTo>
                <a:lnTo>
                  <a:pt x="446533" y="35053"/>
                </a:lnTo>
                <a:lnTo>
                  <a:pt x="437388" y="28956"/>
                </a:lnTo>
                <a:lnTo>
                  <a:pt x="428245" y="24384"/>
                </a:lnTo>
                <a:lnTo>
                  <a:pt x="417576" y="19812"/>
                </a:lnTo>
                <a:lnTo>
                  <a:pt x="408433" y="15241"/>
                </a:lnTo>
                <a:lnTo>
                  <a:pt x="399288" y="12193"/>
                </a:lnTo>
                <a:lnTo>
                  <a:pt x="388621" y="9144"/>
                </a:lnTo>
                <a:lnTo>
                  <a:pt x="379476" y="6096"/>
                </a:lnTo>
                <a:lnTo>
                  <a:pt x="368809" y="4572"/>
                </a:lnTo>
                <a:lnTo>
                  <a:pt x="359664" y="3048"/>
                </a:lnTo>
                <a:lnTo>
                  <a:pt x="348997" y="1524"/>
                </a:lnTo>
                <a:lnTo>
                  <a:pt x="339853" y="1524"/>
                </a:lnTo>
                <a:lnTo>
                  <a:pt x="330709" y="0"/>
                </a:lnTo>
                <a:lnTo>
                  <a:pt x="304800" y="0"/>
                </a:lnTo>
                <a:lnTo>
                  <a:pt x="297181" y="1524"/>
                </a:lnTo>
                <a:lnTo>
                  <a:pt x="283464" y="1524"/>
                </a:lnTo>
                <a:lnTo>
                  <a:pt x="278893" y="3048"/>
                </a:lnTo>
                <a:lnTo>
                  <a:pt x="274321" y="3048"/>
                </a:lnTo>
                <a:lnTo>
                  <a:pt x="269749" y="4572"/>
                </a:lnTo>
                <a:lnTo>
                  <a:pt x="263653" y="4572"/>
                </a:lnTo>
                <a:lnTo>
                  <a:pt x="259081" y="6096"/>
                </a:lnTo>
                <a:lnTo>
                  <a:pt x="252985" y="6096"/>
                </a:lnTo>
                <a:lnTo>
                  <a:pt x="240793" y="9144"/>
                </a:lnTo>
                <a:lnTo>
                  <a:pt x="233173" y="10669"/>
                </a:lnTo>
                <a:lnTo>
                  <a:pt x="227076" y="12193"/>
                </a:lnTo>
                <a:lnTo>
                  <a:pt x="217933" y="15241"/>
                </a:lnTo>
                <a:lnTo>
                  <a:pt x="207264" y="18289"/>
                </a:lnTo>
                <a:lnTo>
                  <a:pt x="196597" y="22860"/>
                </a:lnTo>
                <a:lnTo>
                  <a:pt x="184405" y="25908"/>
                </a:lnTo>
                <a:lnTo>
                  <a:pt x="163069" y="32005"/>
                </a:lnTo>
                <a:lnTo>
                  <a:pt x="153924" y="35053"/>
                </a:lnTo>
                <a:lnTo>
                  <a:pt x="147829" y="36577"/>
                </a:lnTo>
                <a:lnTo>
                  <a:pt x="96012" y="36577"/>
                </a:lnTo>
                <a:lnTo>
                  <a:pt x="91441" y="38100"/>
                </a:lnTo>
                <a:lnTo>
                  <a:pt x="83821" y="39624"/>
                </a:lnTo>
                <a:lnTo>
                  <a:pt x="79249" y="41148"/>
                </a:lnTo>
                <a:lnTo>
                  <a:pt x="71629" y="45720"/>
                </a:lnTo>
                <a:lnTo>
                  <a:pt x="67057" y="48769"/>
                </a:lnTo>
                <a:lnTo>
                  <a:pt x="60961" y="53341"/>
                </a:lnTo>
                <a:lnTo>
                  <a:pt x="54864" y="60960"/>
                </a:lnTo>
                <a:lnTo>
                  <a:pt x="48769" y="67056"/>
                </a:lnTo>
                <a:lnTo>
                  <a:pt x="42673" y="74677"/>
                </a:lnTo>
                <a:lnTo>
                  <a:pt x="35053" y="85344"/>
                </a:lnTo>
                <a:lnTo>
                  <a:pt x="27433" y="97536"/>
                </a:lnTo>
                <a:lnTo>
                  <a:pt x="21337" y="109729"/>
                </a:lnTo>
                <a:lnTo>
                  <a:pt x="13717" y="123444"/>
                </a:lnTo>
                <a:lnTo>
                  <a:pt x="9145" y="137160"/>
                </a:lnTo>
                <a:lnTo>
                  <a:pt x="4573" y="152400"/>
                </a:lnTo>
                <a:lnTo>
                  <a:pt x="1524" y="167641"/>
                </a:lnTo>
                <a:lnTo>
                  <a:pt x="0" y="175260"/>
                </a:lnTo>
                <a:lnTo>
                  <a:pt x="1524" y="181356"/>
                </a:lnTo>
                <a:lnTo>
                  <a:pt x="3049" y="188977"/>
                </a:lnTo>
                <a:lnTo>
                  <a:pt x="4573" y="195072"/>
                </a:lnTo>
                <a:lnTo>
                  <a:pt x="7621" y="201169"/>
                </a:lnTo>
                <a:lnTo>
                  <a:pt x="12193" y="207265"/>
                </a:lnTo>
                <a:lnTo>
                  <a:pt x="22861" y="219456"/>
                </a:lnTo>
                <a:lnTo>
                  <a:pt x="32005" y="230124"/>
                </a:lnTo>
                <a:lnTo>
                  <a:pt x="36576" y="237744"/>
                </a:lnTo>
                <a:lnTo>
                  <a:pt x="41149" y="243841"/>
                </a:lnTo>
                <a:lnTo>
                  <a:pt x="44197" y="246889"/>
                </a:lnTo>
                <a:lnTo>
                  <a:pt x="45721" y="251460"/>
                </a:lnTo>
                <a:lnTo>
                  <a:pt x="48769" y="254508"/>
                </a:lnTo>
                <a:lnTo>
                  <a:pt x="50293" y="257556"/>
                </a:lnTo>
                <a:lnTo>
                  <a:pt x="56388" y="263653"/>
                </a:lnTo>
                <a:lnTo>
                  <a:pt x="59437" y="268224"/>
                </a:lnTo>
                <a:lnTo>
                  <a:pt x="62485" y="271272"/>
                </a:lnTo>
                <a:lnTo>
                  <a:pt x="67057" y="272796"/>
                </a:lnTo>
                <a:lnTo>
                  <a:pt x="73153" y="275844"/>
                </a:lnTo>
                <a:lnTo>
                  <a:pt x="79249" y="277369"/>
                </a:lnTo>
                <a:lnTo>
                  <a:pt x="86869" y="278893"/>
                </a:lnTo>
                <a:lnTo>
                  <a:pt x="91441" y="278893"/>
                </a:lnTo>
                <a:lnTo>
                  <a:pt x="96012" y="280417"/>
                </a:lnTo>
                <a:lnTo>
                  <a:pt x="102109" y="281941"/>
                </a:lnTo>
                <a:lnTo>
                  <a:pt x="106681" y="283465"/>
                </a:lnTo>
                <a:lnTo>
                  <a:pt x="118873" y="286512"/>
                </a:lnTo>
                <a:lnTo>
                  <a:pt x="123445" y="288036"/>
                </a:lnTo>
                <a:lnTo>
                  <a:pt x="131064" y="291084"/>
                </a:lnTo>
                <a:lnTo>
                  <a:pt x="135637" y="294132"/>
                </a:lnTo>
                <a:lnTo>
                  <a:pt x="141733" y="297181"/>
                </a:lnTo>
                <a:lnTo>
                  <a:pt x="146305" y="298705"/>
                </a:lnTo>
                <a:lnTo>
                  <a:pt x="152400" y="301753"/>
                </a:lnTo>
                <a:lnTo>
                  <a:pt x="166117" y="310896"/>
                </a:lnTo>
                <a:lnTo>
                  <a:pt x="170688" y="312420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1" name="object 781"/>
          <p:cNvSpPr/>
          <p:nvPr/>
        </p:nvSpPr>
        <p:spPr>
          <a:xfrm>
            <a:off x="8422145" y="6364745"/>
            <a:ext cx="315467" cy="498347"/>
          </a:xfrm>
          <a:custGeom>
            <a:avLst/>
            <a:gdLst/>
            <a:ahLst/>
            <a:cxnLst/>
            <a:rect l="l" t="t" r="r" b="b"/>
            <a:pathLst>
              <a:path w="315467" h="498347">
                <a:moveTo>
                  <a:pt x="22860" y="64007"/>
                </a:moveTo>
                <a:lnTo>
                  <a:pt x="13716" y="60959"/>
                </a:lnTo>
                <a:lnTo>
                  <a:pt x="9143" y="57912"/>
                </a:lnTo>
                <a:lnTo>
                  <a:pt x="6096" y="54863"/>
                </a:lnTo>
                <a:lnTo>
                  <a:pt x="3048" y="50291"/>
                </a:lnTo>
                <a:lnTo>
                  <a:pt x="1524" y="44195"/>
                </a:lnTo>
                <a:lnTo>
                  <a:pt x="0" y="39624"/>
                </a:lnTo>
                <a:lnTo>
                  <a:pt x="0" y="33527"/>
                </a:lnTo>
                <a:lnTo>
                  <a:pt x="1524" y="25907"/>
                </a:lnTo>
                <a:lnTo>
                  <a:pt x="3048" y="21335"/>
                </a:lnTo>
                <a:lnTo>
                  <a:pt x="6096" y="15239"/>
                </a:lnTo>
                <a:lnTo>
                  <a:pt x="9143" y="10668"/>
                </a:lnTo>
                <a:lnTo>
                  <a:pt x="13716" y="6095"/>
                </a:lnTo>
                <a:lnTo>
                  <a:pt x="18288" y="3047"/>
                </a:lnTo>
                <a:lnTo>
                  <a:pt x="22860" y="1524"/>
                </a:lnTo>
                <a:lnTo>
                  <a:pt x="28955" y="0"/>
                </a:lnTo>
                <a:lnTo>
                  <a:pt x="38100" y="0"/>
                </a:lnTo>
                <a:lnTo>
                  <a:pt x="45720" y="1524"/>
                </a:lnTo>
                <a:lnTo>
                  <a:pt x="51816" y="3047"/>
                </a:lnTo>
                <a:lnTo>
                  <a:pt x="59436" y="4571"/>
                </a:lnTo>
                <a:lnTo>
                  <a:pt x="68579" y="7619"/>
                </a:lnTo>
                <a:lnTo>
                  <a:pt x="76200" y="10668"/>
                </a:lnTo>
                <a:lnTo>
                  <a:pt x="85343" y="15239"/>
                </a:lnTo>
                <a:lnTo>
                  <a:pt x="94488" y="21335"/>
                </a:lnTo>
                <a:lnTo>
                  <a:pt x="100584" y="25907"/>
                </a:lnTo>
                <a:lnTo>
                  <a:pt x="105155" y="28956"/>
                </a:lnTo>
                <a:lnTo>
                  <a:pt x="123443" y="47244"/>
                </a:lnTo>
                <a:lnTo>
                  <a:pt x="128016" y="54863"/>
                </a:lnTo>
                <a:lnTo>
                  <a:pt x="146304" y="82295"/>
                </a:lnTo>
                <a:lnTo>
                  <a:pt x="152400" y="92963"/>
                </a:lnTo>
                <a:lnTo>
                  <a:pt x="156972" y="105156"/>
                </a:lnTo>
                <a:lnTo>
                  <a:pt x="169164" y="129539"/>
                </a:lnTo>
                <a:lnTo>
                  <a:pt x="173736" y="143255"/>
                </a:lnTo>
                <a:lnTo>
                  <a:pt x="178308" y="158495"/>
                </a:lnTo>
                <a:lnTo>
                  <a:pt x="182879" y="172212"/>
                </a:lnTo>
                <a:lnTo>
                  <a:pt x="185928" y="185928"/>
                </a:lnTo>
                <a:lnTo>
                  <a:pt x="190500" y="199643"/>
                </a:lnTo>
                <a:lnTo>
                  <a:pt x="193548" y="211835"/>
                </a:lnTo>
                <a:lnTo>
                  <a:pt x="196596" y="224028"/>
                </a:lnTo>
                <a:lnTo>
                  <a:pt x="201167" y="236219"/>
                </a:lnTo>
                <a:lnTo>
                  <a:pt x="204216" y="246888"/>
                </a:lnTo>
                <a:lnTo>
                  <a:pt x="213360" y="268224"/>
                </a:lnTo>
                <a:lnTo>
                  <a:pt x="216408" y="277367"/>
                </a:lnTo>
                <a:lnTo>
                  <a:pt x="222504" y="286512"/>
                </a:lnTo>
                <a:lnTo>
                  <a:pt x="227076" y="294131"/>
                </a:lnTo>
                <a:lnTo>
                  <a:pt x="239267" y="309371"/>
                </a:lnTo>
                <a:lnTo>
                  <a:pt x="245364" y="315467"/>
                </a:lnTo>
                <a:lnTo>
                  <a:pt x="259079" y="324612"/>
                </a:lnTo>
                <a:lnTo>
                  <a:pt x="266700" y="330707"/>
                </a:lnTo>
                <a:lnTo>
                  <a:pt x="272796" y="335279"/>
                </a:lnTo>
                <a:lnTo>
                  <a:pt x="277367" y="336804"/>
                </a:lnTo>
                <a:lnTo>
                  <a:pt x="284988" y="336804"/>
                </a:lnTo>
                <a:lnTo>
                  <a:pt x="300228" y="344424"/>
                </a:lnTo>
                <a:lnTo>
                  <a:pt x="306324" y="352043"/>
                </a:lnTo>
                <a:lnTo>
                  <a:pt x="310896" y="361188"/>
                </a:lnTo>
                <a:lnTo>
                  <a:pt x="313943" y="371855"/>
                </a:lnTo>
                <a:lnTo>
                  <a:pt x="315467" y="385571"/>
                </a:lnTo>
                <a:lnTo>
                  <a:pt x="315467" y="399288"/>
                </a:lnTo>
                <a:lnTo>
                  <a:pt x="310896" y="416052"/>
                </a:lnTo>
                <a:lnTo>
                  <a:pt x="303276" y="434340"/>
                </a:lnTo>
                <a:lnTo>
                  <a:pt x="301752" y="438912"/>
                </a:lnTo>
                <a:lnTo>
                  <a:pt x="292608" y="452628"/>
                </a:lnTo>
                <a:lnTo>
                  <a:pt x="284988" y="463295"/>
                </a:lnTo>
                <a:lnTo>
                  <a:pt x="278891" y="472440"/>
                </a:lnTo>
                <a:lnTo>
                  <a:pt x="271272" y="480059"/>
                </a:lnTo>
                <a:lnTo>
                  <a:pt x="265176" y="484631"/>
                </a:lnTo>
                <a:lnTo>
                  <a:pt x="257555" y="490728"/>
                </a:lnTo>
                <a:lnTo>
                  <a:pt x="251460" y="493776"/>
                </a:lnTo>
                <a:lnTo>
                  <a:pt x="245364" y="495300"/>
                </a:lnTo>
                <a:lnTo>
                  <a:pt x="240791" y="496824"/>
                </a:lnTo>
                <a:lnTo>
                  <a:pt x="234696" y="498347"/>
                </a:lnTo>
                <a:lnTo>
                  <a:pt x="230124" y="498347"/>
                </a:lnTo>
                <a:lnTo>
                  <a:pt x="224028" y="496824"/>
                </a:lnTo>
                <a:lnTo>
                  <a:pt x="220979" y="495300"/>
                </a:lnTo>
                <a:lnTo>
                  <a:pt x="216408" y="493776"/>
                </a:lnTo>
                <a:lnTo>
                  <a:pt x="213360" y="490728"/>
                </a:lnTo>
                <a:lnTo>
                  <a:pt x="210312" y="489204"/>
                </a:lnTo>
                <a:lnTo>
                  <a:pt x="207264" y="486155"/>
                </a:lnTo>
                <a:lnTo>
                  <a:pt x="202691" y="480059"/>
                </a:lnTo>
                <a:lnTo>
                  <a:pt x="196596" y="470916"/>
                </a:lnTo>
                <a:lnTo>
                  <a:pt x="190500" y="460247"/>
                </a:lnTo>
                <a:lnTo>
                  <a:pt x="185928" y="449579"/>
                </a:lnTo>
                <a:lnTo>
                  <a:pt x="181355" y="437388"/>
                </a:lnTo>
                <a:lnTo>
                  <a:pt x="176784" y="425195"/>
                </a:lnTo>
                <a:lnTo>
                  <a:pt x="172212" y="414528"/>
                </a:lnTo>
                <a:lnTo>
                  <a:pt x="169164" y="405383"/>
                </a:lnTo>
                <a:lnTo>
                  <a:pt x="164591" y="396240"/>
                </a:lnTo>
                <a:lnTo>
                  <a:pt x="161543" y="385571"/>
                </a:lnTo>
                <a:lnTo>
                  <a:pt x="158496" y="373379"/>
                </a:lnTo>
                <a:lnTo>
                  <a:pt x="155448" y="361188"/>
                </a:lnTo>
                <a:lnTo>
                  <a:pt x="153924" y="347471"/>
                </a:lnTo>
                <a:lnTo>
                  <a:pt x="152400" y="335279"/>
                </a:lnTo>
                <a:lnTo>
                  <a:pt x="150876" y="321564"/>
                </a:lnTo>
                <a:lnTo>
                  <a:pt x="149352" y="307847"/>
                </a:lnTo>
                <a:lnTo>
                  <a:pt x="149352" y="301752"/>
                </a:lnTo>
                <a:lnTo>
                  <a:pt x="147828" y="295655"/>
                </a:lnTo>
                <a:lnTo>
                  <a:pt x="147828" y="288035"/>
                </a:lnTo>
                <a:lnTo>
                  <a:pt x="146304" y="277367"/>
                </a:lnTo>
                <a:lnTo>
                  <a:pt x="143255" y="266700"/>
                </a:lnTo>
                <a:lnTo>
                  <a:pt x="141731" y="256031"/>
                </a:lnTo>
                <a:lnTo>
                  <a:pt x="138684" y="243840"/>
                </a:lnTo>
                <a:lnTo>
                  <a:pt x="135636" y="230124"/>
                </a:lnTo>
                <a:lnTo>
                  <a:pt x="132588" y="217931"/>
                </a:lnTo>
                <a:lnTo>
                  <a:pt x="129540" y="204216"/>
                </a:lnTo>
                <a:lnTo>
                  <a:pt x="120396" y="176783"/>
                </a:lnTo>
                <a:lnTo>
                  <a:pt x="115824" y="164591"/>
                </a:lnTo>
                <a:lnTo>
                  <a:pt x="111252" y="150876"/>
                </a:lnTo>
                <a:lnTo>
                  <a:pt x="105155" y="140207"/>
                </a:lnTo>
                <a:lnTo>
                  <a:pt x="100584" y="128015"/>
                </a:lnTo>
                <a:lnTo>
                  <a:pt x="96012" y="121919"/>
                </a:lnTo>
                <a:lnTo>
                  <a:pt x="92964" y="114300"/>
                </a:lnTo>
                <a:lnTo>
                  <a:pt x="88391" y="108203"/>
                </a:lnTo>
                <a:lnTo>
                  <a:pt x="85343" y="102107"/>
                </a:lnTo>
                <a:lnTo>
                  <a:pt x="79248" y="92963"/>
                </a:lnTo>
                <a:lnTo>
                  <a:pt x="67055" y="80771"/>
                </a:lnTo>
                <a:lnTo>
                  <a:pt x="57912" y="74675"/>
                </a:lnTo>
                <a:lnTo>
                  <a:pt x="51816" y="73151"/>
                </a:lnTo>
                <a:lnTo>
                  <a:pt x="45720" y="70103"/>
                </a:lnTo>
                <a:lnTo>
                  <a:pt x="39624" y="68580"/>
                </a:lnTo>
                <a:lnTo>
                  <a:pt x="32004" y="67056"/>
                </a:lnTo>
                <a:lnTo>
                  <a:pt x="22860" y="64007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2" name="object 782"/>
          <p:cNvSpPr/>
          <p:nvPr/>
        </p:nvSpPr>
        <p:spPr>
          <a:xfrm>
            <a:off x="8384045" y="6361696"/>
            <a:ext cx="79248" cy="67056"/>
          </a:xfrm>
          <a:custGeom>
            <a:avLst/>
            <a:gdLst/>
            <a:ahLst/>
            <a:cxnLst/>
            <a:rect l="l" t="t" r="r" b="b"/>
            <a:pathLst>
              <a:path w="79248" h="67056">
                <a:moveTo>
                  <a:pt x="62484" y="3049"/>
                </a:moveTo>
                <a:lnTo>
                  <a:pt x="65531" y="3049"/>
                </a:lnTo>
                <a:lnTo>
                  <a:pt x="67055" y="1524"/>
                </a:lnTo>
                <a:lnTo>
                  <a:pt x="70104" y="1524"/>
                </a:lnTo>
                <a:lnTo>
                  <a:pt x="73152" y="3049"/>
                </a:lnTo>
                <a:lnTo>
                  <a:pt x="74676" y="3049"/>
                </a:lnTo>
                <a:lnTo>
                  <a:pt x="76200" y="6096"/>
                </a:lnTo>
                <a:lnTo>
                  <a:pt x="76200" y="22861"/>
                </a:lnTo>
                <a:lnTo>
                  <a:pt x="77724" y="27432"/>
                </a:lnTo>
                <a:lnTo>
                  <a:pt x="77724" y="32005"/>
                </a:lnTo>
                <a:lnTo>
                  <a:pt x="79248" y="41149"/>
                </a:lnTo>
                <a:lnTo>
                  <a:pt x="76200" y="48768"/>
                </a:lnTo>
                <a:lnTo>
                  <a:pt x="71628" y="53340"/>
                </a:lnTo>
                <a:lnTo>
                  <a:pt x="70104" y="57912"/>
                </a:lnTo>
                <a:lnTo>
                  <a:pt x="67055" y="62484"/>
                </a:lnTo>
                <a:lnTo>
                  <a:pt x="64008" y="65532"/>
                </a:lnTo>
                <a:lnTo>
                  <a:pt x="57912" y="67056"/>
                </a:lnTo>
                <a:lnTo>
                  <a:pt x="54864" y="67056"/>
                </a:lnTo>
                <a:lnTo>
                  <a:pt x="51816" y="65532"/>
                </a:lnTo>
                <a:lnTo>
                  <a:pt x="48767" y="65532"/>
                </a:lnTo>
                <a:lnTo>
                  <a:pt x="47243" y="64008"/>
                </a:lnTo>
                <a:lnTo>
                  <a:pt x="44196" y="62484"/>
                </a:lnTo>
                <a:lnTo>
                  <a:pt x="42672" y="62484"/>
                </a:lnTo>
                <a:lnTo>
                  <a:pt x="41148" y="60961"/>
                </a:lnTo>
                <a:lnTo>
                  <a:pt x="39624" y="60961"/>
                </a:lnTo>
                <a:lnTo>
                  <a:pt x="38100" y="59437"/>
                </a:lnTo>
                <a:lnTo>
                  <a:pt x="33528" y="59437"/>
                </a:lnTo>
                <a:lnTo>
                  <a:pt x="30479" y="57912"/>
                </a:lnTo>
                <a:lnTo>
                  <a:pt x="25908" y="57912"/>
                </a:lnTo>
                <a:lnTo>
                  <a:pt x="24384" y="59437"/>
                </a:lnTo>
                <a:lnTo>
                  <a:pt x="22860" y="57912"/>
                </a:lnTo>
                <a:lnTo>
                  <a:pt x="16764" y="57912"/>
                </a:lnTo>
                <a:lnTo>
                  <a:pt x="13716" y="56388"/>
                </a:lnTo>
                <a:lnTo>
                  <a:pt x="10667" y="56388"/>
                </a:lnTo>
                <a:lnTo>
                  <a:pt x="4572" y="53340"/>
                </a:lnTo>
                <a:lnTo>
                  <a:pt x="3047" y="50293"/>
                </a:lnTo>
                <a:lnTo>
                  <a:pt x="4572" y="47244"/>
                </a:lnTo>
                <a:lnTo>
                  <a:pt x="1524" y="47244"/>
                </a:lnTo>
                <a:lnTo>
                  <a:pt x="1524" y="45720"/>
                </a:lnTo>
                <a:lnTo>
                  <a:pt x="0" y="44196"/>
                </a:lnTo>
                <a:lnTo>
                  <a:pt x="0" y="38100"/>
                </a:lnTo>
                <a:lnTo>
                  <a:pt x="3047" y="32005"/>
                </a:lnTo>
                <a:lnTo>
                  <a:pt x="4572" y="28956"/>
                </a:lnTo>
                <a:lnTo>
                  <a:pt x="6096" y="25908"/>
                </a:lnTo>
                <a:lnTo>
                  <a:pt x="9143" y="21337"/>
                </a:lnTo>
                <a:lnTo>
                  <a:pt x="10667" y="16764"/>
                </a:lnTo>
                <a:lnTo>
                  <a:pt x="12191" y="13717"/>
                </a:lnTo>
                <a:lnTo>
                  <a:pt x="15240" y="10668"/>
                </a:lnTo>
                <a:lnTo>
                  <a:pt x="16764" y="10668"/>
                </a:lnTo>
                <a:lnTo>
                  <a:pt x="19812" y="9144"/>
                </a:lnTo>
                <a:lnTo>
                  <a:pt x="21336" y="9144"/>
                </a:lnTo>
                <a:lnTo>
                  <a:pt x="24384" y="7620"/>
                </a:lnTo>
                <a:lnTo>
                  <a:pt x="33528" y="7620"/>
                </a:lnTo>
                <a:lnTo>
                  <a:pt x="36576" y="6096"/>
                </a:lnTo>
                <a:lnTo>
                  <a:pt x="39624" y="6096"/>
                </a:lnTo>
                <a:lnTo>
                  <a:pt x="51816" y="0"/>
                </a:lnTo>
                <a:lnTo>
                  <a:pt x="53340" y="1524"/>
                </a:lnTo>
                <a:lnTo>
                  <a:pt x="56388" y="1524"/>
                </a:lnTo>
                <a:lnTo>
                  <a:pt x="59436" y="4573"/>
                </a:lnTo>
                <a:lnTo>
                  <a:pt x="62484" y="3049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3" name="object 783"/>
          <p:cNvSpPr/>
          <p:nvPr/>
        </p:nvSpPr>
        <p:spPr>
          <a:xfrm>
            <a:off x="8387092" y="6369316"/>
            <a:ext cx="74676" cy="59436"/>
          </a:xfrm>
          <a:custGeom>
            <a:avLst/>
            <a:gdLst/>
            <a:ahLst/>
            <a:cxnLst/>
            <a:rect l="l" t="t" r="r" b="b"/>
            <a:pathLst>
              <a:path w="74676" h="59436">
                <a:moveTo>
                  <a:pt x="73153" y="0"/>
                </a:moveTo>
                <a:lnTo>
                  <a:pt x="71629" y="4573"/>
                </a:lnTo>
                <a:lnTo>
                  <a:pt x="70105" y="7620"/>
                </a:lnTo>
                <a:lnTo>
                  <a:pt x="70105" y="30480"/>
                </a:lnTo>
                <a:lnTo>
                  <a:pt x="67057" y="33529"/>
                </a:lnTo>
                <a:lnTo>
                  <a:pt x="64008" y="33529"/>
                </a:lnTo>
                <a:lnTo>
                  <a:pt x="62484" y="30480"/>
                </a:lnTo>
                <a:lnTo>
                  <a:pt x="62484" y="25909"/>
                </a:lnTo>
                <a:lnTo>
                  <a:pt x="64008" y="24385"/>
                </a:lnTo>
                <a:lnTo>
                  <a:pt x="67057" y="12192"/>
                </a:lnTo>
                <a:lnTo>
                  <a:pt x="64008" y="7620"/>
                </a:lnTo>
                <a:lnTo>
                  <a:pt x="64008" y="12192"/>
                </a:lnTo>
                <a:lnTo>
                  <a:pt x="60961" y="16764"/>
                </a:lnTo>
                <a:lnTo>
                  <a:pt x="59437" y="19812"/>
                </a:lnTo>
                <a:lnTo>
                  <a:pt x="54865" y="21336"/>
                </a:lnTo>
                <a:lnTo>
                  <a:pt x="56389" y="25909"/>
                </a:lnTo>
                <a:lnTo>
                  <a:pt x="56389" y="32004"/>
                </a:lnTo>
                <a:lnTo>
                  <a:pt x="53341" y="33529"/>
                </a:lnTo>
                <a:lnTo>
                  <a:pt x="50293" y="32004"/>
                </a:lnTo>
                <a:lnTo>
                  <a:pt x="47244" y="28956"/>
                </a:lnTo>
                <a:lnTo>
                  <a:pt x="41149" y="25909"/>
                </a:lnTo>
                <a:lnTo>
                  <a:pt x="38101" y="22861"/>
                </a:lnTo>
                <a:lnTo>
                  <a:pt x="35053" y="21336"/>
                </a:lnTo>
                <a:lnTo>
                  <a:pt x="30481" y="21336"/>
                </a:lnTo>
                <a:lnTo>
                  <a:pt x="32005" y="22861"/>
                </a:lnTo>
                <a:lnTo>
                  <a:pt x="36577" y="24385"/>
                </a:lnTo>
                <a:lnTo>
                  <a:pt x="50293" y="33529"/>
                </a:lnTo>
                <a:lnTo>
                  <a:pt x="53341" y="42673"/>
                </a:lnTo>
                <a:lnTo>
                  <a:pt x="53341" y="48768"/>
                </a:lnTo>
                <a:lnTo>
                  <a:pt x="50293" y="51817"/>
                </a:lnTo>
                <a:lnTo>
                  <a:pt x="47244" y="50292"/>
                </a:lnTo>
                <a:lnTo>
                  <a:pt x="44196" y="50292"/>
                </a:lnTo>
                <a:lnTo>
                  <a:pt x="38101" y="47244"/>
                </a:lnTo>
                <a:lnTo>
                  <a:pt x="35053" y="47244"/>
                </a:lnTo>
                <a:lnTo>
                  <a:pt x="32005" y="44197"/>
                </a:lnTo>
                <a:lnTo>
                  <a:pt x="30481" y="44197"/>
                </a:lnTo>
                <a:lnTo>
                  <a:pt x="27432" y="42673"/>
                </a:lnTo>
                <a:lnTo>
                  <a:pt x="18289" y="42673"/>
                </a:lnTo>
                <a:lnTo>
                  <a:pt x="15241" y="44197"/>
                </a:lnTo>
                <a:lnTo>
                  <a:pt x="9144" y="44197"/>
                </a:lnTo>
                <a:lnTo>
                  <a:pt x="6096" y="42673"/>
                </a:lnTo>
                <a:lnTo>
                  <a:pt x="3049" y="42673"/>
                </a:lnTo>
                <a:lnTo>
                  <a:pt x="1525" y="41148"/>
                </a:lnTo>
                <a:lnTo>
                  <a:pt x="0" y="41148"/>
                </a:lnTo>
                <a:lnTo>
                  <a:pt x="0" y="39624"/>
                </a:lnTo>
                <a:lnTo>
                  <a:pt x="0" y="45720"/>
                </a:lnTo>
                <a:lnTo>
                  <a:pt x="3049" y="47244"/>
                </a:lnTo>
                <a:lnTo>
                  <a:pt x="6096" y="47244"/>
                </a:lnTo>
                <a:lnTo>
                  <a:pt x="7620" y="48768"/>
                </a:lnTo>
                <a:lnTo>
                  <a:pt x="15241" y="48768"/>
                </a:lnTo>
                <a:lnTo>
                  <a:pt x="16765" y="50292"/>
                </a:lnTo>
                <a:lnTo>
                  <a:pt x="32005" y="50292"/>
                </a:lnTo>
                <a:lnTo>
                  <a:pt x="33529" y="51817"/>
                </a:lnTo>
                <a:lnTo>
                  <a:pt x="36577" y="51817"/>
                </a:lnTo>
                <a:lnTo>
                  <a:pt x="39625" y="53341"/>
                </a:lnTo>
                <a:lnTo>
                  <a:pt x="41149" y="54864"/>
                </a:lnTo>
                <a:lnTo>
                  <a:pt x="42673" y="54864"/>
                </a:lnTo>
                <a:lnTo>
                  <a:pt x="48769" y="57912"/>
                </a:lnTo>
                <a:lnTo>
                  <a:pt x="51817" y="57912"/>
                </a:lnTo>
                <a:lnTo>
                  <a:pt x="54865" y="59436"/>
                </a:lnTo>
                <a:lnTo>
                  <a:pt x="59437" y="57912"/>
                </a:lnTo>
                <a:lnTo>
                  <a:pt x="64008" y="53341"/>
                </a:lnTo>
                <a:lnTo>
                  <a:pt x="67057" y="44197"/>
                </a:lnTo>
                <a:lnTo>
                  <a:pt x="73153" y="39624"/>
                </a:lnTo>
                <a:lnTo>
                  <a:pt x="74677" y="32004"/>
                </a:lnTo>
                <a:lnTo>
                  <a:pt x="74677" y="24385"/>
                </a:lnTo>
                <a:lnTo>
                  <a:pt x="73153" y="18288"/>
                </a:lnTo>
                <a:lnTo>
                  <a:pt x="73153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4" name="object 784"/>
          <p:cNvSpPr/>
          <p:nvPr/>
        </p:nvSpPr>
        <p:spPr>
          <a:xfrm>
            <a:off x="8400809" y="6383033"/>
            <a:ext cx="7620" cy="6095"/>
          </a:xfrm>
          <a:custGeom>
            <a:avLst/>
            <a:gdLst/>
            <a:ahLst/>
            <a:cxnLst/>
            <a:rect l="l" t="t" r="r" b="b"/>
            <a:pathLst>
              <a:path w="7620" h="6095">
                <a:moveTo>
                  <a:pt x="0" y="6095"/>
                </a:moveTo>
                <a:lnTo>
                  <a:pt x="0" y="4571"/>
                </a:lnTo>
                <a:lnTo>
                  <a:pt x="1524" y="1524"/>
                </a:lnTo>
                <a:lnTo>
                  <a:pt x="3048" y="0"/>
                </a:lnTo>
                <a:lnTo>
                  <a:pt x="7620" y="0"/>
                </a:lnTo>
                <a:lnTo>
                  <a:pt x="7620" y="1524"/>
                </a:lnTo>
                <a:lnTo>
                  <a:pt x="4572" y="4571"/>
                </a:lnTo>
                <a:lnTo>
                  <a:pt x="3048" y="4571"/>
                </a:lnTo>
                <a:lnTo>
                  <a:pt x="1524" y="6095"/>
                </a:lnTo>
                <a:lnTo>
                  <a:pt x="0" y="6095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5" name="object 785"/>
          <p:cNvSpPr/>
          <p:nvPr/>
        </p:nvSpPr>
        <p:spPr>
          <a:xfrm>
            <a:off x="8425193" y="6379984"/>
            <a:ext cx="12192" cy="7620"/>
          </a:xfrm>
          <a:custGeom>
            <a:avLst/>
            <a:gdLst/>
            <a:ahLst/>
            <a:cxnLst/>
            <a:rect l="l" t="t" r="r" b="b"/>
            <a:pathLst>
              <a:path w="12192" h="7620">
                <a:moveTo>
                  <a:pt x="10668" y="6096"/>
                </a:moveTo>
                <a:lnTo>
                  <a:pt x="12192" y="4573"/>
                </a:lnTo>
                <a:lnTo>
                  <a:pt x="9143" y="1524"/>
                </a:lnTo>
                <a:lnTo>
                  <a:pt x="7619" y="1524"/>
                </a:lnTo>
                <a:lnTo>
                  <a:pt x="4572" y="0"/>
                </a:lnTo>
                <a:lnTo>
                  <a:pt x="3048" y="1524"/>
                </a:lnTo>
                <a:lnTo>
                  <a:pt x="3048" y="3049"/>
                </a:lnTo>
                <a:lnTo>
                  <a:pt x="1524" y="3049"/>
                </a:lnTo>
                <a:lnTo>
                  <a:pt x="0" y="4573"/>
                </a:lnTo>
                <a:lnTo>
                  <a:pt x="0" y="6096"/>
                </a:lnTo>
                <a:lnTo>
                  <a:pt x="1524" y="7620"/>
                </a:lnTo>
                <a:lnTo>
                  <a:pt x="9143" y="7620"/>
                </a:lnTo>
                <a:lnTo>
                  <a:pt x="10668" y="6096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6" name="object 786"/>
          <p:cNvSpPr/>
          <p:nvPr/>
        </p:nvSpPr>
        <p:spPr>
          <a:xfrm>
            <a:off x="8388617" y="6401320"/>
            <a:ext cx="35052" cy="9144"/>
          </a:xfrm>
          <a:custGeom>
            <a:avLst/>
            <a:gdLst/>
            <a:ahLst/>
            <a:cxnLst/>
            <a:rect l="l" t="t" r="r" b="b"/>
            <a:pathLst>
              <a:path w="35052" h="9144">
                <a:moveTo>
                  <a:pt x="0" y="9144"/>
                </a:moveTo>
                <a:lnTo>
                  <a:pt x="1524" y="7620"/>
                </a:lnTo>
                <a:lnTo>
                  <a:pt x="13716" y="7620"/>
                </a:lnTo>
                <a:lnTo>
                  <a:pt x="18288" y="6096"/>
                </a:lnTo>
                <a:lnTo>
                  <a:pt x="27432" y="6096"/>
                </a:lnTo>
                <a:lnTo>
                  <a:pt x="30480" y="9144"/>
                </a:lnTo>
                <a:lnTo>
                  <a:pt x="33528" y="9144"/>
                </a:lnTo>
                <a:lnTo>
                  <a:pt x="35052" y="7620"/>
                </a:lnTo>
                <a:lnTo>
                  <a:pt x="35052" y="6096"/>
                </a:lnTo>
                <a:lnTo>
                  <a:pt x="30480" y="1525"/>
                </a:lnTo>
                <a:lnTo>
                  <a:pt x="28956" y="1525"/>
                </a:lnTo>
                <a:lnTo>
                  <a:pt x="27432" y="0"/>
                </a:lnTo>
                <a:lnTo>
                  <a:pt x="25907" y="1525"/>
                </a:lnTo>
                <a:lnTo>
                  <a:pt x="22859" y="1525"/>
                </a:lnTo>
                <a:lnTo>
                  <a:pt x="21336" y="3049"/>
                </a:lnTo>
                <a:lnTo>
                  <a:pt x="18288" y="3049"/>
                </a:lnTo>
                <a:lnTo>
                  <a:pt x="15240" y="4572"/>
                </a:lnTo>
                <a:lnTo>
                  <a:pt x="3048" y="4572"/>
                </a:lnTo>
                <a:lnTo>
                  <a:pt x="1524" y="6096"/>
                </a:lnTo>
                <a:lnTo>
                  <a:pt x="0" y="9144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7" name="object 787"/>
          <p:cNvSpPr/>
          <p:nvPr/>
        </p:nvSpPr>
        <p:spPr>
          <a:xfrm>
            <a:off x="8402333" y="6366269"/>
            <a:ext cx="42672" cy="12191"/>
          </a:xfrm>
          <a:custGeom>
            <a:avLst/>
            <a:gdLst/>
            <a:ahLst/>
            <a:cxnLst/>
            <a:rect l="l" t="t" r="r" b="b"/>
            <a:pathLst>
              <a:path w="42672" h="12191">
                <a:moveTo>
                  <a:pt x="42672" y="12191"/>
                </a:moveTo>
                <a:lnTo>
                  <a:pt x="42672" y="10667"/>
                </a:lnTo>
                <a:lnTo>
                  <a:pt x="39624" y="7620"/>
                </a:lnTo>
                <a:lnTo>
                  <a:pt x="35052" y="4571"/>
                </a:lnTo>
                <a:lnTo>
                  <a:pt x="32003" y="4571"/>
                </a:lnTo>
                <a:lnTo>
                  <a:pt x="28955" y="3047"/>
                </a:lnTo>
                <a:lnTo>
                  <a:pt x="25908" y="3047"/>
                </a:lnTo>
                <a:lnTo>
                  <a:pt x="22860" y="4571"/>
                </a:lnTo>
                <a:lnTo>
                  <a:pt x="19812" y="9144"/>
                </a:lnTo>
                <a:lnTo>
                  <a:pt x="16764" y="10667"/>
                </a:lnTo>
                <a:lnTo>
                  <a:pt x="12191" y="10667"/>
                </a:lnTo>
                <a:lnTo>
                  <a:pt x="9143" y="9144"/>
                </a:lnTo>
                <a:lnTo>
                  <a:pt x="6096" y="9144"/>
                </a:lnTo>
                <a:lnTo>
                  <a:pt x="4572" y="7620"/>
                </a:lnTo>
                <a:lnTo>
                  <a:pt x="1524" y="7620"/>
                </a:lnTo>
                <a:lnTo>
                  <a:pt x="0" y="9144"/>
                </a:lnTo>
                <a:lnTo>
                  <a:pt x="1524" y="7620"/>
                </a:lnTo>
                <a:lnTo>
                  <a:pt x="7620" y="4571"/>
                </a:lnTo>
                <a:lnTo>
                  <a:pt x="10667" y="6095"/>
                </a:lnTo>
                <a:lnTo>
                  <a:pt x="12191" y="6095"/>
                </a:lnTo>
                <a:lnTo>
                  <a:pt x="13716" y="4571"/>
                </a:lnTo>
                <a:lnTo>
                  <a:pt x="18288" y="4571"/>
                </a:lnTo>
                <a:lnTo>
                  <a:pt x="19812" y="3047"/>
                </a:lnTo>
                <a:lnTo>
                  <a:pt x="22860" y="3047"/>
                </a:lnTo>
                <a:lnTo>
                  <a:pt x="24384" y="1523"/>
                </a:lnTo>
                <a:lnTo>
                  <a:pt x="25908" y="0"/>
                </a:lnTo>
                <a:lnTo>
                  <a:pt x="36576" y="0"/>
                </a:lnTo>
                <a:lnTo>
                  <a:pt x="41148" y="4571"/>
                </a:lnTo>
                <a:lnTo>
                  <a:pt x="42672" y="7620"/>
                </a:lnTo>
                <a:lnTo>
                  <a:pt x="42672" y="12191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8" name="object 788"/>
          <p:cNvSpPr/>
          <p:nvPr/>
        </p:nvSpPr>
        <p:spPr>
          <a:xfrm>
            <a:off x="9085085" y="7126745"/>
            <a:ext cx="207264" cy="35052"/>
          </a:xfrm>
          <a:custGeom>
            <a:avLst/>
            <a:gdLst/>
            <a:ahLst/>
            <a:cxnLst/>
            <a:rect l="l" t="t" r="r" b="b"/>
            <a:pathLst>
              <a:path w="207264" h="35052">
                <a:moveTo>
                  <a:pt x="188976" y="0"/>
                </a:moveTo>
                <a:lnTo>
                  <a:pt x="179832" y="4571"/>
                </a:lnTo>
                <a:lnTo>
                  <a:pt x="172212" y="6095"/>
                </a:lnTo>
                <a:lnTo>
                  <a:pt x="163068" y="7619"/>
                </a:lnTo>
                <a:lnTo>
                  <a:pt x="152400" y="12191"/>
                </a:lnTo>
                <a:lnTo>
                  <a:pt x="140208" y="13716"/>
                </a:lnTo>
                <a:lnTo>
                  <a:pt x="126491" y="15240"/>
                </a:lnTo>
                <a:lnTo>
                  <a:pt x="99060" y="21335"/>
                </a:lnTo>
                <a:lnTo>
                  <a:pt x="83820" y="24383"/>
                </a:lnTo>
                <a:lnTo>
                  <a:pt x="70103" y="25907"/>
                </a:lnTo>
                <a:lnTo>
                  <a:pt x="39624" y="28955"/>
                </a:lnTo>
                <a:lnTo>
                  <a:pt x="25908" y="30479"/>
                </a:lnTo>
                <a:lnTo>
                  <a:pt x="13715" y="30479"/>
                </a:lnTo>
                <a:lnTo>
                  <a:pt x="0" y="28955"/>
                </a:lnTo>
                <a:lnTo>
                  <a:pt x="12191" y="32004"/>
                </a:lnTo>
                <a:lnTo>
                  <a:pt x="25908" y="33528"/>
                </a:lnTo>
                <a:lnTo>
                  <a:pt x="41148" y="35052"/>
                </a:lnTo>
                <a:lnTo>
                  <a:pt x="88391" y="35052"/>
                </a:lnTo>
                <a:lnTo>
                  <a:pt x="103632" y="33528"/>
                </a:lnTo>
                <a:lnTo>
                  <a:pt x="120396" y="32004"/>
                </a:lnTo>
                <a:lnTo>
                  <a:pt x="135636" y="30479"/>
                </a:lnTo>
                <a:lnTo>
                  <a:pt x="163068" y="27431"/>
                </a:lnTo>
                <a:lnTo>
                  <a:pt x="175260" y="25907"/>
                </a:lnTo>
                <a:lnTo>
                  <a:pt x="185927" y="25907"/>
                </a:lnTo>
                <a:lnTo>
                  <a:pt x="195072" y="24383"/>
                </a:lnTo>
                <a:lnTo>
                  <a:pt x="202691" y="22859"/>
                </a:lnTo>
                <a:lnTo>
                  <a:pt x="207264" y="21335"/>
                </a:lnTo>
                <a:lnTo>
                  <a:pt x="188976" y="0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9" name="object 789"/>
          <p:cNvSpPr/>
          <p:nvPr/>
        </p:nvSpPr>
        <p:spPr>
          <a:xfrm>
            <a:off x="9368549" y="7099312"/>
            <a:ext cx="103632" cy="88392"/>
          </a:xfrm>
          <a:custGeom>
            <a:avLst/>
            <a:gdLst/>
            <a:ahLst/>
            <a:cxnLst/>
            <a:rect l="l" t="t" r="r" b="b"/>
            <a:pathLst>
              <a:path w="103632" h="88392">
                <a:moveTo>
                  <a:pt x="7620" y="18288"/>
                </a:moveTo>
                <a:lnTo>
                  <a:pt x="6096" y="15240"/>
                </a:lnTo>
                <a:lnTo>
                  <a:pt x="3048" y="12192"/>
                </a:lnTo>
                <a:lnTo>
                  <a:pt x="1524" y="9145"/>
                </a:lnTo>
                <a:lnTo>
                  <a:pt x="0" y="4573"/>
                </a:lnTo>
                <a:lnTo>
                  <a:pt x="7620" y="1524"/>
                </a:lnTo>
                <a:lnTo>
                  <a:pt x="16763" y="1524"/>
                </a:lnTo>
                <a:lnTo>
                  <a:pt x="27432" y="0"/>
                </a:lnTo>
                <a:lnTo>
                  <a:pt x="38100" y="1524"/>
                </a:lnTo>
                <a:lnTo>
                  <a:pt x="48768" y="4573"/>
                </a:lnTo>
                <a:lnTo>
                  <a:pt x="59436" y="6097"/>
                </a:lnTo>
                <a:lnTo>
                  <a:pt x="70104" y="10668"/>
                </a:lnTo>
                <a:lnTo>
                  <a:pt x="79248" y="15240"/>
                </a:lnTo>
                <a:lnTo>
                  <a:pt x="88392" y="21337"/>
                </a:lnTo>
                <a:lnTo>
                  <a:pt x="94487" y="28957"/>
                </a:lnTo>
                <a:lnTo>
                  <a:pt x="99060" y="36576"/>
                </a:lnTo>
                <a:lnTo>
                  <a:pt x="102108" y="44197"/>
                </a:lnTo>
                <a:lnTo>
                  <a:pt x="103632" y="54864"/>
                </a:lnTo>
                <a:lnTo>
                  <a:pt x="100584" y="65533"/>
                </a:lnTo>
                <a:lnTo>
                  <a:pt x="96012" y="76200"/>
                </a:lnTo>
                <a:lnTo>
                  <a:pt x="86868" y="88392"/>
                </a:lnTo>
                <a:lnTo>
                  <a:pt x="91439" y="82297"/>
                </a:lnTo>
                <a:lnTo>
                  <a:pt x="92963" y="76200"/>
                </a:lnTo>
                <a:lnTo>
                  <a:pt x="91439" y="68580"/>
                </a:lnTo>
                <a:lnTo>
                  <a:pt x="91439" y="62485"/>
                </a:lnTo>
                <a:lnTo>
                  <a:pt x="88392" y="54864"/>
                </a:lnTo>
                <a:lnTo>
                  <a:pt x="86868" y="48768"/>
                </a:lnTo>
                <a:lnTo>
                  <a:pt x="70104" y="32004"/>
                </a:lnTo>
                <a:lnTo>
                  <a:pt x="62484" y="27433"/>
                </a:lnTo>
                <a:lnTo>
                  <a:pt x="54863" y="24385"/>
                </a:lnTo>
                <a:lnTo>
                  <a:pt x="36575" y="18288"/>
                </a:lnTo>
                <a:lnTo>
                  <a:pt x="7620" y="18288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0" name="object 790"/>
          <p:cNvSpPr/>
          <p:nvPr/>
        </p:nvSpPr>
        <p:spPr>
          <a:xfrm>
            <a:off x="8879345" y="6829564"/>
            <a:ext cx="652272" cy="434340"/>
          </a:xfrm>
          <a:custGeom>
            <a:avLst/>
            <a:gdLst/>
            <a:ahLst/>
            <a:cxnLst/>
            <a:rect l="l" t="t" r="r" b="b"/>
            <a:pathLst>
              <a:path w="652272" h="434340">
                <a:moveTo>
                  <a:pt x="591312" y="413005"/>
                </a:moveTo>
                <a:lnTo>
                  <a:pt x="582167" y="414528"/>
                </a:lnTo>
                <a:lnTo>
                  <a:pt x="571500" y="416052"/>
                </a:lnTo>
                <a:lnTo>
                  <a:pt x="562355" y="416052"/>
                </a:lnTo>
                <a:lnTo>
                  <a:pt x="553212" y="414528"/>
                </a:lnTo>
                <a:lnTo>
                  <a:pt x="542543" y="411481"/>
                </a:lnTo>
                <a:lnTo>
                  <a:pt x="533400" y="409957"/>
                </a:lnTo>
                <a:lnTo>
                  <a:pt x="515112" y="400812"/>
                </a:lnTo>
                <a:lnTo>
                  <a:pt x="507491" y="397764"/>
                </a:lnTo>
                <a:lnTo>
                  <a:pt x="499872" y="391669"/>
                </a:lnTo>
                <a:lnTo>
                  <a:pt x="490728" y="387097"/>
                </a:lnTo>
                <a:lnTo>
                  <a:pt x="472440" y="368809"/>
                </a:lnTo>
                <a:lnTo>
                  <a:pt x="467867" y="362712"/>
                </a:lnTo>
                <a:lnTo>
                  <a:pt x="463296" y="358140"/>
                </a:lnTo>
                <a:lnTo>
                  <a:pt x="458724" y="352045"/>
                </a:lnTo>
                <a:lnTo>
                  <a:pt x="454152" y="344424"/>
                </a:lnTo>
                <a:lnTo>
                  <a:pt x="449579" y="338328"/>
                </a:lnTo>
                <a:lnTo>
                  <a:pt x="438912" y="327660"/>
                </a:lnTo>
                <a:lnTo>
                  <a:pt x="434340" y="321564"/>
                </a:lnTo>
                <a:lnTo>
                  <a:pt x="428243" y="315469"/>
                </a:lnTo>
                <a:lnTo>
                  <a:pt x="423672" y="309372"/>
                </a:lnTo>
                <a:lnTo>
                  <a:pt x="417576" y="303276"/>
                </a:lnTo>
                <a:lnTo>
                  <a:pt x="413004" y="297181"/>
                </a:lnTo>
                <a:lnTo>
                  <a:pt x="406908" y="291085"/>
                </a:lnTo>
                <a:lnTo>
                  <a:pt x="384048" y="260605"/>
                </a:lnTo>
                <a:lnTo>
                  <a:pt x="381000" y="256033"/>
                </a:lnTo>
                <a:lnTo>
                  <a:pt x="376428" y="248412"/>
                </a:lnTo>
                <a:lnTo>
                  <a:pt x="373379" y="243840"/>
                </a:lnTo>
                <a:lnTo>
                  <a:pt x="364236" y="231648"/>
                </a:lnTo>
                <a:lnTo>
                  <a:pt x="361188" y="227076"/>
                </a:lnTo>
                <a:lnTo>
                  <a:pt x="347472" y="213360"/>
                </a:lnTo>
                <a:lnTo>
                  <a:pt x="342900" y="210312"/>
                </a:lnTo>
                <a:lnTo>
                  <a:pt x="339852" y="205740"/>
                </a:lnTo>
                <a:lnTo>
                  <a:pt x="335279" y="202693"/>
                </a:lnTo>
                <a:lnTo>
                  <a:pt x="332231" y="201169"/>
                </a:lnTo>
                <a:lnTo>
                  <a:pt x="327660" y="199645"/>
                </a:lnTo>
                <a:lnTo>
                  <a:pt x="324612" y="198121"/>
                </a:lnTo>
                <a:lnTo>
                  <a:pt x="313943" y="198121"/>
                </a:lnTo>
                <a:lnTo>
                  <a:pt x="310896" y="196597"/>
                </a:lnTo>
                <a:lnTo>
                  <a:pt x="309372" y="195072"/>
                </a:lnTo>
                <a:lnTo>
                  <a:pt x="306324" y="193548"/>
                </a:lnTo>
                <a:lnTo>
                  <a:pt x="300228" y="187452"/>
                </a:lnTo>
                <a:lnTo>
                  <a:pt x="295655" y="184405"/>
                </a:lnTo>
                <a:lnTo>
                  <a:pt x="289560" y="178309"/>
                </a:lnTo>
                <a:lnTo>
                  <a:pt x="291084" y="178309"/>
                </a:lnTo>
                <a:lnTo>
                  <a:pt x="297179" y="175260"/>
                </a:lnTo>
                <a:lnTo>
                  <a:pt x="301752" y="173736"/>
                </a:lnTo>
                <a:lnTo>
                  <a:pt x="304800" y="172212"/>
                </a:lnTo>
                <a:lnTo>
                  <a:pt x="306324" y="169164"/>
                </a:lnTo>
                <a:lnTo>
                  <a:pt x="303276" y="166116"/>
                </a:lnTo>
                <a:lnTo>
                  <a:pt x="300228" y="166116"/>
                </a:lnTo>
                <a:lnTo>
                  <a:pt x="297179" y="164593"/>
                </a:lnTo>
                <a:lnTo>
                  <a:pt x="292608" y="166116"/>
                </a:lnTo>
                <a:lnTo>
                  <a:pt x="289560" y="166116"/>
                </a:lnTo>
                <a:lnTo>
                  <a:pt x="288036" y="167640"/>
                </a:lnTo>
                <a:lnTo>
                  <a:pt x="284988" y="169164"/>
                </a:lnTo>
                <a:lnTo>
                  <a:pt x="281940" y="169164"/>
                </a:lnTo>
                <a:lnTo>
                  <a:pt x="275843" y="172212"/>
                </a:lnTo>
                <a:lnTo>
                  <a:pt x="271272" y="172212"/>
                </a:lnTo>
                <a:lnTo>
                  <a:pt x="266700" y="173736"/>
                </a:lnTo>
                <a:lnTo>
                  <a:pt x="260604" y="173736"/>
                </a:lnTo>
                <a:lnTo>
                  <a:pt x="254508" y="175260"/>
                </a:lnTo>
                <a:lnTo>
                  <a:pt x="249936" y="175260"/>
                </a:lnTo>
                <a:lnTo>
                  <a:pt x="246888" y="176785"/>
                </a:lnTo>
                <a:lnTo>
                  <a:pt x="240791" y="176785"/>
                </a:lnTo>
                <a:lnTo>
                  <a:pt x="237743" y="175260"/>
                </a:lnTo>
                <a:lnTo>
                  <a:pt x="234696" y="175260"/>
                </a:lnTo>
                <a:lnTo>
                  <a:pt x="230124" y="173736"/>
                </a:lnTo>
                <a:lnTo>
                  <a:pt x="228600" y="172212"/>
                </a:lnTo>
                <a:lnTo>
                  <a:pt x="230124" y="169164"/>
                </a:lnTo>
                <a:lnTo>
                  <a:pt x="231648" y="167640"/>
                </a:lnTo>
                <a:lnTo>
                  <a:pt x="237743" y="164593"/>
                </a:lnTo>
                <a:lnTo>
                  <a:pt x="242316" y="161545"/>
                </a:lnTo>
                <a:lnTo>
                  <a:pt x="256031" y="147828"/>
                </a:lnTo>
                <a:lnTo>
                  <a:pt x="262128" y="140209"/>
                </a:lnTo>
                <a:lnTo>
                  <a:pt x="266700" y="132588"/>
                </a:lnTo>
                <a:lnTo>
                  <a:pt x="272796" y="126493"/>
                </a:lnTo>
                <a:lnTo>
                  <a:pt x="277367" y="120397"/>
                </a:lnTo>
                <a:lnTo>
                  <a:pt x="280416" y="111252"/>
                </a:lnTo>
                <a:lnTo>
                  <a:pt x="281940" y="108205"/>
                </a:lnTo>
                <a:lnTo>
                  <a:pt x="281940" y="106681"/>
                </a:lnTo>
                <a:lnTo>
                  <a:pt x="280416" y="105157"/>
                </a:lnTo>
                <a:lnTo>
                  <a:pt x="277367" y="105157"/>
                </a:lnTo>
                <a:lnTo>
                  <a:pt x="274320" y="106681"/>
                </a:lnTo>
                <a:lnTo>
                  <a:pt x="271272" y="109728"/>
                </a:lnTo>
                <a:lnTo>
                  <a:pt x="268224" y="114300"/>
                </a:lnTo>
                <a:lnTo>
                  <a:pt x="259079" y="126493"/>
                </a:lnTo>
                <a:lnTo>
                  <a:pt x="252984" y="134112"/>
                </a:lnTo>
                <a:lnTo>
                  <a:pt x="245364" y="140209"/>
                </a:lnTo>
                <a:lnTo>
                  <a:pt x="230124" y="155448"/>
                </a:lnTo>
                <a:lnTo>
                  <a:pt x="222504" y="161545"/>
                </a:lnTo>
                <a:lnTo>
                  <a:pt x="216408" y="164593"/>
                </a:lnTo>
                <a:lnTo>
                  <a:pt x="210312" y="169164"/>
                </a:lnTo>
                <a:lnTo>
                  <a:pt x="201167" y="172212"/>
                </a:lnTo>
                <a:lnTo>
                  <a:pt x="192024" y="173736"/>
                </a:lnTo>
                <a:lnTo>
                  <a:pt x="184404" y="175260"/>
                </a:lnTo>
                <a:lnTo>
                  <a:pt x="179831" y="173736"/>
                </a:lnTo>
                <a:lnTo>
                  <a:pt x="176784" y="172212"/>
                </a:lnTo>
                <a:lnTo>
                  <a:pt x="181355" y="167640"/>
                </a:lnTo>
                <a:lnTo>
                  <a:pt x="190500" y="160021"/>
                </a:lnTo>
                <a:lnTo>
                  <a:pt x="202691" y="150876"/>
                </a:lnTo>
                <a:lnTo>
                  <a:pt x="213360" y="141733"/>
                </a:lnTo>
                <a:lnTo>
                  <a:pt x="222504" y="131064"/>
                </a:lnTo>
                <a:lnTo>
                  <a:pt x="228600" y="121921"/>
                </a:lnTo>
                <a:lnTo>
                  <a:pt x="233172" y="114300"/>
                </a:lnTo>
                <a:lnTo>
                  <a:pt x="236220" y="105157"/>
                </a:lnTo>
                <a:lnTo>
                  <a:pt x="240791" y="99060"/>
                </a:lnTo>
                <a:lnTo>
                  <a:pt x="243840" y="92964"/>
                </a:lnTo>
                <a:lnTo>
                  <a:pt x="246888" y="85345"/>
                </a:lnTo>
                <a:lnTo>
                  <a:pt x="249936" y="74676"/>
                </a:lnTo>
                <a:lnTo>
                  <a:pt x="252984" y="60960"/>
                </a:lnTo>
                <a:lnTo>
                  <a:pt x="254508" y="47245"/>
                </a:lnTo>
                <a:lnTo>
                  <a:pt x="256031" y="38100"/>
                </a:lnTo>
                <a:lnTo>
                  <a:pt x="254508" y="35052"/>
                </a:lnTo>
                <a:lnTo>
                  <a:pt x="251460" y="41148"/>
                </a:lnTo>
                <a:lnTo>
                  <a:pt x="245364" y="59436"/>
                </a:lnTo>
                <a:lnTo>
                  <a:pt x="240791" y="74676"/>
                </a:lnTo>
                <a:lnTo>
                  <a:pt x="234696" y="89916"/>
                </a:lnTo>
                <a:lnTo>
                  <a:pt x="227076" y="103633"/>
                </a:lnTo>
                <a:lnTo>
                  <a:pt x="217931" y="117348"/>
                </a:lnTo>
                <a:lnTo>
                  <a:pt x="199643" y="135636"/>
                </a:lnTo>
                <a:lnTo>
                  <a:pt x="188976" y="143257"/>
                </a:lnTo>
                <a:lnTo>
                  <a:pt x="178308" y="149352"/>
                </a:lnTo>
                <a:lnTo>
                  <a:pt x="166116" y="153924"/>
                </a:lnTo>
                <a:lnTo>
                  <a:pt x="141731" y="160021"/>
                </a:lnTo>
                <a:lnTo>
                  <a:pt x="115824" y="160021"/>
                </a:lnTo>
                <a:lnTo>
                  <a:pt x="103631" y="158497"/>
                </a:lnTo>
                <a:lnTo>
                  <a:pt x="89916" y="155448"/>
                </a:lnTo>
                <a:lnTo>
                  <a:pt x="76200" y="150876"/>
                </a:lnTo>
                <a:lnTo>
                  <a:pt x="64008" y="144781"/>
                </a:lnTo>
                <a:lnTo>
                  <a:pt x="53340" y="138685"/>
                </a:lnTo>
                <a:lnTo>
                  <a:pt x="35052" y="120397"/>
                </a:lnTo>
                <a:lnTo>
                  <a:pt x="22860" y="99060"/>
                </a:lnTo>
                <a:lnTo>
                  <a:pt x="13716" y="77724"/>
                </a:lnTo>
                <a:lnTo>
                  <a:pt x="10667" y="65533"/>
                </a:lnTo>
                <a:lnTo>
                  <a:pt x="9143" y="54864"/>
                </a:lnTo>
                <a:lnTo>
                  <a:pt x="7620" y="42672"/>
                </a:lnTo>
                <a:lnTo>
                  <a:pt x="6096" y="32005"/>
                </a:lnTo>
                <a:lnTo>
                  <a:pt x="4572" y="22860"/>
                </a:lnTo>
                <a:lnTo>
                  <a:pt x="4572" y="0"/>
                </a:lnTo>
                <a:lnTo>
                  <a:pt x="3048" y="6097"/>
                </a:lnTo>
                <a:lnTo>
                  <a:pt x="1524" y="13716"/>
                </a:lnTo>
                <a:lnTo>
                  <a:pt x="0" y="22860"/>
                </a:lnTo>
                <a:lnTo>
                  <a:pt x="0" y="47245"/>
                </a:lnTo>
                <a:lnTo>
                  <a:pt x="1524" y="62485"/>
                </a:lnTo>
                <a:lnTo>
                  <a:pt x="3048" y="76200"/>
                </a:lnTo>
                <a:lnTo>
                  <a:pt x="6096" y="91440"/>
                </a:lnTo>
                <a:lnTo>
                  <a:pt x="9143" y="106681"/>
                </a:lnTo>
                <a:lnTo>
                  <a:pt x="15240" y="120397"/>
                </a:lnTo>
                <a:lnTo>
                  <a:pt x="22860" y="134112"/>
                </a:lnTo>
                <a:lnTo>
                  <a:pt x="32004" y="146305"/>
                </a:lnTo>
                <a:lnTo>
                  <a:pt x="42672" y="156972"/>
                </a:lnTo>
                <a:lnTo>
                  <a:pt x="56388" y="164593"/>
                </a:lnTo>
                <a:lnTo>
                  <a:pt x="71628" y="170688"/>
                </a:lnTo>
                <a:lnTo>
                  <a:pt x="89916" y="173736"/>
                </a:lnTo>
                <a:lnTo>
                  <a:pt x="109728" y="175260"/>
                </a:lnTo>
                <a:lnTo>
                  <a:pt x="128016" y="176785"/>
                </a:lnTo>
                <a:lnTo>
                  <a:pt x="144779" y="178309"/>
                </a:lnTo>
                <a:lnTo>
                  <a:pt x="163067" y="179833"/>
                </a:lnTo>
                <a:lnTo>
                  <a:pt x="193548" y="182881"/>
                </a:lnTo>
                <a:lnTo>
                  <a:pt x="234696" y="187452"/>
                </a:lnTo>
                <a:lnTo>
                  <a:pt x="245364" y="188976"/>
                </a:lnTo>
                <a:lnTo>
                  <a:pt x="272796" y="193548"/>
                </a:lnTo>
                <a:lnTo>
                  <a:pt x="278891" y="195072"/>
                </a:lnTo>
                <a:lnTo>
                  <a:pt x="288036" y="198121"/>
                </a:lnTo>
                <a:lnTo>
                  <a:pt x="281940" y="198121"/>
                </a:lnTo>
                <a:lnTo>
                  <a:pt x="280416" y="199645"/>
                </a:lnTo>
                <a:lnTo>
                  <a:pt x="277367" y="201169"/>
                </a:lnTo>
                <a:lnTo>
                  <a:pt x="275843" y="201169"/>
                </a:lnTo>
                <a:lnTo>
                  <a:pt x="272796" y="204216"/>
                </a:lnTo>
                <a:lnTo>
                  <a:pt x="284988" y="210312"/>
                </a:lnTo>
                <a:lnTo>
                  <a:pt x="300228" y="219457"/>
                </a:lnTo>
                <a:lnTo>
                  <a:pt x="309372" y="224028"/>
                </a:lnTo>
                <a:lnTo>
                  <a:pt x="318516" y="230124"/>
                </a:lnTo>
                <a:lnTo>
                  <a:pt x="326136" y="236221"/>
                </a:lnTo>
                <a:lnTo>
                  <a:pt x="335279" y="243840"/>
                </a:lnTo>
                <a:lnTo>
                  <a:pt x="344424" y="249936"/>
                </a:lnTo>
                <a:lnTo>
                  <a:pt x="362712" y="265176"/>
                </a:lnTo>
                <a:lnTo>
                  <a:pt x="388620" y="291085"/>
                </a:lnTo>
                <a:lnTo>
                  <a:pt x="394716" y="300228"/>
                </a:lnTo>
                <a:lnTo>
                  <a:pt x="402336" y="307848"/>
                </a:lnTo>
                <a:lnTo>
                  <a:pt x="409955" y="318516"/>
                </a:lnTo>
                <a:lnTo>
                  <a:pt x="419100" y="330709"/>
                </a:lnTo>
                <a:lnTo>
                  <a:pt x="428243" y="341376"/>
                </a:lnTo>
                <a:lnTo>
                  <a:pt x="435864" y="352045"/>
                </a:lnTo>
                <a:lnTo>
                  <a:pt x="445008" y="362712"/>
                </a:lnTo>
                <a:lnTo>
                  <a:pt x="452628" y="373381"/>
                </a:lnTo>
                <a:lnTo>
                  <a:pt x="461772" y="382524"/>
                </a:lnTo>
                <a:lnTo>
                  <a:pt x="470916" y="390145"/>
                </a:lnTo>
                <a:lnTo>
                  <a:pt x="480060" y="399288"/>
                </a:lnTo>
                <a:lnTo>
                  <a:pt x="489204" y="406909"/>
                </a:lnTo>
                <a:lnTo>
                  <a:pt x="498348" y="413005"/>
                </a:lnTo>
                <a:lnTo>
                  <a:pt x="509016" y="419100"/>
                </a:lnTo>
                <a:lnTo>
                  <a:pt x="518160" y="423672"/>
                </a:lnTo>
                <a:lnTo>
                  <a:pt x="539496" y="432816"/>
                </a:lnTo>
                <a:lnTo>
                  <a:pt x="550164" y="434340"/>
                </a:lnTo>
                <a:lnTo>
                  <a:pt x="571500" y="434340"/>
                </a:lnTo>
                <a:lnTo>
                  <a:pt x="577596" y="432816"/>
                </a:lnTo>
                <a:lnTo>
                  <a:pt x="585216" y="432816"/>
                </a:lnTo>
                <a:lnTo>
                  <a:pt x="591312" y="431293"/>
                </a:lnTo>
                <a:lnTo>
                  <a:pt x="598931" y="428245"/>
                </a:lnTo>
                <a:lnTo>
                  <a:pt x="617220" y="419100"/>
                </a:lnTo>
                <a:lnTo>
                  <a:pt x="621791" y="414528"/>
                </a:lnTo>
                <a:lnTo>
                  <a:pt x="627888" y="411481"/>
                </a:lnTo>
                <a:lnTo>
                  <a:pt x="630936" y="406909"/>
                </a:lnTo>
                <a:lnTo>
                  <a:pt x="635508" y="402336"/>
                </a:lnTo>
                <a:lnTo>
                  <a:pt x="638555" y="396240"/>
                </a:lnTo>
                <a:lnTo>
                  <a:pt x="641604" y="391669"/>
                </a:lnTo>
                <a:lnTo>
                  <a:pt x="647700" y="371857"/>
                </a:lnTo>
                <a:lnTo>
                  <a:pt x="650748" y="353569"/>
                </a:lnTo>
                <a:lnTo>
                  <a:pt x="652272" y="336805"/>
                </a:lnTo>
                <a:lnTo>
                  <a:pt x="650748" y="323088"/>
                </a:lnTo>
                <a:lnTo>
                  <a:pt x="650748" y="332233"/>
                </a:lnTo>
                <a:lnTo>
                  <a:pt x="649224" y="344424"/>
                </a:lnTo>
                <a:lnTo>
                  <a:pt x="646176" y="356616"/>
                </a:lnTo>
                <a:lnTo>
                  <a:pt x="640079" y="370333"/>
                </a:lnTo>
                <a:lnTo>
                  <a:pt x="632460" y="384048"/>
                </a:lnTo>
                <a:lnTo>
                  <a:pt x="623316" y="396240"/>
                </a:lnTo>
                <a:lnTo>
                  <a:pt x="609600" y="405385"/>
                </a:lnTo>
                <a:lnTo>
                  <a:pt x="591312" y="413005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1" name="object 791"/>
          <p:cNvSpPr/>
          <p:nvPr/>
        </p:nvSpPr>
        <p:spPr>
          <a:xfrm>
            <a:off x="9374645" y="7116076"/>
            <a:ext cx="85343" cy="71628"/>
          </a:xfrm>
          <a:custGeom>
            <a:avLst/>
            <a:gdLst/>
            <a:ahLst/>
            <a:cxnLst/>
            <a:rect l="l" t="t" r="r" b="b"/>
            <a:pathLst>
              <a:path w="85343" h="71628">
                <a:moveTo>
                  <a:pt x="0" y="1524"/>
                </a:moveTo>
                <a:lnTo>
                  <a:pt x="3048" y="4573"/>
                </a:lnTo>
                <a:lnTo>
                  <a:pt x="4572" y="7621"/>
                </a:lnTo>
                <a:lnTo>
                  <a:pt x="6096" y="10669"/>
                </a:lnTo>
                <a:lnTo>
                  <a:pt x="9143" y="15240"/>
                </a:lnTo>
                <a:lnTo>
                  <a:pt x="9143" y="16764"/>
                </a:lnTo>
                <a:lnTo>
                  <a:pt x="12191" y="19812"/>
                </a:lnTo>
                <a:lnTo>
                  <a:pt x="12191" y="21336"/>
                </a:lnTo>
                <a:lnTo>
                  <a:pt x="16764" y="19812"/>
                </a:lnTo>
                <a:lnTo>
                  <a:pt x="33528" y="19812"/>
                </a:lnTo>
                <a:lnTo>
                  <a:pt x="39624" y="21336"/>
                </a:lnTo>
                <a:lnTo>
                  <a:pt x="47243" y="22860"/>
                </a:lnTo>
                <a:lnTo>
                  <a:pt x="59436" y="25909"/>
                </a:lnTo>
                <a:lnTo>
                  <a:pt x="64008" y="28957"/>
                </a:lnTo>
                <a:lnTo>
                  <a:pt x="70104" y="33528"/>
                </a:lnTo>
                <a:lnTo>
                  <a:pt x="74676" y="36576"/>
                </a:lnTo>
                <a:lnTo>
                  <a:pt x="79248" y="42673"/>
                </a:lnTo>
                <a:lnTo>
                  <a:pt x="80772" y="48769"/>
                </a:lnTo>
                <a:lnTo>
                  <a:pt x="82296" y="54864"/>
                </a:lnTo>
                <a:lnTo>
                  <a:pt x="82296" y="62485"/>
                </a:lnTo>
                <a:lnTo>
                  <a:pt x="80772" y="71628"/>
                </a:lnTo>
                <a:lnTo>
                  <a:pt x="83820" y="64009"/>
                </a:lnTo>
                <a:lnTo>
                  <a:pt x="85343" y="57912"/>
                </a:lnTo>
                <a:lnTo>
                  <a:pt x="85343" y="44197"/>
                </a:lnTo>
                <a:lnTo>
                  <a:pt x="82296" y="38100"/>
                </a:lnTo>
                <a:lnTo>
                  <a:pt x="79248" y="32004"/>
                </a:lnTo>
                <a:lnTo>
                  <a:pt x="70104" y="19812"/>
                </a:lnTo>
                <a:lnTo>
                  <a:pt x="54864" y="10669"/>
                </a:lnTo>
                <a:lnTo>
                  <a:pt x="48767" y="6097"/>
                </a:lnTo>
                <a:lnTo>
                  <a:pt x="39624" y="3048"/>
                </a:lnTo>
                <a:lnTo>
                  <a:pt x="21336" y="0"/>
                </a:lnTo>
                <a:lnTo>
                  <a:pt x="10667" y="0"/>
                </a:lnTo>
                <a:lnTo>
                  <a:pt x="0" y="1524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2" name="object 792"/>
          <p:cNvSpPr/>
          <p:nvPr/>
        </p:nvSpPr>
        <p:spPr>
          <a:xfrm>
            <a:off x="9086609" y="7148080"/>
            <a:ext cx="214884" cy="19812"/>
          </a:xfrm>
          <a:custGeom>
            <a:avLst/>
            <a:gdLst/>
            <a:ahLst/>
            <a:cxnLst/>
            <a:rect l="l" t="t" r="r" b="b"/>
            <a:pathLst>
              <a:path w="214884" h="19812">
                <a:moveTo>
                  <a:pt x="0" y="9144"/>
                </a:moveTo>
                <a:lnTo>
                  <a:pt x="9144" y="10669"/>
                </a:lnTo>
                <a:lnTo>
                  <a:pt x="77724" y="10669"/>
                </a:lnTo>
                <a:lnTo>
                  <a:pt x="91440" y="9144"/>
                </a:lnTo>
                <a:lnTo>
                  <a:pt x="106679" y="9144"/>
                </a:lnTo>
                <a:lnTo>
                  <a:pt x="121920" y="7620"/>
                </a:lnTo>
                <a:lnTo>
                  <a:pt x="150876" y="7620"/>
                </a:lnTo>
                <a:lnTo>
                  <a:pt x="164591" y="6096"/>
                </a:lnTo>
                <a:lnTo>
                  <a:pt x="176784" y="4572"/>
                </a:lnTo>
                <a:lnTo>
                  <a:pt x="187452" y="3048"/>
                </a:lnTo>
                <a:lnTo>
                  <a:pt x="196596" y="1524"/>
                </a:lnTo>
                <a:lnTo>
                  <a:pt x="204215" y="0"/>
                </a:lnTo>
                <a:lnTo>
                  <a:pt x="205740" y="1524"/>
                </a:lnTo>
                <a:lnTo>
                  <a:pt x="207264" y="4572"/>
                </a:lnTo>
                <a:lnTo>
                  <a:pt x="210312" y="7620"/>
                </a:lnTo>
                <a:lnTo>
                  <a:pt x="211836" y="10669"/>
                </a:lnTo>
                <a:lnTo>
                  <a:pt x="214884" y="13717"/>
                </a:lnTo>
                <a:lnTo>
                  <a:pt x="214884" y="15241"/>
                </a:lnTo>
                <a:lnTo>
                  <a:pt x="210312" y="16765"/>
                </a:lnTo>
                <a:lnTo>
                  <a:pt x="204215" y="16765"/>
                </a:lnTo>
                <a:lnTo>
                  <a:pt x="195072" y="18289"/>
                </a:lnTo>
                <a:lnTo>
                  <a:pt x="170688" y="18289"/>
                </a:lnTo>
                <a:lnTo>
                  <a:pt x="156972" y="19812"/>
                </a:lnTo>
                <a:lnTo>
                  <a:pt x="74676" y="19812"/>
                </a:lnTo>
                <a:lnTo>
                  <a:pt x="59436" y="18289"/>
                </a:lnTo>
                <a:lnTo>
                  <a:pt x="42672" y="16765"/>
                </a:lnTo>
                <a:lnTo>
                  <a:pt x="27432" y="15241"/>
                </a:lnTo>
                <a:lnTo>
                  <a:pt x="12191" y="12193"/>
                </a:lnTo>
                <a:lnTo>
                  <a:pt x="0" y="9144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3" name="object 793"/>
          <p:cNvSpPr/>
          <p:nvPr/>
        </p:nvSpPr>
        <p:spPr>
          <a:xfrm>
            <a:off x="8623312" y="6735076"/>
            <a:ext cx="490729" cy="291084"/>
          </a:xfrm>
          <a:custGeom>
            <a:avLst/>
            <a:gdLst/>
            <a:ahLst/>
            <a:cxnLst/>
            <a:rect l="l" t="t" r="r" b="b"/>
            <a:pathLst>
              <a:path w="490729" h="291084">
                <a:moveTo>
                  <a:pt x="440437" y="237745"/>
                </a:moveTo>
                <a:lnTo>
                  <a:pt x="438912" y="240793"/>
                </a:lnTo>
                <a:lnTo>
                  <a:pt x="435864" y="245364"/>
                </a:lnTo>
                <a:lnTo>
                  <a:pt x="431293" y="249936"/>
                </a:lnTo>
                <a:lnTo>
                  <a:pt x="426721" y="256033"/>
                </a:lnTo>
                <a:lnTo>
                  <a:pt x="420624" y="262128"/>
                </a:lnTo>
                <a:lnTo>
                  <a:pt x="413005" y="268224"/>
                </a:lnTo>
                <a:lnTo>
                  <a:pt x="403861" y="274321"/>
                </a:lnTo>
                <a:lnTo>
                  <a:pt x="393193" y="280416"/>
                </a:lnTo>
                <a:lnTo>
                  <a:pt x="381000" y="284988"/>
                </a:lnTo>
                <a:lnTo>
                  <a:pt x="367285" y="288036"/>
                </a:lnTo>
                <a:lnTo>
                  <a:pt x="350521" y="291085"/>
                </a:lnTo>
                <a:lnTo>
                  <a:pt x="332233" y="291085"/>
                </a:lnTo>
                <a:lnTo>
                  <a:pt x="310897" y="289560"/>
                </a:lnTo>
                <a:lnTo>
                  <a:pt x="288037" y="286512"/>
                </a:lnTo>
                <a:lnTo>
                  <a:pt x="262129" y="280416"/>
                </a:lnTo>
                <a:lnTo>
                  <a:pt x="233173" y="269748"/>
                </a:lnTo>
                <a:lnTo>
                  <a:pt x="224029" y="265176"/>
                </a:lnTo>
                <a:lnTo>
                  <a:pt x="213361" y="262128"/>
                </a:lnTo>
                <a:lnTo>
                  <a:pt x="202693" y="257557"/>
                </a:lnTo>
                <a:lnTo>
                  <a:pt x="179833" y="243840"/>
                </a:lnTo>
                <a:lnTo>
                  <a:pt x="173737" y="239269"/>
                </a:lnTo>
                <a:lnTo>
                  <a:pt x="169164" y="234697"/>
                </a:lnTo>
                <a:lnTo>
                  <a:pt x="160021" y="228600"/>
                </a:lnTo>
                <a:lnTo>
                  <a:pt x="158497" y="225552"/>
                </a:lnTo>
                <a:lnTo>
                  <a:pt x="155449" y="222504"/>
                </a:lnTo>
                <a:lnTo>
                  <a:pt x="155449" y="220981"/>
                </a:lnTo>
                <a:lnTo>
                  <a:pt x="153924" y="219457"/>
                </a:lnTo>
                <a:lnTo>
                  <a:pt x="153924" y="217933"/>
                </a:lnTo>
                <a:lnTo>
                  <a:pt x="164593" y="217933"/>
                </a:lnTo>
                <a:lnTo>
                  <a:pt x="167641" y="216409"/>
                </a:lnTo>
                <a:lnTo>
                  <a:pt x="169164" y="214885"/>
                </a:lnTo>
                <a:lnTo>
                  <a:pt x="170688" y="211836"/>
                </a:lnTo>
                <a:lnTo>
                  <a:pt x="172212" y="207264"/>
                </a:lnTo>
                <a:lnTo>
                  <a:pt x="172212" y="199645"/>
                </a:lnTo>
                <a:lnTo>
                  <a:pt x="170688" y="201169"/>
                </a:lnTo>
                <a:lnTo>
                  <a:pt x="169164" y="204216"/>
                </a:lnTo>
                <a:lnTo>
                  <a:pt x="166117" y="208788"/>
                </a:lnTo>
                <a:lnTo>
                  <a:pt x="161545" y="211836"/>
                </a:lnTo>
                <a:lnTo>
                  <a:pt x="155449" y="214885"/>
                </a:lnTo>
                <a:lnTo>
                  <a:pt x="146305" y="213360"/>
                </a:lnTo>
                <a:lnTo>
                  <a:pt x="135637" y="210312"/>
                </a:lnTo>
                <a:lnTo>
                  <a:pt x="131064" y="207264"/>
                </a:lnTo>
                <a:lnTo>
                  <a:pt x="128017" y="205740"/>
                </a:lnTo>
                <a:lnTo>
                  <a:pt x="118873" y="199645"/>
                </a:lnTo>
                <a:lnTo>
                  <a:pt x="115824" y="198121"/>
                </a:lnTo>
                <a:lnTo>
                  <a:pt x="111253" y="198121"/>
                </a:lnTo>
                <a:lnTo>
                  <a:pt x="106681" y="196597"/>
                </a:lnTo>
                <a:lnTo>
                  <a:pt x="102109" y="198121"/>
                </a:lnTo>
                <a:lnTo>
                  <a:pt x="96012" y="199645"/>
                </a:lnTo>
                <a:lnTo>
                  <a:pt x="89917" y="199645"/>
                </a:lnTo>
                <a:lnTo>
                  <a:pt x="82297" y="198121"/>
                </a:lnTo>
                <a:lnTo>
                  <a:pt x="76200" y="198121"/>
                </a:lnTo>
                <a:lnTo>
                  <a:pt x="70105" y="196597"/>
                </a:lnTo>
                <a:lnTo>
                  <a:pt x="64009" y="193548"/>
                </a:lnTo>
                <a:lnTo>
                  <a:pt x="59437" y="193548"/>
                </a:lnTo>
                <a:lnTo>
                  <a:pt x="56388" y="192024"/>
                </a:lnTo>
                <a:lnTo>
                  <a:pt x="53341" y="188976"/>
                </a:lnTo>
                <a:lnTo>
                  <a:pt x="50293" y="187452"/>
                </a:lnTo>
                <a:lnTo>
                  <a:pt x="47245" y="184404"/>
                </a:lnTo>
                <a:lnTo>
                  <a:pt x="42673" y="181357"/>
                </a:lnTo>
                <a:lnTo>
                  <a:pt x="36576" y="175260"/>
                </a:lnTo>
                <a:lnTo>
                  <a:pt x="32005" y="172212"/>
                </a:lnTo>
                <a:lnTo>
                  <a:pt x="28957" y="169164"/>
                </a:lnTo>
                <a:lnTo>
                  <a:pt x="13717" y="150876"/>
                </a:lnTo>
                <a:lnTo>
                  <a:pt x="4573" y="132588"/>
                </a:lnTo>
                <a:lnTo>
                  <a:pt x="3049" y="126493"/>
                </a:lnTo>
                <a:lnTo>
                  <a:pt x="1524" y="120397"/>
                </a:lnTo>
                <a:lnTo>
                  <a:pt x="1524" y="117348"/>
                </a:lnTo>
                <a:lnTo>
                  <a:pt x="0" y="114300"/>
                </a:lnTo>
                <a:lnTo>
                  <a:pt x="10669" y="83821"/>
                </a:lnTo>
                <a:lnTo>
                  <a:pt x="21337" y="48769"/>
                </a:lnTo>
                <a:lnTo>
                  <a:pt x="33529" y="19812"/>
                </a:lnTo>
                <a:lnTo>
                  <a:pt x="44197" y="0"/>
                </a:lnTo>
                <a:lnTo>
                  <a:pt x="42673" y="7621"/>
                </a:lnTo>
                <a:lnTo>
                  <a:pt x="39624" y="15240"/>
                </a:lnTo>
                <a:lnTo>
                  <a:pt x="35053" y="25909"/>
                </a:lnTo>
                <a:lnTo>
                  <a:pt x="32005" y="38100"/>
                </a:lnTo>
                <a:lnTo>
                  <a:pt x="30481" y="51816"/>
                </a:lnTo>
                <a:lnTo>
                  <a:pt x="27433" y="67057"/>
                </a:lnTo>
                <a:lnTo>
                  <a:pt x="25909" y="82297"/>
                </a:lnTo>
                <a:lnTo>
                  <a:pt x="25909" y="112776"/>
                </a:lnTo>
                <a:lnTo>
                  <a:pt x="27433" y="126493"/>
                </a:lnTo>
                <a:lnTo>
                  <a:pt x="30481" y="138685"/>
                </a:lnTo>
                <a:lnTo>
                  <a:pt x="35053" y="150876"/>
                </a:lnTo>
                <a:lnTo>
                  <a:pt x="39624" y="158497"/>
                </a:lnTo>
                <a:lnTo>
                  <a:pt x="48769" y="166116"/>
                </a:lnTo>
                <a:lnTo>
                  <a:pt x="59437" y="169164"/>
                </a:lnTo>
                <a:lnTo>
                  <a:pt x="71629" y="169164"/>
                </a:lnTo>
                <a:lnTo>
                  <a:pt x="77724" y="166116"/>
                </a:lnTo>
                <a:lnTo>
                  <a:pt x="88393" y="156973"/>
                </a:lnTo>
                <a:lnTo>
                  <a:pt x="102109" y="144781"/>
                </a:lnTo>
                <a:lnTo>
                  <a:pt x="115824" y="131064"/>
                </a:lnTo>
                <a:lnTo>
                  <a:pt x="129541" y="115824"/>
                </a:lnTo>
                <a:lnTo>
                  <a:pt x="140209" y="100585"/>
                </a:lnTo>
                <a:lnTo>
                  <a:pt x="150876" y="86869"/>
                </a:lnTo>
                <a:lnTo>
                  <a:pt x="155449" y="77724"/>
                </a:lnTo>
                <a:lnTo>
                  <a:pt x="155449" y="85345"/>
                </a:lnTo>
                <a:lnTo>
                  <a:pt x="152400" y="94488"/>
                </a:lnTo>
                <a:lnTo>
                  <a:pt x="147829" y="102109"/>
                </a:lnTo>
                <a:lnTo>
                  <a:pt x="143257" y="111252"/>
                </a:lnTo>
                <a:lnTo>
                  <a:pt x="137161" y="120397"/>
                </a:lnTo>
                <a:lnTo>
                  <a:pt x="132588" y="128016"/>
                </a:lnTo>
                <a:lnTo>
                  <a:pt x="128017" y="134112"/>
                </a:lnTo>
                <a:lnTo>
                  <a:pt x="126493" y="140209"/>
                </a:lnTo>
                <a:lnTo>
                  <a:pt x="123445" y="147828"/>
                </a:lnTo>
                <a:lnTo>
                  <a:pt x="120397" y="150876"/>
                </a:lnTo>
                <a:lnTo>
                  <a:pt x="121921" y="152400"/>
                </a:lnTo>
                <a:lnTo>
                  <a:pt x="126493" y="153924"/>
                </a:lnTo>
                <a:lnTo>
                  <a:pt x="138685" y="153924"/>
                </a:lnTo>
                <a:lnTo>
                  <a:pt x="163069" y="147828"/>
                </a:lnTo>
                <a:lnTo>
                  <a:pt x="172212" y="141733"/>
                </a:lnTo>
                <a:lnTo>
                  <a:pt x="182881" y="137160"/>
                </a:lnTo>
                <a:lnTo>
                  <a:pt x="190500" y="129540"/>
                </a:lnTo>
                <a:lnTo>
                  <a:pt x="198121" y="123445"/>
                </a:lnTo>
                <a:lnTo>
                  <a:pt x="205741" y="115824"/>
                </a:lnTo>
                <a:lnTo>
                  <a:pt x="211837" y="108204"/>
                </a:lnTo>
                <a:lnTo>
                  <a:pt x="217933" y="102109"/>
                </a:lnTo>
                <a:lnTo>
                  <a:pt x="227076" y="89916"/>
                </a:lnTo>
                <a:lnTo>
                  <a:pt x="230124" y="85345"/>
                </a:lnTo>
                <a:lnTo>
                  <a:pt x="233173" y="82297"/>
                </a:lnTo>
                <a:lnTo>
                  <a:pt x="234697" y="79248"/>
                </a:lnTo>
                <a:lnTo>
                  <a:pt x="236221" y="80773"/>
                </a:lnTo>
                <a:lnTo>
                  <a:pt x="237745" y="85345"/>
                </a:lnTo>
                <a:lnTo>
                  <a:pt x="236221" y="89916"/>
                </a:lnTo>
                <a:lnTo>
                  <a:pt x="233173" y="97536"/>
                </a:lnTo>
                <a:lnTo>
                  <a:pt x="230124" y="106681"/>
                </a:lnTo>
                <a:lnTo>
                  <a:pt x="225553" y="115824"/>
                </a:lnTo>
                <a:lnTo>
                  <a:pt x="219457" y="124969"/>
                </a:lnTo>
                <a:lnTo>
                  <a:pt x="214885" y="131064"/>
                </a:lnTo>
                <a:lnTo>
                  <a:pt x="208788" y="135636"/>
                </a:lnTo>
                <a:lnTo>
                  <a:pt x="188976" y="147828"/>
                </a:lnTo>
                <a:lnTo>
                  <a:pt x="173737" y="160021"/>
                </a:lnTo>
                <a:lnTo>
                  <a:pt x="164593" y="173736"/>
                </a:lnTo>
                <a:lnTo>
                  <a:pt x="158497" y="185928"/>
                </a:lnTo>
                <a:lnTo>
                  <a:pt x="155449" y="198121"/>
                </a:lnTo>
                <a:lnTo>
                  <a:pt x="152400" y="207264"/>
                </a:lnTo>
                <a:lnTo>
                  <a:pt x="152400" y="214885"/>
                </a:lnTo>
                <a:lnTo>
                  <a:pt x="150876" y="216409"/>
                </a:lnTo>
                <a:lnTo>
                  <a:pt x="153924" y="217933"/>
                </a:lnTo>
                <a:lnTo>
                  <a:pt x="163069" y="220981"/>
                </a:lnTo>
                <a:lnTo>
                  <a:pt x="175261" y="224028"/>
                </a:lnTo>
                <a:lnTo>
                  <a:pt x="179833" y="225552"/>
                </a:lnTo>
                <a:lnTo>
                  <a:pt x="184405" y="225552"/>
                </a:lnTo>
                <a:lnTo>
                  <a:pt x="190500" y="222504"/>
                </a:lnTo>
                <a:lnTo>
                  <a:pt x="193549" y="222504"/>
                </a:lnTo>
                <a:lnTo>
                  <a:pt x="196597" y="220981"/>
                </a:lnTo>
                <a:lnTo>
                  <a:pt x="202693" y="220981"/>
                </a:lnTo>
                <a:lnTo>
                  <a:pt x="208788" y="224028"/>
                </a:lnTo>
                <a:lnTo>
                  <a:pt x="210312" y="227076"/>
                </a:lnTo>
                <a:lnTo>
                  <a:pt x="214885" y="230124"/>
                </a:lnTo>
                <a:lnTo>
                  <a:pt x="219457" y="230124"/>
                </a:lnTo>
                <a:lnTo>
                  <a:pt x="220981" y="227076"/>
                </a:lnTo>
                <a:lnTo>
                  <a:pt x="220981" y="214885"/>
                </a:lnTo>
                <a:lnTo>
                  <a:pt x="222505" y="211836"/>
                </a:lnTo>
                <a:lnTo>
                  <a:pt x="224029" y="210312"/>
                </a:lnTo>
                <a:lnTo>
                  <a:pt x="227076" y="208788"/>
                </a:lnTo>
                <a:lnTo>
                  <a:pt x="228600" y="210312"/>
                </a:lnTo>
                <a:lnTo>
                  <a:pt x="231649" y="214885"/>
                </a:lnTo>
                <a:lnTo>
                  <a:pt x="236221" y="220981"/>
                </a:lnTo>
                <a:lnTo>
                  <a:pt x="245364" y="236221"/>
                </a:lnTo>
                <a:lnTo>
                  <a:pt x="257557" y="245364"/>
                </a:lnTo>
                <a:lnTo>
                  <a:pt x="263653" y="248412"/>
                </a:lnTo>
                <a:lnTo>
                  <a:pt x="268224" y="251460"/>
                </a:lnTo>
                <a:lnTo>
                  <a:pt x="272797" y="252985"/>
                </a:lnTo>
                <a:lnTo>
                  <a:pt x="275845" y="254509"/>
                </a:lnTo>
                <a:lnTo>
                  <a:pt x="281941" y="259081"/>
                </a:lnTo>
                <a:lnTo>
                  <a:pt x="286512" y="263652"/>
                </a:lnTo>
                <a:lnTo>
                  <a:pt x="292609" y="266700"/>
                </a:lnTo>
                <a:lnTo>
                  <a:pt x="298705" y="268224"/>
                </a:lnTo>
                <a:lnTo>
                  <a:pt x="303276" y="271273"/>
                </a:lnTo>
                <a:lnTo>
                  <a:pt x="307849" y="272797"/>
                </a:lnTo>
                <a:lnTo>
                  <a:pt x="316993" y="272797"/>
                </a:lnTo>
                <a:lnTo>
                  <a:pt x="321564" y="274321"/>
                </a:lnTo>
                <a:lnTo>
                  <a:pt x="324612" y="272797"/>
                </a:lnTo>
                <a:lnTo>
                  <a:pt x="329185" y="272797"/>
                </a:lnTo>
                <a:lnTo>
                  <a:pt x="332233" y="271273"/>
                </a:lnTo>
                <a:lnTo>
                  <a:pt x="341376" y="271273"/>
                </a:lnTo>
                <a:lnTo>
                  <a:pt x="344424" y="269748"/>
                </a:lnTo>
                <a:lnTo>
                  <a:pt x="361188" y="269748"/>
                </a:lnTo>
                <a:lnTo>
                  <a:pt x="362712" y="268224"/>
                </a:lnTo>
                <a:lnTo>
                  <a:pt x="368809" y="263652"/>
                </a:lnTo>
                <a:lnTo>
                  <a:pt x="377953" y="257557"/>
                </a:lnTo>
                <a:lnTo>
                  <a:pt x="394717" y="246888"/>
                </a:lnTo>
                <a:lnTo>
                  <a:pt x="423673" y="228600"/>
                </a:lnTo>
                <a:lnTo>
                  <a:pt x="445009" y="205740"/>
                </a:lnTo>
                <a:lnTo>
                  <a:pt x="460249" y="182881"/>
                </a:lnTo>
                <a:lnTo>
                  <a:pt x="472441" y="160021"/>
                </a:lnTo>
                <a:lnTo>
                  <a:pt x="481585" y="138685"/>
                </a:lnTo>
                <a:lnTo>
                  <a:pt x="486157" y="120397"/>
                </a:lnTo>
                <a:lnTo>
                  <a:pt x="489205" y="106681"/>
                </a:lnTo>
                <a:lnTo>
                  <a:pt x="490729" y="97536"/>
                </a:lnTo>
                <a:lnTo>
                  <a:pt x="487681" y="120397"/>
                </a:lnTo>
                <a:lnTo>
                  <a:pt x="483109" y="141733"/>
                </a:lnTo>
                <a:lnTo>
                  <a:pt x="477012" y="163069"/>
                </a:lnTo>
                <a:lnTo>
                  <a:pt x="469393" y="182881"/>
                </a:lnTo>
                <a:lnTo>
                  <a:pt x="461773" y="201169"/>
                </a:lnTo>
                <a:lnTo>
                  <a:pt x="454153" y="216409"/>
                </a:lnTo>
                <a:lnTo>
                  <a:pt x="446533" y="228600"/>
                </a:lnTo>
                <a:lnTo>
                  <a:pt x="440437" y="237745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4" name="object 794"/>
          <p:cNvSpPr/>
          <p:nvPr/>
        </p:nvSpPr>
        <p:spPr>
          <a:xfrm>
            <a:off x="8416049" y="6393701"/>
            <a:ext cx="233172" cy="472439"/>
          </a:xfrm>
          <a:custGeom>
            <a:avLst/>
            <a:gdLst/>
            <a:ahLst/>
            <a:cxnLst/>
            <a:rect l="l" t="t" r="r" b="b"/>
            <a:pathLst>
              <a:path w="233172" h="472439">
                <a:moveTo>
                  <a:pt x="231648" y="458723"/>
                </a:moveTo>
                <a:lnTo>
                  <a:pt x="230124" y="455675"/>
                </a:lnTo>
                <a:lnTo>
                  <a:pt x="228600" y="454151"/>
                </a:lnTo>
                <a:lnTo>
                  <a:pt x="225551" y="452627"/>
                </a:lnTo>
                <a:lnTo>
                  <a:pt x="219456" y="446532"/>
                </a:lnTo>
                <a:lnTo>
                  <a:pt x="216408" y="445008"/>
                </a:lnTo>
                <a:lnTo>
                  <a:pt x="214884" y="443484"/>
                </a:lnTo>
                <a:lnTo>
                  <a:pt x="213360" y="441960"/>
                </a:lnTo>
                <a:lnTo>
                  <a:pt x="213360" y="440435"/>
                </a:lnTo>
                <a:lnTo>
                  <a:pt x="208787" y="431291"/>
                </a:lnTo>
                <a:lnTo>
                  <a:pt x="204216" y="425196"/>
                </a:lnTo>
                <a:lnTo>
                  <a:pt x="201168" y="417575"/>
                </a:lnTo>
                <a:lnTo>
                  <a:pt x="196596" y="409956"/>
                </a:lnTo>
                <a:lnTo>
                  <a:pt x="192024" y="400811"/>
                </a:lnTo>
                <a:lnTo>
                  <a:pt x="190500" y="391668"/>
                </a:lnTo>
                <a:lnTo>
                  <a:pt x="188975" y="388620"/>
                </a:lnTo>
                <a:lnTo>
                  <a:pt x="188975" y="385572"/>
                </a:lnTo>
                <a:lnTo>
                  <a:pt x="185927" y="379475"/>
                </a:lnTo>
                <a:lnTo>
                  <a:pt x="185927" y="377951"/>
                </a:lnTo>
                <a:lnTo>
                  <a:pt x="188975" y="374903"/>
                </a:lnTo>
                <a:lnTo>
                  <a:pt x="193548" y="374903"/>
                </a:lnTo>
                <a:lnTo>
                  <a:pt x="201168" y="370332"/>
                </a:lnTo>
                <a:lnTo>
                  <a:pt x="205739" y="359663"/>
                </a:lnTo>
                <a:lnTo>
                  <a:pt x="205739" y="348996"/>
                </a:lnTo>
                <a:lnTo>
                  <a:pt x="202692" y="345948"/>
                </a:lnTo>
                <a:lnTo>
                  <a:pt x="198120" y="345948"/>
                </a:lnTo>
                <a:lnTo>
                  <a:pt x="192024" y="348996"/>
                </a:lnTo>
                <a:lnTo>
                  <a:pt x="184404" y="348996"/>
                </a:lnTo>
                <a:lnTo>
                  <a:pt x="178308" y="345948"/>
                </a:lnTo>
                <a:lnTo>
                  <a:pt x="175260" y="342899"/>
                </a:lnTo>
                <a:lnTo>
                  <a:pt x="172212" y="336803"/>
                </a:lnTo>
                <a:lnTo>
                  <a:pt x="170687" y="326135"/>
                </a:lnTo>
                <a:lnTo>
                  <a:pt x="169163" y="313944"/>
                </a:lnTo>
                <a:lnTo>
                  <a:pt x="167639" y="301751"/>
                </a:lnTo>
                <a:lnTo>
                  <a:pt x="167639" y="289560"/>
                </a:lnTo>
                <a:lnTo>
                  <a:pt x="169163" y="277368"/>
                </a:lnTo>
                <a:lnTo>
                  <a:pt x="169163" y="268223"/>
                </a:lnTo>
                <a:lnTo>
                  <a:pt x="170687" y="262127"/>
                </a:lnTo>
                <a:lnTo>
                  <a:pt x="173736" y="256032"/>
                </a:lnTo>
                <a:lnTo>
                  <a:pt x="173736" y="242315"/>
                </a:lnTo>
                <a:lnTo>
                  <a:pt x="172212" y="236220"/>
                </a:lnTo>
                <a:lnTo>
                  <a:pt x="169163" y="231648"/>
                </a:lnTo>
                <a:lnTo>
                  <a:pt x="164592" y="227075"/>
                </a:lnTo>
                <a:lnTo>
                  <a:pt x="158496" y="217932"/>
                </a:lnTo>
                <a:lnTo>
                  <a:pt x="156972" y="214884"/>
                </a:lnTo>
                <a:lnTo>
                  <a:pt x="156972" y="210311"/>
                </a:lnTo>
                <a:lnTo>
                  <a:pt x="155448" y="204215"/>
                </a:lnTo>
                <a:lnTo>
                  <a:pt x="153924" y="198120"/>
                </a:lnTo>
                <a:lnTo>
                  <a:pt x="152400" y="192023"/>
                </a:lnTo>
                <a:lnTo>
                  <a:pt x="150875" y="184403"/>
                </a:lnTo>
                <a:lnTo>
                  <a:pt x="147827" y="175260"/>
                </a:lnTo>
                <a:lnTo>
                  <a:pt x="144780" y="164591"/>
                </a:lnTo>
                <a:lnTo>
                  <a:pt x="140208" y="155448"/>
                </a:lnTo>
                <a:lnTo>
                  <a:pt x="137160" y="144779"/>
                </a:lnTo>
                <a:lnTo>
                  <a:pt x="126492" y="123444"/>
                </a:lnTo>
                <a:lnTo>
                  <a:pt x="121920" y="112775"/>
                </a:lnTo>
                <a:lnTo>
                  <a:pt x="117348" y="99059"/>
                </a:lnTo>
                <a:lnTo>
                  <a:pt x="111251" y="88391"/>
                </a:lnTo>
                <a:lnTo>
                  <a:pt x="106680" y="77724"/>
                </a:lnTo>
                <a:lnTo>
                  <a:pt x="100584" y="68579"/>
                </a:lnTo>
                <a:lnTo>
                  <a:pt x="96012" y="60959"/>
                </a:lnTo>
                <a:lnTo>
                  <a:pt x="89916" y="56388"/>
                </a:lnTo>
                <a:lnTo>
                  <a:pt x="83820" y="50291"/>
                </a:lnTo>
                <a:lnTo>
                  <a:pt x="79248" y="47244"/>
                </a:lnTo>
                <a:lnTo>
                  <a:pt x="76200" y="44195"/>
                </a:lnTo>
                <a:lnTo>
                  <a:pt x="70104" y="36576"/>
                </a:lnTo>
                <a:lnTo>
                  <a:pt x="70104" y="22859"/>
                </a:lnTo>
                <a:lnTo>
                  <a:pt x="71627" y="16763"/>
                </a:lnTo>
                <a:lnTo>
                  <a:pt x="71627" y="12191"/>
                </a:lnTo>
                <a:lnTo>
                  <a:pt x="68580" y="6095"/>
                </a:lnTo>
                <a:lnTo>
                  <a:pt x="64008" y="1524"/>
                </a:lnTo>
                <a:lnTo>
                  <a:pt x="65532" y="12191"/>
                </a:lnTo>
                <a:lnTo>
                  <a:pt x="64008" y="21335"/>
                </a:lnTo>
                <a:lnTo>
                  <a:pt x="60960" y="28956"/>
                </a:lnTo>
                <a:lnTo>
                  <a:pt x="54863" y="35051"/>
                </a:lnTo>
                <a:lnTo>
                  <a:pt x="53339" y="32003"/>
                </a:lnTo>
                <a:lnTo>
                  <a:pt x="53339" y="25907"/>
                </a:lnTo>
                <a:lnTo>
                  <a:pt x="54863" y="16763"/>
                </a:lnTo>
                <a:lnTo>
                  <a:pt x="56387" y="10668"/>
                </a:lnTo>
                <a:lnTo>
                  <a:pt x="56387" y="6095"/>
                </a:lnTo>
                <a:lnTo>
                  <a:pt x="53339" y="1524"/>
                </a:lnTo>
                <a:lnTo>
                  <a:pt x="51816" y="0"/>
                </a:lnTo>
                <a:lnTo>
                  <a:pt x="51816" y="7619"/>
                </a:lnTo>
                <a:lnTo>
                  <a:pt x="48768" y="18288"/>
                </a:lnTo>
                <a:lnTo>
                  <a:pt x="44196" y="25907"/>
                </a:lnTo>
                <a:lnTo>
                  <a:pt x="39624" y="30479"/>
                </a:lnTo>
                <a:lnTo>
                  <a:pt x="32004" y="32003"/>
                </a:lnTo>
                <a:lnTo>
                  <a:pt x="25908" y="30479"/>
                </a:lnTo>
                <a:lnTo>
                  <a:pt x="19812" y="27432"/>
                </a:lnTo>
                <a:lnTo>
                  <a:pt x="15239" y="25907"/>
                </a:lnTo>
                <a:lnTo>
                  <a:pt x="10668" y="21335"/>
                </a:lnTo>
                <a:lnTo>
                  <a:pt x="6096" y="18288"/>
                </a:lnTo>
                <a:lnTo>
                  <a:pt x="3048" y="13715"/>
                </a:lnTo>
                <a:lnTo>
                  <a:pt x="0" y="10668"/>
                </a:lnTo>
                <a:lnTo>
                  <a:pt x="1524" y="16763"/>
                </a:lnTo>
                <a:lnTo>
                  <a:pt x="3048" y="19812"/>
                </a:lnTo>
                <a:lnTo>
                  <a:pt x="4572" y="24383"/>
                </a:lnTo>
                <a:lnTo>
                  <a:pt x="6096" y="27432"/>
                </a:lnTo>
                <a:lnTo>
                  <a:pt x="10668" y="30479"/>
                </a:lnTo>
                <a:lnTo>
                  <a:pt x="19812" y="33527"/>
                </a:lnTo>
                <a:lnTo>
                  <a:pt x="27432" y="36576"/>
                </a:lnTo>
                <a:lnTo>
                  <a:pt x="32004" y="36576"/>
                </a:lnTo>
                <a:lnTo>
                  <a:pt x="36575" y="38100"/>
                </a:lnTo>
                <a:lnTo>
                  <a:pt x="39624" y="38100"/>
                </a:lnTo>
                <a:lnTo>
                  <a:pt x="45720" y="39624"/>
                </a:lnTo>
                <a:lnTo>
                  <a:pt x="54863" y="42671"/>
                </a:lnTo>
                <a:lnTo>
                  <a:pt x="59436" y="45719"/>
                </a:lnTo>
                <a:lnTo>
                  <a:pt x="65532" y="48768"/>
                </a:lnTo>
                <a:lnTo>
                  <a:pt x="70104" y="53339"/>
                </a:lnTo>
                <a:lnTo>
                  <a:pt x="76200" y="57912"/>
                </a:lnTo>
                <a:lnTo>
                  <a:pt x="86868" y="68579"/>
                </a:lnTo>
                <a:lnTo>
                  <a:pt x="96012" y="83819"/>
                </a:lnTo>
                <a:lnTo>
                  <a:pt x="102108" y="92963"/>
                </a:lnTo>
                <a:lnTo>
                  <a:pt x="111251" y="114299"/>
                </a:lnTo>
                <a:lnTo>
                  <a:pt x="114300" y="123444"/>
                </a:lnTo>
                <a:lnTo>
                  <a:pt x="118872" y="134111"/>
                </a:lnTo>
                <a:lnTo>
                  <a:pt x="123444" y="143256"/>
                </a:lnTo>
                <a:lnTo>
                  <a:pt x="126492" y="152399"/>
                </a:lnTo>
                <a:lnTo>
                  <a:pt x="132587" y="170687"/>
                </a:lnTo>
                <a:lnTo>
                  <a:pt x="141732" y="202691"/>
                </a:lnTo>
                <a:lnTo>
                  <a:pt x="143256" y="213360"/>
                </a:lnTo>
                <a:lnTo>
                  <a:pt x="146304" y="225551"/>
                </a:lnTo>
                <a:lnTo>
                  <a:pt x="149351" y="239268"/>
                </a:lnTo>
                <a:lnTo>
                  <a:pt x="150875" y="252984"/>
                </a:lnTo>
                <a:lnTo>
                  <a:pt x="152400" y="268223"/>
                </a:lnTo>
                <a:lnTo>
                  <a:pt x="153924" y="284987"/>
                </a:lnTo>
                <a:lnTo>
                  <a:pt x="158496" y="313944"/>
                </a:lnTo>
                <a:lnTo>
                  <a:pt x="161544" y="336803"/>
                </a:lnTo>
                <a:lnTo>
                  <a:pt x="164592" y="352044"/>
                </a:lnTo>
                <a:lnTo>
                  <a:pt x="167639" y="364235"/>
                </a:lnTo>
                <a:lnTo>
                  <a:pt x="173736" y="379475"/>
                </a:lnTo>
                <a:lnTo>
                  <a:pt x="176784" y="384048"/>
                </a:lnTo>
                <a:lnTo>
                  <a:pt x="179832" y="390144"/>
                </a:lnTo>
                <a:lnTo>
                  <a:pt x="179832" y="393191"/>
                </a:lnTo>
                <a:lnTo>
                  <a:pt x="182880" y="397763"/>
                </a:lnTo>
                <a:lnTo>
                  <a:pt x="184404" y="403860"/>
                </a:lnTo>
                <a:lnTo>
                  <a:pt x="185927" y="409956"/>
                </a:lnTo>
                <a:lnTo>
                  <a:pt x="188975" y="417575"/>
                </a:lnTo>
                <a:lnTo>
                  <a:pt x="190500" y="425196"/>
                </a:lnTo>
                <a:lnTo>
                  <a:pt x="193548" y="432815"/>
                </a:lnTo>
                <a:lnTo>
                  <a:pt x="196596" y="441960"/>
                </a:lnTo>
                <a:lnTo>
                  <a:pt x="201168" y="449579"/>
                </a:lnTo>
                <a:lnTo>
                  <a:pt x="204216" y="455675"/>
                </a:lnTo>
                <a:lnTo>
                  <a:pt x="208787" y="461772"/>
                </a:lnTo>
                <a:lnTo>
                  <a:pt x="211836" y="466344"/>
                </a:lnTo>
                <a:lnTo>
                  <a:pt x="216408" y="470915"/>
                </a:lnTo>
                <a:lnTo>
                  <a:pt x="222504" y="472439"/>
                </a:lnTo>
                <a:lnTo>
                  <a:pt x="227075" y="472439"/>
                </a:lnTo>
                <a:lnTo>
                  <a:pt x="231648" y="470915"/>
                </a:lnTo>
                <a:lnTo>
                  <a:pt x="233172" y="469391"/>
                </a:lnTo>
                <a:lnTo>
                  <a:pt x="231648" y="464820"/>
                </a:lnTo>
                <a:lnTo>
                  <a:pt x="231648" y="458723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5" name="object 795"/>
          <p:cNvSpPr/>
          <p:nvPr/>
        </p:nvSpPr>
        <p:spPr>
          <a:xfrm>
            <a:off x="8704085" y="6989585"/>
            <a:ext cx="67056" cy="117348"/>
          </a:xfrm>
          <a:custGeom>
            <a:avLst/>
            <a:gdLst/>
            <a:ahLst/>
            <a:cxnLst/>
            <a:rect l="l" t="t" r="r" b="b"/>
            <a:pathLst>
              <a:path w="67056" h="117348">
                <a:moveTo>
                  <a:pt x="19812" y="3048"/>
                </a:moveTo>
                <a:lnTo>
                  <a:pt x="24384" y="0"/>
                </a:lnTo>
                <a:lnTo>
                  <a:pt x="32003" y="0"/>
                </a:lnTo>
                <a:lnTo>
                  <a:pt x="35051" y="1524"/>
                </a:lnTo>
                <a:lnTo>
                  <a:pt x="44196" y="10667"/>
                </a:lnTo>
                <a:lnTo>
                  <a:pt x="47244" y="16764"/>
                </a:lnTo>
                <a:lnTo>
                  <a:pt x="48768" y="21336"/>
                </a:lnTo>
                <a:lnTo>
                  <a:pt x="51815" y="27431"/>
                </a:lnTo>
                <a:lnTo>
                  <a:pt x="53339" y="33527"/>
                </a:lnTo>
                <a:lnTo>
                  <a:pt x="54864" y="39624"/>
                </a:lnTo>
                <a:lnTo>
                  <a:pt x="56388" y="45719"/>
                </a:lnTo>
                <a:lnTo>
                  <a:pt x="59436" y="51815"/>
                </a:lnTo>
                <a:lnTo>
                  <a:pt x="60960" y="56388"/>
                </a:lnTo>
                <a:lnTo>
                  <a:pt x="60960" y="59436"/>
                </a:lnTo>
                <a:lnTo>
                  <a:pt x="62484" y="62484"/>
                </a:lnTo>
                <a:lnTo>
                  <a:pt x="64008" y="65531"/>
                </a:lnTo>
                <a:lnTo>
                  <a:pt x="65532" y="68579"/>
                </a:lnTo>
                <a:lnTo>
                  <a:pt x="67056" y="71627"/>
                </a:lnTo>
                <a:lnTo>
                  <a:pt x="67056" y="79248"/>
                </a:lnTo>
                <a:lnTo>
                  <a:pt x="65532" y="83819"/>
                </a:lnTo>
                <a:lnTo>
                  <a:pt x="62484" y="86867"/>
                </a:lnTo>
                <a:lnTo>
                  <a:pt x="59436" y="91439"/>
                </a:lnTo>
                <a:lnTo>
                  <a:pt x="53339" y="97536"/>
                </a:lnTo>
                <a:lnTo>
                  <a:pt x="50291" y="102107"/>
                </a:lnTo>
                <a:lnTo>
                  <a:pt x="45720" y="105155"/>
                </a:lnTo>
                <a:lnTo>
                  <a:pt x="42672" y="106679"/>
                </a:lnTo>
                <a:lnTo>
                  <a:pt x="38100" y="109727"/>
                </a:lnTo>
                <a:lnTo>
                  <a:pt x="32003" y="112776"/>
                </a:lnTo>
                <a:lnTo>
                  <a:pt x="27432" y="117348"/>
                </a:lnTo>
                <a:lnTo>
                  <a:pt x="21336" y="117348"/>
                </a:lnTo>
                <a:lnTo>
                  <a:pt x="19812" y="115824"/>
                </a:lnTo>
                <a:lnTo>
                  <a:pt x="19812" y="111251"/>
                </a:lnTo>
                <a:lnTo>
                  <a:pt x="16764" y="114300"/>
                </a:lnTo>
                <a:lnTo>
                  <a:pt x="15239" y="115824"/>
                </a:lnTo>
                <a:lnTo>
                  <a:pt x="10668" y="115824"/>
                </a:lnTo>
                <a:lnTo>
                  <a:pt x="7620" y="114300"/>
                </a:lnTo>
                <a:lnTo>
                  <a:pt x="7620" y="112776"/>
                </a:lnTo>
                <a:lnTo>
                  <a:pt x="6096" y="111251"/>
                </a:lnTo>
                <a:lnTo>
                  <a:pt x="7620" y="106679"/>
                </a:lnTo>
                <a:lnTo>
                  <a:pt x="4572" y="109727"/>
                </a:lnTo>
                <a:lnTo>
                  <a:pt x="1524" y="108203"/>
                </a:lnTo>
                <a:lnTo>
                  <a:pt x="1524" y="100584"/>
                </a:lnTo>
                <a:lnTo>
                  <a:pt x="0" y="99060"/>
                </a:lnTo>
                <a:lnTo>
                  <a:pt x="0" y="91439"/>
                </a:lnTo>
                <a:lnTo>
                  <a:pt x="3048" y="80772"/>
                </a:lnTo>
                <a:lnTo>
                  <a:pt x="6096" y="73151"/>
                </a:lnTo>
                <a:lnTo>
                  <a:pt x="6096" y="45719"/>
                </a:lnTo>
                <a:lnTo>
                  <a:pt x="4572" y="39624"/>
                </a:lnTo>
                <a:lnTo>
                  <a:pt x="4572" y="33527"/>
                </a:lnTo>
                <a:lnTo>
                  <a:pt x="3048" y="28955"/>
                </a:lnTo>
                <a:lnTo>
                  <a:pt x="4572" y="24384"/>
                </a:lnTo>
                <a:lnTo>
                  <a:pt x="6096" y="18288"/>
                </a:lnTo>
                <a:lnTo>
                  <a:pt x="9144" y="13715"/>
                </a:lnTo>
                <a:lnTo>
                  <a:pt x="13715" y="7619"/>
                </a:lnTo>
                <a:lnTo>
                  <a:pt x="19812" y="3048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6" name="object 796"/>
          <p:cNvSpPr/>
          <p:nvPr/>
        </p:nvSpPr>
        <p:spPr>
          <a:xfrm>
            <a:off x="8722373" y="7004824"/>
            <a:ext cx="48768" cy="70104"/>
          </a:xfrm>
          <a:custGeom>
            <a:avLst/>
            <a:gdLst/>
            <a:ahLst/>
            <a:cxnLst/>
            <a:rect l="l" t="t" r="r" b="b"/>
            <a:pathLst>
              <a:path w="48768" h="70104">
                <a:moveTo>
                  <a:pt x="30480" y="0"/>
                </a:moveTo>
                <a:lnTo>
                  <a:pt x="32003" y="4573"/>
                </a:lnTo>
                <a:lnTo>
                  <a:pt x="33527" y="10668"/>
                </a:lnTo>
                <a:lnTo>
                  <a:pt x="36576" y="16764"/>
                </a:lnTo>
                <a:lnTo>
                  <a:pt x="38100" y="22861"/>
                </a:lnTo>
                <a:lnTo>
                  <a:pt x="39624" y="28956"/>
                </a:lnTo>
                <a:lnTo>
                  <a:pt x="41148" y="35052"/>
                </a:lnTo>
                <a:lnTo>
                  <a:pt x="42672" y="39625"/>
                </a:lnTo>
                <a:lnTo>
                  <a:pt x="45720" y="45721"/>
                </a:lnTo>
                <a:lnTo>
                  <a:pt x="47244" y="48768"/>
                </a:lnTo>
                <a:lnTo>
                  <a:pt x="47244" y="51816"/>
                </a:lnTo>
                <a:lnTo>
                  <a:pt x="48768" y="54864"/>
                </a:lnTo>
                <a:lnTo>
                  <a:pt x="48768" y="62485"/>
                </a:lnTo>
                <a:lnTo>
                  <a:pt x="47244" y="67056"/>
                </a:lnTo>
                <a:lnTo>
                  <a:pt x="45720" y="70104"/>
                </a:lnTo>
                <a:lnTo>
                  <a:pt x="45720" y="65533"/>
                </a:lnTo>
                <a:lnTo>
                  <a:pt x="44196" y="62485"/>
                </a:lnTo>
                <a:lnTo>
                  <a:pt x="42672" y="57912"/>
                </a:lnTo>
                <a:lnTo>
                  <a:pt x="41148" y="54864"/>
                </a:lnTo>
                <a:lnTo>
                  <a:pt x="39624" y="53340"/>
                </a:lnTo>
                <a:lnTo>
                  <a:pt x="39624" y="51816"/>
                </a:lnTo>
                <a:lnTo>
                  <a:pt x="38100" y="51816"/>
                </a:lnTo>
                <a:lnTo>
                  <a:pt x="36576" y="50292"/>
                </a:lnTo>
                <a:lnTo>
                  <a:pt x="33527" y="50292"/>
                </a:lnTo>
                <a:lnTo>
                  <a:pt x="30480" y="51816"/>
                </a:lnTo>
                <a:lnTo>
                  <a:pt x="27432" y="54864"/>
                </a:lnTo>
                <a:lnTo>
                  <a:pt x="30480" y="50292"/>
                </a:lnTo>
                <a:lnTo>
                  <a:pt x="32003" y="45721"/>
                </a:lnTo>
                <a:lnTo>
                  <a:pt x="35051" y="36576"/>
                </a:lnTo>
                <a:lnTo>
                  <a:pt x="33527" y="39625"/>
                </a:lnTo>
                <a:lnTo>
                  <a:pt x="30480" y="41149"/>
                </a:lnTo>
                <a:lnTo>
                  <a:pt x="28956" y="44197"/>
                </a:lnTo>
                <a:lnTo>
                  <a:pt x="25908" y="47245"/>
                </a:lnTo>
                <a:lnTo>
                  <a:pt x="22860" y="48768"/>
                </a:lnTo>
                <a:lnTo>
                  <a:pt x="18288" y="51816"/>
                </a:lnTo>
                <a:lnTo>
                  <a:pt x="15239" y="53340"/>
                </a:lnTo>
                <a:lnTo>
                  <a:pt x="12192" y="53340"/>
                </a:lnTo>
                <a:lnTo>
                  <a:pt x="15239" y="48768"/>
                </a:lnTo>
                <a:lnTo>
                  <a:pt x="21336" y="42673"/>
                </a:lnTo>
                <a:lnTo>
                  <a:pt x="25908" y="35052"/>
                </a:lnTo>
                <a:lnTo>
                  <a:pt x="28956" y="27433"/>
                </a:lnTo>
                <a:lnTo>
                  <a:pt x="30480" y="24385"/>
                </a:lnTo>
                <a:lnTo>
                  <a:pt x="28956" y="22861"/>
                </a:lnTo>
                <a:lnTo>
                  <a:pt x="25908" y="25909"/>
                </a:lnTo>
                <a:lnTo>
                  <a:pt x="22860" y="30480"/>
                </a:lnTo>
                <a:lnTo>
                  <a:pt x="18288" y="35052"/>
                </a:lnTo>
                <a:lnTo>
                  <a:pt x="9144" y="39625"/>
                </a:lnTo>
                <a:lnTo>
                  <a:pt x="3048" y="39625"/>
                </a:lnTo>
                <a:lnTo>
                  <a:pt x="0" y="38100"/>
                </a:lnTo>
                <a:lnTo>
                  <a:pt x="3048" y="36576"/>
                </a:lnTo>
                <a:lnTo>
                  <a:pt x="7620" y="33528"/>
                </a:lnTo>
                <a:lnTo>
                  <a:pt x="13715" y="30480"/>
                </a:lnTo>
                <a:lnTo>
                  <a:pt x="24384" y="19812"/>
                </a:lnTo>
                <a:lnTo>
                  <a:pt x="28956" y="13716"/>
                </a:lnTo>
                <a:lnTo>
                  <a:pt x="30480" y="6097"/>
                </a:lnTo>
                <a:lnTo>
                  <a:pt x="3048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7" name="object 797"/>
          <p:cNvSpPr/>
          <p:nvPr/>
        </p:nvSpPr>
        <p:spPr>
          <a:xfrm>
            <a:off x="8723897" y="7082549"/>
            <a:ext cx="18288" cy="25908"/>
          </a:xfrm>
          <a:custGeom>
            <a:avLst/>
            <a:gdLst/>
            <a:ahLst/>
            <a:cxnLst/>
            <a:rect l="l" t="t" r="r" b="b"/>
            <a:pathLst>
              <a:path w="18288" h="25908">
                <a:moveTo>
                  <a:pt x="1524" y="18287"/>
                </a:moveTo>
                <a:lnTo>
                  <a:pt x="0" y="21336"/>
                </a:lnTo>
                <a:lnTo>
                  <a:pt x="1524" y="24384"/>
                </a:lnTo>
                <a:lnTo>
                  <a:pt x="3048" y="24384"/>
                </a:lnTo>
                <a:lnTo>
                  <a:pt x="6096" y="25908"/>
                </a:lnTo>
                <a:lnTo>
                  <a:pt x="7620" y="24384"/>
                </a:lnTo>
                <a:lnTo>
                  <a:pt x="13715" y="21336"/>
                </a:lnTo>
                <a:lnTo>
                  <a:pt x="18288" y="12191"/>
                </a:lnTo>
                <a:lnTo>
                  <a:pt x="18288" y="6096"/>
                </a:lnTo>
                <a:lnTo>
                  <a:pt x="15239" y="1524"/>
                </a:lnTo>
                <a:lnTo>
                  <a:pt x="12191" y="0"/>
                </a:lnTo>
                <a:lnTo>
                  <a:pt x="9144" y="0"/>
                </a:lnTo>
                <a:lnTo>
                  <a:pt x="6096" y="4572"/>
                </a:lnTo>
                <a:lnTo>
                  <a:pt x="4572" y="12191"/>
                </a:lnTo>
                <a:lnTo>
                  <a:pt x="1524" y="18287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8" name="object 798"/>
          <p:cNvSpPr/>
          <p:nvPr/>
        </p:nvSpPr>
        <p:spPr>
          <a:xfrm>
            <a:off x="8707133" y="7074928"/>
            <a:ext cx="12191" cy="24384"/>
          </a:xfrm>
          <a:custGeom>
            <a:avLst/>
            <a:gdLst/>
            <a:ahLst/>
            <a:cxnLst/>
            <a:rect l="l" t="t" r="r" b="b"/>
            <a:pathLst>
              <a:path w="12191" h="24384">
                <a:moveTo>
                  <a:pt x="1524" y="15241"/>
                </a:moveTo>
                <a:lnTo>
                  <a:pt x="0" y="19812"/>
                </a:lnTo>
                <a:lnTo>
                  <a:pt x="0" y="22860"/>
                </a:lnTo>
                <a:lnTo>
                  <a:pt x="3048" y="24384"/>
                </a:lnTo>
                <a:lnTo>
                  <a:pt x="6096" y="21336"/>
                </a:lnTo>
                <a:lnTo>
                  <a:pt x="9143" y="15241"/>
                </a:lnTo>
                <a:lnTo>
                  <a:pt x="10667" y="9145"/>
                </a:lnTo>
                <a:lnTo>
                  <a:pt x="12191" y="3048"/>
                </a:lnTo>
                <a:lnTo>
                  <a:pt x="10667" y="0"/>
                </a:lnTo>
                <a:lnTo>
                  <a:pt x="7620" y="1524"/>
                </a:lnTo>
                <a:lnTo>
                  <a:pt x="4572" y="4572"/>
                </a:lnTo>
                <a:lnTo>
                  <a:pt x="1524" y="10669"/>
                </a:lnTo>
                <a:lnTo>
                  <a:pt x="1524" y="15241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9" name="object 799"/>
          <p:cNvSpPr/>
          <p:nvPr/>
        </p:nvSpPr>
        <p:spPr>
          <a:xfrm>
            <a:off x="8711705" y="7082549"/>
            <a:ext cx="15240" cy="22860"/>
          </a:xfrm>
          <a:custGeom>
            <a:avLst/>
            <a:gdLst/>
            <a:ahLst/>
            <a:cxnLst/>
            <a:rect l="l" t="t" r="r" b="b"/>
            <a:pathLst>
              <a:path w="15240" h="22860">
                <a:moveTo>
                  <a:pt x="1524" y="13715"/>
                </a:moveTo>
                <a:lnTo>
                  <a:pt x="0" y="16763"/>
                </a:lnTo>
                <a:lnTo>
                  <a:pt x="0" y="19812"/>
                </a:lnTo>
                <a:lnTo>
                  <a:pt x="1524" y="21336"/>
                </a:lnTo>
                <a:lnTo>
                  <a:pt x="3048" y="22860"/>
                </a:lnTo>
                <a:lnTo>
                  <a:pt x="7619" y="22860"/>
                </a:lnTo>
                <a:lnTo>
                  <a:pt x="10668" y="21336"/>
                </a:lnTo>
                <a:lnTo>
                  <a:pt x="13716" y="18287"/>
                </a:lnTo>
                <a:lnTo>
                  <a:pt x="15240" y="9143"/>
                </a:lnTo>
                <a:lnTo>
                  <a:pt x="15240" y="1524"/>
                </a:lnTo>
                <a:lnTo>
                  <a:pt x="10668" y="0"/>
                </a:lnTo>
                <a:lnTo>
                  <a:pt x="1524" y="13715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0" name="object 800"/>
          <p:cNvSpPr/>
          <p:nvPr/>
        </p:nvSpPr>
        <p:spPr>
          <a:xfrm>
            <a:off x="8708657" y="6913385"/>
            <a:ext cx="74676" cy="115824"/>
          </a:xfrm>
          <a:custGeom>
            <a:avLst/>
            <a:gdLst/>
            <a:ahLst/>
            <a:cxnLst/>
            <a:rect l="l" t="t" r="r" b="b"/>
            <a:pathLst>
              <a:path w="74676" h="115824">
                <a:moveTo>
                  <a:pt x="54864" y="1524"/>
                </a:moveTo>
                <a:lnTo>
                  <a:pt x="64008" y="4572"/>
                </a:lnTo>
                <a:lnTo>
                  <a:pt x="68579" y="7619"/>
                </a:lnTo>
                <a:lnTo>
                  <a:pt x="71628" y="12191"/>
                </a:lnTo>
                <a:lnTo>
                  <a:pt x="74676" y="21336"/>
                </a:lnTo>
                <a:lnTo>
                  <a:pt x="74676" y="27431"/>
                </a:lnTo>
                <a:lnTo>
                  <a:pt x="73152" y="33527"/>
                </a:lnTo>
                <a:lnTo>
                  <a:pt x="60960" y="60960"/>
                </a:lnTo>
                <a:lnTo>
                  <a:pt x="54864" y="73151"/>
                </a:lnTo>
                <a:lnTo>
                  <a:pt x="50292" y="80772"/>
                </a:lnTo>
                <a:lnTo>
                  <a:pt x="48767" y="85343"/>
                </a:lnTo>
                <a:lnTo>
                  <a:pt x="47243" y="91439"/>
                </a:lnTo>
                <a:lnTo>
                  <a:pt x="44196" y="97536"/>
                </a:lnTo>
                <a:lnTo>
                  <a:pt x="39624" y="103631"/>
                </a:lnTo>
                <a:lnTo>
                  <a:pt x="36576" y="108203"/>
                </a:lnTo>
                <a:lnTo>
                  <a:pt x="30479" y="112776"/>
                </a:lnTo>
                <a:lnTo>
                  <a:pt x="22860" y="115824"/>
                </a:lnTo>
                <a:lnTo>
                  <a:pt x="15240" y="115824"/>
                </a:lnTo>
                <a:lnTo>
                  <a:pt x="3048" y="109727"/>
                </a:lnTo>
                <a:lnTo>
                  <a:pt x="1524" y="106679"/>
                </a:lnTo>
                <a:lnTo>
                  <a:pt x="0" y="102107"/>
                </a:lnTo>
                <a:lnTo>
                  <a:pt x="0" y="96012"/>
                </a:lnTo>
                <a:lnTo>
                  <a:pt x="3048" y="83819"/>
                </a:lnTo>
                <a:lnTo>
                  <a:pt x="6096" y="79248"/>
                </a:lnTo>
                <a:lnTo>
                  <a:pt x="9143" y="65531"/>
                </a:lnTo>
                <a:lnTo>
                  <a:pt x="13716" y="50291"/>
                </a:lnTo>
                <a:lnTo>
                  <a:pt x="18288" y="36576"/>
                </a:lnTo>
                <a:lnTo>
                  <a:pt x="21336" y="25907"/>
                </a:lnTo>
                <a:lnTo>
                  <a:pt x="22860" y="21336"/>
                </a:lnTo>
                <a:lnTo>
                  <a:pt x="24384" y="16764"/>
                </a:lnTo>
                <a:lnTo>
                  <a:pt x="38100" y="3048"/>
                </a:lnTo>
                <a:lnTo>
                  <a:pt x="44196" y="1524"/>
                </a:lnTo>
                <a:lnTo>
                  <a:pt x="48767" y="0"/>
                </a:lnTo>
                <a:lnTo>
                  <a:pt x="54864" y="1524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1" name="object 801"/>
          <p:cNvSpPr/>
          <p:nvPr/>
        </p:nvSpPr>
        <p:spPr>
          <a:xfrm>
            <a:off x="8725421" y="6914909"/>
            <a:ext cx="59436" cy="114300"/>
          </a:xfrm>
          <a:custGeom>
            <a:avLst/>
            <a:gdLst/>
            <a:ahLst/>
            <a:cxnLst/>
            <a:rect l="l" t="t" r="r" b="b"/>
            <a:pathLst>
              <a:path w="59436" h="114300">
                <a:moveTo>
                  <a:pt x="0" y="114300"/>
                </a:moveTo>
                <a:lnTo>
                  <a:pt x="7620" y="114300"/>
                </a:lnTo>
                <a:lnTo>
                  <a:pt x="13715" y="111252"/>
                </a:lnTo>
                <a:lnTo>
                  <a:pt x="19812" y="106679"/>
                </a:lnTo>
                <a:lnTo>
                  <a:pt x="24384" y="102107"/>
                </a:lnTo>
                <a:lnTo>
                  <a:pt x="28955" y="96012"/>
                </a:lnTo>
                <a:lnTo>
                  <a:pt x="30479" y="89915"/>
                </a:lnTo>
                <a:lnTo>
                  <a:pt x="33528" y="83819"/>
                </a:lnTo>
                <a:lnTo>
                  <a:pt x="35052" y="79248"/>
                </a:lnTo>
                <a:lnTo>
                  <a:pt x="38100" y="70103"/>
                </a:lnTo>
                <a:lnTo>
                  <a:pt x="44196" y="59436"/>
                </a:lnTo>
                <a:lnTo>
                  <a:pt x="51815" y="45719"/>
                </a:lnTo>
                <a:lnTo>
                  <a:pt x="56388" y="32003"/>
                </a:lnTo>
                <a:lnTo>
                  <a:pt x="57912" y="24383"/>
                </a:lnTo>
                <a:lnTo>
                  <a:pt x="59436" y="19812"/>
                </a:lnTo>
                <a:lnTo>
                  <a:pt x="57912" y="15240"/>
                </a:lnTo>
                <a:lnTo>
                  <a:pt x="51815" y="6095"/>
                </a:lnTo>
                <a:lnTo>
                  <a:pt x="47244" y="3048"/>
                </a:lnTo>
                <a:lnTo>
                  <a:pt x="42672" y="1524"/>
                </a:lnTo>
                <a:lnTo>
                  <a:pt x="39624" y="0"/>
                </a:lnTo>
                <a:lnTo>
                  <a:pt x="42672" y="3048"/>
                </a:lnTo>
                <a:lnTo>
                  <a:pt x="44196" y="6095"/>
                </a:lnTo>
                <a:lnTo>
                  <a:pt x="47244" y="9143"/>
                </a:lnTo>
                <a:lnTo>
                  <a:pt x="48767" y="12191"/>
                </a:lnTo>
                <a:lnTo>
                  <a:pt x="50291" y="16764"/>
                </a:lnTo>
                <a:lnTo>
                  <a:pt x="50291" y="21336"/>
                </a:lnTo>
                <a:lnTo>
                  <a:pt x="48767" y="25907"/>
                </a:lnTo>
                <a:lnTo>
                  <a:pt x="45720" y="30479"/>
                </a:lnTo>
                <a:lnTo>
                  <a:pt x="41148" y="38100"/>
                </a:lnTo>
                <a:lnTo>
                  <a:pt x="41148" y="47243"/>
                </a:lnTo>
                <a:lnTo>
                  <a:pt x="38100" y="54864"/>
                </a:lnTo>
                <a:lnTo>
                  <a:pt x="35052" y="59436"/>
                </a:lnTo>
                <a:lnTo>
                  <a:pt x="32003" y="67055"/>
                </a:lnTo>
                <a:lnTo>
                  <a:pt x="30479" y="76200"/>
                </a:lnTo>
                <a:lnTo>
                  <a:pt x="27432" y="83819"/>
                </a:lnTo>
                <a:lnTo>
                  <a:pt x="24384" y="92964"/>
                </a:lnTo>
                <a:lnTo>
                  <a:pt x="18288" y="102107"/>
                </a:lnTo>
                <a:lnTo>
                  <a:pt x="10667" y="108203"/>
                </a:lnTo>
                <a:lnTo>
                  <a:pt x="0" y="11430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2" name="object 802"/>
          <p:cNvSpPr/>
          <p:nvPr/>
        </p:nvSpPr>
        <p:spPr>
          <a:xfrm>
            <a:off x="8716276" y="6800609"/>
            <a:ext cx="73153" cy="149352"/>
          </a:xfrm>
          <a:custGeom>
            <a:avLst/>
            <a:gdLst/>
            <a:ahLst/>
            <a:cxnLst/>
            <a:rect l="l" t="t" r="r" b="b"/>
            <a:pathLst>
              <a:path w="73153" h="149352">
                <a:moveTo>
                  <a:pt x="56389" y="149352"/>
                </a:moveTo>
                <a:lnTo>
                  <a:pt x="62485" y="146303"/>
                </a:lnTo>
                <a:lnTo>
                  <a:pt x="67057" y="141731"/>
                </a:lnTo>
                <a:lnTo>
                  <a:pt x="70105" y="135636"/>
                </a:lnTo>
                <a:lnTo>
                  <a:pt x="71629" y="129540"/>
                </a:lnTo>
                <a:lnTo>
                  <a:pt x="73153" y="124967"/>
                </a:lnTo>
                <a:lnTo>
                  <a:pt x="73153" y="112776"/>
                </a:lnTo>
                <a:lnTo>
                  <a:pt x="71629" y="108203"/>
                </a:lnTo>
                <a:lnTo>
                  <a:pt x="70105" y="100583"/>
                </a:lnTo>
                <a:lnTo>
                  <a:pt x="68581" y="92964"/>
                </a:lnTo>
                <a:lnTo>
                  <a:pt x="53341" y="39624"/>
                </a:lnTo>
                <a:lnTo>
                  <a:pt x="48769" y="32003"/>
                </a:lnTo>
                <a:lnTo>
                  <a:pt x="45721" y="25907"/>
                </a:lnTo>
                <a:lnTo>
                  <a:pt x="44197" y="18288"/>
                </a:lnTo>
                <a:lnTo>
                  <a:pt x="39624" y="13715"/>
                </a:lnTo>
                <a:lnTo>
                  <a:pt x="36577" y="7619"/>
                </a:lnTo>
                <a:lnTo>
                  <a:pt x="33529" y="4571"/>
                </a:lnTo>
                <a:lnTo>
                  <a:pt x="28957" y="1524"/>
                </a:lnTo>
                <a:lnTo>
                  <a:pt x="24385" y="0"/>
                </a:lnTo>
                <a:lnTo>
                  <a:pt x="18289" y="1524"/>
                </a:lnTo>
                <a:lnTo>
                  <a:pt x="13717" y="1524"/>
                </a:lnTo>
                <a:lnTo>
                  <a:pt x="10669" y="4571"/>
                </a:lnTo>
                <a:lnTo>
                  <a:pt x="9145" y="4571"/>
                </a:lnTo>
                <a:lnTo>
                  <a:pt x="4573" y="9143"/>
                </a:lnTo>
                <a:lnTo>
                  <a:pt x="0" y="12191"/>
                </a:lnTo>
                <a:lnTo>
                  <a:pt x="4573" y="9143"/>
                </a:lnTo>
                <a:lnTo>
                  <a:pt x="9145" y="7619"/>
                </a:lnTo>
                <a:lnTo>
                  <a:pt x="16765" y="7619"/>
                </a:lnTo>
                <a:lnTo>
                  <a:pt x="21336" y="9143"/>
                </a:lnTo>
                <a:lnTo>
                  <a:pt x="24385" y="10667"/>
                </a:lnTo>
                <a:lnTo>
                  <a:pt x="28957" y="13715"/>
                </a:lnTo>
                <a:lnTo>
                  <a:pt x="32005" y="19812"/>
                </a:lnTo>
                <a:lnTo>
                  <a:pt x="35053" y="24383"/>
                </a:lnTo>
                <a:lnTo>
                  <a:pt x="39624" y="28955"/>
                </a:lnTo>
                <a:lnTo>
                  <a:pt x="41148" y="33527"/>
                </a:lnTo>
                <a:lnTo>
                  <a:pt x="44197" y="36576"/>
                </a:lnTo>
                <a:lnTo>
                  <a:pt x="45721" y="41148"/>
                </a:lnTo>
                <a:lnTo>
                  <a:pt x="47245" y="45719"/>
                </a:lnTo>
                <a:lnTo>
                  <a:pt x="47245" y="62483"/>
                </a:lnTo>
                <a:lnTo>
                  <a:pt x="48769" y="65531"/>
                </a:lnTo>
                <a:lnTo>
                  <a:pt x="48769" y="71627"/>
                </a:lnTo>
                <a:lnTo>
                  <a:pt x="50293" y="73152"/>
                </a:lnTo>
                <a:lnTo>
                  <a:pt x="51817" y="76200"/>
                </a:lnTo>
                <a:lnTo>
                  <a:pt x="54865" y="77724"/>
                </a:lnTo>
                <a:lnTo>
                  <a:pt x="56389" y="80771"/>
                </a:lnTo>
                <a:lnTo>
                  <a:pt x="59436" y="85343"/>
                </a:lnTo>
                <a:lnTo>
                  <a:pt x="64009" y="92964"/>
                </a:lnTo>
                <a:lnTo>
                  <a:pt x="65533" y="102107"/>
                </a:lnTo>
                <a:lnTo>
                  <a:pt x="67057" y="112776"/>
                </a:lnTo>
                <a:lnTo>
                  <a:pt x="65533" y="124967"/>
                </a:lnTo>
                <a:lnTo>
                  <a:pt x="62485" y="135636"/>
                </a:lnTo>
                <a:lnTo>
                  <a:pt x="56389" y="149352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3" name="object 803"/>
          <p:cNvSpPr/>
          <p:nvPr/>
        </p:nvSpPr>
        <p:spPr>
          <a:xfrm>
            <a:off x="8696465" y="6809752"/>
            <a:ext cx="83820" cy="150876"/>
          </a:xfrm>
          <a:custGeom>
            <a:avLst/>
            <a:gdLst/>
            <a:ahLst/>
            <a:cxnLst/>
            <a:rect l="l" t="t" r="r" b="b"/>
            <a:pathLst>
              <a:path w="83820" h="150876">
                <a:moveTo>
                  <a:pt x="30480" y="0"/>
                </a:moveTo>
                <a:lnTo>
                  <a:pt x="41147" y="0"/>
                </a:lnTo>
                <a:lnTo>
                  <a:pt x="48768" y="7621"/>
                </a:lnTo>
                <a:lnTo>
                  <a:pt x="54864" y="16764"/>
                </a:lnTo>
                <a:lnTo>
                  <a:pt x="57911" y="24384"/>
                </a:lnTo>
                <a:lnTo>
                  <a:pt x="60959" y="30481"/>
                </a:lnTo>
                <a:lnTo>
                  <a:pt x="64008" y="38100"/>
                </a:lnTo>
                <a:lnTo>
                  <a:pt x="70104" y="59436"/>
                </a:lnTo>
                <a:lnTo>
                  <a:pt x="74676" y="70105"/>
                </a:lnTo>
                <a:lnTo>
                  <a:pt x="76200" y="80772"/>
                </a:lnTo>
                <a:lnTo>
                  <a:pt x="79247" y="91440"/>
                </a:lnTo>
                <a:lnTo>
                  <a:pt x="82296" y="100584"/>
                </a:lnTo>
                <a:lnTo>
                  <a:pt x="82296" y="106681"/>
                </a:lnTo>
                <a:lnTo>
                  <a:pt x="83820" y="112776"/>
                </a:lnTo>
                <a:lnTo>
                  <a:pt x="83820" y="123445"/>
                </a:lnTo>
                <a:lnTo>
                  <a:pt x="82296" y="129540"/>
                </a:lnTo>
                <a:lnTo>
                  <a:pt x="80771" y="134112"/>
                </a:lnTo>
                <a:lnTo>
                  <a:pt x="77723" y="140209"/>
                </a:lnTo>
                <a:lnTo>
                  <a:pt x="73152" y="144781"/>
                </a:lnTo>
                <a:lnTo>
                  <a:pt x="67056" y="149352"/>
                </a:lnTo>
                <a:lnTo>
                  <a:pt x="59435" y="150876"/>
                </a:lnTo>
                <a:lnTo>
                  <a:pt x="53340" y="150876"/>
                </a:lnTo>
                <a:lnTo>
                  <a:pt x="48768" y="149352"/>
                </a:lnTo>
                <a:lnTo>
                  <a:pt x="42671" y="144781"/>
                </a:lnTo>
                <a:lnTo>
                  <a:pt x="38100" y="138684"/>
                </a:lnTo>
                <a:lnTo>
                  <a:pt x="33528" y="134112"/>
                </a:lnTo>
                <a:lnTo>
                  <a:pt x="30480" y="126493"/>
                </a:lnTo>
                <a:lnTo>
                  <a:pt x="28956" y="120397"/>
                </a:lnTo>
                <a:lnTo>
                  <a:pt x="25908" y="114300"/>
                </a:lnTo>
                <a:lnTo>
                  <a:pt x="22859" y="108205"/>
                </a:lnTo>
                <a:lnTo>
                  <a:pt x="19811" y="103633"/>
                </a:lnTo>
                <a:lnTo>
                  <a:pt x="16764" y="97536"/>
                </a:lnTo>
                <a:lnTo>
                  <a:pt x="12192" y="92964"/>
                </a:lnTo>
                <a:lnTo>
                  <a:pt x="6096" y="83821"/>
                </a:lnTo>
                <a:lnTo>
                  <a:pt x="4571" y="79248"/>
                </a:lnTo>
                <a:lnTo>
                  <a:pt x="0" y="70105"/>
                </a:lnTo>
                <a:lnTo>
                  <a:pt x="0" y="57912"/>
                </a:lnTo>
                <a:lnTo>
                  <a:pt x="3047" y="44197"/>
                </a:lnTo>
                <a:lnTo>
                  <a:pt x="7620" y="32005"/>
                </a:lnTo>
                <a:lnTo>
                  <a:pt x="13716" y="19812"/>
                </a:lnTo>
                <a:lnTo>
                  <a:pt x="21335" y="10669"/>
                </a:lnTo>
                <a:lnTo>
                  <a:pt x="25908" y="3048"/>
                </a:lnTo>
                <a:lnTo>
                  <a:pt x="30480" y="0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4" name="object 804"/>
          <p:cNvSpPr/>
          <p:nvPr/>
        </p:nvSpPr>
        <p:spPr>
          <a:xfrm>
            <a:off x="8932685" y="6745745"/>
            <a:ext cx="172212" cy="262128"/>
          </a:xfrm>
          <a:custGeom>
            <a:avLst/>
            <a:gdLst/>
            <a:ahLst/>
            <a:cxnLst/>
            <a:rect l="l" t="t" r="r" b="b"/>
            <a:pathLst>
              <a:path w="172212" h="262128">
                <a:moveTo>
                  <a:pt x="131064" y="9143"/>
                </a:moveTo>
                <a:lnTo>
                  <a:pt x="135636" y="12191"/>
                </a:lnTo>
                <a:lnTo>
                  <a:pt x="140208" y="13716"/>
                </a:lnTo>
                <a:lnTo>
                  <a:pt x="144780" y="16764"/>
                </a:lnTo>
                <a:lnTo>
                  <a:pt x="153924" y="25907"/>
                </a:lnTo>
                <a:lnTo>
                  <a:pt x="158496" y="32004"/>
                </a:lnTo>
                <a:lnTo>
                  <a:pt x="163068" y="39624"/>
                </a:lnTo>
                <a:lnTo>
                  <a:pt x="166115" y="45719"/>
                </a:lnTo>
                <a:lnTo>
                  <a:pt x="169164" y="53340"/>
                </a:lnTo>
                <a:lnTo>
                  <a:pt x="172212" y="62483"/>
                </a:lnTo>
                <a:lnTo>
                  <a:pt x="172212" y="82295"/>
                </a:lnTo>
                <a:lnTo>
                  <a:pt x="170688" y="92964"/>
                </a:lnTo>
                <a:lnTo>
                  <a:pt x="169164" y="103631"/>
                </a:lnTo>
                <a:lnTo>
                  <a:pt x="164591" y="115824"/>
                </a:lnTo>
                <a:lnTo>
                  <a:pt x="158496" y="129540"/>
                </a:lnTo>
                <a:lnTo>
                  <a:pt x="146303" y="152400"/>
                </a:lnTo>
                <a:lnTo>
                  <a:pt x="135636" y="169164"/>
                </a:lnTo>
                <a:lnTo>
                  <a:pt x="124968" y="182879"/>
                </a:lnTo>
                <a:lnTo>
                  <a:pt x="117348" y="195071"/>
                </a:lnTo>
                <a:lnTo>
                  <a:pt x="108203" y="204216"/>
                </a:lnTo>
                <a:lnTo>
                  <a:pt x="102108" y="213359"/>
                </a:lnTo>
                <a:lnTo>
                  <a:pt x="94488" y="224028"/>
                </a:lnTo>
                <a:lnTo>
                  <a:pt x="88391" y="236219"/>
                </a:lnTo>
                <a:lnTo>
                  <a:pt x="80772" y="248412"/>
                </a:lnTo>
                <a:lnTo>
                  <a:pt x="73151" y="256031"/>
                </a:lnTo>
                <a:lnTo>
                  <a:pt x="64008" y="260604"/>
                </a:lnTo>
                <a:lnTo>
                  <a:pt x="54864" y="262128"/>
                </a:lnTo>
                <a:lnTo>
                  <a:pt x="38100" y="262128"/>
                </a:lnTo>
                <a:lnTo>
                  <a:pt x="32003" y="260604"/>
                </a:lnTo>
                <a:lnTo>
                  <a:pt x="27432" y="257555"/>
                </a:lnTo>
                <a:lnTo>
                  <a:pt x="22860" y="256031"/>
                </a:lnTo>
                <a:lnTo>
                  <a:pt x="18288" y="251459"/>
                </a:lnTo>
                <a:lnTo>
                  <a:pt x="12191" y="246888"/>
                </a:lnTo>
                <a:lnTo>
                  <a:pt x="3048" y="234695"/>
                </a:lnTo>
                <a:lnTo>
                  <a:pt x="0" y="227076"/>
                </a:lnTo>
                <a:lnTo>
                  <a:pt x="0" y="210312"/>
                </a:lnTo>
                <a:lnTo>
                  <a:pt x="3048" y="198119"/>
                </a:lnTo>
                <a:lnTo>
                  <a:pt x="4572" y="184404"/>
                </a:lnTo>
                <a:lnTo>
                  <a:pt x="6096" y="169164"/>
                </a:lnTo>
                <a:lnTo>
                  <a:pt x="7620" y="150876"/>
                </a:lnTo>
                <a:lnTo>
                  <a:pt x="9144" y="134112"/>
                </a:lnTo>
                <a:lnTo>
                  <a:pt x="9144" y="88391"/>
                </a:lnTo>
                <a:lnTo>
                  <a:pt x="7620" y="83819"/>
                </a:lnTo>
                <a:lnTo>
                  <a:pt x="7620" y="76200"/>
                </a:lnTo>
                <a:lnTo>
                  <a:pt x="9144" y="68579"/>
                </a:lnTo>
                <a:lnTo>
                  <a:pt x="10668" y="59435"/>
                </a:lnTo>
                <a:lnTo>
                  <a:pt x="12191" y="50291"/>
                </a:lnTo>
                <a:lnTo>
                  <a:pt x="15239" y="41147"/>
                </a:lnTo>
                <a:lnTo>
                  <a:pt x="19812" y="32004"/>
                </a:lnTo>
                <a:lnTo>
                  <a:pt x="25908" y="24383"/>
                </a:lnTo>
                <a:lnTo>
                  <a:pt x="33527" y="16764"/>
                </a:lnTo>
                <a:lnTo>
                  <a:pt x="41148" y="10667"/>
                </a:lnTo>
                <a:lnTo>
                  <a:pt x="51815" y="6095"/>
                </a:lnTo>
                <a:lnTo>
                  <a:pt x="64008" y="1524"/>
                </a:lnTo>
                <a:lnTo>
                  <a:pt x="77724" y="0"/>
                </a:lnTo>
                <a:lnTo>
                  <a:pt x="92964" y="1524"/>
                </a:lnTo>
                <a:lnTo>
                  <a:pt x="111251" y="4571"/>
                </a:lnTo>
                <a:lnTo>
                  <a:pt x="131064" y="9143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5" name="object 805"/>
          <p:cNvSpPr/>
          <p:nvPr/>
        </p:nvSpPr>
        <p:spPr>
          <a:xfrm>
            <a:off x="8932685" y="6767080"/>
            <a:ext cx="27432" cy="219456"/>
          </a:xfrm>
          <a:custGeom>
            <a:avLst/>
            <a:gdLst/>
            <a:ahLst/>
            <a:cxnLst/>
            <a:rect l="l" t="t" r="r" b="b"/>
            <a:pathLst>
              <a:path w="27432" h="219456">
                <a:moveTo>
                  <a:pt x="7620" y="219456"/>
                </a:moveTo>
                <a:lnTo>
                  <a:pt x="4572" y="216408"/>
                </a:lnTo>
                <a:lnTo>
                  <a:pt x="3048" y="213360"/>
                </a:lnTo>
                <a:lnTo>
                  <a:pt x="1524" y="208789"/>
                </a:lnTo>
                <a:lnTo>
                  <a:pt x="0" y="205741"/>
                </a:lnTo>
                <a:lnTo>
                  <a:pt x="0" y="187453"/>
                </a:lnTo>
                <a:lnTo>
                  <a:pt x="1524" y="176784"/>
                </a:lnTo>
                <a:lnTo>
                  <a:pt x="4572" y="163069"/>
                </a:lnTo>
                <a:lnTo>
                  <a:pt x="6096" y="147829"/>
                </a:lnTo>
                <a:lnTo>
                  <a:pt x="6096" y="129541"/>
                </a:lnTo>
                <a:lnTo>
                  <a:pt x="7620" y="112777"/>
                </a:lnTo>
                <a:lnTo>
                  <a:pt x="7620" y="68581"/>
                </a:lnTo>
                <a:lnTo>
                  <a:pt x="6096" y="62484"/>
                </a:lnTo>
                <a:lnTo>
                  <a:pt x="6096" y="53341"/>
                </a:lnTo>
                <a:lnTo>
                  <a:pt x="7620" y="45720"/>
                </a:lnTo>
                <a:lnTo>
                  <a:pt x="9144" y="36577"/>
                </a:lnTo>
                <a:lnTo>
                  <a:pt x="12191" y="27432"/>
                </a:lnTo>
                <a:lnTo>
                  <a:pt x="15239" y="16765"/>
                </a:lnTo>
                <a:lnTo>
                  <a:pt x="21336" y="7620"/>
                </a:lnTo>
                <a:lnTo>
                  <a:pt x="27432" y="0"/>
                </a:lnTo>
                <a:lnTo>
                  <a:pt x="22860" y="15241"/>
                </a:lnTo>
                <a:lnTo>
                  <a:pt x="16764" y="33529"/>
                </a:lnTo>
                <a:lnTo>
                  <a:pt x="13715" y="50293"/>
                </a:lnTo>
                <a:lnTo>
                  <a:pt x="12191" y="64008"/>
                </a:lnTo>
                <a:lnTo>
                  <a:pt x="12191" y="120396"/>
                </a:lnTo>
                <a:lnTo>
                  <a:pt x="10668" y="138684"/>
                </a:lnTo>
                <a:lnTo>
                  <a:pt x="9144" y="155448"/>
                </a:lnTo>
                <a:lnTo>
                  <a:pt x="7620" y="169165"/>
                </a:lnTo>
                <a:lnTo>
                  <a:pt x="6096" y="176784"/>
                </a:lnTo>
                <a:lnTo>
                  <a:pt x="3048" y="182881"/>
                </a:lnTo>
                <a:lnTo>
                  <a:pt x="3048" y="187453"/>
                </a:lnTo>
                <a:lnTo>
                  <a:pt x="1524" y="192024"/>
                </a:lnTo>
                <a:lnTo>
                  <a:pt x="3048" y="196596"/>
                </a:lnTo>
                <a:lnTo>
                  <a:pt x="3048" y="207265"/>
                </a:lnTo>
                <a:lnTo>
                  <a:pt x="6096" y="213360"/>
                </a:lnTo>
                <a:lnTo>
                  <a:pt x="7620" y="219456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6" name="object 806"/>
          <p:cNvSpPr/>
          <p:nvPr/>
        </p:nvSpPr>
        <p:spPr>
          <a:xfrm>
            <a:off x="8957069" y="6771652"/>
            <a:ext cx="137160" cy="234696"/>
          </a:xfrm>
          <a:custGeom>
            <a:avLst/>
            <a:gdLst/>
            <a:ahLst/>
            <a:cxnLst/>
            <a:rect l="l" t="t" r="r" b="b"/>
            <a:pathLst>
              <a:path w="137160" h="234696">
                <a:moveTo>
                  <a:pt x="0" y="233172"/>
                </a:moveTo>
                <a:lnTo>
                  <a:pt x="6096" y="234697"/>
                </a:lnTo>
                <a:lnTo>
                  <a:pt x="12192" y="233172"/>
                </a:lnTo>
                <a:lnTo>
                  <a:pt x="21336" y="233172"/>
                </a:lnTo>
                <a:lnTo>
                  <a:pt x="39624" y="224028"/>
                </a:lnTo>
                <a:lnTo>
                  <a:pt x="48767" y="216409"/>
                </a:lnTo>
                <a:lnTo>
                  <a:pt x="57912" y="207264"/>
                </a:lnTo>
                <a:lnTo>
                  <a:pt x="65531" y="195072"/>
                </a:lnTo>
                <a:lnTo>
                  <a:pt x="71628" y="184405"/>
                </a:lnTo>
                <a:lnTo>
                  <a:pt x="76200" y="175260"/>
                </a:lnTo>
                <a:lnTo>
                  <a:pt x="80772" y="169164"/>
                </a:lnTo>
                <a:lnTo>
                  <a:pt x="92964" y="153924"/>
                </a:lnTo>
                <a:lnTo>
                  <a:pt x="100584" y="143257"/>
                </a:lnTo>
                <a:lnTo>
                  <a:pt x="109728" y="126493"/>
                </a:lnTo>
                <a:lnTo>
                  <a:pt x="121919" y="103633"/>
                </a:lnTo>
                <a:lnTo>
                  <a:pt x="132588" y="79248"/>
                </a:lnTo>
                <a:lnTo>
                  <a:pt x="137160" y="59436"/>
                </a:lnTo>
                <a:lnTo>
                  <a:pt x="137160" y="41148"/>
                </a:lnTo>
                <a:lnTo>
                  <a:pt x="135636" y="27433"/>
                </a:lnTo>
                <a:lnTo>
                  <a:pt x="129540" y="16764"/>
                </a:lnTo>
                <a:lnTo>
                  <a:pt x="123443" y="7621"/>
                </a:lnTo>
                <a:lnTo>
                  <a:pt x="115824" y="3048"/>
                </a:lnTo>
                <a:lnTo>
                  <a:pt x="111252" y="0"/>
                </a:lnTo>
                <a:lnTo>
                  <a:pt x="115824" y="7621"/>
                </a:lnTo>
                <a:lnTo>
                  <a:pt x="118872" y="15240"/>
                </a:lnTo>
                <a:lnTo>
                  <a:pt x="120396" y="24384"/>
                </a:lnTo>
                <a:lnTo>
                  <a:pt x="121919" y="35052"/>
                </a:lnTo>
                <a:lnTo>
                  <a:pt x="120396" y="47245"/>
                </a:lnTo>
                <a:lnTo>
                  <a:pt x="118872" y="60960"/>
                </a:lnTo>
                <a:lnTo>
                  <a:pt x="109728" y="88393"/>
                </a:lnTo>
                <a:lnTo>
                  <a:pt x="102107" y="102109"/>
                </a:lnTo>
                <a:lnTo>
                  <a:pt x="96012" y="112776"/>
                </a:lnTo>
                <a:lnTo>
                  <a:pt x="91440" y="121921"/>
                </a:lnTo>
                <a:lnTo>
                  <a:pt x="82296" y="134112"/>
                </a:lnTo>
                <a:lnTo>
                  <a:pt x="74676" y="141733"/>
                </a:lnTo>
                <a:lnTo>
                  <a:pt x="71628" y="143257"/>
                </a:lnTo>
                <a:lnTo>
                  <a:pt x="65531" y="149352"/>
                </a:lnTo>
                <a:lnTo>
                  <a:pt x="59436" y="160021"/>
                </a:lnTo>
                <a:lnTo>
                  <a:pt x="56388" y="172212"/>
                </a:lnTo>
                <a:lnTo>
                  <a:pt x="59436" y="182881"/>
                </a:lnTo>
                <a:lnTo>
                  <a:pt x="59436" y="188976"/>
                </a:lnTo>
                <a:lnTo>
                  <a:pt x="57912" y="196597"/>
                </a:lnTo>
                <a:lnTo>
                  <a:pt x="53340" y="205740"/>
                </a:lnTo>
                <a:lnTo>
                  <a:pt x="36576" y="222505"/>
                </a:lnTo>
                <a:lnTo>
                  <a:pt x="25907" y="227076"/>
                </a:lnTo>
                <a:lnTo>
                  <a:pt x="13716" y="231648"/>
                </a:lnTo>
                <a:lnTo>
                  <a:pt x="0" y="233172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7" name="object 807"/>
          <p:cNvSpPr/>
          <p:nvPr/>
        </p:nvSpPr>
        <p:spPr>
          <a:xfrm>
            <a:off x="8952497" y="7096264"/>
            <a:ext cx="76200" cy="83820"/>
          </a:xfrm>
          <a:custGeom>
            <a:avLst/>
            <a:gdLst/>
            <a:ahLst/>
            <a:cxnLst/>
            <a:rect l="l" t="t" r="r" b="b"/>
            <a:pathLst>
              <a:path w="76200" h="83820">
                <a:moveTo>
                  <a:pt x="45720" y="0"/>
                </a:moveTo>
                <a:lnTo>
                  <a:pt x="56388" y="0"/>
                </a:lnTo>
                <a:lnTo>
                  <a:pt x="62484" y="3048"/>
                </a:lnTo>
                <a:lnTo>
                  <a:pt x="65532" y="7621"/>
                </a:lnTo>
                <a:lnTo>
                  <a:pt x="67056" y="12193"/>
                </a:lnTo>
                <a:lnTo>
                  <a:pt x="68579" y="16764"/>
                </a:lnTo>
                <a:lnTo>
                  <a:pt x="70103" y="27433"/>
                </a:lnTo>
                <a:lnTo>
                  <a:pt x="71627" y="32005"/>
                </a:lnTo>
                <a:lnTo>
                  <a:pt x="71627" y="35052"/>
                </a:lnTo>
                <a:lnTo>
                  <a:pt x="73152" y="39624"/>
                </a:lnTo>
                <a:lnTo>
                  <a:pt x="74676" y="44197"/>
                </a:lnTo>
                <a:lnTo>
                  <a:pt x="76200" y="47245"/>
                </a:lnTo>
                <a:lnTo>
                  <a:pt x="76200" y="67057"/>
                </a:lnTo>
                <a:lnTo>
                  <a:pt x="74676" y="70105"/>
                </a:lnTo>
                <a:lnTo>
                  <a:pt x="73152" y="74676"/>
                </a:lnTo>
                <a:lnTo>
                  <a:pt x="70103" y="76200"/>
                </a:lnTo>
                <a:lnTo>
                  <a:pt x="65532" y="80772"/>
                </a:lnTo>
                <a:lnTo>
                  <a:pt x="62484" y="82297"/>
                </a:lnTo>
                <a:lnTo>
                  <a:pt x="60960" y="83821"/>
                </a:lnTo>
                <a:lnTo>
                  <a:pt x="45720" y="83821"/>
                </a:lnTo>
                <a:lnTo>
                  <a:pt x="44196" y="82297"/>
                </a:lnTo>
                <a:lnTo>
                  <a:pt x="32003" y="82297"/>
                </a:lnTo>
                <a:lnTo>
                  <a:pt x="30479" y="80772"/>
                </a:lnTo>
                <a:lnTo>
                  <a:pt x="27432" y="80772"/>
                </a:lnTo>
                <a:lnTo>
                  <a:pt x="27432" y="79248"/>
                </a:lnTo>
                <a:lnTo>
                  <a:pt x="25908" y="76200"/>
                </a:lnTo>
                <a:lnTo>
                  <a:pt x="22860" y="77724"/>
                </a:lnTo>
                <a:lnTo>
                  <a:pt x="21336" y="77724"/>
                </a:lnTo>
                <a:lnTo>
                  <a:pt x="18288" y="76200"/>
                </a:lnTo>
                <a:lnTo>
                  <a:pt x="16764" y="76200"/>
                </a:lnTo>
                <a:lnTo>
                  <a:pt x="13715" y="74676"/>
                </a:lnTo>
                <a:lnTo>
                  <a:pt x="12191" y="73152"/>
                </a:lnTo>
                <a:lnTo>
                  <a:pt x="10668" y="71628"/>
                </a:lnTo>
                <a:lnTo>
                  <a:pt x="6096" y="70105"/>
                </a:lnTo>
                <a:lnTo>
                  <a:pt x="3048" y="70105"/>
                </a:lnTo>
                <a:lnTo>
                  <a:pt x="0" y="64009"/>
                </a:lnTo>
                <a:lnTo>
                  <a:pt x="6096" y="51816"/>
                </a:lnTo>
                <a:lnTo>
                  <a:pt x="9144" y="47245"/>
                </a:lnTo>
                <a:lnTo>
                  <a:pt x="13715" y="42672"/>
                </a:lnTo>
                <a:lnTo>
                  <a:pt x="18288" y="39624"/>
                </a:lnTo>
                <a:lnTo>
                  <a:pt x="21336" y="35052"/>
                </a:lnTo>
                <a:lnTo>
                  <a:pt x="24384" y="28957"/>
                </a:lnTo>
                <a:lnTo>
                  <a:pt x="25908" y="24385"/>
                </a:lnTo>
                <a:lnTo>
                  <a:pt x="25908" y="18288"/>
                </a:lnTo>
                <a:lnTo>
                  <a:pt x="28956" y="9145"/>
                </a:lnTo>
                <a:lnTo>
                  <a:pt x="32003" y="6097"/>
                </a:lnTo>
                <a:lnTo>
                  <a:pt x="36576" y="3048"/>
                </a:lnTo>
                <a:lnTo>
                  <a:pt x="39624" y="0"/>
                </a:lnTo>
                <a:lnTo>
                  <a:pt x="45720" y="0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8" name="object 808"/>
          <p:cNvSpPr/>
          <p:nvPr/>
        </p:nvSpPr>
        <p:spPr>
          <a:xfrm>
            <a:off x="8990597" y="7094740"/>
            <a:ext cx="38100" cy="85344"/>
          </a:xfrm>
          <a:custGeom>
            <a:avLst/>
            <a:gdLst/>
            <a:ahLst/>
            <a:cxnLst/>
            <a:rect l="l" t="t" r="r" b="b"/>
            <a:pathLst>
              <a:path w="38100" h="85344">
                <a:moveTo>
                  <a:pt x="12191" y="85345"/>
                </a:moveTo>
                <a:lnTo>
                  <a:pt x="22860" y="85345"/>
                </a:lnTo>
                <a:lnTo>
                  <a:pt x="24384" y="83821"/>
                </a:lnTo>
                <a:lnTo>
                  <a:pt x="27432" y="82296"/>
                </a:lnTo>
                <a:lnTo>
                  <a:pt x="35052" y="74676"/>
                </a:lnTo>
                <a:lnTo>
                  <a:pt x="36576" y="71629"/>
                </a:lnTo>
                <a:lnTo>
                  <a:pt x="38100" y="67057"/>
                </a:lnTo>
                <a:lnTo>
                  <a:pt x="38100" y="48769"/>
                </a:lnTo>
                <a:lnTo>
                  <a:pt x="36576" y="44196"/>
                </a:lnTo>
                <a:lnTo>
                  <a:pt x="35052" y="41148"/>
                </a:lnTo>
                <a:lnTo>
                  <a:pt x="33527" y="36576"/>
                </a:lnTo>
                <a:lnTo>
                  <a:pt x="33527" y="33529"/>
                </a:lnTo>
                <a:lnTo>
                  <a:pt x="32003" y="28957"/>
                </a:lnTo>
                <a:lnTo>
                  <a:pt x="30479" y="18288"/>
                </a:lnTo>
                <a:lnTo>
                  <a:pt x="28956" y="12193"/>
                </a:lnTo>
                <a:lnTo>
                  <a:pt x="27432" y="7621"/>
                </a:lnTo>
                <a:lnTo>
                  <a:pt x="24384" y="4572"/>
                </a:lnTo>
                <a:lnTo>
                  <a:pt x="15239" y="0"/>
                </a:lnTo>
                <a:lnTo>
                  <a:pt x="7620" y="0"/>
                </a:lnTo>
                <a:lnTo>
                  <a:pt x="12191" y="1524"/>
                </a:lnTo>
                <a:lnTo>
                  <a:pt x="18288" y="7621"/>
                </a:lnTo>
                <a:lnTo>
                  <a:pt x="19812" y="10669"/>
                </a:lnTo>
                <a:lnTo>
                  <a:pt x="19812" y="15240"/>
                </a:lnTo>
                <a:lnTo>
                  <a:pt x="16764" y="19812"/>
                </a:lnTo>
                <a:lnTo>
                  <a:pt x="10668" y="22860"/>
                </a:lnTo>
                <a:lnTo>
                  <a:pt x="3048" y="24384"/>
                </a:lnTo>
                <a:lnTo>
                  <a:pt x="16764" y="24384"/>
                </a:lnTo>
                <a:lnTo>
                  <a:pt x="19812" y="25909"/>
                </a:lnTo>
                <a:lnTo>
                  <a:pt x="19812" y="27433"/>
                </a:lnTo>
                <a:lnTo>
                  <a:pt x="18288" y="30481"/>
                </a:lnTo>
                <a:lnTo>
                  <a:pt x="10668" y="35052"/>
                </a:lnTo>
                <a:lnTo>
                  <a:pt x="0" y="41148"/>
                </a:lnTo>
                <a:lnTo>
                  <a:pt x="9144" y="41148"/>
                </a:lnTo>
                <a:lnTo>
                  <a:pt x="15239" y="38100"/>
                </a:lnTo>
                <a:lnTo>
                  <a:pt x="18288" y="38100"/>
                </a:lnTo>
                <a:lnTo>
                  <a:pt x="21336" y="35052"/>
                </a:lnTo>
                <a:lnTo>
                  <a:pt x="24384" y="35052"/>
                </a:lnTo>
                <a:lnTo>
                  <a:pt x="25908" y="33529"/>
                </a:lnTo>
                <a:lnTo>
                  <a:pt x="24384" y="38100"/>
                </a:lnTo>
                <a:lnTo>
                  <a:pt x="13715" y="48769"/>
                </a:lnTo>
                <a:lnTo>
                  <a:pt x="16764" y="47245"/>
                </a:lnTo>
                <a:lnTo>
                  <a:pt x="18288" y="48769"/>
                </a:lnTo>
                <a:lnTo>
                  <a:pt x="21336" y="47245"/>
                </a:lnTo>
                <a:lnTo>
                  <a:pt x="24384" y="48769"/>
                </a:lnTo>
                <a:lnTo>
                  <a:pt x="25908" y="48769"/>
                </a:lnTo>
                <a:lnTo>
                  <a:pt x="25908" y="50293"/>
                </a:lnTo>
                <a:lnTo>
                  <a:pt x="22860" y="51817"/>
                </a:lnTo>
                <a:lnTo>
                  <a:pt x="18288" y="56388"/>
                </a:lnTo>
                <a:lnTo>
                  <a:pt x="21336" y="57912"/>
                </a:lnTo>
                <a:lnTo>
                  <a:pt x="22860" y="60960"/>
                </a:lnTo>
                <a:lnTo>
                  <a:pt x="22860" y="70105"/>
                </a:lnTo>
                <a:lnTo>
                  <a:pt x="21336" y="74676"/>
                </a:lnTo>
                <a:lnTo>
                  <a:pt x="19812" y="79248"/>
                </a:lnTo>
                <a:lnTo>
                  <a:pt x="16764" y="82296"/>
                </a:lnTo>
                <a:lnTo>
                  <a:pt x="12191" y="85345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9" name="object 809"/>
          <p:cNvSpPr/>
          <p:nvPr/>
        </p:nvSpPr>
        <p:spPr>
          <a:xfrm>
            <a:off x="8978405" y="7160273"/>
            <a:ext cx="16764" cy="18288"/>
          </a:xfrm>
          <a:custGeom>
            <a:avLst/>
            <a:gdLst/>
            <a:ahLst/>
            <a:cxnLst/>
            <a:rect l="l" t="t" r="r" b="b"/>
            <a:pathLst>
              <a:path w="16764" h="18288">
                <a:moveTo>
                  <a:pt x="0" y="12191"/>
                </a:moveTo>
                <a:lnTo>
                  <a:pt x="0" y="15239"/>
                </a:lnTo>
                <a:lnTo>
                  <a:pt x="1524" y="16763"/>
                </a:lnTo>
                <a:lnTo>
                  <a:pt x="3048" y="16763"/>
                </a:lnTo>
                <a:lnTo>
                  <a:pt x="6095" y="18288"/>
                </a:lnTo>
                <a:lnTo>
                  <a:pt x="15240" y="18288"/>
                </a:lnTo>
                <a:lnTo>
                  <a:pt x="16764" y="13715"/>
                </a:lnTo>
                <a:lnTo>
                  <a:pt x="16764" y="4572"/>
                </a:lnTo>
                <a:lnTo>
                  <a:pt x="15240" y="1524"/>
                </a:lnTo>
                <a:lnTo>
                  <a:pt x="12192" y="0"/>
                </a:lnTo>
                <a:lnTo>
                  <a:pt x="9144" y="0"/>
                </a:lnTo>
                <a:lnTo>
                  <a:pt x="4571" y="4572"/>
                </a:lnTo>
                <a:lnTo>
                  <a:pt x="0" y="12191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0" name="object 810"/>
          <p:cNvSpPr/>
          <p:nvPr/>
        </p:nvSpPr>
        <p:spPr>
          <a:xfrm>
            <a:off x="8952497" y="7151128"/>
            <a:ext cx="13715" cy="16764"/>
          </a:xfrm>
          <a:custGeom>
            <a:avLst/>
            <a:gdLst/>
            <a:ahLst/>
            <a:cxnLst/>
            <a:rect l="l" t="t" r="r" b="b"/>
            <a:pathLst>
              <a:path w="13715" h="16764">
                <a:moveTo>
                  <a:pt x="0" y="9145"/>
                </a:moveTo>
                <a:lnTo>
                  <a:pt x="3048" y="15241"/>
                </a:lnTo>
                <a:lnTo>
                  <a:pt x="6096" y="16764"/>
                </a:lnTo>
                <a:lnTo>
                  <a:pt x="10668" y="16764"/>
                </a:lnTo>
                <a:lnTo>
                  <a:pt x="13715" y="7621"/>
                </a:lnTo>
                <a:lnTo>
                  <a:pt x="13715" y="1524"/>
                </a:lnTo>
                <a:lnTo>
                  <a:pt x="10668" y="0"/>
                </a:lnTo>
                <a:lnTo>
                  <a:pt x="9144" y="0"/>
                </a:lnTo>
                <a:lnTo>
                  <a:pt x="4572" y="3048"/>
                </a:lnTo>
                <a:lnTo>
                  <a:pt x="0" y="9145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1" name="object 811"/>
          <p:cNvSpPr/>
          <p:nvPr/>
        </p:nvSpPr>
        <p:spPr>
          <a:xfrm>
            <a:off x="8963165" y="7154176"/>
            <a:ext cx="16764" cy="19812"/>
          </a:xfrm>
          <a:custGeom>
            <a:avLst/>
            <a:gdLst/>
            <a:ahLst/>
            <a:cxnLst/>
            <a:rect l="l" t="t" r="r" b="b"/>
            <a:pathLst>
              <a:path w="16764" h="19812">
                <a:moveTo>
                  <a:pt x="0" y="13716"/>
                </a:moveTo>
                <a:lnTo>
                  <a:pt x="1523" y="15240"/>
                </a:lnTo>
                <a:lnTo>
                  <a:pt x="3047" y="16764"/>
                </a:lnTo>
                <a:lnTo>
                  <a:pt x="6096" y="18288"/>
                </a:lnTo>
                <a:lnTo>
                  <a:pt x="10668" y="18288"/>
                </a:lnTo>
                <a:lnTo>
                  <a:pt x="12192" y="19812"/>
                </a:lnTo>
                <a:lnTo>
                  <a:pt x="15240" y="18288"/>
                </a:lnTo>
                <a:lnTo>
                  <a:pt x="16764" y="13716"/>
                </a:lnTo>
                <a:lnTo>
                  <a:pt x="16764" y="4573"/>
                </a:lnTo>
                <a:lnTo>
                  <a:pt x="15240" y="1524"/>
                </a:lnTo>
                <a:lnTo>
                  <a:pt x="13716" y="0"/>
                </a:lnTo>
                <a:lnTo>
                  <a:pt x="9144" y="1524"/>
                </a:lnTo>
                <a:lnTo>
                  <a:pt x="4571" y="6097"/>
                </a:lnTo>
                <a:lnTo>
                  <a:pt x="0" y="13716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2" name="object 812"/>
          <p:cNvSpPr/>
          <p:nvPr/>
        </p:nvSpPr>
        <p:spPr>
          <a:xfrm>
            <a:off x="8931161" y="6948436"/>
            <a:ext cx="86868" cy="176784"/>
          </a:xfrm>
          <a:custGeom>
            <a:avLst/>
            <a:gdLst/>
            <a:ahLst/>
            <a:cxnLst/>
            <a:rect l="l" t="t" r="r" b="b"/>
            <a:pathLst>
              <a:path w="86868" h="176784">
                <a:moveTo>
                  <a:pt x="0" y="36576"/>
                </a:moveTo>
                <a:lnTo>
                  <a:pt x="1524" y="30480"/>
                </a:lnTo>
                <a:lnTo>
                  <a:pt x="3048" y="25909"/>
                </a:lnTo>
                <a:lnTo>
                  <a:pt x="9144" y="16764"/>
                </a:lnTo>
                <a:lnTo>
                  <a:pt x="15239" y="12192"/>
                </a:lnTo>
                <a:lnTo>
                  <a:pt x="19812" y="7621"/>
                </a:lnTo>
                <a:lnTo>
                  <a:pt x="25908" y="3049"/>
                </a:lnTo>
                <a:lnTo>
                  <a:pt x="33527" y="0"/>
                </a:lnTo>
                <a:lnTo>
                  <a:pt x="45720" y="0"/>
                </a:lnTo>
                <a:lnTo>
                  <a:pt x="53339" y="1525"/>
                </a:lnTo>
                <a:lnTo>
                  <a:pt x="60960" y="4573"/>
                </a:lnTo>
                <a:lnTo>
                  <a:pt x="68580" y="10668"/>
                </a:lnTo>
                <a:lnTo>
                  <a:pt x="74675" y="18288"/>
                </a:lnTo>
                <a:lnTo>
                  <a:pt x="79248" y="28956"/>
                </a:lnTo>
                <a:lnTo>
                  <a:pt x="82296" y="41149"/>
                </a:lnTo>
                <a:lnTo>
                  <a:pt x="83820" y="56388"/>
                </a:lnTo>
                <a:lnTo>
                  <a:pt x="85344" y="73152"/>
                </a:lnTo>
                <a:lnTo>
                  <a:pt x="85344" y="89916"/>
                </a:lnTo>
                <a:lnTo>
                  <a:pt x="86868" y="108204"/>
                </a:lnTo>
                <a:lnTo>
                  <a:pt x="86868" y="158497"/>
                </a:lnTo>
                <a:lnTo>
                  <a:pt x="85344" y="163068"/>
                </a:lnTo>
                <a:lnTo>
                  <a:pt x="83820" y="166116"/>
                </a:lnTo>
                <a:lnTo>
                  <a:pt x="82296" y="170688"/>
                </a:lnTo>
                <a:lnTo>
                  <a:pt x="77724" y="173737"/>
                </a:lnTo>
                <a:lnTo>
                  <a:pt x="73151" y="175261"/>
                </a:lnTo>
                <a:lnTo>
                  <a:pt x="67056" y="176785"/>
                </a:lnTo>
                <a:lnTo>
                  <a:pt x="59436" y="176785"/>
                </a:lnTo>
                <a:lnTo>
                  <a:pt x="53339" y="173737"/>
                </a:lnTo>
                <a:lnTo>
                  <a:pt x="48768" y="170688"/>
                </a:lnTo>
                <a:lnTo>
                  <a:pt x="45720" y="166116"/>
                </a:lnTo>
                <a:lnTo>
                  <a:pt x="44196" y="161544"/>
                </a:lnTo>
                <a:lnTo>
                  <a:pt x="42672" y="155449"/>
                </a:lnTo>
                <a:lnTo>
                  <a:pt x="42672" y="149352"/>
                </a:lnTo>
                <a:lnTo>
                  <a:pt x="39624" y="141733"/>
                </a:lnTo>
                <a:lnTo>
                  <a:pt x="38100" y="135637"/>
                </a:lnTo>
                <a:lnTo>
                  <a:pt x="33527" y="128016"/>
                </a:lnTo>
                <a:lnTo>
                  <a:pt x="28956" y="118873"/>
                </a:lnTo>
                <a:lnTo>
                  <a:pt x="15239" y="86868"/>
                </a:lnTo>
                <a:lnTo>
                  <a:pt x="10668" y="77725"/>
                </a:lnTo>
                <a:lnTo>
                  <a:pt x="7620" y="70104"/>
                </a:lnTo>
                <a:lnTo>
                  <a:pt x="6096" y="65533"/>
                </a:lnTo>
                <a:lnTo>
                  <a:pt x="4572" y="64009"/>
                </a:lnTo>
                <a:lnTo>
                  <a:pt x="3048" y="62485"/>
                </a:lnTo>
                <a:lnTo>
                  <a:pt x="3048" y="59437"/>
                </a:lnTo>
                <a:lnTo>
                  <a:pt x="0" y="50292"/>
                </a:lnTo>
                <a:lnTo>
                  <a:pt x="0" y="36576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3" name="object 813"/>
          <p:cNvSpPr/>
          <p:nvPr/>
        </p:nvSpPr>
        <p:spPr>
          <a:xfrm>
            <a:off x="8970785" y="6959104"/>
            <a:ext cx="47244" cy="166116"/>
          </a:xfrm>
          <a:custGeom>
            <a:avLst/>
            <a:gdLst/>
            <a:ahLst/>
            <a:cxnLst/>
            <a:rect l="l" t="t" r="r" b="b"/>
            <a:pathLst>
              <a:path w="47244" h="166116">
                <a:moveTo>
                  <a:pt x="19812" y="166117"/>
                </a:moveTo>
                <a:lnTo>
                  <a:pt x="27432" y="166117"/>
                </a:lnTo>
                <a:lnTo>
                  <a:pt x="33527" y="164593"/>
                </a:lnTo>
                <a:lnTo>
                  <a:pt x="38100" y="163069"/>
                </a:lnTo>
                <a:lnTo>
                  <a:pt x="41148" y="160020"/>
                </a:lnTo>
                <a:lnTo>
                  <a:pt x="44196" y="155448"/>
                </a:lnTo>
                <a:lnTo>
                  <a:pt x="45720" y="152400"/>
                </a:lnTo>
                <a:lnTo>
                  <a:pt x="47244" y="147829"/>
                </a:lnTo>
                <a:lnTo>
                  <a:pt x="47244" y="112776"/>
                </a:lnTo>
                <a:lnTo>
                  <a:pt x="45720" y="97536"/>
                </a:lnTo>
                <a:lnTo>
                  <a:pt x="45720" y="80772"/>
                </a:lnTo>
                <a:lnTo>
                  <a:pt x="44196" y="62484"/>
                </a:lnTo>
                <a:lnTo>
                  <a:pt x="44196" y="45720"/>
                </a:lnTo>
                <a:lnTo>
                  <a:pt x="41148" y="30481"/>
                </a:lnTo>
                <a:lnTo>
                  <a:pt x="41148" y="25908"/>
                </a:lnTo>
                <a:lnTo>
                  <a:pt x="38100" y="16765"/>
                </a:lnTo>
                <a:lnTo>
                  <a:pt x="36576" y="13717"/>
                </a:lnTo>
                <a:lnTo>
                  <a:pt x="35051" y="9145"/>
                </a:lnTo>
                <a:lnTo>
                  <a:pt x="32003" y="6096"/>
                </a:lnTo>
                <a:lnTo>
                  <a:pt x="30480" y="3048"/>
                </a:lnTo>
                <a:lnTo>
                  <a:pt x="27432" y="0"/>
                </a:lnTo>
                <a:lnTo>
                  <a:pt x="28956" y="4572"/>
                </a:lnTo>
                <a:lnTo>
                  <a:pt x="27432" y="7620"/>
                </a:lnTo>
                <a:lnTo>
                  <a:pt x="24384" y="9145"/>
                </a:lnTo>
                <a:lnTo>
                  <a:pt x="18288" y="7620"/>
                </a:lnTo>
                <a:lnTo>
                  <a:pt x="15239" y="6096"/>
                </a:lnTo>
                <a:lnTo>
                  <a:pt x="12191" y="6096"/>
                </a:lnTo>
                <a:lnTo>
                  <a:pt x="9144" y="4572"/>
                </a:lnTo>
                <a:lnTo>
                  <a:pt x="7620" y="4572"/>
                </a:lnTo>
                <a:lnTo>
                  <a:pt x="6096" y="6096"/>
                </a:lnTo>
                <a:lnTo>
                  <a:pt x="4572" y="6096"/>
                </a:lnTo>
                <a:lnTo>
                  <a:pt x="0" y="10669"/>
                </a:lnTo>
                <a:lnTo>
                  <a:pt x="4572" y="10669"/>
                </a:lnTo>
                <a:lnTo>
                  <a:pt x="9144" y="12193"/>
                </a:lnTo>
                <a:lnTo>
                  <a:pt x="13715" y="12193"/>
                </a:lnTo>
                <a:lnTo>
                  <a:pt x="18288" y="13717"/>
                </a:lnTo>
                <a:lnTo>
                  <a:pt x="22860" y="16765"/>
                </a:lnTo>
                <a:lnTo>
                  <a:pt x="25908" y="19812"/>
                </a:lnTo>
                <a:lnTo>
                  <a:pt x="27432" y="22860"/>
                </a:lnTo>
                <a:lnTo>
                  <a:pt x="27432" y="25908"/>
                </a:lnTo>
                <a:lnTo>
                  <a:pt x="25908" y="27432"/>
                </a:lnTo>
                <a:lnTo>
                  <a:pt x="24384" y="28957"/>
                </a:lnTo>
                <a:lnTo>
                  <a:pt x="15239" y="28957"/>
                </a:lnTo>
                <a:lnTo>
                  <a:pt x="10668" y="30481"/>
                </a:lnTo>
                <a:lnTo>
                  <a:pt x="9144" y="32005"/>
                </a:lnTo>
                <a:lnTo>
                  <a:pt x="10668" y="33529"/>
                </a:lnTo>
                <a:lnTo>
                  <a:pt x="16764" y="35053"/>
                </a:lnTo>
                <a:lnTo>
                  <a:pt x="21336" y="36576"/>
                </a:lnTo>
                <a:lnTo>
                  <a:pt x="24384" y="38100"/>
                </a:lnTo>
                <a:lnTo>
                  <a:pt x="25908" y="39624"/>
                </a:lnTo>
                <a:lnTo>
                  <a:pt x="27432" y="42672"/>
                </a:lnTo>
                <a:lnTo>
                  <a:pt x="27432" y="45720"/>
                </a:lnTo>
                <a:lnTo>
                  <a:pt x="25908" y="48769"/>
                </a:lnTo>
                <a:lnTo>
                  <a:pt x="24384" y="48769"/>
                </a:lnTo>
                <a:lnTo>
                  <a:pt x="19812" y="50293"/>
                </a:lnTo>
                <a:lnTo>
                  <a:pt x="18288" y="53341"/>
                </a:lnTo>
                <a:lnTo>
                  <a:pt x="18288" y="56388"/>
                </a:lnTo>
                <a:lnTo>
                  <a:pt x="22860" y="59436"/>
                </a:lnTo>
                <a:lnTo>
                  <a:pt x="25908" y="62484"/>
                </a:lnTo>
                <a:lnTo>
                  <a:pt x="28956" y="67057"/>
                </a:lnTo>
                <a:lnTo>
                  <a:pt x="30480" y="70105"/>
                </a:lnTo>
                <a:lnTo>
                  <a:pt x="33527" y="76200"/>
                </a:lnTo>
                <a:lnTo>
                  <a:pt x="35051" y="80772"/>
                </a:lnTo>
                <a:lnTo>
                  <a:pt x="36576" y="86869"/>
                </a:lnTo>
                <a:lnTo>
                  <a:pt x="38100" y="91441"/>
                </a:lnTo>
                <a:lnTo>
                  <a:pt x="38100" y="106681"/>
                </a:lnTo>
                <a:lnTo>
                  <a:pt x="39624" y="112776"/>
                </a:lnTo>
                <a:lnTo>
                  <a:pt x="39624" y="118872"/>
                </a:lnTo>
                <a:lnTo>
                  <a:pt x="38100" y="124969"/>
                </a:lnTo>
                <a:lnTo>
                  <a:pt x="39624" y="129541"/>
                </a:lnTo>
                <a:lnTo>
                  <a:pt x="39624" y="144781"/>
                </a:lnTo>
                <a:lnTo>
                  <a:pt x="38100" y="149353"/>
                </a:lnTo>
                <a:lnTo>
                  <a:pt x="35051" y="158496"/>
                </a:lnTo>
                <a:lnTo>
                  <a:pt x="32003" y="163069"/>
                </a:lnTo>
                <a:lnTo>
                  <a:pt x="27432" y="164593"/>
                </a:lnTo>
                <a:lnTo>
                  <a:pt x="19812" y="166117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4" name="object 814"/>
          <p:cNvSpPr/>
          <p:nvPr/>
        </p:nvSpPr>
        <p:spPr>
          <a:xfrm>
            <a:off x="8926588" y="6980440"/>
            <a:ext cx="25909" cy="33528"/>
          </a:xfrm>
          <a:custGeom>
            <a:avLst/>
            <a:gdLst/>
            <a:ahLst/>
            <a:cxnLst/>
            <a:rect l="l" t="t" r="r" b="b"/>
            <a:pathLst>
              <a:path w="25909" h="33528">
                <a:moveTo>
                  <a:pt x="4573" y="32005"/>
                </a:moveTo>
                <a:lnTo>
                  <a:pt x="4573" y="30481"/>
                </a:lnTo>
                <a:lnTo>
                  <a:pt x="1524" y="24384"/>
                </a:lnTo>
                <a:lnTo>
                  <a:pt x="0" y="19812"/>
                </a:lnTo>
                <a:lnTo>
                  <a:pt x="0" y="0"/>
                </a:lnTo>
                <a:lnTo>
                  <a:pt x="1524" y="4572"/>
                </a:lnTo>
                <a:lnTo>
                  <a:pt x="3048" y="7621"/>
                </a:lnTo>
                <a:lnTo>
                  <a:pt x="6097" y="12193"/>
                </a:lnTo>
                <a:lnTo>
                  <a:pt x="12193" y="18288"/>
                </a:lnTo>
                <a:lnTo>
                  <a:pt x="15241" y="22860"/>
                </a:lnTo>
                <a:lnTo>
                  <a:pt x="19812" y="24384"/>
                </a:lnTo>
                <a:lnTo>
                  <a:pt x="25909" y="27433"/>
                </a:lnTo>
                <a:lnTo>
                  <a:pt x="25909" y="30481"/>
                </a:lnTo>
                <a:lnTo>
                  <a:pt x="22861" y="32005"/>
                </a:lnTo>
                <a:lnTo>
                  <a:pt x="18288" y="33529"/>
                </a:lnTo>
                <a:lnTo>
                  <a:pt x="9145" y="33529"/>
                </a:lnTo>
                <a:lnTo>
                  <a:pt x="4573" y="32005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5" name="object 815"/>
          <p:cNvSpPr/>
          <p:nvPr/>
        </p:nvSpPr>
        <p:spPr>
          <a:xfrm>
            <a:off x="9139949" y="6759461"/>
            <a:ext cx="280416" cy="419100"/>
          </a:xfrm>
          <a:custGeom>
            <a:avLst/>
            <a:gdLst/>
            <a:ahLst/>
            <a:cxnLst/>
            <a:rect l="l" t="t" r="r" b="b"/>
            <a:pathLst>
              <a:path w="280416" h="419100">
                <a:moveTo>
                  <a:pt x="237744" y="358139"/>
                </a:moveTo>
                <a:lnTo>
                  <a:pt x="237744" y="356615"/>
                </a:lnTo>
                <a:lnTo>
                  <a:pt x="233172" y="347472"/>
                </a:lnTo>
                <a:lnTo>
                  <a:pt x="230124" y="339851"/>
                </a:lnTo>
                <a:lnTo>
                  <a:pt x="225551" y="330708"/>
                </a:lnTo>
                <a:lnTo>
                  <a:pt x="220980" y="321563"/>
                </a:lnTo>
                <a:lnTo>
                  <a:pt x="216408" y="309372"/>
                </a:lnTo>
                <a:lnTo>
                  <a:pt x="210312" y="297179"/>
                </a:lnTo>
                <a:lnTo>
                  <a:pt x="205739" y="284988"/>
                </a:lnTo>
                <a:lnTo>
                  <a:pt x="193548" y="260603"/>
                </a:lnTo>
                <a:lnTo>
                  <a:pt x="187451" y="246888"/>
                </a:lnTo>
                <a:lnTo>
                  <a:pt x="181356" y="236219"/>
                </a:lnTo>
                <a:lnTo>
                  <a:pt x="172212" y="214884"/>
                </a:lnTo>
                <a:lnTo>
                  <a:pt x="166116" y="207263"/>
                </a:lnTo>
                <a:lnTo>
                  <a:pt x="153924" y="185927"/>
                </a:lnTo>
                <a:lnTo>
                  <a:pt x="126492" y="143255"/>
                </a:lnTo>
                <a:lnTo>
                  <a:pt x="111251" y="124967"/>
                </a:lnTo>
                <a:lnTo>
                  <a:pt x="97536" y="106679"/>
                </a:lnTo>
                <a:lnTo>
                  <a:pt x="70104" y="73151"/>
                </a:lnTo>
                <a:lnTo>
                  <a:pt x="45720" y="45719"/>
                </a:lnTo>
                <a:lnTo>
                  <a:pt x="9144" y="9143"/>
                </a:lnTo>
                <a:lnTo>
                  <a:pt x="3048" y="4572"/>
                </a:lnTo>
                <a:lnTo>
                  <a:pt x="0" y="1524"/>
                </a:lnTo>
                <a:lnTo>
                  <a:pt x="0" y="0"/>
                </a:lnTo>
                <a:lnTo>
                  <a:pt x="0" y="1524"/>
                </a:lnTo>
                <a:lnTo>
                  <a:pt x="3048" y="6096"/>
                </a:lnTo>
                <a:lnTo>
                  <a:pt x="9144" y="10667"/>
                </a:lnTo>
                <a:lnTo>
                  <a:pt x="15239" y="18288"/>
                </a:lnTo>
                <a:lnTo>
                  <a:pt x="22860" y="28955"/>
                </a:lnTo>
                <a:lnTo>
                  <a:pt x="32004" y="38100"/>
                </a:lnTo>
                <a:lnTo>
                  <a:pt x="41148" y="50291"/>
                </a:lnTo>
                <a:lnTo>
                  <a:pt x="51816" y="62484"/>
                </a:lnTo>
                <a:lnTo>
                  <a:pt x="60960" y="76200"/>
                </a:lnTo>
                <a:lnTo>
                  <a:pt x="82296" y="100584"/>
                </a:lnTo>
                <a:lnTo>
                  <a:pt x="100584" y="124967"/>
                </a:lnTo>
                <a:lnTo>
                  <a:pt x="115824" y="143255"/>
                </a:lnTo>
                <a:lnTo>
                  <a:pt x="120396" y="150875"/>
                </a:lnTo>
                <a:lnTo>
                  <a:pt x="128016" y="160019"/>
                </a:lnTo>
                <a:lnTo>
                  <a:pt x="135636" y="172212"/>
                </a:lnTo>
                <a:lnTo>
                  <a:pt x="150875" y="199643"/>
                </a:lnTo>
                <a:lnTo>
                  <a:pt x="158496" y="214884"/>
                </a:lnTo>
                <a:lnTo>
                  <a:pt x="167639" y="228600"/>
                </a:lnTo>
                <a:lnTo>
                  <a:pt x="190500" y="274319"/>
                </a:lnTo>
                <a:lnTo>
                  <a:pt x="202692" y="301751"/>
                </a:lnTo>
                <a:lnTo>
                  <a:pt x="208787" y="313943"/>
                </a:lnTo>
                <a:lnTo>
                  <a:pt x="213360" y="326136"/>
                </a:lnTo>
                <a:lnTo>
                  <a:pt x="217932" y="335279"/>
                </a:lnTo>
                <a:lnTo>
                  <a:pt x="220980" y="344424"/>
                </a:lnTo>
                <a:lnTo>
                  <a:pt x="224027" y="348996"/>
                </a:lnTo>
                <a:lnTo>
                  <a:pt x="225551" y="355091"/>
                </a:lnTo>
                <a:lnTo>
                  <a:pt x="227075" y="359663"/>
                </a:lnTo>
                <a:lnTo>
                  <a:pt x="230124" y="364236"/>
                </a:lnTo>
                <a:lnTo>
                  <a:pt x="231648" y="368808"/>
                </a:lnTo>
                <a:lnTo>
                  <a:pt x="234696" y="371855"/>
                </a:lnTo>
                <a:lnTo>
                  <a:pt x="237744" y="376427"/>
                </a:lnTo>
                <a:lnTo>
                  <a:pt x="240792" y="379475"/>
                </a:lnTo>
                <a:lnTo>
                  <a:pt x="243839" y="384048"/>
                </a:lnTo>
                <a:lnTo>
                  <a:pt x="248412" y="388619"/>
                </a:lnTo>
                <a:lnTo>
                  <a:pt x="251460" y="393191"/>
                </a:lnTo>
                <a:lnTo>
                  <a:pt x="256032" y="397763"/>
                </a:lnTo>
                <a:lnTo>
                  <a:pt x="260604" y="400812"/>
                </a:lnTo>
                <a:lnTo>
                  <a:pt x="269748" y="409955"/>
                </a:lnTo>
                <a:lnTo>
                  <a:pt x="275844" y="414527"/>
                </a:lnTo>
                <a:lnTo>
                  <a:pt x="280416" y="419100"/>
                </a:lnTo>
                <a:lnTo>
                  <a:pt x="278892" y="417575"/>
                </a:lnTo>
                <a:lnTo>
                  <a:pt x="277368" y="414527"/>
                </a:lnTo>
                <a:lnTo>
                  <a:pt x="274320" y="413003"/>
                </a:lnTo>
                <a:lnTo>
                  <a:pt x="271272" y="408431"/>
                </a:lnTo>
                <a:lnTo>
                  <a:pt x="269748" y="406908"/>
                </a:lnTo>
                <a:lnTo>
                  <a:pt x="268224" y="403860"/>
                </a:lnTo>
                <a:lnTo>
                  <a:pt x="266700" y="403860"/>
                </a:lnTo>
                <a:lnTo>
                  <a:pt x="260604" y="394715"/>
                </a:lnTo>
                <a:lnTo>
                  <a:pt x="254508" y="387096"/>
                </a:lnTo>
                <a:lnTo>
                  <a:pt x="249936" y="379475"/>
                </a:lnTo>
                <a:lnTo>
                  <a:pt x="245363" y="373379"/>
                </a:lnTo>
                <a:lnTo>
                  <a:pt x="242316" y="367284"/>
                </a:lnTo>
                <a:lnTo>
                  <a:pt x="239268" y="362712"/>
                </a:lnTo>
                <a:lnTo>
                  <a:pt x="237744" y="359663"/>
                </a:lnTo>
                <a:lnTo>
                  <a:pt x="237744" y="358139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43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3816" y="468388"/>
            <a:ext cx="1650492" cy="903732"/>
          </a:xfrm>
          <a:prstGeom prst="rect">
            <a:avLst/>
          </a:prstGeom>
        </p:spPr>
      </p:pic>
      <p:sp>
        <p:nvSpPr>
          <p:cNvPr id="816" name="object 816"/>
          <p:cNvSpPr/>
          <p:nvPr/>
        </p:nvSpPr>
        <p:spPr>
          <a:xfrm>
            <a:off x="1393456" y="2317000"/>
            <a:ext cx="35052" cy="16764"/>
          </a:xfrm>
          <a:custGeom>
            <a:avLst/>
            <a:gdLst/>
            <a:ahLst/>
            <a:cxnLst/>
            <a:rect l="l" t="t" r="r" b="b"/>
            <a:pathLst>
              <a:path w="35052" h="16764">
                <a:moveTo>
                  <a:pt x="10668" y="13716"/>
                </a:moveTo>
                <a:lnTo>
                  <a:pt x="12192" y="15240"/>
                </a:lnTo>
                <a:lnTo>
                  <a:pt x="19812" y="15240"/>
                </a:lnTo>
                <a:lnTo>
                  <a:pt x="22860" y="16764"/>
                </a:lnTo>
                <a:lnTo>
                  <a:pt x="32004" y="16764"/>
                </a:lnTo>
                <a:lnTo>
                  <a:pt x="35052" y="13716"/>
                </a:lnTo>
                <a:lnTo>
                  <a:pt x="35052" y="9144"/>
                </a:lnTo>
                <a:lnTo>
                  <a:pt x="33528" y="7620"/>
                </a:lnTo>
                <a:lnTo>
                  <a:pt x="24384" y="4572"/>
                </a:lnTo>
                <a:lnTo>
                  <a:pt x="18288" y="1524"/>
                </a:lnTo>
                <a:lnTo>
                  <a:pt x="13716" y="0"/>
                </a:lnTo>
                <a:lnTo>
                  <a:pt x="7620" y="0"/>
                </a:lnTo>
                <a:lnTo>
                  <a:pt x="4572" y="4572"/>
                </a:lnTo>
                <a:lnTo>
                  <a:pt x="1524" y="7620"/>
                </a:lnTo>
                <a:lnTo>
                  <a:pt x="0" y="10668"/>
                </a:lnTo>
                <a:lnTo>
                  <a:pt x="3048" y="13716"/>
                </a:lnTo>
                <a:lnTo>
                  <a:pt x="10668" y="13716"/>
                </a:lnTo>
              </a:path>
            </a:pathLst>
          </a:custGeom>
          <a:solidFill>
            <a:srgbClr val="284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7" name="object 817"/>
          <p:cNvSpPr/>
          <p:nvPr/>
        </p:nvSpPr>
        <p:spPr>
          <a:xfrm>
            <a:off x="1393456" y="2317000"/>
            <a:ext cx="28956" cy="16764"/>
          </a:xfrm>
          <a:custGeom>
            <a:avLst/>
            <a:gdLst/>
            <a:ahLst/>
            <a:cxnLst/>
            <a:rect l="l" t="t" r="r" b="b"/>
            <a:pathLst>
              <a:path w="28956" h="16764">
                <a:moveTo>
                  <a:pt x="21336" y="3048"/>
                </a:moveTo>
                <a:lnTo>
                  <a:pt x="18288" y="1524"/>
                </a:lnTo>
                <a:lnTo>
                  <a:pt x="13716" y="0"/>
                </a:lnTo>
                <a:lnTo>
                  <a:pt x="7620" y="0"/>
                </a:lnTo>
                <a:lnTo>
                  <a:pt x="4572" y="4572"/>
                </a:lnTo>
                <a:lnTo>
                  <a:pt x="1524" y="7620"/>
                </a:lnTo>
                <a:lnTo>
                  <a:pt x="0" y="10668"/>
                </a:lnTo>
                <a:lnTo>
                  <a:pt x="1524" y="13716"/>
                </a:lnTo>
                <a:lnTo>
                  <a:pt x="6096" y="13716"/>
                </a:lnTo>
                <a:lnTo>
                  <a:pt x="7620" y="15240"/>
                </a:lnTo>
                <a:lnTo>
                  <a:pt x="12192" y="15240"/>
                </a:lnTo>
                <a:lnTo>
                  <a:pt x="15240" y="16764"/>
                </a:lnTo>
                <a:lnTo>
                  <a:pt x="28956" y="16764"/>
                </a:lnTo>
                <a:lnTo>
                  <a:pt x="28956" y="10668"/>
                </a:lnTo>
                <a:lnTo>
                  <a:pt x="25908" y="6096"/>
                </a:lnTo>
                <a:lnTo>
                  <a:pt x="21336" y="3048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8" name="object 818"/>
          <p:cNvSpPr/>
          <p:nvPr/>
        </p:nvSpPr>
        <p:spPr>
          <a:xfrm>
            <a:off x="1949716" y="2281948"/>
            <a:ext cx="44196" cy="28956"/>
          </a:xfrm>
          <a:custGeom>
            <a:avLst/>
            <a:gdLst/>
            <a:ahLst/>
            <a:cxnLst/>
            <a:rect l="l" t="t" r="r" b="b"/>
            <a:pathLst>
              <a:path w="44196" h="28956">
                <a:moveTo>
                  <a:pt x="35052" y="28956"/>
                </a:moveTo>
                <a:lnTo>
                  <a:pt x="27432" y="28956"/>
                </a:lnTo>
                <a:lnTo>
                  <a:pt x="22860" y="27432"/>
                </a:lnTo>
                <a:lnTo>
                  <a:pt x="18288" y="27432"/>
                </a:lnTo>
                <a:lnTo>
                  <a:pt x="9144" y="22860"/>
                </a:lnTo>
                <a:lnTo>
                  <a:pt x="6096" y="19812"/>
                </a:lnTo>
                <a:lnTo>
                  <a:pt x="0" y="19812"/>
                </a:lnTo>
                <a:lnTo>
                  <a:pt x="1524" y="18288"/>
                </a:lnTo>
                <a:lnTo>
                  <a:pt x="4572" y="16764"/>
                </a:lnTo>
                <a:lnTo>
                  <a:pt x="6096" y="15240"/>
                </a:lnTo>
                <a:lnTo>
                  <a:pt x="7620" y="12192"/>
                </a:lnTo>
                <a:lnTo>
                  <a:pt x="12192" y="7620"/>
                </a:lnTo>
                <a:lnTo>
                  <a:pt x="13716" y="4572"/>
                </a:lnTo>
                <a:lnTo>
                  <a:pt x="16764" y="3048"/>
                </a:lnTo>
                <a:lnTo>
                  <a:pt x="18288" y="0"/>
                </a:lnTo>
                <a:lnTo>
                  <a:pt x="24384" y="0"/>
                </a:lnTo>
                <a:lnTo>
                  <a:pt x="30480" y="3048"/>
                </a:lnTo>
                <a:lnTo>
                  <a:pt x="32004" y="3048"/>
                </a:lnTo>
                <a:lnTo>
                  <a:pt x="42672" y="13716"/>
                </a:lnTo>
                <a:lnTo>
                  <a:pt x="44196" y="16764"/>
                </a:lnTo>
                <a:lnTo>
                  <a:pt x="42672" y="16764"/>
                </a:lnTo>
                <a:lnTo>
                  <a:pt x="38100" y="18288"/>
                </a:lnTo>
                <a:lnTo>
                  <a:pt x="36576" y="19812"/>
                </a:lnTo>
                <a:lnTo>
                  <a:pt x="35052" y="22860"/>
                </a:lnTo>
                <a:lnTo>
                  <a:pt x="35052" y="28956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44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2104" y="511060"/>
            <a:ext cx="1347216" cy="897636"/>
          </a:xfrm>
          <a:prstGeom prst="rect">
            <a:avLst/>
          </a:prstGeom>
        </p:spPr>
      </p:pic>
      <p:sp>
        <p:nvSpPr>
          <p:cNvPr id="6" name="text 1"/>
          <p:cNvSpPr txBox="1"/>
          <p:nvPr/>
        </p:nvSpPr>
        <p:spPr>
          <a:xfrm>
            <a:off x="2723903" y="743156"/>
            <a:ext cx="5707203" cy="48421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b="1" spc="10" dirty="0">
                <a:solidFill>
                  <a:srgbClr val="006500"/>
                </a:solidFill>
                <a:latin typeface="Arial"/>
                <a:cs typeface="Arial"/>
              </a:rPr>
              <a:t>Process Control Block (PCB)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45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63627" y="1727207"/>
            <a:ext cx="2749295" cy="4936236"/>
          </a:xfrm>
          <a:prstGeom prst="rect">
            <a:avLst/>
          </a:prstGeom>
        </p:spPr>
      </p:pic>
      <p:sp>
        <p:nvSpPr>
          <p:cNvPr id="819" name="object 819"/>
          <p:cNvSpPr/>
          <p:nvPr/>
        </p:nvSpPr>
        <p:spPr>
          <a:xfrm>
            <a:off x="3517912" y="1681492"/>
            <a:ext cx="2839212" cy="5026152"/>
          </a:xfrm>
          <a:custGeom>
            <a:avLst/>
            <a:gdLst/>
            <a:ahLst/>
            <a:cxnLst/>
            <a:rect l="l" t="t" r="r" b="b"/>
            <a:pathLst>
              <a:path w="2839212" h="5026152">
                <a:moveTo>
                  <a:pt x="16765" y="16764"/>
                </a:moveTo>
                <a:lnTo>
                  <a:pt x="2822449" y="16764"/>
                </a:lnTo>
                <a:lnTo>
                  <a:pt x="2822449" y="5009388"/>
                </a:lnTo>
                <a:lnTo>
                  <a:pt x="16765" y="5009388"/>
                </a:lnTo>
                <a:lnTo>
                  <a:pt x="16765" y="16764"/>
                </a:lnTo>
                <a:close/>
              </a:path>
            </a:pathLst>
          </a:custGeom>
          <a:ln w="33528">
            <a:solidFill>
              <a:srgbClr val="65006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0" name="object 820"/>
          <p:cNvSpPr/>
          <p:nvPr/>
        </p:nvSpPr>
        <p:spPr>
          <a:xfrm>
            <a:off x="3562108" y="1725688"/>
            <a:ext cx="2750820" cy="4937760"/>
          </a:xfrm>
          <a:custGeom>
            <a:avLst/>
            <a:gdLst/>
            <a:ahLst/>
            <a:cxnLst/>
            <a:rect l="l" t="t" r="r" b="b"/>
            <a:pathLst>
              <a:path w="2750820" h="4937760">
                <a:moveTo>
                  <a:pt x="6096" y="6096"/>
                </a:moveTo>
                <a:lnTo>
                  <a:pt x="2744725" y="6096"/>
                </a:lnTo>
                <a:lnTo>
                  <a:pt x="2744725" y="4931664"/>
                </a:lnTo>
                <a:lnTo>
                  <a:pt x="6096" y="4931664"/>
                </a:lnTo>
                <a:lnTo>
                  <a:pt x="6096" y="6096"/>
                </a:lnTo>
                <a:close/>
              </a:path>
            </a:pathLst>
          </a:custGeom>
          <a:ln w="12192">
            <a:solidFill>
              <a:srgbClr val="65006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object 821"/>
          <p:cNvSpPr/>
          <p:nvPr/>
        </p:nvSpPr>
        <p:spPr>
          <a:xfrm>
            <a:off x="540016" y="540016"/>
            <a:ext cx="9067800" cy="6781800"/>
          </a:xfrm>
          <a:custGeom>
            <a:avLst/>
            <a:gdLst/>
            <a:ahLst/>
            <a:cxnLst/>
            <a:rect l="l" t="t" r="r" b="b"/>
            <a:pathLst>
              <a:path w="9067800" h="6781800">
                <a:moveTo>
                  <a:pt x="0" y="0"/>
                </a:moveTo>
                <a:lnTo>
                  <a:pt x="9067801" y="0"/>
                </a:lnTo>
                <a:lnTo>
                  <a:pt x="9067801" y="6781800"/>
                </a:lnTo>
                <a:lnTo>
                  <a:pt x="0" y="67818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2" name="object 822"/>
          <p:cNvSpPr/>
          <p:nvPr/>
        </p:nvSpPr>
        <p:spPr>
          <a:xfrm>
            <a:off x="463816" y="463816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0"/>
                </a:moveTo>
                <a:lnTo>
                  <a:pt x="9144001" y="0"/>
                </a:lnTo>
                <a:lnTo>
                  <a:pt x="9144001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3" name="object 823"/>
          <p:cNvSpPr/>
          <p:nvPr/>
        </p:nvSpPr>
        <p:spPr>
          <a:xfrm>
            <a:off x="463816" y="463816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9A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4" name="object 824"/>
          <p:cNvSpPr/>
          <p:nvPr/>
        </p:nvSpPr>
        <p:spPr>
          <a:xfrm>
            <a:off x="463816" y="570496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9A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5" name="object 825"/>
          <p:cNvSpPr/>
          <p:nvPr/>
        </p:nvSpPr>
        <p:spPr>
          <a:xfrm>
            <a:off x="463816" y="678700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9A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6" name="object 826"/>
          <p:cNvSpPr/>
          <p:nvPr/>
        </p:nvSpPr>
        <p:spPr>
          <a:xfrm>
            <a:off x="463816" y="785380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9ACC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7" name="object 827"/>
          <p:cNvSpPr/>
          <p:nvPr/>
        </p:nvSpPr>
        <p:spPr>
          <a:xfrm>
            <a:off x="463816" y="892060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9BCC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8" name="object 828"/>
          <p:cNvSpPr/>
          <p:nvPr/>
        </p:nvSpPr>
        <p:spPr>
          <a:xfrm>
            <a:off x="463816" y="1000264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9CCCF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9" name="object 829"/>
          <p:cNvSpPr/>
          <p:nvPr/>
        </p:nvSpPr>
        <p:spPr>
          <a:xfrm>
            <a:off x="463816" y="1106944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9DCCF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0" name="object 830"/>
          <p:cNvSpPr/>
          <p:nvPr/>
        </p:nvSpPr>
        <p:spPr>
          <a:xfrm>
            <a:off x="463816" y="1213624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9ECCF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1" name="object 831"/>
          <p:cNvSpPr/>
          <p:nvPr/>
        </p:nvSpPr>
        <p:spPr>
          <a:xfrm>
            <a:off x="463816" y="1320304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9FCCF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2" name="object 832"/>
          <p:cNvSpPr/>
          <p:nvPr/>
        </p:nvSpPr>
        <p:spPr>
          <a:xfrm>
            <a:off x="463816" y="1428508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A0CCF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3" name="object 833"/>
          <p:cNvSpPr/>
          <p:nvPr/>
        </p:nvSpPr>
        <p:spPr>
          <a:xfrm>
            <a:off x="463816" y="1535188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A1CCF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4" name="object 834"/>
          <p:cNvSpPr/>
          <p:nvPr/>
        </p:nvSpPr>
        <p:spPr>
          <a:xfrm>
            <a:off x="463816" y="1641868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A3CC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5" name="object 835"/>
          <p:cNvSpPr/>
          <p:nvPr/>
        </p:nvSpPr>
        <p:spPr>
          <a:xfrm>
            <a:off x="463816" y="1750072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A5CCF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6" name="object 836"/>
          <p:cNvSpPr/>
          <p:nvPr/>
        </p:nvSpPr>
        <p:spPr>
          <a:xfrm>
            <a:off x="463816" y="1856752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A6CC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7" name="object 837"/>
          <p:cNvSpPr/>
          <p:nvPr/>
        </p:nvSpPr>
        <p:spPr>
          <a:xfrm>
            <a:off x="463816" y="1963432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A8CC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8" name="object 838"/>
          <p:cNvSpPr/>
          <p:nvPr/>
        </p:nvSpPr>
        <p:spPr>
          <a:xfrm>
            <a:off x="463816" y="2071636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AACCF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9" name="object 839"/>
          <p:cNvSpPr/>
          <p:nvPr/>
        </p:nvSpPr>
        <p:spPr>
          <a:xfrm>
            <a:off x="463816" y="2178316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ABCCF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0" name="object 840"/>
          <p:cNvSpPr/>
          <p:nvPr/>
        </p:nvSpPr>
        <p:spPr>
          <a:xfrm>
            <a:off x="463816" y="2284996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AECCF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1" name="object 841"/>
          <p:cNvSpPr/>
          <p:nvPr/>
        </p:nvSpPr>
        <p:spPr>
          <a:xfrm>
            <a:off x="463816" y="2393200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B0CC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2" name="object 842"/>
          <p:cNvSpPr/>
          <p:nvPr/>
        </p:nvSpPr>
        <p:spPr>
          <a:xfrm>
            <a:off x="463816" y="2499880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B2CC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3" name="object 843"/>
          <p:cNvSpPr/>
          <p:nvPr/>
        </p:nvSpPr>
        <p:spPr>
          <a:xfrm>
            <a:off x="463816" y="2606560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B5CC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4" name="object 844"/>
          <p:cNvSpPr/>
          <p:nvPr/>
        </p:nvSpPr>
        <p:spPr>
          <a:xfrm>
            <a:off x="463816" y="2714764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B7CCE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5" name="object 845"/>
          <p:cNvSpPr/>
          <p:nvPr/>
        </p:nvSpPr>
        <p:spPr>
          <a:xfrm>
            <a:off x="463816" y="2821444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B9CCE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6" name="object 846"/>
          <p:cNvSpPr/>
          <p:nvPr/>
        </p:nvSpPr>
        <p:spPr>
          <a:xfrm>
            <a:off x="463816" y="2928124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BBCC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7" name="object 847"/>
          <p:cNvSpPr/>
          <p:nvPr/>
        </p:nvSpPr>
        <p:spPr>
          <a:xfrm>
            <a:off x="463816" y="3034804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BECC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8" name="object 848"/>
          <p:cNvSpPr/>
          <p:nvPr/>
        </p:nvSpPr>
        <p:spPr>
          <a:xfrm>
            <a:off x="463816" y="3143008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C1CC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9" name="object 849"/>
          <p:cNvSpPr/>
          <p:nvPr/>
        </p:nvSpPr>
        <p:spPr>
          <a:xfrm>
            <a:off x="463816" y="3249688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C3CC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0" name="object 850"/>
          <p:cNvSpPr/>
          <p:nvPr/>
        </p:nvSpPr>
        <p:spPr>
          <a:xfrm>
            <a:off x="463816" y="3356368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C6CC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1" name="object 851"/>
          <p:cNvSpPr/>
          <p:nvPr/>
        </p:nvSpPr>
        <p:spPr>
          <a:xfrm>
            <a:off x="463816" y="3464572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C9CC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2" name="object 852"/>
          <p:cNvSpPr/>
          <p:nvPr/>
        </p:nvSpPr>
        <p:spPr>
          <a:xfrm>
            <a:off x="463816" y="3571252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CB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3" name="object 853"/>
          <p:cNvSpPr/>
          <p:nvPr/>
        </p:nvSpPr>
        <p:spPr>
          <a:xfrm>
            <a:off x="463816" y="3677932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CECC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4" name="object 854"/>
          <p:cNvSpPr/>
          <p:nvPr/>
        </p:nvSpPr>
        <p:spPr>
          <a:xfrm>
            <a:off x="463816" y="3786136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D1CC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5" name="object 855"/>
          <p:cNvSpPr/>
          <p:nvPr/>
        </p:nvSpPr>
        <p:spPr>
          <a:xfrm>
            <a:off x="463816" y="3892816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D3CC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6" name="object 856"/>
          <p:cNvSpPr/>
          <p:nvPr/>
        </p:nvSpPr>
        <p:spPr>
          <a:xfrm>
            <a:off x="463816" y="3999496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D6CC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7" name="object 857"/>
          <p:cNvSpPr/>
          <p:nvPr/>
        </p:nvSpPr>
        <p:spPr>
          <a:xfrm>
            <a:off x="463816" y="4107700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D8CC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8" name="object 858"/>
          <p:cNvSpPr/>
          <p:nvPr/>
        </p:nvSpPr>
        <p:spPr>
          <a:xfrm>
            <a:off x="463816" y="4214380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DACC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9" name="object 859"/>
          <p:cNvSpPr/>
          <p:nvPr/>
        </p:nvSpPr>
        <p:spPr>
          <a:xfrm>
            <a:off x="463816" y="4321060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DDCC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0" name="object 860"/>
          <p:cNvSpPr/>
          <p:nvPr/>
        </p:nvSpPr>
        <p:spPr>
          <a:xfrm>
            <a:off x="463816" y="4429264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E0CC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1" name="object 861"/>
          <p:cNvSpPr/>
          <p:nvPr/>
        </p:nvSpPr>
        <p:spPr>
          <a:xfrm>
            <a:off x="463816" y="4535945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E2CC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2" name="object 862"/>
          <p:cNvSpPr/>
          <p:nvPr/>
        </p:nvSpPr>
        <p:spPr>
          <a:xfrm>
            <a:off x="463816" y="4642625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79"/>
                </a:lnTo>
                <a:lnTo>
                  <a:pt x="0" y="106679"/>
                </a:lnTo>
                <a:lnTo>
                  <a:pt x="0" y="0"/>
                </a:lnTo>
                <a:close/>
              </a:path>
            </a:pathLst>
          </a:custGeom>
          <a:solidFill>
            <a:srgbClr val="E4CC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3" name="object 863"/>
          <p:cNvSpPr/>
          <p:nvPr/>
        </p:nvSpPr>
        <p:spPr>
          <a:xfrm>
            <a:off x="463816" y="4749304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E6C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4" name="object 864"/>
          <p:cNvSpPr/>
          <p:nvPr/>
        </p:nvSpPr>
        <p:spPr>
          <a:xfrm>
            <a:off x="463816" y="4857508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E8CC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5" name="object 865"/>
          <p:cNvSpPr/>
          <p:nvPr/>
        </p:nvSpPr>
        <p:spPr>
          <a:xfrm>
            <a:off x="463816" y="4964189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EACC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6" name="object 866"/>
          <p:cNvSpPr/>
          <p:nvPr/>
        </p:nvSpPr>
        <p:spPr>
          <a:xfrm>
            <a:off x="463816" y="5070869"/>
            <a:ext cx="9144000" cy="108203"/>
          </a:xfrm>
          <a:custGeom>
            <a:avLst/>
            <a:gdLst/>
            <a:ahLst/>
            <a:cxnLst/>
            <a:rect l="l" t="t" r="r" b="b"/>
            <a:pathLst>
              <a:path w="9144000" h="108203">
                <a:moveTo>
                  <a:pt x="0" y="0"/>
                </a:moveTo>
                <a:lnTo>
                  <a:pt x="9144001" y="0"/>
                </a:lnTo>
                <a:lnTo>
                  <a:pt x="9144001" y="108203"/>
                </a:lnTo>
                <a:lnTo>
                  <a:pt x="0" y="108203"/>
                </a:lnTo>
                <a:lnTo>
                  <a:pt x="0" y="0"/>
                </a:lnTo>
                <a:close/>
              </a:path>
            </a:pathLst>
          </a:custGeom>
          <a:solidFill>
            <a:srgbClr val="EBCC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7" name="object 867"/>
          <p:cNvSpPr/>
          <p:nvPr/>
        </p:nvSpPr>
        <p:spPr>
          <a:xfrm>
            <a:off x="463816" y="5179072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EECC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8" name="object 868"/>
          <p:cNvSpPr/>
          <p:nvPr/>
        </p:nvSpPr>
        <p:spPr>
          <a:xfrm>
            <a:off x="463816" y="5285752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EFCC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9" name="object 869"/>
          <p:cNvSpPr/>
          <p:nvPr/>
        </p:nvSpPr>
        <p:spPr>
          <a:xfrm>
            <a:off x="463816" y="5392433"/>
            <a:ext cx="9144000" cy="108203"/>
          </a:xfrm>
          <a:custGeom>
            <a:avLst/>
            <a:gdLst/>
            <a:ahLst/>
            <a:cxnLst/>
            <a:rect l="l" t="t" r="r" b="b"/>
            <a:pathLst>
              <a:path w="9144000" h="108203">
                <a:moveTo>
                  <a:pt x="0" y="0"/>
                </a:moveTo>
                <a:lnTo>
                  <a:pt x="9144001" y="0"/>
                </a:lnTo>
                <a:lnTo>
                  <a:pt x="9144001" y="108203"/>
                </a:lnTo>
                <a:lnTo>
                  <a:pt x="0" y="108203"/>
                </a:lnTo>
                <a:lnTo>
                  <a:pt x="0" y="0"/>
                </a:lnTo>
                <a:close/>
              </a:path>
            </a:pathLst>
          </a:custGeom>
          <a:solidFill>
            <a:srgbClr val="F1CC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0" name="object 870"/>
          <p:cNvSpPr/>
          <p:nvPr/>
        </p:nvSpPr>
        <p:spPr>
          <a:xfrm>
            <a:off x="463816" y="5500636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2CC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1" name="object 871"/>
          <p:cNvSpPr/>
          <p:nvPr/>
        </p:nvSpPr>
        <p:spPr>
          <a:xfrm>
            <a:off x="463816" y="5607316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3CC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2" name="object 872"/>
          <p:cNvSpPr/>
          <p:nvPr/>
        </p:nvSpPr>
        <p:spPr>
          <a:xfrm>
            <a:off x="463816" y="5713996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F5CC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3" name="object 873"/>
          <p:cNvSpPr/>
          <p:nvPr/>
        </p:nvSpPr>
        <p:spPr>
          <a:xfrm>
            <a:off x="463816" y="5822201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79"/>
                </a:lnTo>
                <a:lnTo>
                  <a:pt x="0" y="106679"/>
                </a:lnTo>
                <a:lnTo>
                  <a:pt x="0" y="0"/>
                </a:lnTo>
                <a:close/>
              </a:path>
            </a:pathLst>
          </a:custGeom>
          <a:solidFill>
            <a:srgbClr val="F6CC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4" name="object 874"/>
          <p:cNvSpPr/>
          <p:nvPr/>
        </p:nvSpPr>
        <p:spPr>
          <a:xfrm>
            <a:off x="463816" y="5928880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7CC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5" name="object 875"/>
          <p:cNvSpPr/>
          <p:nvPr/>
        </p:nvSpPr>
        <p:spPr>
          <a:xfrm>
            <a:off x="463816" y="6035560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F8CC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6" name="object 876"/>
          <p:cNvSpPr/>
          <p:nvPr/>
        </p:nvSpPr>
        <p:spPr>
          <a:xfrm>
            <a:off x="463816" y="6143764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9CC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7" name="object 877"/>
          <p:cNvSpPr/>
          <p:nvPr/>
        </p:nvSpPr>
        <p:spPr>
          <a:xfrm>
            <a:off x="463816" y="6250445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ACC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8" name="object 878"/>
          <p:cNvSpPr/>
          <p:nvPr/>
        </p:nvSpPr>
        <p:spPr>
          <a:xfrm>
            <a:off x="463816" y="6357125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79"/>
                </a:lnTo>
                <a:lnTo>
                  <a:pt x="0" y="106679"/>
                </a:lnTo>
                <a:lnTo>
                  <a:pt x="0" y="0"/>
                </a:lnTo>
                <a:close/>
              </a:path>
            </a:pathLst>
          </a:custGeom>
          <a:solidFill>
            <a:srgbClr val="FACC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9" name="object 879"/>
          <p:cNvSpPr/>
          <p:nvPr/>
        </p:nvSpPr>
        <p:spPr>
          <a:xfrm>
            <a:off x="463816" y="6463804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5"/>
                </a:lnTo>
                <a:lnTo>
                  <a:pt x="0" y="108205"/>
                </a:lnTo>
                <a:lnTo>
                  <a:pt x="0" y="0"/>
                </a:lnTo>
                <a:close/>
              </a:path>
            </a:pathLst>
          </a:custGeom>
          <a:solidFill>
            <a:srgbClr val="FBCC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0" name="object 880"/>
          <p:cNvSpPr/>
          <p:nvPr/>
        </p:nvSpPr>
        <p:spPr>
          <a:xfrm>
            <a:off x="463816" y="6572009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CCC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1" name="object 881"/>
          <p:cNvSpPr/>
          <p:nvPr/>
        </p:nvSpPr>
        <p:spPr>
          <a:xfrm>
            <a:off x="463816" y="6678688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1"/>
                </a:lnTo>
                <a:lnTo>
                  <a:pt x="0" y="106681"/>
                </a:lnTo>
                <a:lnTo>
                  <a:pt x="0" y="0"/>
                </a:lnTo>
                <a:close/>
              </a:path>
            </a:pathLst>
          </a:custGeom>
          <a:solidFill>
            <a:srgbClr val="FCC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2" name="object 882"/>
          <p:cNvSpPr/>
          <p:nvPr/>
        </p:nvSpPr>
        <p:spPr>
          <a:xfrm>
            <a:off x="463816" y="6785369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FDCC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3" name="object 883"/>
          <p:cNvSpPr/>
          <p:nvPr/>
        </p:nvSpPr>
        <p:spPr>
          <a:xfrm>
            <a:off x="463816" y="6893573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DCC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4" name="object 884"/>
          <p:cNvSpPr/>
          <p:nvPr/>
        </p:nvSpPr>
        <p:spPr>
          <a:xfrm>
            <a:off x="463816" y="7000252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1"/>
                </a:lnTo>
                <a:lnTo>
                  <a:pt x="0" y="106681"/>
                </a:lnTo>
                <a:lnTo>
                  <a:pt x="0" y="0"/>
                </a:lnTo>
                <a:close/>
              </a:path>
            </a:pathLst>
          </a:custGeom>
          <a:solidFill>
            <a:srgbClr val="FECC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5" name="object 885"/>
          <p:cNvSpPr/>
          <p:nvPr/>
        </p:nvSpPr>
        <p:spPr>
          <a:xfrm>
            <a:off x="463816" y="7106933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FECC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6" name="object 886"/>
          <p:cNvSpPr/>
          <p:nvPr/>
        </p:nvSpPr>
        <p:spPr>
          <a:xfrm>
            <a:off x="463816" y="7215136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ECC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4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9244" y="459244"/>
            <a:ext cx="9153143" cy="6867144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6152903" y="7080119"/>
            <a:ext cx="1845627" cy="14621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solidFill>
                  <a:srgbClr val="650065"/>
                </a:solidFill>
                <a:latin typeface="Arial"/>
                <a:cs typeface="Arial"/>
              </a:rPr>
              <a:t>Silberschatz, Galvin and  Gagne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7996943" y="7080119"/>
            <a:ext cx="415912" cy="25563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solidFill>
                  <a:srgbClr val="650065"/>
                </a:solidFill>
                <a:latin typeface="Arial"/>
                <a:cs typeface="Arial"/>
              </a:rPr>
              <a:t>2002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4814832" y="7087733"/>
            <a:ext cx="210270" cy="14621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solidFill>
                  <a:srgbClr val="650065"/>
                </a:solidFill>
                <a:latin typeface="Arial"/>
                <a:cs typeface="Arial"/>
              </a:rPr>
              <a:t>4.7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636036" y="7078588"/>
            <a:ext cx="1612856" cy="14621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70" spc="10" dirty="0">
                <a:solidFill>
                  <a:srgbClr val="650065"/>
                </a:solidFill>
                <a:latin typeface="Arial"/>
                <a:cs typeface="Arial"/>
              </a:rPr>
              <a:t>Operating System Concepts</a:t>
            </a:r>
            <a:endParaRPr sz="900">
              <a:latin typeface="Arial"/>
              <a:cs typeface="Arial"/>
            </a:endParaRPr>
          </a:p>
        </p:txBody>
      </p:sp>
      <p:pic>
        <p:nvPicPr>
          <p:cNvPr id="47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5673" y="6250445"/>
            <a:ext cx="1152144" cy="1037843"/>
          </a:xfrm>
          <a:prstGeom prst="rect">
            <a:avLst/>
          </a:prstGeom>
        </p:spPr>
      </p:pic>
      <p:pic>
        <p:nvPicPr>
          <p:cNvPr id="48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5673" y="6706121"/>
            <a:ext cx="1152144" cy="574548"/>
          </a:xfrm>
          <a:prstGeom prst="rect">
            <a:avLst/>
          </a:prstGeom>
        </p:spPr>
      </p:pic>
      <p:pic>
        <p:nvPicPr>
          <p:cNvPr id="49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359405" y="6186436"/>
            <a:ext cx="248412" cy="550164"/>
          </a:xfrm>
          <a:prstGeom prst="rect">
            <a:avLst/>
          </a:prstGeom>
        </p:spPr>
      </p:pic>
      <p:sp>
        <p:nvSpPr>
          <p:cNvPr id="887" name="object 887"/>
          <p:cNvSpPr/>
          <p:nvPr/>
        </p:nvSpPr>
        <p:spPr>
          <a:xfrm>
            <a:off x="9365500" y="7141985"/>
            <a:ext cx="41149" cy="24384"/>
          </a:xfrm>
          <a:custGeom>
            <a:avLst/>
            <a:gdLst/>
            <a:ahLst/>
            <a:cxnLst/>
            <a:rect l="l" t="t" r="r" b="b"/>
            <a:pathLst>
              <a:path w="41149" h="24384">
                <a:moveTo>
                  <a:pt x="30481" y="19812"/>
                </a:moveTo>
                <a:lnTo>
                  <a:pt x="27433" y="21336"/>
                </a:lnTo>
                <a:lnTo>
                  <a:pt x="22861" y="21336"/>
                </a:lnTo>
                <a:lnTo>
                  <a:pt x="18288" y="22860"/>
                </a:lnTo>
                <a:lnTo>
                  <a:pt x="13717" y="22860"/>
                </a:lnTo>
                <a:lnTo>
                  <a:pt x="9145" y="24384"/>
                </a:lnTo>
                <a:lnTo>
                  <a:pt x="3049" y="24384"/>
                </a:lnTo>
                <a:lnTo>
                  <a:pt x="1524" y="22860"/>
                </a:lnTo>
                <a:lnTo>
                  <a:pt x="0" y="19812"/>
                </a:lnTo>
                <a:lnTo>
                  <a:pt x="0" y="12191"/>
                </a:lnTo>
                <a:lnTo>
                  <a:pt x="1524" y="10667"/>
                </a:lnTo>
                <a:lnTo>
                  <a:pt x="6097" y="9143"/>
                </a:lnTo>
                <a:lnTo>
                  <a:pt x="12193" y="7619"/>
                </a:lnTo>
                <a:lnTo>
                  <a:pt x="16765" y="6095"/>
                </a:lnTo>
                <a:lnTo>
                  <a:pt x="19812" y="3048"/>
                </a:lnTo>
                <a:lnTo>
                  <a:pt x="24385" y="1524"/>
                </a:lnTo>
                <a:lnTo>
                  <a:pt x="30481" y="0"/>
                </a:lnTo>
                <a:lnTo>
                  <a:pt x="33529" y="1524"/>
                </a:lnTo>
                <a:lnTo>
                  <a:pt x="36576" y="7619"/>
                </a:lnTo>
                <a:lnTo>
                  <a:pt x="39624" y="10667"/>
                </a:lnTo>
                <a:lnTo>
                  <a:pt x="41149" y="15239"/>
                </a:lnTo>
                <a:lnTo>
                  <a:pt x="39624" y="18288"/>
                </a:lnTo>
                <a:lnTo>
                  <a:pt x="38100" y="19812"/>
                </a:lnTo>
                <a:lnTo>
                  <a:pt x="30481" y="19812"/>
                </a:lnTo>
              </a:path>
            </a:pathLst>
          </a:custGeom>
          <a:solidFill>
            <a:srgbClr val="284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8" name="object 888"/>
          <p:cNvSpPr/>
          <p:nvPr/>
        </p:nvSpPr>
        <p:spPr>
          <a:xfrm>
            <a:off x="9310636" y="7167892"/>
            <a:ext cx="60961" cy="41148"/>
          </a:xfrm>
          <a:custGeom>
            <a:avLst/>
            <a:gdLst/>
            <a:ahLst/>
            <a:cxnLst/>
            <a:rect l="l" t="t" r="r" b="b"/>
            <a:pathLst>
              <a:path w="60961" h="41148">
                <a:moveTo>
                  <a:pt x="28957" y="0"/>
                </a:moveTo>
                <a:lnTo>
                  <a:pt x="33529" y="0"/>
                </a:lnTo>
                <a:lnTo>
                  <a:pt x="38100" y="1524"/>
                </a:lnTo>
                <a:lnTo>
                  <a:pt x="41149" y="3048"/>
                </a:lnTo>
                <a:lnTo>
                  <a:pt x="45721" y="4572"/>
                </a:lnTo>
                <a:lnTo>
                  <a:pt x="53340" y="12193"/>
                </a:lnTo>
                <a:lnTo>
                  <a:pt x="54864" y="18288"/>
                </a:lnTo>
                <a:lnTo>
                  <a:pt x="56388" y="21336"/>
                </a:lnTo>
                <a:lnTo>
                  <a:pt x="57913" y="22860"/>
                </a:lnTo>
                <a:lnTo>
                  <a:pt x="59437" y="24384"/>
                </a:lnTo>
                <a:lnTo>
                  <a:pt x="60961" y="27432"/>
                </a:lnTo>
                <a:lnTo>
                  <a:pt x="60961" y="32005"/>
                </a:lnTo>
                <a:lnTo>
                  <a:pt x="59437" y="36577"/>
                </a:lnTo>
                <a:lnTo>
                  <a:pt x="56388" y="38100"/>
                </a:lnTo>
                <a:lnTo>
                  <a:pt x="51817" y="38100"/>
                </a:lnTo>
                <a:lnTo>
                  <a:pt x="45721" y="36577"/>
                </a:lnTo>
                <a:lnTo>
                  <a:pt x="38100" y="36577"/>
                </a:lnTo>
                <a:lnTo>
                  <a:pt x="38100" y="38100"/>
                </a:lnTo>
                <a:lnTo>
                  <a:pt x="36576" y="39624"/>
                </a:lnTo>
                <a:lnTo>
                  <a:pt x="35052" y="41148"/>
                </a:lnTo>
                <a:lnTo>
                  <a:pt x="10669" y="41148"/>
                </a:lnTo>
                <a:lnTo>
                  <a:pt x="6097" y="39624"/>
                </a:lnTo>
                <a:lnTo>
                  <a:pt x="4573" y="36577"/>
                </a:lnTo>
                <a:lnTo>
                  <a:pt x="1525" y="35053"/>
                </a:lnTo>
                <a:lnTo>
                  <a:pt x="0" y="28957"/>
                </a:lnTo>
                <a:lnTo>
                  <a:pt x="3049" y="16765"/>
                </a:lnTo>
                <a:lnTo>
                  <a:pt x="6097" y="10669"/>
                </a:lnTo>
                <a:lnTo>
                  <a:pt x="10669" y="6096"/>
                </a:lnTo>
                <a:lnTo>
                  <a:pt x="16764" y="3048"/>
                </a:lnTo>
                <a:lnTo>
                  <a:pt x="21337" y="1524"/>
                </a:lnTo>
                <a:lnTo>
                  <a:pt x="28957" y="0"/>
                </a:lnTo>
              </a:path>
            </a:pathLst>
          </a:custGeom>
          <a:solidFill>
            <a:srgbClr val="284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9" name="object 889"/>
          <p:cNvSpPr/>
          <p:nvPr/>
        </p:nvSpPr>
        <p:spPr>
          <a:xfrm>
            <a:off x="9371597" y="7141985"/>
            <a:ext cx="35052" cy="22860"/>
          </a:xfrm>
          <a:custGeom>
            <a:avLst/>
            <a:gdLst/>
            <a:ahLst/>
            <a:cxnLst/>
            <a:rect l="l" t="t" r="r" b="b"/>
            <a:pathLst>
              <a:path w="35052" h="22860">
                <a:moveTo>
                  <a:pt x="9144" y="6095"/>
                </a:moveTo>
                <a:lnTo>
                  <a:pt x="12191" y="3048"/>
                </a:lnTo>
                <a:lnTo>
                  <a:pt x="18288" y="1524"/>
                </a:lnTo>
                <a:lnTo>
                  <a:pt x="22860" y="0"/>
                </a:lnTo>
                <a:lnTo>
                  <a:pt x="25908" y="1524"/>
                </a:lnTo>
                <a:lnTo>
                  <a:pt x="28956" y="7619"/>
                </a:lnTo>
                <a:lnTo>
                  <a:pt x="33527" y="10667"/>
                </a:lnTo>
                <a:lnTo>
                  <a:pt x="35052" y="15239"/>
                </a:lnTo>
                <a:lnTo>
                  <a:pt x="33527" y="18288"/>
                </a:lnTo>
                <a:lnTo>
                  <a:pt x="32003" y="19812"/>
                </a:lnTo>
                <a:lnTo>
                  <a:pt x="22860" y="19812"/>
                </a:lnTo>
                <a:lnTo>
                  <a:pt x="19812" y="21336"/>
                </a:lnTo>
                <a:lnTo>
                  <a:pt x="13715" y="21336"/>
                </a:lnTo>
                <a:lnTo>
                  <a:pt x="9144" y="22860"/>
                </a:lnTo>
                <a:lnTo>
                  <a:pt x="6096" y="22860"/>
                </a:lnTo>
                <a:lnTo>
                  <a:pt x="3048" y="21336"/>
                </a:lnTo>
                <a:lnTo>
                  <a:pt x="1524" y="21336"/>
                </a:lnTo>
                <a:lnTo>
                  <a:pt x="0" y="19812"/>
                </a:lnTo>
                <a:lnTo>
                  <a:pt x="0" y="13715"/>
                </a:lnTo>
                <a:lnTo>
                  <a:pt x="3048" y="9143"/>
                </a:lnTo>
                <a:lnTo>
                  <a:pt x="9144" y="6095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0" name="object 890"/>
          <p:cNvSpPr/>
          <p:nvPr/>
        </p:nvSpPr>
        <p:spPr>
          <a:xfrm>
            <a:off x="8690369" y="7096264"/>
            <a:ext cx="53340" cy="39624"/>
          </a:xfrm>
          <a:custGeom>
            <a:avLst/>
            <a:gdLst/>
            <a:ahLst/>
            <a:cxnLst/>
            <a:rect l="l" t="t" r="r" b="b"/>
            <a:pathLst>
              <a:path w="53340" h="39624">
                <a:moveTo>
                  <a:pt x="10667" y="39624"/>
                </a:moveTo>
                <a:lnTo>
                  <a:pt x="15240" y="39624"/>
                </a:lnTo>
                <a:lnTo>
                  <a:pt x="19812" y="38100"/>
                </a:lnTo>
                <a:lnTo>
                  <a:pt x="25907" y="38100"/>
                </a:lnTo>
                <a:lnTo>
                  <a:pt x="32004" y="36576"/>
                </a:lnTo>
                <a:lnTo>
                  <a:pt x="36576" y="33528"/>
                </a:lnTo>
                <a:lnTo>
                  <a:pt x="42672" y="30481"/>
                </a:lnTo>
                <a:lnTo>
                  <a:pt x="44196" y="28957"/>
                </a:lnTo>
                <a:lnTo>
                  <a:pt x="47243" y="27433"/>
                </a:lnTo>
                <a:lnTo>
                  <a:pt x="53340" y="27433"/>
                </a:lnTo>
                <a:lnTo>
                  <a:pt x="47243" y="21336"/>
                </a:lnTo>
                <a:lnTo>
                  <a:pt x="44196" y="16764"/>
                </a:lnTo>
                <a:lnTo>
                  <a:pt x="42672" y="13716"/>
                </a:lnTo>
                <a:lnTo>
                  <a:pt x="39624" y="10669"/>
                </a:lnTo>
                <a:lnTo>
                  <a:pt x="30480" y="1524"/>
                </a:lnTo>
                <a:lnTo>
                  <a:pt x="27431" y="0"/>
                </a:lnTo>
                <a:lnTo>
                  <a:pt x="24384" y="0"/>
                </a:lnTo>
                <a:lnTo>
                  <a:pt x="19812" y="3048"/>
                </a:lnTo>
                <a:lnTo>
                  <a:pt x="16764" y="4572"/>
                </a:lnTo>
                <a:lnTo>
                  <a:pt x="15240" y="6097"/>
                </a:lnTo>
                <a:lnTo>
                  <a:pt x="10667" y="7621"/>
                </a:lnTo>
                <a:lnTo>
                  <a:pt x="9143" y="10669"/>
                </a:lnTo>
                <a:lnTo>
                  <a:pt x="4572" y="15240"/>
                </a:lnTo>
                <a:lnTo>
                  <a:pt x="1524" y="19812"/>
                </a:lnTo>
                <a:lnTo>
                  <a:pt x="0" y="22860"/>
                </a:lnTo>
                <a:lnTo>
                  <a:pt x="3048" y="22860"/>
                </a:lnTo>
                <a:lnTo>
                  <a:pt x="9143" y="25909"/>
                </a:lnTo>
                <a:lnTo>
                  <a:pt x="10667" y="32005"/>
                </a:lnTo>
                <a:lnTo>
                  <a:pt x="10667" y="39624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1" name="object 891"/>
          <p:cNvSpPr/>
          <p:nvPr/>
        </p:nvSpPr>
        <p:spPr>
          <a:xfrm>
            <a:off x="9467609" y="6948436"/>
            <a:ext cx="129540" cy="195072"/>
          </a:xfrm>
          <a:custGeom>
            <a:avLst/>
            <a:gdLst/>
            <a:ahLst/>
            <a:cxnLst/>
            <a:rect l="l" t="t" r="r" b="b"/>
            <a:pathLst>
              <a:path w="129540" h="195072">
                <a:moveTo>
                  <a:pt x="129540" y="12192"/>
                </a:moveTo>
                <a:lnTo>
                  <a:pt x="128015" y="10668"/>
                </a:lnTo>
                <a:lnTo>
                  <a:pt x="123444" y="4573"/>
                </a:lnTo>
                <a:lnTo>
                  <a:pt x="117348" y="0"/>
                </a:lnTo>
                <a:lnTo>
                  <a:pt x="114300" y="0"/>
                </a:lnTo>
                <a:lnTo>
                  <a:pt x="105156" y="4573"/>
                </a:lnTo>
                <a:lnTo>
                  <a:pt x="91440" y="4573"/>
                </a:lnTo>
                <a:lnTo>
                  <a:pt x="85344" y="7621"/>
                </a:lnTo>
                <a:lnTo>
                  <a:pt x="83820" y="10668"/>
                </a:lnTo>
                <a:lnTo>
                  <a:pt x="79248" y="15240"/>
                </a:lnTo>
                <a:lnTo>
                  <a:pt x="74676" y="21337"/>
                </a:lnTo>
                <a:lnTo>
                  <a:pt x="68579" y="25909"/>
                </a:lnTo>
                <a:lnTo>
                  <a:pt x="64008" y="32004"/>
                </a:lnTo>
                <a:lnTo>
                  <a:pt x="57912" y="38100"/>
                </a:lnTo>
                <a:lnTo>
                  <a:pt x="53340" y="41149"/>
                </a:lnTo>
                <a:lnTo>
                  <a:pt x="51815" y="42673"/>
                </a:lnTo>
                <a:lnTo>
                  <a:pt x="47244" y="44197"/>
                </a:lnTo>
                <a:lnTo>
                  <a:pt x="45720" y="44197"/>
                </a:lnTo>
                <a:lnTo>
                  <a:pt x="38100" y="51816"/>
                </a:lnTo>
                <a:lnTo>
                  <a:pt x="33527" y="57913"/>
                </a:lnTo>
                <a:lnTo>
                  <a:pt x="28956" y="62485"/>
                </a:lnTo>
                <a:lnTo>
                  <a:pt x="24384" y="68580"/>
                </a:lnTo>
                <a:lnTo>
                  <a:pt x="21336" y="73152"/>
                </a:lnTo>
                <a:lnTo>
                  <a:pt x="16764" y="76200"/>
                </a:lnTo>
                <a:lnTo>
                  <a:pt x="13715" y="77725"/>
                </a:lnTo>
                <a:lnTo>
                  <a:pt x="13715" y="88392"/>
                </a:lnTo>
                <a:lnTo>
                  <a:pt x="15240" y="99061"/>
                </a:lnTo>
                <a:lnTo>
                  <a:pt x="16764" y="108204"/>
                </a:lnTo>
                <a:lnTo>
                  <a:pt x="19812" y="111252"/>
                </a:lnTo>
                <a:lnTo>
                  <a:pt x="22860" y="112776"/>
                </a:lnTo>
                <a:lnTo>
                  <a:pt x="25908" y="115825"/>
                </a:lnTo>
                <a:lnTo>
                  <a:pt x="35052" y="120397"/>
                </a:lnTo>
                <a:lnTo>
                  <a:pt x="36576" y="121921"/>
                </a:lnTo>
                <a:lnTo>
                  <a:pt x="38100" y="124968"/>
                </a:lnTo>
                <a:lnTo>
                  <a:pt x="38100" y="126492"/>
                </a:lnTo>
                <a:lnTo>
                  <a:pt x="35052" y="129540"/>
                </a:lnTo>
                <a:lnTo>
                  <a:pt x="32003" y="134113"/>
                </a:lnTo>
                <a:lnTo>
                  <a:pt x="27432" y="137161"/>
                </a:lnTo>
                <a:lnTo>
                  <a:pt x="21336" y="140209"/>
                </a:lnTo>
                <a:lnTo>
                  <a:pt x="18288" y="138685"/>
                </a:lnTo>
                <a:lnTo>
                  <a:pt x="13715" y="138685"/>
                </a:lnTo>
                <a:lnTo>
                  <a:pt x="10667" y="141733"/>
                </a:lnTo>
                <a:lnTo>
                  <a:pt x="4572" y="149352"/>
                </a:lnTo>
                <a:lnTo>
                  <a:pt x="1524" y="158497"/>
                </a:lnTo>
                <a:lnTo>
                  <a:pt x="0" y="167640"/>
                </a:lnTo>
                <a:lnTo>
                  <a:pt x="7620" y="170688"/>
                </a:lnTo>
                <a:lnTo>
                  <a:pt x="10667" y="175261"/>
                </a:lnTo>
                <a:lnTo>
                  <a:pt x="12191" y="179833"/>
                </a:lnTo>
                <a:lnTo>
                  <a:pt x="13715" y="181356"/>
                </a:lnTo>
                <a:lnTo>
                  <a:pt x="19812" y="181356"/>
                </a:lnTo>
                <a:lnTo>
                  <a:pt x="27432" y="182880"/>
                </a:lnTo>
                <a:lnTo>
                  <a:pt x="35052" y="185928"/>
                </a:lnTo>
                <a:lnTo>
                  <a:pt x="42672" y="187452"/>
                </a:lnTo>
                <a:lnTo>
                  <a:pt x="48767" y="190500"/>
                </a:lnTo>
                <a:lnTo>
                  <a:pt x="60960" y="193549"/>
                </a:lnTo>
                <a:lnTo>
                  <a:pt x="64008" y="195073"/>
                </a:lnTo>
                <a:lnTo>
                  <a:pt x="105156" y="195073"/>
                </a:lnTo>
                <a:lnTo>
                  <a:pt x="114300" y="193549"/>
                </a:lnTo>
                <a:lnTo>
                  <a:pt x="129540" y="187452"/>
                </a:lnTo>
                <a:lnTo>
                  <a:pt x="129540" y="12192"/>
                </a:lnTo>
              </a:path>
            </a:pathLst>
          </a:custGeom>
          <a:solidFill>
            <a:srgbClr val="284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2" name="object 892"/>
          <p:cNvSpPr/>
          <p:nvPr/>
        </p:nvSpPr>
        <p:spPr>
          <a:xfrm>
            <a:off x="9386836" y="7058164"/>
            <a:ext cx="73152" cy="80772"/>
          </a:xfrm>
          <a:custGeom>
            <a:avLst/>
            <a:gdLst/>
            <a:ahLst/>
            <a:cxnLst/>
            <a:rect l="l" t="t" r="r" b="b"/>
            <a:pathLst>
              <a:path w="73152" h="80772">
                <a:moveTo>
                  <a:pt x="71629" y="16764"/>
                </a:moveTo>
                <a:lnTo>
                  <a:pt x="71629" y="24385"/>
                </a:lnTo>
                <a:lnTo>
                  <a:pt x="73152" y="36576"/>
                </a:lnTo>
                <a:lnTo>
                  <a:pt x="73152" y="54864"/>
                </a:lnTo>
                <a:lnTo>
                  <a:pt x="70105" y="54864"/>
                </a:lnTo>
                <a:lnTo>
                  <a:pt x="67057" y="56388"/>
                </a:lnTo>
                <a:lnTo>
                  <a:pt x="53340" y="56388"/>
                </a:lnTo>
                <a:lnTo>
                  <a:pt x="50293" y="57912"/>
                </a:lnTo>
                <a:lnTo>
                  <a:pt x="48769" y="59436"/>
                </a:lnTo>
                <a:lnTo>
                  <a:pt x="47245" y="59436"/>
                </a:lnTo>
                <a:lnTo>
                  <a:pt x="45721" y="60960"/>
                </a:lnTo>
                <a:lnTo>
                  <a:pt x="44197" y="64009"/>
                </a:lnTo>
                <a:lnTo>
                  <a:pt x="41149" y="67057"/>
                </a:lnTo>
                <a:lnTo>
                  <a:pt x="38100" y="71628"/>
                </a:lnTo>
                <a:lnTo>
                  <a:pt x="32005" y="77724"/>
                </a:lnTo>
                <a:lnTo>
                  <a:pt x="28957" y="79248"/>
                </a:lnTo>
                <a:lnTo>
                  <a:pt x="28957" y="80772"/>
                </a:lnTo>
                <a:lnTo>
                  <a:pt x="25909" y="79248"/>
                </a:lnTo>
                <a:lnTo>
                  <a:pt x="13717" y="67057"/>
                </a:lnTo>
                <a:lnTo>
                  <a:pt x="10669" y="62485"/>
                </a:lnTo>
                <a:lnTo>
                  <a:pt x="6097" y="56388"/>
                </a:lnTo>
                <a:lnTo>
                  <a:pt x="3049" y="50293"/>
                </a:lnTo>
                <a:lnTo>
                  <a:pt x="3049" y="47245"/>
                </a:lnTo>
                <a:lnTo>
                  <a:pt x="1525" y="41148"/>
                </a:lnTo>
                <a:lnTo>
                  <a:pt x="0" y="36576"/>
                </a:lnTo>
                <a:lnTo>
                  <a:pt x="0" y="32005"/>
                </a:lnTo>
                <a:lnTo>
                  <a:pt x="1525" y="27433"/>
                </a:lnTo>
                <a:lnTo>
                  <a:pt x="6097" y="18288"/>
                </a:lnTo>
                <a:lnTo>
                  <a:pt x="12193" y="9145"/>
                </a:lnTo>
                <a:lnTo>
                  <a:pt x="15240" y="3048"/>
                </a:lnTo>
                <a:lnTo>
                  <a:pt x="16764" y="3048"/>
                </a:lnTo>
                <a:lnTo>
                  <a:pt x="19813" y="1524"/>
                </a:lnTo>
                <a:lnTo>
                  <a:pt x="33529" y="1524"/>
                </a:lnTo>
                <a:lnTo>
                  <a:pt x="38100" y="0"/>
                </a:lnTo>
                <a:lnTo>
                  <a:pt x="42673" y="0"/>
                </a:lnTo>
                <a:lnTo>
                  <a:pt x="44197" y="1524"/>
                </a:lnTo>
                <a:lnTo>
                  <a:pt x="47245" y="1524"/>
                </a:lnTo>
                <a:lnTo>
                  <a:pt x="50293" y="3048"/>
                </a:lnTo>
                <a:lnTo>
                  <a:pt x="64009" y="12193"/>
                </a:lnTo>
                <a:lnTo>
                  <a:pt x="70105" y="15240"/>
                </a:lnTo>
                <a:lnTo>
                  <a:pt x="71629" y="16764"/>
                </a:lnTo>
              </a:path>
            </a:pathLst>
          </a:custGeom>
          <a:solidFill>
            <a:srgbClr val="284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3" name="object 893"/>
          <p:cNvSpPr/>
          <p:nvPr/>
        </p:nvSpPr>
        <p:spPr>
          <a:xfrm>
            <a:off x="9429509" y="6771652"/>
            <a:ext cx="167640" cy="236220"/>
          </a:xfrm>
          <a:custGeom>
            <a:avLst/>
            <a:gdLst/>
            <a:ahLst/>
            <a:cxnLst/>
            <a:rect l="l" t="t" r="r" b="b"/>
            <a:pathLst>
              <a:path w="167640" h="236220">
                <a:moveTo>
                  <a:pt x="167640" y="44197"/>
                </a:moveTo>
                <a:lnTo>
                  <a:pt x="160020" y="42672"/>
                </a:lnTo>
                <a:lnTo>
                  <a:pt x="152400" y="39624"/>
                </a:lnTo>
                <a:lnTo>
                  <a:pt x="146303" y="36576"/>
                </a:lnTo>
                <a:lnTo>
                  <a:pt x="140208" y="35052"/>
                </a:lnTo>
                <a:lnTo>
                  <a:pt x="135636" y="32005"/>
                </a:lnTo>
                <a:lnTo>
                  <a:pt x="131064" y="30481"/>
                </a:lnTo>
                <a:lnTo>
                  <a:pt x="128015" y="27433"/>
                </a:lnTo>
                <a:lnTo>
                  <a:pt x="126491" y="27433"/>
                </a:lnTo>
                <a:lnTo>
                  <a:pt x="123444" y="25909"/>
                </a:lnTo>
                <a:lnTo>
                  <a:pt x="120396" y="22860"/>
                </a:lnTo>
                <a:lnTo>
                  <a:pt x="117348" y="21336"/>
                </a:lnTo>
                <a:lnTo>
                  <a:pt x="114300" y="18288"/>
                </a:lnTo>
                <a:lnTo>
                  <a:pt x="111252" y="16764"/>
                </a:lnTo>
                <a:lnTo>
                  <a:pt x="108203" y="13717"/>
                </a:lnTo>
                <a:lnTo>
                  <a:pt x="106679" y="13717"/>
                </a:lnTo>
                <a:lnTo>
                  <a:pt x="106679" y="4572"/>
                </a:lnTo>
                <a:lnTo>
                  <a:pt x="105156" y="1524"/>
                </a:lnTo>
                <a:lnTo>
                  <a:pt x="100584" y="1524"/>
                </a:lnTo>
                <a:lnTo>
                  <a:pt x="97536" y="0"/>
                </a:lnTo>
                <a:lnTo>
                  <a:pt x="76200" y="0"/>
                </a:lnTo>
                <a:lnTo>
                  <a:pt x="73152" y="1524"/>
                </a:lnTo>
                <a:lnTo>
                  <a:pt x="68579" y="3048"/>
                </a:lnTo>
                <a:lnTo>
                  <a:pt x="60960" y="7621"/>
                </a:lnTo>
                <a:lnTo>
                  <a:pt x="51815" y="10669"/>
                </a:lnTo>
                <a:lnTo>
                  <a:pt x="44196" y="16764"/>
                </a:lnTo>
                <a:lnTo>
                  <a:pt x="35052" y="21336"/>
                </a:lnTo>
                <a:lnTo>
                  <a:pt x="28956" y="27433"/>
                </a:lnTo>
                <a:lnTo>
                  <a:pt x="22860" y="30481"/>
                </a:lnTo>
                <a:lnTo>
                  <a:pt x="19812" y="33528"/>
                </a:lnTo>
                <a:lnTo>
                  <a:pt x="16764" y="42672"/>
                </a:lnTo>
                <a:lnTo>
                  <a:pt x="12191" y="54864"/>
                </a:lnTo>
                <a:lnTo>
                  <a:pt x="9144" y="68581"/>
                </a:lnTo>
                <a:lnTo>
                  <a:pt x="7620" y="79248"/>
                </a:lnTo>
                <a:lnTo>
                  <a:pt x="6096" y="97536"/>
                </a:lnTo>
                <a:lnTo>
                  <a:pt x="4572" y="126493"/>
                </a:lnTo>
                <a:lnTo>
                  <a:pt x="4572" y="155448"/>
                </a:lnTo>
                <a:lnTo>
                  <a:pt x="3048" y="172212"/>
                </a:lnTo>
                <a:lnTo>
                  <a:pt x="0" y="181357"/>
                </a:lnTo>
                <a:lnTo>
                  <a:pt x="0" y="187452"/>
                </a:lnTo>
                <a:lnTo>
                  <a:pt x="3048" y="192024"/>
                </a:lnTo>
                <a:lnTo>
                  <a:pt x="6096" y="193548"/>
                </a:lnTo>
                <a:lnTo>
                  <a:pt x="12191" y="195072"/>
                </a:lnTo>
                <a:lnTo>
                  <a:pt x="16764" y="196597"/>
                </a:lnTo>
                <a:lnTo>
                  <a:pt x="22860" y="199645"/>
                </a:lnTo>
                <a:lnTo>
                  <a:pt x="27432" y="202693"/>
                </a:lnTo>
                <a:lnTo>
                  <a:pt x="30479" y="204217"/>
                </a:lnTo>
                <a:lnTo>
                  <a:pt x="33527" y="207264"/>
                </a:lnTo>
                <a:lnTo>
                  <a:pt x="39624" y="210312"/>
                </a:lnTo>
                <a:lnTo>
                  <a:pt x="48767" y="216409"/>
                </a:lnTo>
                <a:lnTo>
                  <a:pt x="57912" y="220981"/>
                </a:lnTo>
                <a:lnTo>
                  <a:pt x="67056" y="227076"/>
                </a:lnTo>
                <a:lnTo>
                  <a:pt x="77724" y="231648"/>
                </a:lnTo>
                <a:lnTo>
                  <a:pt x="88391" y="234697"/>
                </a:lnTo>
                <a:lnTo>
                  <a:pt x="99060" y="236221"/>
                </a:lnTo>
                <a:lnTo>
                  <a:pt x="106679" y="233172"/>
                </a:lnTo>
                <a:lnTo>
                  <a:pt x="114300" y="231648"/>
                </a:lnTo>
                <a:lnTo>
                  <a:pt x="123444" y="230124"/>
                </a:lnTo>
                <a:lnTo>
                  <a:pt x="131064" y="227076"/>
                </a:lnTo>
                <a:lnTo>
                  <a:pt x="147827" y="227076"/>
                </a:lnTo>
                <a:lnTo>
                  <a:pt x="163067" y="230124"/>
                </a:lnTo>
                <a:lnTo>
                  <a:pt x="167640" y="231648"/>
                </a:lnTo>
                <a:lnTo>
                  <a:pt x="167640" y="44197"/>
                </a:lnTo>
              </a:path>
            </a:pathLst>
          </a:custGeom>
          <a:solidFill>
            <a:srgbClr val="7E9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4" name="object 894"/>
          <p:cNvSpPr/>
          <p:nvPr/>
        </p:nvSpPr>
        <p:spPr>
          <a:xfrm>
            <a:off x="9429509" y="6771652"/>
            <a:ext cx="128015" cy="236220"/>
          </a:xfrm>
          <a:custGeom>
            <a:avLst/>
            <a:gdLst/>
            <a:ahLst/>
            <a:cxnLst/>
            <a:rect l="l" t="t" r="r" b="b"/>
            <a:pathLst>
              <a:path w="128015" h="236220">
                <a:moveTo>
                  <a:pt x="106679" y="233172"/>
                </a:moveTo>
                <a:lnTo>
                  <a:pt x="97536" y="236221"/>
                </a:lnTo>
                <a:lnTo>
                  <a:pt x="88391" y="234697"/>
                </a:lnTo>
                <a:lnTo>
                  <a:pt x="77724" y="231648"/>
                </a:lnTo>
                <a:lnTo>
                  <a:pt x="67056" y="227076"/>
                </a:lnTo>
                <a:lnTo>
                  <a:pt x="57912" y="220981"/>
                </a:lnTo>
                <a:lnTo>
                  <a:pt x="42672" y="213360"/>
                </a:lnTo>
                <a:lnTo>
                  <a:pt x="39624" y="210312"/>
                </a:lnTo>
                <a:lnTo>
                  <a:pt x="33527" y="207264"/>
                </a:lnTo>
                <a:lnTo>
                  <a:pt x="30479" y="204217"/>
                </a:lnTo>
                <a:lnTo>
                  <a:pt x="25908" y="202693"/>
                </a:lnTo>
                <a:lnTo>
                  <a:pt x="22860" y="199645"/>
                </a:lnTo>
                <a:lnTo>
                  <a:pt x="16764" y="196597"/>
                </a:lnTo>
                <a:lnTo>
                  <a:pt x="12191" y="195072"/>
                </a:lnTo>
                <a:lnTo>
                  <a:pt x="6096" y="193548"/>
                </a:lnTo>
                <a:lnTo>
                  <a:pt x="3048" y="192024"/>
                </a:lnTo>
                <a:lnTo>
                  <a:pt x="0" y="187452"/>
                </a:lnTo>
                <a:lnTo>
                  <a:pt x="0" y="181357"/>
                </a:lnTo>
                <a:lnTo>
                  <a:pt x="3048" y="172212"/>
                </a:lnTo>
                <a:lnTo>
                  <a:pt x="4572" y="155448"/>
                </a:lnTo>
                <a:lnTo>
                  <a:pt x="4572" y="126493"/>
                </a:lnTo>
                <a:lnTo>
                  <a:pt x="6096" y="97536"/>
                </a:lnTo>
                <a:lnTo>
                  <a:pt x="7620" y="79248"/>
                </a:lnTo>
                <a:lnTo>
                  <a:pt x="9144" y="68581"/>
                </a:lnTo>
                <a:lnTo>
                  <a:pt x="12191" y="54864"/>
                </a:lnTo>
                <a:lnTo>
                  <a:pt x="16764" y="42672"/>
                </a:lnTo>
                <a:lnTo>
                  <a:pt x="19812" y="33528"/>
                </a:lnTo>
                <a:lnTo>
                  <a:pt x="22860" y="30481"/>
                </a:lnTo>
                <a:lnTo>
                  <a:pt x="28956" y="27433"/>
                </a:lnTo>
                <a:lnTo>
                  <a:pt x="35052" y="21336"/>
                </a:lnTo>
                <a:lnTo>
                  <a:pt x="44196" y="16764"/>
                </a:lnTo>
                <a:lnTo>
                  <a:pt x="51815" y="10669"/>
                </a:lnTo>
                <a:lnTo>
                  <a:pt x="60960" y="7621"/>
                </a:lnTo>
                <a:lnTo>
                  <a:pt x="68579" y="3048"/>
                </a:lnTo>
                <a:lnTo>
                  <a:pt x="73152" y="1524"/>
                </a:lnTo>
                <a:lnTo>
                  <a:pt x="76200" y="0"/>
                </a:lnTo>
                <a:lnTo>
                  <a:pt x="96012" y="0"/>
                </a:lnTo>
                <a:lnTo>
                  <a:pt x="100584" y="1524"/>
                </a:lnTo>
                <a:lnTo>
                  <a:pt x="102108" y="1524"/>
                </a:lnTo>
                <a:lnTo>
                  <a:pt x="103632" y="3048"/>
                </a:lnTo>
                <a:lnTo>
                  <a:pt x="103632" y="4572"/>
                </a:lnTo>
                <a:lnTo>
                  <a:pt x="102108" y="4572"/>
                </a:lnTo>
                <a:lnTo>
                  <a:pt x="102108" y="6097"/>
                </a:lnTo>
                <a:lnTo>
                  <a:pt x="99060" y="7621"/>
                </a:lnTo>
                <a:lnTo>
                  <a:pt x="96012" y="7621"/>
                </a:lnTo>
                <a:lnTo>
                  <a:pt x="92964" y="9145"/>
                </a:lnTo>
                <a:lnTo>
                  <a:pt x="91440" y="12193"/>
                </a:lnTo>
                <a:lnTo>
                  <a:pt x="86867" y="15240"/>
                </a:lnTo>
                <a:lnTo>
                  <a:pt x="82296" y="21336"/>
                </a:lnTo>
                <a:lnTo>
                  <a:pt x="76200" y="28957"/>
                </a:lnTo>
                <a:lnTo>
                  <a:pt x="74676" y="33528"/>
                </a:lnTo>
                <a:lnTo>
                  <a:pt x="82296" y="48769"/>
                </a:lnTo>
                <a:lnTo>
                  <a:pt x="88391" y="59436"/>
                </a:lnTo>
                <a:lnTo>
                  <a:pt x="89915" y="67057"/>
                </a:lnTo>
                <a:lnTo>
                  <a:pt x="91440" y="77724"/>
                </a:lnTo>
                <a:lnTo>
                  <a:pt x="91440" y="92964"/>
                </a:lnTo>
                <a:lnTo>
                  <a:pt x="92964" y="105157"/>
                </a:lnTo>
                <a:lnTo>
                  <a:pt x="94488" y="112776"/>
                </a:lnTo>
                <a:lnTo>
                  <a:pt x="97536" y="115824"/>
                </a:lnTo>
                <a:lnTo>
                  <a:pt x="102108" y="117348"/>
                </a:lnTo>
                <a:lnTo>
                  <a:pt x="111252" y="123445"/>
                </a:lnTo>
                <a:lnTo>
                  <a:pt x="117348" y="128017"/>
                </a:lnTo>
                <a:lnTo>
                  <a:pt x="121920" y="131064"/>
                </a:lnTo>
                <a:lnTo>
                  <a:pt x="126491" y="135636"/>
                </a:lnTo>
                <a:lnTo>
                  <a:pt x="126491" y="141733"/>
                </a:lnTo>
                <a:lnTo>
                  <a:pt x="128015" y="150876"/>
                </a:lnTo>
                <a:lnTo>
                  <a:pt x="128015" y="163069"/>
                </a:lnTo>
                <a:lnTo>
                  <a:pt x="126491" y="176784"/>
                </a:lnTo>
                <a:lnTo>
                  <a:pt x="124967" y="192024"/>
                </a:lnTo>
                <a:lnTo>
                  <a:pt x="121920" y="208788"/>
                </a:lnTo>
                <a:lnTo>
                  <a:pt x="114300" y="222505"/>
                </a:lnTo>
                <a:lnTo>
                  <a:pt x="106679" y="233172"/>
                </a:lnTo>
              </a:path>
            </a:pathLst>
          </a:custGeom>
          <a:solidFill>
            <a:srgbClr val="284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5" name="object 895"/>
          <p:cNvSpPr/>
          <p:nvPr/>
        </p:nvSpPr>
        <p:spPr>
          <a:xfrm>
            <a:off x="8641600" y="7212088"/>
            <a:ext cx="91441" cy="39624"/>
          </a:xfrm>
          <a:custGeom>
            <a:avLst/>
            <a:gdLst/>
            <a:ahLst/>
            <a:cxnLst/>
            <a:rect l="l" t="t" r="r" b="b"/>
            <a:pathLst>
              <a:path w="91441" h="39624">
                <a:moveTo>
                  <a:pt x="0" y="33528"/>
                </a:moveTo>
                <a:lnTo>
                  <a:pt x="1524" y="28957"/>
                </a:lnTo>
                <a:lnTo>
                  <a:pt x="3049" y="25909"/>
                </a:lnTo>
                <a:lnTo>
                  <a:pt x="6097" y="22861"/>
                </a:lnTo>
                <a:lnTo>
                  <a:pt x="9145" y="21336"/>
                </a:lnTo>
                <a:lnTo>
                  <a:pt x="10669" y="19812"/>
                </a:lnTo>
                <a:lnTo>
                  <a:pt x="13717" y="18288"/>
                </a:lnTo>
                <a:lnTo>
                  <a:pt x="28957" y="18288"/>
                </a:lnTo>
                <a:lnTo>
                  <a:pt x="33529" y="16764"/>
                </a:lnTo>
                <a:lnTo>
                  <a:pt x="38100" y="16764"/>
                </a:lnTo>
                <a:lnTo>
                  <a:pt x="44197" y="13716"/>
                </a:lnTo>
                <a:lnTo>
                  <a:pt x="54865" y="3048"/>
                </a:lnTo>
                <a:lnTo>
                  <a:pt x="57912" y="1524"/>
                </a:lnTo>
                <a:lnTo>
                  <a:pt x="62485" y="0"/>
                </a:lnTo>
                <a:lnTo>
                  <a:pt x="65533" y="0"/>
                </a:lnTo>
                <a:lnTo>
                  <a:pt x="68581" y="1524"/>
                </a:lnTo>
                <a:lnTo>
                  <a:pt x="74676" y="7621"/>
                </a:lnTo>
                <a:lnTo>
                  <a:pt x="76200" y="10669"/>
                </a:lnTo>
                <a:lnTo>
                  <a:pt x="80773" y="13716"/>
                </a:lnTo>
                <a:lnTo>
                  <a:pt x="82297" y="16764"/>
                </a:lnTo>
                <a:lnTo>
                  <a:pt x="85345" y="21336"/>
                </a:lnTo>
                <a:lnTo>
                  <a:pt x="86869" y="22861"/>
                </a:lnTo>
                <a:lnTo>
                  <a:pt x="88393" y="25909"/>
                </a:lnTo>
                <a:lnTo>
                  <a:pt x="91441" y="27433"/>
                </a:lnTo>
                <a:lnTo>
                  <a:pt x="83821" y="27433"/>
                </a:lnTo>
                <a:lnTo>
                  <a:pt x="80773" y="30481"/>
                </a:lnTo>
                <a:lnTo>
                  <a:pt x="77724" y="32004"/>
                </a:lnTo>
                <a:lnTo>
                  <a:pt x="73153" y="33528"/>
                </a:lnTo>
                <a:lnTo>
                  <a:pt x="68581" y="36576"/>
                </a:lnTo>
                <a:lnTo>
                  <a:pt x="64009" y="38100"/>
                </a:lnTo>
                <a:lnTo>
                  <a:pt x="57912" y="38100"/>
                </a:lnTo>
                <a:lnTo>
                  <a:pt x="53341" y="39624"/>
                </a:lnTo>
                <a:lnTo>
                  <a:pt x="48769" y="39624"/>
                </a:lnTo>
                <a:lnTo>
                  <a:pt x="48769" y="38100"/>
                </a:lnTo>
                <a:lnTo>
                  <a:pt x="47245" y="35052"/>
                </a:lnTo>
                <a:lnTo>
                  <a:pt x="45721" y="32004"/>
                </a:lnTo>
                <a:lnTo>
                  <a:pt x="28957" y="32004"/>
                </a:lnTo>
                <a:lnTo>
                  <a:pt x="22861" y="33528"/>
                </a:lnTo>
                <a:lnTo>
                  <a:pt x="0" y="33528"/>
                </a:lnTo>
              </a:path>
            </a:pathLst>
          </a:custGeom>
          <a:solidFill>
            <a:srgbClr val="284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6" name="object 896"/>
          <p:cNvSpPr/>
          <p:nvPr/>
        </p:nvSpPr>
        <p:spPr>
          <a:xfrm>
            <a:off x="9499612" y="6948436"/>
            <a:ext cx="97537" cy="195072"/>
          </a:xfrm>
          <a:custGeom>
            <a:avLst/>
            <a:gdLst/>
            <a:ahLst/>
            <a:cxnLst/>
            <a:rect l="l" t="t" r="r" b="b"/>
            <a:pathLst>
              <a:path w="97537" h="195072">
                <a:moveTo>
                  <a:pt x="33529" y="195073"/>
                </a:moveTo>
                <a:lnTo>
                  <a:pt x="73153" y="195073"/>
                </a:lnTo>
                <a:lnTo>
                  <a:pt x="82297" y="193549"/>
                </a:lnTo>
                <a:lnTo>
                  <a:pt x="97537" y="187452"/>
                </a:lnTo>
                <a:lnTo>
                  <a:pt x="97537" y="12192"/>
                </a:lnTo>
                <a:lnTo>
                  <a:pt x="96012" y="10668"/>
                </a:lnTo>
                <a:lnTo>
                  <a:pt x="91441" y="4573"/>
                </a:lnTo>
                <a:lnTo>
                  <a:pt x="85345" y="0"/>
                </a:lnTo>
                <a:lnTo>
                  <a:pt x="82297" y="0"/>
                </a:lnTo>
                <a:lnTo>
                  <a:pt x="76200" y="6097"/>
                </a:lnTo>
                <a:lnTo>
                  <a:pt x="73153" y="10668"/>
                </a:lnTo>
                <a:lnTo>
                  <a:pt x="70105" y="12192"/>
                </a:lnTo>
                <a:lnTo>
                  <a:pt x="67057" y="16764"/>
                </a:lnTo>
                <a:lnTo>
                  <a:pt x="64009" y="18288"/>
                </a:lnTo>
                <a:lnTo>
                  <a:pt x="62485" y="21337"/>
                </a:lnTo>
                <a:lnTo>
                  <a:pt x="62485" y="28956"/>
                </a:lnTo>
                <a:lnTo>
                  <a:pt x="65533" y="38100"/>
                </a:lnTo>
                <a:lnTo>
                  <a:pt x="65533" y="57913"/>
                </a:lnTo>
                <a:lnTo>
                  <a:pt x="62485" y="74676"/>
                </a:lnTo>
                <a:lnTo>
                  <a:pt x="57912" y="83821"/>
                </a:lnTo>
                <a:lnTo>
                  <a:pt x="54864" y="86868"/>
                </a:lnTo>
                <a:lnTo>
                  <a:pt x="53341" y="91440"/>
                </a:lnTo>
                <a:lnTo>
                  <a:pt x="50293" y="99061"/>
                </a:lnTo>
                <a:lnTo>
                  <a:pt x="45721" y="109728"/>
                </a:lnTo>
                <a:lnTo>
                  <a:pt x="39624" y="118873"/>
                </a:lnTo>
                <a:lnTo>
                  <a:pt x="35053" y="123444"/>
                </a:lnTo>
                <a:lnTo>
                  <a:pt x="32005" y="124968"/>
                </a:lnTo>
                <a:lnTo>
                  <a:pt x="27433" y="126492"/>
                </a:lnTo>
                <a:lnTo>
                  <a:pt x="22861" y="131064"/>
                </a:lnTo>
                <a:lnTo>
                  <a:pt x="10669" y="140209"/>
                </a:lnTo>
                <a:lnTo>
                  <a:pt x="6097" y="146304"/>
                </a:lnTo>
                <a:lnTo>
                  <a:pt x="1524" y="150876"/>
                </a:lnTo>
                <a:lnTo>
                  <a:pt x="0" y="153925"/>
                </a:lnTo>
                <a:lnTo>
                  <a:pt x="0" y="160021"/>
                </a:lnTo>
                <a:lnTo>
                  <a:pt x="1524" y="164592"/>
                </a:lnTo>
                <a:lnTo>
                  <a:pt x="4573" y="167640"/>
                </a:lnTo>
                <a:lnTo>
                  <a:pt x="9145" y="169164"/>
                </a:lnTo>
                <a:lnTo>
                  <a:pt x="12193" y="170688"/>
                </a:lnTo>
                <a:lnTo>
                  <a:pt x="13717" y="175261"/>
                </a:lnTo>
                <a:lnTo>
                  <a:pt x="21337" y="182880"/>
                </a:lnTo>
                <a:lnTo>
                  <a:pt x="27433" y="192025"/>
                </a:lnTo>
                <a:lnTo>
                  <a:pt x="33529" y="195073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7" name="object 897"/>
          <p:cNvSpPr/>
          <p:nvPr/>
        </p:nvSpPr>
        <p:spPr>
          <a:xfrm>
            <a:off x="9499612" y="7070357"/>
            <a:ext cx="97537" cy="73152"/>
          </a:xfrm>
          <a:custGeom>
            <a:avLst/>
            <a:gdLst/>
            <a:ahLst/>
            <a:cxnLst/>
            <a:rect l="l" t="t" r="r" b="b"/>
            <a:pathLst>
              <a:path w="97537" h="73152">
                <a:moveTo>
                  <a:pt x="35053" y="0"/>
                </a:moveTo>
                <a:lnTo>
                  <a:pt x="32005" y="1523"/>
                </a:lnTo>
                <a:lnTo>
                  <a:pt x="22861" y="7619"/>
                </a:lnTo>
                <a:lnTo>
                  <a:pt x="16764" y="13716"/>
                </a:lnTo>
                <a:lnTo>
                  <a:pt x="10669" y="18288"/>
                </a:lnTo>
                <a:lnTo>
                  <a:pt x="6097" y="22859"/>
                </a:lnTo>
                <a:lnTo>
                  <a:pt x="1524" y="28955"/>
                </a:lnTo>
                <a:lnTo>
                  <a:pt x="0" y="32004"/>
                </a:lnTo>
                <a:lnTo>
                  <a:pt x="0" y="38100"/>
                </a:lnTo>
                <a:lnTo>
                  <a:pt x="1524" y="41147"/>
                </a:lnTo>
                <a:lnTo>
                  <a:pt x="4573" y="44195"/>
                </a:lnTo>
                <a:lnTo>
                  <a:pt x="9145" y="47243"/>
                </a:lnTo>
                <a:lnTo>
                  <a:pt x="12193" y="48767"/>
                </a:lnTo>
                <a:lnTo>
                  <a:pt x="13717" y="51816"/>
                </a:lnTo>
                <a:lnTo>
                  <a:pt x="16764" y="54864"/>
                </a:lnTo>
                <a:lnTo>
                  <a:pt x="21337" y="60959"/>
                </a:lnTo>
                <a:lnTo>
                  <a:pt x="27433" y="70104"/>
                </a:lnTo>
                <a:lnTo>
                  <a:pt x="33529" y="73152"/>
                </a:lnTo>
                <a:lnTo>
                  <a:pt x="73153" y="73152"/>
                </a:lnTo>
                <a:lnTo>
                  <a:pt x="82297" y="71628"/>
                </a:lnTo>
                <a:lnTo>
                  <a:pt x="97537" y="65531"/>
                </a:lnTo>
                <a:lnTo>
                  <a:pt x="97537" y="22859"/>
                </a:lnTo>
                <a:lnTo>
                  <a:pt x="94488" y="21335"/>
                </a:lnTo>
                <a:lnTo>
                  <a:pt x="80773" y="16764"/>
                </a:lnTo>
                <a:lnTo>
                  <a:pt x="77724" y="15240"/>
                </a:lnTo>
                <a:lnTo>
                  <a:pt x="73153" y="13716"/>
                </a:lnTo>
                <a:lnTo>
                  <a:pt x="70105" y="12192"/>
                </a:lnTo>
                <a:lnTo>
                  <a:pt x="67057" y="12192"/>
                </a:lnTo>
                <a:lnTo>
                  <a:pt x="65533" y="10667"/>
                </a:lnTo>
                <a:lnTo>
                  <a:pt x="62485" y="9143"/>
                </a:lnTo>
                <a:lnTo>
                  <a:pt x="57912" y="7619"/>
                </a:lnTo>
                <a:lnTo>
                  <a:pt x="53341" y="4571"/>
                </a:lnTo>
                <a:lnTo>
                  <a:pt x="39624" y="0"/>
                </a:lnTo>
                <a:lnTo>
                  <a:pt x="35053" y="0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8" name="object 898"/>
          <p:cNvSpPr/>
          <p:nvPr/>
        </p:nvSpPr>
        <p:spPr>
          <a:xfrm>
            <a:off x="9409697" y="7068833"/>
            <a:ext cx="50291" cy="70103"/>
          </a:xfrm>
          <a:custGeom>
            <a:avLst/>
            <a:gdLst/>
            <a:ahLst/>
            <a:cxnLst/>
            <a:rect l="l" t="t" r="r" b="b"/>
            <a:pathLst>
              <a:path w="50291" h="70103">
                <a:moveTo>
                  <a:pt x="6096" y="70103"/>
                </a:moveTo>
                <a:lnTo>
                  <a:pt x="7620" y="68579"/>
                </a:lnTo>
                <a:lnTo>
                  <a:pt x="15239" y="60959"/>
                </a:lnTo>
                <a:lnTo>
                  <a:pt x="18288" y="56388"/>
                </a:lnTo>
                <a:lnTo>
                  <a:pt x="25908" y="48767"/>
                </a:lnTo>
                <a:lnTo>
                  <a:pt x="27432" y="48767"/>
                </a:lnTo>
                <a:lnTo>
                  <a:pt x="30479" y="47243"/>
                </a:lnTo>
                <a:lnTo>
                  <a:pt x="35052" y="47243"/>
                </a:lnTo>
                <a:lnTo>
                  <a:pt x="39624" y="45719"/>
                </a:lnTo>
                <a:lnTo>
                  <a:pt x="50291" y="45719"/>
                </a:lnTo>
                <a:lnTo>
                  <a:pt x="50291" y="25907"/>
                </a:lnTo>
                <a:lnTo>
                  <a:pt x="48768" y="15240"/>
                </a:lnTo>
                <a:lnTo>
                  <a:pt x="48768" y="7619"/>
                </a:lnTo>
                <a:lnTo>
                  <a:pt x="36576" y="1524"/>
                </a:lnTo>
                <a:lnTo>
                  <a:pt x="33527" y="1524"/>
                </a:lnTo>
                <a:lnTo>
                  <a:pt x="32003" y="0"/>
                </a:lnTo>
                <a:lnTo>
                  <a:pt x="30479" y="0"/>
                </a:lnTo>
                <a:lnTo>
                  <a:pt x="27432" y="3047"/>
                </a:lnTo>
                <a:lnTo>
                  <a:pt x="18288" y="6095"/>
                </a:lnTo>
                <a:lnTo>
                  <a:pt x="15239" y="7619"/>
                </a:lnTo>
                <a:lnTo>
                  <a:pt x="12191" y="10667"/>
                </a:lnTo>
                <a:lnTo>
                  <a:pt x="9144" y="15240"/>
                </a:lnTo>
                <a:lnTo>
                  <a:pt x="6096" y="21336"/>
                </a:lnTo>
                <a:lnTo>
                  <a:pt x="4572" y="25907"/>
                </a:lnTo>
                <a:lnTo>
                  <a:pt x="4572" y="32003"/>
                </a:lnTo>
                <a:lnTo>
                  <a:pt x="3048" y="35052"/>
                </a:lnTo>
                <a:lnTo>
                  <a:pt x="3048" y="39624"/>
                </a:lnTo>
                <a:lnTo>
                  <a:pt x="0" y="42671"/>
                </a:lnTo>
                <a:lnTo>
                  <a:pt x="0" y="53340"/>
                </a:lnTo>
                <a:lnTo>
                  <a:pt x="1524" y="62483"/>
                </a:lnTo>
                <a:lnTo>
                  <a:pt x="6096" y="70103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50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321305" y="7283716"/>
            <a:ext cx="38100" cy="38100"/>
          </a:xfrm>
          <a:prstGeom prst="rect">
            <a:avLst/>
          </a:prstGeom>
        </p:spPr>
      </p:pic>
      <p:sp>
        <p:nvSpPr>
          <p:cNvPr id="899" name="object 899"/>
          <p:cNvSpPr/>
          <p:nvPr/>
        </p:nvSpPr>
        <p:spPr>
          <a:xfrm>
            <a:off x="8454149" y="7166369"/>
            <a:ext cx="112775" cy="82295"/>
          </a:xfrm>
          <a:custGeom>
            <a:avLst/>
            <a:gdLst/>
            <a:ahLst/>
            <a:cxnLst/>
            <a:rect l="l" t="t" r="r" b="b"/>
            <a:pathLst>
              <a:path w="112775" h="82295">
                <a:moveTo>
                  <a:pt x="0" y="82295"/>
                </a:moveTo>
                <a:lnTo>
                  <a:pt x="4572" y="80771"/>
                </a:lnTo>
                <a:lnTo>
                  <a:pt x="12192" y="77723"/>
                </a:lnTo>
                <a:lnTo>
                  <a:pt x="21336" y="74676"/>
                </a:lnTo>
                <a:lnTo>
                  <a:pt x="42672" y="68580"/>
                </a:lnTo>
                <a:lnTo>
                  <a:pt x="51816" y="67055"/>
                </a:lnTo>
                <a:lnTo>
                  <a:pt x="59436" y="65531"/>
                </a:lnTo>
                <a:lnTo>
                  <a:pt x="64008" y="65531"/>
                </a:lnTo>
                <a:lnTo>
                  <a:pt x="65532" y="67055"/>
                </a:lnTo>
                <a:lnTo>
                  <a:pt x="71627" y="67055"/>
                </a:lnTo>
                <a:lnTo>
                  <a:pt x="79248" y="65531"/>
                </a:lnTo>
                <a:lnTo>
                  <a:pt x="85344" y="65531"/>
                </a:lnTo>
                <a:lnTo>
                  <a:pt x="94487" y="64007"/>
                </a:lnTo>
                <a:lnTo>
                  <a:pt x="100584" y="62483"/>
                </a:lnTo>
                <a:lnTo>
                  <a:pt x="108204" y="60959"/>
                </a:lnTo>
                <a:lnTo>
                  <a:pt x="112775" y="57911"/>
                </a:lnTo>
                <a:lnTo>
                  <a:pt x="105156" y="45719"/>
                </a:lnTo>
                <a:lnTo>
                  <a:pt x="97536" y="39623"/>
                </a:lnTo>
                <a:lnTo>
                  <a:pt x="96012" y="39623"/>
                </a:lnTo>
                <a:lnTo>
                  <a:pt x="96012" y="36576"/>
                </a:lnTo>
                <a:lnTo>
                  <a:pt x="91439" y="22859"/>
                </a:lnTo>
                <a:lnTo>
                  <a:pt x="88392" y="16764"/>
                </a:lnTo>
                <a:lnTo>
                  <a:pt x="85344" y="15240"/>
                </a:lnTo>
                <a:lnTo>
                  <a:pt x="83820" y="15240"/>
                </a:lnTo>
                <a:lnTo>
                  <a:pt x="80772" y="12192"/>
                </a:lnTo>
                <a:lnTo>
                  <a:pt x="77724" y="10667"/>
                </a:lnTo>
                <a:lnTo>
                  <a:pt x="73151" y="6095"/>
                </a:lnTo>
                <a:lnTo>
                  <a:pt x="68580" y="4571"/>
                </a:lnTo>
                <a:lnTo>
                  <a:pt x="64008" y="1523"/>
                </a:lnTo>
                <a:lnTo>
                  <a:pt x="60960" y="0"/>
                </a:lnTo>
                <a:lnTo>
                  <a:pt x="59436" y="0"/>
                </a:lnTo>
                <a:lnTo>
                  <a:pt x="56387" y="1523"/>
                </a:lnTo>
                <a:lnTo>
                  <a:pt x="51816" y="6095"/>
                </a:lnTo>
                <a:lnTo>
                  <a:pt x="47244" y="12192"/>
                </a:lnTo>
                <a:lnTo>
                  <a:pt x="41148" y="18288"/>
                </a:lnTo>
                <a:lnTo>
                  <a:pt x="33527" y="24383"/>
                </a:lnTo>
                <a:lnTo>
                  <a:pt x="21336" y="36576"/>
                </a:lnTo>
                <a:lnTo>
                  <a:pt x="18287" y="38100"/>
                </a:lnTo>
                <a:lnTo>
                  <a:pt x="12192" y="39623"/>
                </a:lnTo>
                <a:lnTo>
                  <a:pt x="6096" y="42671"/>
                </a:lnTo>
                <a:lnTo>
                  <a:pt x="6096" y="62483"/>
                </a:lnTo>
                <a:lnTo>
                  <a:pt x="4572" y="67055"/>
                </a:lnTo>
                <a:lnTo>
                  <a:pt x="3048" y="70104"/>
                </a:lnTo>
                <a:lnTo>
                  <a:pt x="0" y="74676"/>
                </a:lnTo>
                <a:lnTo>
                  <a:pt x="0" y="82295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0" name="object 900"/>
          <p:cNvSpPr/>
          <p:nvPr/>
        </p:nvSpPr>
        <p:spPr>
          <a:xfrm>
            <a:off x="8470912" y="6966724"/>
            <a:ext cx="272797" cy="208788"/>
          </a:xfrm>
          <a:custGeom>
            <a:avLst/>
            <a:gdLst/>
            <a:ahLst/>
            <a:cxnLst/>
            <a:rect l="l" t="t" r="r" b="b"/>
            <a:pathLst>
              <a:path w="272797" h="208788">
                <a:moveTo>
                  <a:pt x="0" y="32004"/>
                </a:moveTo>
                <a:lnTo>
                  <a:pt x="3049" y="30480"/>
                </a:lnTo>
                <a:lnTo>
                  <a:pt x="7621" y="30480"/>
                </a:lnTo>
                <a:lnTo>
                  <a:pt x="13717" y="27433"/>
                </a:lnTo>
                <a:lnTo>
                  <a:pt x="21337" y="25909"/>
                </a:lnTo>
                <a:lnTo>
                  <a:pt x="39624" y="19812"/>
                </a:lnTo>
                <a:lnTo>
                  <a:pt x="50293" y="16764"/>
                </a:lnTo>
                <a:lnTo>
                  <a:pt x="59437" y="13716"/>
                </a:lnTo>
                <a:lnTo>
                  <a:pt x="70105" y="12192"/>
                </a:lnTo>
                <a:lnTo>
                  <a:pt x="80773" y="7621"/>
                </a:lnTo>
                <a:lnTo>
                  <a:pt x="88393" y="6097"/>
                </a:lnTo>
                <a:lnTo>
                  <a:pt x="97537" y="3049"/>
                </a:lnTo>
                <a:lnTo>
                  <a:pt x="105157" y="1525"/>
                </a:lnTo>
                <a:lnTo>
                  <a:pt x="111253" y="0"/>
                </a:lnTo>
                <a:lnTo>
                  <a:pt x="138685" y="0"/>
                </a:lnTo>
                <a:lnTo>
                  <a:pt x="144781" y="1525"/>
                </a:lnTo>
                <a:lnTo>
                  <a:pt x="149353" y="1525"/>
                </a:lnTo>
                <a:lnTo>
                  <a:pt x="152400" y="3049"/>
                </a:lnTo>
                <a:lnTo>
                  <a:pt x="155449" y="3049"/>
                </a:lnTo>
                <a:lnTo>
                  <a:pt x="156973" y="6097"/>
                </a:lnTo>
                <a:lnTo>
                  <a:pt x="160021" y="7621"/>
                </a:lnTo>
                <a:lnTo>
                  <a:pt x="170688" y="18288"/>
                </a:lnTo>
                <a:lnTo>
                  <a:pt x="173737" y="19812"/>
                </a:lnTo>
                <a:lnTo>
                  <a:pt x="175261" y="22861"/>
                </a:lnTo>
                <a:lnTo>
                  <a:pt x="176785" y="24385"/>
                </a:lnTo>
                <a:lnTo>
                  <a:pt x="179833" y="25909"/>
                </a:lnTo>
                <a:lnTo>
                  <a:pt x="190500" y="36576"/>
                </a:lnTo>
                <a:lnTo>
                  <a:pt x="193549" y="42673"/>
                </a:lnTo>
                <a:lnTo>
                  <a:pt x="199645" y="51816"/>
                </a:lnTo>
                <a:lnTo>
                  <a:pt x="204217" y="57912"/>
                </a:lnTo>
                <a:lnTo>
                  <a:pt x="205741" y="60961"/>
                </a:lnTo>
                <a:lnTo>
                  <a:pt x="208788" y="64009"/>
                </a:lnTo>
                <a:lnTo>
                  <a:pt x="211837" y="65533"/>
                </a:lnTo>
                <a:lnTo>
                  <a:pt x="216409" y="68580"/>
                </a:lnTo>
                <a:lnTo>
                  <a:pt x="228600" y="74676"/>
                </a:lnTo>
                <a:lnTo>
                  <a:pt x="236221" y="77725"/>
                </a:lnTo>
                <a:lnTo>
                  <a:pt x="242317" y="80773"/>
                </a:lnTo>
                <a:lnTo>
                  <a:pt x="246888" y="82297"/>
                </a:lnTo>
                <a:lnTo>
                  <a:pt x="251461" y="86868"/>
                </a:lnTo>
                <a:lnTo>
                  <a:pt x="254509" y="91440"/>
                </a:lnTo>
                <a:lnTo>
                  <a:pt x="257557" y="97537"/>
                </a:lnTo>
                <a:lnTo>
                  <a:pt x="266700" y="109728"/>
                </a:lnTo>
                <a:lnTo>
                  <a:pt x="269749" y="114300"/>
                </a:lnTo>
                <a:lnTo>
                  <a:pt x="272797" y="117349"/>
                </a:lnTo>
                <a:lnTo>
                  <a:pt x="272797" y="120397"/>
                </a:lnTo>
                <a:lnTo>
                  <a:pt x="263653" y="126492"/>
                </a:lnTo>
                <a:lnTo>
                  <a:pt x="242317" y="137161"/>
                </a:lnTo>
                <a:lnTo>
                  <a:pt x="231649" y="141733"/>
                </a:lnTo>
                <a:lnTo>
                  <a:pt x="222505" y="146304"/>
                </a:lnTo>
                <a:lnTo>
                  <a:pt x="214885" y="149352"/>
                </a:lnTo>
                <a:lnTo>
                  <a:pt x="208788" y="152400"/>
                </a:lnTo>
                <a:lnTo>
                  <a:pt x="205741" y="152400"/>
                </a:lnTo>
                <a:lnTo>
                  <a:pt x="196597" y="149352"/>
                </a:lnTo>
                <a:lnTo>
                  <a:pt x="187453" y="149352"/>
                </a:lnTo>
                <a:lnTo>
                  <a:pt x="181357" y="150876"/>
                </a:lnTo>
                <a:lnTo>
                  <a:pt x="175261" y="153925"/>
                </a:lnTo>
                <a:lnTo>
                  <a:pt x="166117" y="156973"/>
                </a:lnTo>
                <a:lnTo>
                  <a:pt x="158497" y="160021"/>
                </a:lnTo>
                <a:lnTo>
                  <a:pt x="150876" y="161545"/>
                </a:lnTo>
                <a:lnTo>
                  <a:pt x="146305" y="163068"/>
                </a:lnTo>
                <a:lnTo>
                  <a:pt x="143257" y="164592"/>
                </a:lnTo>
                <a:lnTo>
                  <a:pt x="141733" y="167640"/>
                </a:lnTo>
                <a:lnTo>
                  <a:pt x="132588" y="172212"/>
                </a:lnTo>
                <a:lnTo>
                  <a:pt x="129541" y="172212"/>
                </a:lnTo>
                <a:lnTo>
                  <a:pt x="123445" y="173737"/>
                </a:lnTo>
                <a:lnTo>
                  <a:pt x="120397" y="173737"/>
                </a:lnTo>
                <a:lnTo>
                  <a:pt x="118873" y="175261"/>
                </a:lnTo>
                <a:lnTo>
                  <a:pt x="123445" y="181356"/>
                </a:lnTo>
                <a:lnTo>
                  <a:pt x="118873" y="184404"/>
                </a:lnTo>
                <a:lnTo>
                  <a:pt x="112776" y="185928"/>
                </a:lnTo>
                <a:lnTo>
                  <a:pt x="105157" y="188976"/>
                </a:lnTo>
                <a:lnTo>
                  <a:pt x="97537" y="190500"/>
                </a:lnTo>
                <a:lnTo>
                  <a:pt x="89917" y="190500"/>
                </a:lnTo>
                <a:lnTo>
                  <a:pt x="83821" y="192025"/>
                </a:lnTo>
                <a:lnTo>
                  <a:pt x="77724" y="192025"/>
                </a:lnTo>
                <a:lnTo>
                  <a:pt x="74676" y="190500"/>
                </a:lnTo>
                <a:lnTo>
                  <a:pt x="70105" y="190500"/>
                </a:lnTo>
                <a:lnTo>
                  <a:pt x="64009" y="192025"/>
                </a:lnTo>
                <a:lnTo>
                  <a:pt x="54864" y="193549"/>
                </a:lnTo>
                <a:lnTo>
                  <a:pt x="22861" y="202692"/>
                </a:lnTo>
                <a:lnTo>
                  <a:pt x="16764" y="205740"/>
                </a:lnTo>
                <a:lnTo>
                  <a:pt x="10669" y="207264"/>
                </a:lnTo>
                <a:lnTo>
                  <a:pt x="7621" y="208788"/>
                </a:lnTo>
                <a:lnTo>
                  <a:pt x="0" y="208788"/>
                </a:lnTo>
                <a:lnTo>
                  <a:pt x="0" y="32004"/>
                </a:lnTo>
              </a:path>
            </a:pathLst>
          </a:custGeom>
          <a:solidFill>
            <a:srgbClr val="284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1" name="object 901"/>
          <p:cNvSpPr/>
          <p:nvPr/>
        </p:nvSpPr>
        <p:spPr>
          <a:xfrm>
            <a:off x="8542541" y="7029209"/>
            <a:ext cx="201168" cy="108203"/>
          </a:xfrm>
          <a:custGeom>
            <a:avLst/>
            <a:gdLst/>
            <a:ahLst/>
            <a:cxnLst/>
            <a:rect l="l" t="t" r="r" b="b"/>
            <a:pathLst>
              <a:path w="201168" h="108203">
                <a:moveTo>
                  <a:pt x="137159" y="0"/>
                </a:moveTo>
                <a:lnTo>
                  <a:pt x="140208" y="1524"/>
                </a:lnTo>
                <a:lnTo>
                  <a:pt x="144780" y="4571"/>
                </a:lnTo>
                <a:lnTo>
                  <a:pt x="156971" y="10667"/>
                </a:lnTo>
                <a:lnTo>
                  <a:pt x="164592" y="13715"/>
                </a:lnTo>
                <a:lnTo>
                  <a:pt x="170688" y="16764"/>
                </a:lnTo>
                <a:lnTo>
                  <a:pt x="175259" y="19812"/>
                </a:lnTo>
                <a:lnTo>
                  <a:pt x="179832" y="24383"/>
                </a:lnTo>
                <a:lnTo>
                  <a:pt x="182880" y="28955"/>
                </a:lnTo>
                <a:lnTo>
                  <a:pt x="185928" y="35052"/>
                </a:lnTo>
                <a:lnTo>
                  <a:pt x="195071" y="47243"/>
                </a:lnTo>
                <a:lnTo>
                  <a:pt x="198120" y="51815"/>
                </a:lnTo>
                <a:lnTo>
                  <a:pt x="201168" y="54864"/>
                </a:lnTo>
                <a:lnTo>
                  <a:pt x="201168" y="56388"/>
                </a:lnTo>
                <a:lnTo>
                  <a:pt x="192024" y="62483"/>
                </a:lnTo>
                <a:lnTo>
                  <a:pt x="170688" y="73152"/>
                </a:lnTo>
                <a:lnTo>
                  <a:pt x="160020" y="77724"/>
                </a:lnTo>
                <a:lnTo>
                  <a:pt x="150876" y="82295"/>
                </a:lnTo>
                <a:lnTo>
                  <a:pt x="143256" y="86867"/>
                </a:lnTo>
                <a:lnTo>
                  <a:pt x="137159" y="88391"/>
                </a:lnTo>
                <a:lnTo>
                  <a:pt x="134112" y="88391"/>
                </a:lnTo>
                <a:lnTo>
                  <a:pt x="129540" y="86867"/>
                </a:lnTo>
                <a:lnTo>
                  <a:pt x="124968" y="86867"/>
                </a:lnTo>
                <a:lnTo>
                  <a:pt x="120395" y="85343"/>
                </a:lnTo>
                <a:lnTo>
                  <a:pt x="118871" y="85343"/>
                </a:lnTo>
                <a:lnTo>
                  <a:pt x="115824" y="86867"/>
                </a:lnTo>
                <a:lnTo>
                  <a:pt x="109728" y="88391"/>
                </a:lnTo>
                <a:lnTo>
                  <a:pt x="103632" y="91440"/>
                </a:lnTo>
                <a:lnTo>
                  <a:pt x="94488" y="92964"/>
                </a:lnTo>
                <a:lnTo>
                  <a:pt x="86868" y="96012"/>
                </a:lnTo>
                <a:lnTo>
                  <a:pt x="79247" y="97536"/>
                </a:lnTo>
                <a:lnTo>
                  <a:pt x="74676" y="99060"/>
                </a:lnTo>
                <a:lnTo>
                  <a:pt x="71628" y="100583"/>
                </a:lnTo>
                <a:lnTo>
                  <a:pt x="70104" y="103631"/>
                </a:lnTo>
                <a:lnTo>
                  <a:pt x="60959" y="108203"/>
                </a:lnTo>
                <a:lnTo>
                  <a:pt x="56388" y="106679"/>
                </a:lnTo>
                <a:lnTo>
                  <a:pt x="51816" y="106679"/>
                </a:lnTo>
                <a:lnTo>
                  <a:pt x="48768" y="105155"/>
                </a:lnTo>
                <a:lnTo>
                  <a:pt x="47244" y="105155"/>
                </a:lnTo>
                <a:lnTo>
                  <a:pt x="44195" y="103631"/>
                </a:lnTo>
                <a:lnTo>
                  <a:pt x="41147" y="100583"/>
                </a:lnTo>
                <a:lnTo>
                  <a:pt x="39624" y="97536"/>
                </a:lnTo>
                <a:lnTo>
                  <a:pt x="36576" y="92964"/>
                </a:lnTo>
                <a:lnTo>
                  <a:pt x="35052" y="88391"/>
                </a:lnTo>
                <a:lnTo>
                  <a:pt x="32004" y="76200"/>
                </a:lnTo>
                <a:lnTo>
                  <a:pt x="28956" y="71627"/>
                </a:lnTo>
                <a:lnTo>
                  <a:pt x="25908" y="70103"/>
                </a:lnTo>
                <a:lnTo>
                  <a:pt x="22859" y="67055"/>
                </a:lnTo>
                <a:lnTo>
                  <a:pt x="18288" y="64007"/>
                </a:lnTo>
                <a:lnTo>
                  <a:pt x="13716" y="62483"/>
                </a:lnTo>
                <a:lnTo>
                  <a:pt x="9144" y="59436"/>
                </a:lnTo>
                <a:lnTo>
                  <a:pt x="4571" y="57912"/>
                </a:lnTo>
                <a:lnTo>
                  <a:pt x="1524" y="56388"/>
                </a:lnTo>
                <a:lnTo>
                  <a:pt x="0" y="56388"/>
                </a:lnTo>
                <a:lnTo>
                  <a:pt x="1524" y="47243"/>
                </a:lnTo>
                <a:lnTo>
                  <a:pt x="4571" y="42671"/>
                </a:lnTo>
                <a:lnTo>
                  <a:pt x="12192" y="35052"/>
                </a:lnTo>
                <a:lnTo>
                  <a:pt x="15240" y="33527"/>
                </a:lnTo>
                <a:lnTo>
                  <a:pt x="22859" y="25907"/>
                </a:lnTo>
                <a:lnTo>
                  <a:pt x="27432" y="22860"/>
                </a:lnTo>
                <a:lnTo>
                  <a:pt x="35052" y="15240"/>
                </a:lnTo>
                <a:lnTo>
                  <a:pt x="39624" y="13715"/>
                </a:lnTo>
                <a:lnTo>
                  <a:pt x="41147" y="12191"/>
                </a:lnTo>
                <a:lnTo>
                  <a:pt x="42671" y="13715"/>
                </a:lnTo>
                <a:lnTo>
                  <a:pt x="54864" y="19812"/>
                </a:lnTo>
                <a:lnTo>
                  <a:pt x="64008" y="28955"/>
                </a:lnTo>
                <a:lnTo>
                  <a:pt x="64008" y="32003"/>
                </a:lnTo>
                <a:lnTo>
                  <a:pt x="67056" y="35052"/>
                </a:lnTo>
                <a:lnTo>
                  <a:pt x="71628" y="36576"/>
                </a:lnTo>
                <a:lnTo>
                  <a:pt x="74676" y="38100"/>
                </a:lnTo>
                <a:lnTo>
                  <a:pt x="79247" y="41148"/>
                </a:lnTo>
                <a:lnTo>
                  <a:pt x="82295" y="41148"/>
                </a:lnTo>
                <a:lnTo>
                  <a:pt x="85344" y="42671"/>
                </a:lnTo>
                <a:lnTo>
                  <a:pt x="86868" y="42671"/>
                </a:lnTo>
                <a:lnTo>
                  <a:pt x="88392" y="41148"/>
                </a:lnTo>
                <a:lnTo>
                  <a:pt x="88392" y="38100"/>
                </a:lnTo>
                <a:lnTo>
                  <a:pt x="91440" y="32003"/>
                </a:lnTo>
                <a:lnTo>
                  <a:pt x="92964" y="27431"/>
                </a:lnTo>
                <a:lnTo>
                  <a:pt x="94488" y="24383"/>
                </a:lnTo>
                <a:lnTo>
                  <a:pt x="96012" y="24383"/>
                </a:lnTo>
                <a:lnTo>
                  <a:pt x="99059" y="21336"/>
                </a:lnTo>
                <a:lnTo>
                  <a:pt x="105156" y="18288"/>
                </a:lnTo>
                <a:lnTo>
                  <a:pt x="114300" y="9143"/>
                </a:lnTo>
                <a:lnTo>
                  <a:pt x="120395" y="6095"/>
                </a:lnTo>
                <a:lnTo>
                  <a:pt x="123444" y="3048"/>
                </a:lnTo>
                <a:lnTo>
                  <a:pt x="126492" y="1524"/>
                </a:lnTo>
                <a:lnTo>
                  <a:pt x="128016" y="1524"/>
                </a:lnTo>
                <a:lnTo>
                  <a:pt x="131064" y="0"/>
                </a:lnTo>
                <a:lnTo>
                  <a:pt x="137159" y="0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2" name="object 902"/>
          <p:cNvSpPr/>
          <p:nvPr/>
        </p:nvSpPr>
        <p:spPr>
          <a:xfrm>
            <a:off x="8880869" y="6703073"/>
            <a:ext cx="650748" cy="560831"/>
          </a:xfrm>
          <a:custGeom>
            <a:avLst/>
            <a:gdLst/>
            <a:ahLst/>
            <a:cxnLst/>
            <a:rect l="l" t="t" r="r" b="b"/>
            <a:pathLst>
              <a:path w="650748" h="560831">
                <a:moveTo>
                  <a:pt x="640080" y="518160"/>
                </a:moveTo>
                <a:lnTo>
                  <a:pt x="646176" y="496824"/>
                </a:lnTo>
                <a:lnTo>
                  <a:pt x="650748" y="480060"/>
                </a:lnTo>
                <a:lnTo>
                  <a:pt x="650748" y="449579"/>
                </a:lnTo>
                <a:lnTo>
                  <a:pt x="649224" y="443484"/>
                </a:lnTo>
                <a:lnTo>
                  <a:pt x="647700" y="437388"/>
                </a:lnTo>
                <a:lnTo>
                  <a:pt x="646176" y="431291"/>
                </a:lnTo>
                <a:lnTo>
                  <a:pt x="644652" y="426719"/>
                </a:lnTo>
                <a:lnTo>
                  <a:pt x="641604" y="420624"/>
                </a:lnTo>
                <a:lnTo>
                  <a:pt x="629412" y="402336"/>
                </a:lnTo>
                <a:lnTo>
                  <a:pt x="624840" y="399288"/>
                </a:lnTo>
                <a:lnTo>
                  <a:pt x="621792" y="394715"/>
                </a:lnTo>
                <a:lnTo>
                  <a:pt x="617219" y="391667"/>
                </a:lnTo>
                <a:lnTo>
                  <a:pt x="609600" y="384048"/>
                </a:lnTo>
                <a:lnTo>
                  <a:pt x="605028" y="381000"/>
                </a:lnTo>
                <a:lnTo>
                  <a:pt x="600455" y="376427"/>
                </a:lnTo>
                <a:lnTo>
                  <a:pt x="592836" y="370331"/>
                </a:lnTo>
                <a:lnTo>
                  <a:pt x="586740" y="365760"/>
                </a:lnTo>
                <a:lnTo>
                  <a:pt x="556260" y="353567"/>
                </a:lnTo>
                <a:lnTo>
                  <a:pt x="548640" y="352043"/>
                </a:lnTo>
                <a:lnTo>
                  <a:pt x="539496" y="350519"/>
                </a:lnTo>
                <a:lnTo>
                  <a:pt x="495300" y="350519"/>
                </a:lnTo>
                <a:lnTo>
                  <a:pt x="477012" y="353567"/>
                </a:lnTo>
                <a:lnTo>
                  <a:pt x="466343" y="355091"/>
                </a:lnTo>
                <a:lnTo>
                  <a:pt x="475488" y="373379"/>
                </a:lnTo>
                <a:lnTo>
                  <a:pt x="480060" y="384048"/>
                </a:lnTo>
                <a:lnTo>
                  <a:pt x="484631" y="391667"/>
                </a:lnTo>
                <a:lnTo>
                  <a:pt x="489204" y="400812"/>
                </a:lnTo>
                <a:lnTo>
                  <a:pt x="492252" y="408431"/>
                </a:lnTo>
                <a:lnTo>
                  <a:pt x="496824" y="414527"/>
                </a:lnTo>
                <a:lnTo>
                  <a:pt x="499872" y="422148"/>
                </a:lnTo>
                <a:lnTo>
                  <a:pt x="504443" y="422148"/>
                </a:lnTo>
                <a:lnTo>
                  <a:pt x="510540" y="420624"/>
                </a:lnTo>
                <a:lnTo>
                  <a:pt x="516636" y="422148"/>
                </a:lnTo>
                <a:lnTo>
                  <a:pt x="522731" y="422148"/>
                </a:lnTo>
                <a:lnTo>
                  <a:pt x="530352" y="423672"/>
                </a:lnTo>
                <a:lnTo>
                  <a:pt x="536448" y="426719"/>
                </a:lnTo>
                <a:lnTo>
                  <a:pt x="551688" y="432815"/>
                </a:lnTo>
                <a:lnTo>
                  <a:pt x="556260" y="437388"/>
                </a:lnTo>
                <a:lnTo>
                  <a:pt x="562355" y="441960"/>
                </a:lnTo>
                <a:lnTo>
                  <a:pt x="571500" y="454151"/>
                </a:lnTo>
                <a:lnTo>
                  <a:pt x="574548" y="458724"/>
                </a:lnTo>
                <a:lnTo>
                  <a:pt x="576072" y="467867"/>
                </a:lnTo>
                <a:lnTo>
                  <a:pt x="577596" y="473963"/>
                </a:lnTo>
                <a:lnTo>
                  <a:pt x="574548" y="483107"/>
                </a:lnTo>
                <a:lnTo>
                  <a:pt x="574548" y="484631"/>
                </a:lnTo>
                <a:lnTo>
                  <a:pt x="573024" y="486155"/>
                </a:lnTo>
                <a:lnTo>
                  <a:pt x="571500" y="487679"/>
                </a:lnTo>
                <a:lnTo>
                  <a:pt x="560831" y="487679"/>
                </a:lnTo>
                <a:lnTo>
                  <a:pt x="556260" y="486155"/>
                </a:lnTo>
                <a:lnTo>
                  <a:pt x="547116" y="480060"/>
                </a:lnTo>
                <a:lnTo>
                  <a:pt x="541019" y="475488"/>
                </a:lnTo>
                <a:lnTo>
                  <a:pt x="528828" y="463296"/>
                </a:lnTo>
                <a:lnTo>
                  <a:pt x="522731" y="454151"/>
                </a:lnTo>
                <a:lnTo>
                  <a:pt x="515112" y="445007"/>
                </a:lnTo>
                <a:lnTo>
                  <a:pt x="507492" y="434339"/>
                </a:lnTo>
                <a:lnTo>
                  <a:pt x="499872" y="422148"/>
                </a:lnTo>
                <a:lnTo>
                  <a:pt x="498348" y="420624"/>
                </a:lnTo>
                <a:lnTo>
                  <a:pt x="498348" y="417576"/>
                </a:lnTo>
                <a:lnTo>
                  <a:pt x="496824" y="416051"/>
                </a:lnTo>
                <a:lnTo>
                  <a:pt x="495300" y="414527"/>
                </a:lnTo>
                <a:lnTo>
                  <a:pt x="493776" y="411479"/>
                </a:lnTo>
                <a:lnTo>
                  <a:pt x="492252" y="406907"/>
                </a:lnTo>
                <a:lnTo>
                  <a:pt x="490728" y="403860"/>
                </a:lnTo>
                <a:lnTo>
                  <a:pt x="487680" y="400812"/>
                </a:lnTo>
                <a:lnTo>
                  <a:pt x="484631" y="394715"/>
                </a:lnTo>
                <a:lnTo>
                  <a:pt x="483107" y="390143"/>
                </a:lnTo>
                <a:lnTo>
                  <a:pt x="480060" y="384048"/>
                </a:lnTo>
                <a:lnTo>
                  <a:pt x="477012" y="379476"/>
                </a:lnTo>
                <a:lnTo>
                  <a:pt x="475488" y="373379"/>
                </a:lnTo>
                <a:lnTo>
                  <a:pt x="466343" y="355091"/>
                </a:lnTo>
                <a:lnTo>
                  <a:pt x="460248" y="339851"/>
                </a:lnTo>
                <a:lnTo>
                  <a:pt x="452628" y="324612"/>
                </a:lnTo>
                <a:lnTo>
                  <a:pt x="446531" y="310896"/>
                </a:lnTo>
                <a:lnTo>
                  <a:pt x="438912" y="297179"/>
                </a:lnTo>
                <a:lnTo>
                  <a:pt x="431292" y="281939"/>
                </a:lnTo>
                <a:lnTo>
                  <a:pt x="422148" y="268224"/>
                </a:lnTo>
                <a:lnTo>
                  <a:pt x="414528" y="254507"/>
                </a:lnTo>
                <a:lnTo>
                  <a:pt x="405384" y="240791"/>
                </a:lnTo>
                <a:lnTo>
                  <a:pt x="396240" y="228600"/>
                </a:lnTo>
                <a:lnTo>
                  <a:pt x="387096" y="214884"/>
                </a:lnTo>
                <a:lnTo>
                  <a:pt x="379476" y="202691"/>
                </a:lnTo>
                <a:lnTo>
                  <a:pt x="370331" y="188976"/>
                </a:lnTo>
                <a:lnTo>
                  <a:pt x="352043" y="164591"/>
                </a:lnTo>
                <a:lnTo>
                  <a:pt x="342900" y="153924"/>
                </a:lnTo>
                <a:lnTo>
                  <a:pt x="333755" y="141731"/>
                </a:lnTo>
                <a:lnTo>
                  <a:pt x="324612" y="131063"/>
                </a:lnTo>
                <a:lnTo>
                  <a:pt x="316992" y="121919"/>
                </a:lnTo>
                <a:lnTo>
                  <a:pt x="307848" y="111251"/>
                </a:lnTo>
                <a:lnTo>
                  <a:pt x="300228" y="102107"/>
                </a:lnTo>
                <a:lnTo>
                  <a:pt x="291084" y="92963"/>
                </a:lnTo>
                <a:lnTo>
                  <a:pt x="283464" y="83819"/>
                </a:lnTo>
                <a:lnTo>
                  <a:pt x="277367" y="76200"/>
                </a:lnTo>
                <a:lnTo>
                  <a:pt x="269748" y="68579"/>
                </a:lnTo>
                <a:lnTo>
                  <a:pt x="262128" y="62484"/>
                </a:lnTo>
                <a:lnTo>
                  <a:pt x="233172" y="33527"/>
                </a:lnTo>
                <a:lnTo>
                  <a:pt x="228600" y="32003"/>
                </a:lnTo>
                <a:lnTo>
                  <a:pt x="205740" y="16763"/>
                </a:lnTo>
                <a:lnTo>
                  <a:pt x="184404" y="7619"/>
                </a:lnTo>
                <a:lnTo>
                  <a:pt x="164592" y="1524"/>
                </a:lnTo>
                <a:lnTo>
                  <a:pt x="144780" y="0"/>
                </a:lnTo>
                <a:lnTo>
                  <a:pt x="124967" y="1524"/>
                </a:lnTo>
                <a:lnTo>
                  <a:pt x="108204" y="6096"/>
                </a:lnTo>
                <a:lnTo>
                  <a:pt x="91440" y="13715"/>
                </a:lnTo>
                <a:lnTo>
                  <a:pt x="77724" y="22860"/>
                </a:lnTo>
                <a:lnTo>
                  <a:pt x="64007" y="33527"/>
                </a:lnTo>
                <a:lnTo>
                  <a:pt x="50292" y="45719"/>
                </a:lnTo>
                <a:lnTo>
                  <a:pt x="39624" y="57912"/>
                </a:lnTo>
                <a:lnTo>
                  <a:pt x="21336" y="85343"/>
                </a:lnTo>
                <a:lnTo>
                  <a:pt x="7619" y="112776"/>
                </a:lnTo>
                <a:lnTo>
                  <a:pt x="4572" y="126491"/>
                </a:lnTo>
                <a:lnTo>
                  <a:pt x="3048" y="131063"/>
                </a:lnTo>
                <a:lnTo>
                  <a:pt x="1524" y="140207"/>
                </a:lnTo>
                <a:lnTo>
                  <a:pt x="0" y="149351"/>
                </a:lnTo>
                <a:lnTo>
                  <a:pt x="0" y="187451"/>
                </a:lnTo>
                <a:lnTo>
                  <a:pt x="1524" y="202691"/>
                </a:lnTo>
                <a:lnTo>
                  <a:pt x="4572" y="217931"/>
                </a:lnTo>
                <a:lnTo>
                  <a:pt x="9143" y="233172"/>
                </a:lnTo>
                <a:lnTo>
                  <a:pt x="21336" y="260603"/>
                </a:lnTo>
                <a:lnTo>
                  <a:pt x="30480" y="271272"/>
                </a:lnTo>
                <a:lnTo>
                  <a:pt x="42672" y="283463"/>
                </a:lnTo>
                <a:lnTo>
                  <a:pt x="54864" y="291084"/>
                </a:lnTo>
                <a:lnTo>
                  <a:pt x="71628" y="297179"/>
                </a:lnTo>
                <a:lnTo>
                  <a:pt x="88392" y="300227"/>
                </a:lnTo>
                <a:lnTo>
                  <a:pt x="108204" y="301751"/>
                </a:lnTo>
                <a:lnTo>
                  <a:pt x="144780" y="304800"/>
                </a:lnTo>
                <a:lnTo>
                  <a:pt x="178307" y="307848"/>
                </a:lnTo>
                <a:lnTo>
                  <a:pt x="192024" y="309372"/>
                </a:lnTo>
                <a:lnTo>
                  <a:pt x="207264" y="309372"/>
                </a:lnTo>
                <a:lnTo>
                  <a:pt x="220980" y="310896"/>
                </a:lnTo>
                <a:lnTo>
                  <a:pt x="233172" y="312419"/>
                </a:lnTo>
                <a:lnTo>
                  <a:pt x="254507" y="315467"/>
                </a:lnTo>
                <a:lnTo>
                  <a:pt x="263652" y="316991"/>
                </a:lnTo>
                <a:lnTo>
                  <a:pt x="271272" y="320039"/>
                </a:lnTo>
                <a:lnTo>
                  <a:pt x="283464" y="323088"/>
                </a:lnTo>
                <a:lnTo>
                  <a:pt x="286512" y="324612"/>
                </a:lnTo>
                <a:lnTo>
                  <a:pt x="281940" y="324612"/>
                </a:lnTo>
                <a:lnTo>
                  <a:pt x="278892" y="326136"/>
                </a:lnTo>
                <a:lnTo>
                  <a:pt x="277367" y="326136"/>
                </a:lnTo>
                <a:lnTo>
                  <a:pt x="274319" y="327660"/>
                </a:lnTo>
                <a:lnTo>
                  <a:pt x="271272" y="330707"/>
                </a:lnTo>
                <a:lnTo>
                  <a:pt x="277367" y="333755"/>
                </a:lnTo>
                <a:lnTo>
                  <a:pt x="284988" y="336803"/>
                </a:lnTo>
                <a:lnTo>
                  <a:pt x="291084" y="341376"/>
                </a:lnTo>
                <a:lnTo>
                  <a:pt x="300228" y="345948"/>
                </a:lnTo>
                <a:lnTo>
                  <a:pt x="307848" y="350519"/>
                </a:lnTo>
                <a:lnTo>
                  <a:pt x="316992" y="356615"/>
                </a:lnTo>
                <a:lnTo>
                  <a:pt x="324612" y="362712"/>
                </a:lnTo>
                <a:lnTo>
                  <a:pt x="333755" y="368807"/>
                </a:lnTo>
                <a:lnTo>
                  <a:pt x="344424" y="376427"/>
                </a:lnTo>
                <a:lnTo>
                  <a:pt x="353567" y="384048"/>
                </a:lnTo>
                <a:lnTo>
                  <a:pt x="387096" y="417576"/>
                </a:lnTo>
                <a:lnTo>
                  <a:pt x="394716" y="426719"/>
                </a:lnTo>
                <a:lnTo>
                  <a:pt x="400812" y="434339"/>
                </a:lnTo>
                <a:lnTo>
                  <a:pt x="409955" y="445007"/>
                </a:lnTo>
                <a:lnTo>
                  <a:pt x="417576" y="457200"/>
                </a:lnTo>
                <a:lnTo>
                  <a:pt x="426719" y="467867"/>
                </a:lnTo>
                <a:lnTo>
                  <a:pt x="434340" y="478536"/>
                </a:lnTo>
                <a:lnTo>
                  <a:pt x="443484" y="489203"/>
                </a:lnTo>
                <a:lnTo>
                  <a:pt x="451104" y="499872"/>
                </a:lnTo>
                <a:lnTo>
                  <a:pt x="460248" y="509015"/>
                </a:lnTo>
                <a:lnTo>
                  <a:pt x="469392" y="516636"/>
                </a:lnTo>
                <a:lnTo>
                  <a:pt x="478536" y="525779"/>
                </a:lnTo>
                <a:lnTo>
                  <a:pt x="487680" y="533400"/>
                </a:lnTo>
                <a:lnTo>
                  <a:pt x="498348" y="539496"/>
                </a:lnTo>
                <a:lnTo>
                  <a:pt x="507492" y="545591"/>
                </a:lnTo>
                <a:lnTo>
                  <a:pt x="518160" y="551688"/>
                </a:lnTo>
                <a:lnTo>
                  <a:pt x="527304" y="556260"/>
                </a:lnTo>
                <a:lnTo>
                  <a:pt x="537972" y="559307"/>
                </a:lnTo>
                <a:lnTo>
                  <a:pt x="548640" y="560831"/>
                </a:lnTo>
                <a:lnTo>
                  <a:pt x="576072" y="560831"/>
                </a:lnTo>
                <a:lnTo>
                  <a:pt x="583692" y="559307"/>
                </a:lnTo>
                <a:lnTo>
                  <a:pt x="589788" y="557784"/>
                </a:lnTo>
                <a:lnTo>
                  <a:pt x="597407" y="554736"/>
                </a:lnTo>
                <a:lnTo>
                  <a:pt x="615696" y="545591"/>
                </a:lnTo>
                <a:lnTo>
                  <a:pt x="621792" y="541019"/>
                </a:lnTo>
                <a:lnTo>
                  <a:pt x="626364" y="537972"/>
                </a:lnTo>
                <a:lnTo>
                  <a:pt x="630936" y="533400"/>
                </a:lnTo>
                <a:lnTo>
                  <a:pt x="633984" y="528827"/>
                </a:lnTo>
                <a:lnTo>
                  <a:pt x="638555" y="522731"/>
                </a:lnTo>
                <a:lnTo>
                  <a:pt x="640080" y="518160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3" name="object 903"/>
          <p:cNvSpPr/>
          <p:nvPr/>
        </p:nvSpPr>
        <p:spPr>
          <a:xfrm>
            <a:off x="9085085" y="7100836"/>
            <a:ext cx="192024" cy="54864"/>
          </a:xfrm>
          <a:custGeom>
            <a:avLst/>
            <a:gdLst/>
            <a:ahLst/>
            <a:cxnLst/>
            <a:rect l="l" t="t" r="r" b="b"/>
            <a:pathLst>
              <a:path w="192024" h="54864">
                <a:moveTo>
                  <a:pt x="0" y="54864"/>
                </a:moveTo>
                <a:lnTo>
                  <a:pt x="12191" y="54864"/>
                </a:lnTo>
                <a:lnTo>
                  <a:pt x="21336" y="53340"/>
                </a:lnTo>
                <a:lnTo>
                  <a:pt x="32003" y="50292"/>
                </a:lnTo>
                <a:lnTo>
                  <a:pt x="44196" y="47244"/>
                </a:lnTo>
                <a:lnTo>
                  <a:pt x="57912" y="42673"/>
                </a:lnTo>
                <a:lnTo>
                  <a:pt x="71627" y="39625"/>
                </a:lnTo>
                <a:lnTo>
                  <a:pt x="85344" y="35052"/>
                </a:lnTo>
                <a:lnTo>
                  <a:pt x="99060" y="28956"/>
                </a:lnTo>
                <a:lnTo>
                  <a:pt x="126491" y="19813"/>
                </a:lnTo>
                <a:lnTo>
                  <a:pt x="138684" y="15240"/>
                </a:lnTo>
                <a:lnTo>
                  <a:pt x="149351" y="10668"/>
                </a:lnTo>
                <a:lnTo>
                  <a:pt x="158496" y="6097"/>
                </a:lnTo>
                <a:lnTo>
                  <a:pt x="166115" y="3049"/>
                </a:lnTo>
                <a:lnTo>
                  <a:pt x="170688" y="0"/>
                </a:lnTo>
                <a:lnTo>
                  <a:pt x="182880" y="12192"/>
                </a:lnTo>
                <a:lnTo>
                  <a:pt x="184403" y="15240"/>
                </a:lnTo>
                <a:lnTo>
                  <a:pt x="192024" y="22861"/>
                </a:lnTo>
                <a:lnTo>
                  <a:pt x="187451" y="24385"/>
                </a:lnTo>
                <a:lnTo>
                  <a:pt x="182880" y="27433"/>
                </a:lnTo>
                <a:lnTo>
                  <a:pt x="175260" y="28956"/>
                </a:lnTo>
                <a:lnTo>
                  <a:pt x="153924" y="35052"/>
                </a:lnTo>
                <a:lnTo>
                  <a:pt x="141732" y="38100"/>
                </a:lnTo>
                <a:lnTo>
                  <a:pt x="128015" y="39625"/>
                </a:lnTo>
                <a:lnTo>
                  <a:pt x="114300" y="44197"/>
                </a:lnTo>
                <a:lnTo>
                  <a:pt x="100584" y="45721"/>
                </a:lnTo>
                <a:lnTo>
                  <a:pt x="85344" y="48768"/>
                </a:lnTo>
                <a:lnTo>
                  <a:pt x="54864" y="51816"/>
                </a:lnTo>
                <a:lnTo>
                  <a:pt x="41148" y="54864"/>
                </a:lnTo>
                <a:lnTo>
                  <a:pt x="0" y="54864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4" name="object 904"/>
          <p:cNvSpPr/>
          <p:nvPr/>
        </p:nvSpPr>
        <p:spPr>
          <a:xfrm>
            <a:off x="8605024" y="6980440"/>
            <a:ext cx="80773" cy="99060"/>
          </a:xfrm>
          <a:custGeom>
            <a:avLst/>
            <a:gdLst/>
            <a:ahLst/>
            <a:cxnLst/>
            <a:rect l="l" t="t" r="r" b="b"/>
            <a:pathLst>
              <a:path w="80773" h="99060">
                <a:moveTo>
                  <a:pt x="68581" y="3048"/>
                </a:moveTo>
                <a:lnTo>
                  <a:pt x="74676" y="6096"/>
                </a:lnTo>
                <a:lnTo>
                  <a:pt x="79249" y="10669"/>
                </a:lnTo>
                <a:lnTo>
                  <a:pt x="80773" y="15240"/>
                </a:lnTo>
                <a:lnTo>
                  <a:pt x="80773" y="27433"/>
                </a:lnTo>
                <a:lnTo>
                  <a:pt x="79249" y="33529"/>
                </a:lnTo>
                <a:lnTo>
                  <a:pt x="77725" y="38100"/>
                </a:lnTo>
                <a:lnTo>
                  <a:pt x="74676" y="47245"/>
                </a:lnTo>
                <a:lnTo>
                  <a:pt x="71629" y="57912"/>
                </a:lnTo>
                <a:lnTo>
                  <a:pt x="65533" y="76200"/>
                </a:lnTo>
                <a:lnTo>
                  <a:pt x="64009" y="82296"/>
                </a:lnTo>
                <a:lnTo>
                  <a:pt x="62485" y="88393"/>
                </a:lnTo>
                <a:lnTo>
                  <a:pt x="56388" y="97536"/>
                </a:lnTo>
                <a:lnTo>
                  <a:pt x="50293" y="99060"/>
                </a:lnTo>
                <a:lnTo>
                  <a:pt x="47245" y="99060"/>
                </a:lnTo>
                <a:lnTo>
                  <a:pt x="44197" y="97536"/>
                </a:lnTo>
                <a:lnTo>
                  <a:pt x="36576" y="97536"/>
                </a:lnTo>
                <a:lnTo>
                  <a:pt x="35052" y="96012"/>
                </a:lnTo>
                <a:lnTo>
                  <a:pt x="32005" y="94488"/>
                </a:lnTo>
                <a:lnTo>
                  <a:pt x="28957" y="94488"/>
                </a:lnTo>
                <a:lnTo>
                  <a:pt x="27433" y="96012"/>
                </a:lnTo>
                <a:lnTo>
                  <a:pt x="24385" y="96012"/>
                </a:lnTo>
                <a:lnTo>
                  <a:pt x="22861" y="94488"/>
                </a:lnTo>
                <a:lnTo>
                  <a:pt x="21337" y="94488"/>
                </a:lnTo>
                <a:lnTo>
                  <a:pt x="19812" y="92964"/>
                </a:lnTo>
                <a:lnTo>
                  <a:pt x="19812" y="89917"/>
                </a:lnTo>
                <a:lnTo>
                  <a:pt x="12193" y="89917"/>
                </a:lnTo>
                <a:lnTo>
                  <a:pt x="10669" y="88393"/>
                </a:lnTo>
                <a:lnTo>
                  <a:pt x="9145" y="86869"/>
                </a:lnTo>
                <a:lnTo>
                  <a:pt x="9145" y="82296"/>
                </a:lnTo>
                <a:lnTo>
                  <a:pt x="4573" y="82296"/>
                </a:lnTo>
                <a:lnTo>
                  <a:pt x="1525" y="80772"/>
                </a:lnTo>
                <a:lnTo>
                  <a:pt x="0" y="77724"/>
                </a:lnTo>
                <a:lnTo>
                  <a:pt x="1525" y="73152"/>
                </a:lnTo>
                <a:lnTo>
                  <a:pt x="3049" y="71629"/>
                </a:lnTo>
                <a:lnTo>
                  <a:pt x="6097" y="65533"/>
                </a:lnTo>
                <a:lnTo>
                  <a:pt x="12193" y="59436"/>
                </a:lnTo>
                <a:lnTo>
                  <a:pt x="13717" y="54864"/>
                </a:lnTo>
                <a:lnTo>
                  <a:pt x="16764" y="50293"/>
                </a:lnTo>
                <a:lnTo>
                  <a:pt x="22861" y="44196"/>
                </a:lnTo>
                <a:lnTo>
                  <a:pt x="27433" y="35052"/>
                </a:lnTo>
                <a:lnTo>
                  <a:pt x="28957" y="28957"/>
                </a:lnTo>
                <a:lnTo>
                  <a:pt x="32005" y="24384"/>
                </a:lnTo>
                <a:lnTo>
                  <a:pt x="32005" y="21336"/>
                </a:lnTo>
                <a:lnTo>
                  <a:pt x="33529" y="18288"/>
                </a:lnTo>
                <a:lnTo>
                  <a:pt x="36576" y="13717"/>
                </a:lnTo>
                <a:lnTo>
                  <a:pt x="39625" y="7621"/>
                </a:lnTo>
                <a:lnTo>
                  <a:pt x="45721" y="3048"/>
                </a:lnTo>
                <a:lnTo>
                  <a:pt x="57912" y="0"/>
                </a:lnTo>
                <a:lnTo>
                  <a:pt x="68581" y="3048"/>
                </a:lnTo>
              </a:path>
            </a:pathLst>
          </a:custGeom>
          <a:solidFill>
            <a:srgbClr val="B5595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5" name="object 905"/>
          <p:cNvSpPr/>
          <p:nvPr/>
        </p:nvSpPr>
        <p:spPr>
          <a:xfrm>
            <a:off x="8649221" y="6983488"/>
            <a:ext cx="36576" cy="96012"/>
          </a:xfrm>
          <a:custGeom>
            <a:avLst/>
            <a:gdLst/>
            <a:ahLst/>
            <a:cxnLst/>
            <a:rect l="l" t="t" r="r" b="b"/>
            <a:pathLst>
              <a:path w="36576" h="96012">
                <a:moveTo>
                  <a:pt x="6096" y="96012"/>
                </a:moveTo>
                <a:lnTo>
                  <a:pt x="12191" y="92964"/>
                </a:lnTo>
                <a:lnTo>
                  <a:pt x="15240" y="89916"/>
                </a:lnTo>
                <a:lnTo>
                  <a:pt x="18288" y="85345"/>
                </a:lnTo>
                <a:lnTo>
                  <a:pt x="19812" y="79248"/>
                </a:lnTo>
                <a:lnTo>
                  <a:pt x="21336" y="73152"/>
                </a:lnTo>
                <a:lnTo>
                  <a:pt x="27432" y="54864"/>
                </a:lnTo>
                <a:lnTo>
                  <a:pt x="30479" y="44197"/>
                </a:lnTo>
                <a:lnTo>
                  <a:pt x="33528" y="35052"/>
                </a:lnTo>
                <a:lnTo>
                  <a:pt x="35052" y="30481"/>
                </a:lnTo>
                <a:lnTo>
                  <a:pt x="36576" y="24385"/>
                </a:lnTo>
                <a:lnTo>
                  <a:pt x="36576" y="10669"/>
                </a:lnTo>
                <a:lnTo>
                  <a:pt x="35052" y="7621"/>
                </a:lnTo>
                <a:lnTo>
                  <a:pt x="30479" y="3048"/>
                </a:lnTo>
                <a:lnTo>
                  <a:pt x="24384" y="0"/>
                </a:lnTo>
                <a:lnTo>
                  <a:pt x="27432" y="3048"/>
                </a:lnTo>
                <a:lnTo>
                  <a:pt x="30479" y="7621"/>
                </a:lnTo>
                <a:lnTo>
                  <a:pt x="32003" y="13716"/>
                </a:lnTo>
                <a:lnTo>
                  <a:pt x="30479" y="21336"/>
                </a:lnTo>
                <a:lnTo>
                  <a:pt x="28955" y="25909"/>
                </a:lnTo>
                <a:lnTo>
                  <a:pt x="24384" y="30481"/>
                </a:lnTo>
                <a:lnTo>
                  <a:pt x="16764" y="32004"/>
                </a:lnTo>
                <a:lnTo>
                  <a:pt x="4572" y="28957"/>
                </a:lnTo>
                <a:lnTo>
                  <a:pt x="7620" y="32004"/>
                </a:lnTo>
                <a:lnTo>
                  <a:pt x="10667" y="33528"/>
                </a:lnTo>
                <a:lnTo>
                  <a:pt x="12191" y="33528"/>
                </a:lnTo>
                <a:lnTo>
                  <a:pt x="13715" y="35052"/>
                </a:lnTo>
                <a:lnTo>
                  <a:pt x="16764" y="36576"/>
                </a:lnTo>
                <a:lnTo>
                  <a:pt x="22860" y="36576"/>
                </a:lnTo>
                <a:lnTo>
                  <a:pt x="22860" y="38100"/>
                </a:lnTo>
                <a:lnTo>
                  <a:pt x="18288" y="38100"/>
                </a:lnTo>
                <a:lnTo>
                  <a:pt x="13715" y="39624"/>
                </a:lnTo>
                <a:lnTo>
                  <a:pt x="6096" y="39624"/>
                </a:lnTo>
                <a:lnTo>
                  <a:pt x="1524" y="38100"/>
                </a:lnTo>
                <a:lnTo>
                  <a:pt x="0" y="38100"/>
                </a:lnTo>
                <a:lnTo>
                  <a:pt x="0" y="39624"/>
                </a:lnTo>
                <a:lnTo>
                  <a:pt x="1524" y="39624"/>
                </a:lnTo>
                <a:lnTo>
                  <a:pt x="4572" y="42673"/>
                </a:lnTo>
                <a:lnTo>
                  <a:pt x="7620" y="44197"/>
                </a:lnTo>
                <a:lnTo>
                  <a:pt x="12191" y="44197"/>
                </a:lnTo>
                <a:lnTo>
                  <a:pt x="16764" y="45721"/>
                </a:lnTo>
                <a:lnTo>
                  <a:pt x="18288" y="50292"/>
                </a:lnTo>
                <a:lnTo>
                  <a:pt x="16764" y="53340"/>
                </a:lnTo>
                <a:lnTo>
                  <a:pt x="12191" y="57912"/>
                </a:lnTo>
                <a:lnTo>
                  <a:pt x="13715" y="59436"/>
                </a:lnTo>
                <a:lnTo>
                  <a:pt x="15240" y="62485"/>
                </a:lnTo>
                <a:lnTo>
                  <a:pt x="16764" y="67057"/>
                </a:lnTo>
                <a:lnTo>
                  <a:pt x="16764" y="79248"/>
                </a:lnTo>
                <a:lnTo>
                  <a:pt x="15240" y="85345"/>
                </a:lnTo>
                <a:lnTo>
                  <a:pt x="12191" y="91440"/>
                </a:lnTo>
                <a:lnTo>
                  <a:pt x="6096" y="96012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6" name="object 906"/>
          <p:cNvSpPr/>
          <p:nvPr/>
        </p:nvSpPr>
        <p:spPr>
          <a:xfrm>
            <a:off x="8624836" y="7053592"/>
            <a:ext cx="19813" cy="21336"/>
          </a:xfrm>
          <a:custGeom>
            <a:avLst/>
            <a:gdLst/>
            <a:ahLst/>
            <a:cxnLst/>
            <a:rect l="l" t="t" r="r" b="b"/>
            <a:pathLst>
              <a:path w="19813" h="21336">
                <a:moveTo>
                  <a:pt x="12193" y="19812"/>
                </a:moveTo>
                <a:lnTo>
                  <a:pt x="10669" y="21336"/>
                </a:lnTo>
                <a:lnTo>
                  <a:pt x="3049" y="21336"/>
                </a:lnTo>
                <a:lnTo>
                  <a:pt x="1525" y="19812"/>
                </a:lnTo>
                <a:lnTo>
                  <a:pt x="0" y="19812"/>
                </a:lnTo>
                <a:lnTo>
                  <a:pt x="0" y="15241"/>
                </a:lnTo>
                <a:lnTo>
                  <a:pt x="3049" y="10669"/>
                </a:lnTo>
                <a:lnTo>
                  <a:pt x="7621" y="4572"/>
                </a:lnTo>
                <a:lnTo>
                  <a:pt x="13717" y="0"/>
                </a:lnTo>
                <a:lnTo>
                  <a:pt x="16764" y="0"/>
                </a:lnTo>
                <a:lnTo>
                  <a:pt x="19813" y="4572"/>
                </a:lnTo>
                <a:lnTo>
                  <a:pt x="18288" y="10669"/>
                </a:lnTo>
                <a:lnTo>
                  <a:pt x="12193" y="19812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7" name="object 907"/>
          <p:cNvSpPr/>
          <p:nvPr/>
        </p:nvSpPr>
        <p:spPr>
          <a:xfrm>
            <a:off x="8603500" y="7039876"/>
            <a:ext cx="16765" cy="22860"/>
          </a:xfrm>
          <a:custGeom>
            <a:avLst/>
            <a:gdLst/>
            <a:ahLst/>
            <a:cxnLst/>
            <a:rect l="l" t="t" r="r" b="b"/>
            <a:pathLst>
              <a:path w="16765" h="22860">
                <a:moveTo>
                  <a:pt x="9145" y="22860"/>
                </a:moveTo>
                <a:lnTo>
                  <a:pt x="4573" y="22860"/>
                </a:lnTo>
                <a:lnTo>
                  <a:pt x="1524" y="21336"/>
                </a:lnTo>
                <a:lnTo>
                  <a:pt x="0" y="18288"/>
                </a:lnTo>
                <a:lnTo>
                  <a:pt x="1524" y="13716"/>
                </a:lnTo>
                <a:lnTo>
                  <a:pt x="3049" y="10669"/>
                </a:lnTo>
                <a:lnTo>
                  <a:pt x="6097" y="6097"/>
                </a:lnTo>
                <a:lnTo>
                  <a:pt x="12193" y="0"/>
                </a:lnTo>
                <a:lnTo>
                  <a:pt x="15241" y="1524"/>
                </a:lnTo>
                <a:lnTo>
                  <a:pt x="16765" y="4573"/>
                </a:lnTo>
                <a:lnTo>
                  <a:pt x="15241" y="12193"/>
                </a:lnTo>
                <a:lnTo>
                  <a:pt x="9145" y="2286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8" name="object 908"/>
          <p:cNvSpPr/>
          <p:nvPr/>
        </p:nvSpPr>
        <p:spPr>
          <a:xfrm>
            <a:off x="8612645" y="7045973"/>
            <a:ext cx="21336" cy="24384"/>
          </a:xfrm>
          <a:custGeom>
            <a:avLst/>
            <a:gdLst/>
            <a:ahLst/>
            <a:cxnLst/>
            <a:rect l="l" t="t" r="r" b="b"/>
            <a:pathLst>
              <a:path w="21336" h="24384">
                <a:moveTo>
                  <a:pt x="12191" y="24384"/>
                </a:moveTo>
                <a:lnTo>
                  <a:pt x="4572" y="24384"/>
                </a:lnTo>
                <a:lnTo>
                  <a:pt x="3048" y="22860"/>
                </a:lnTo>
                <a:lnTo>
                  <a:pt x="1524" y="21336"/>
                </a:lnTo>
                <a:lnTo>
                  <a:pt x="1524" y="19812"/>
                </a:lnTo>
                <a:lnTo>
                  <a:pt x="0" y="18288"/>
                </a:lnTo>
                <a:lnTo>
                  <a:pt x="1524" y="16763"/>
                </a:lnTo>
                <a:lnTo>
                  <a:pt x="10667" y="4572"/>
                </a:lnTo>
                <a:lnTo>
                  <a:pt x="15240" y="1524"/>
                </a:lnTo>
                <a:lnTo>
                  <a:pt x="19812" y="0"/>
                </a:lnTo>
                <a:lnTo>
                  <a:pt x="21336" y="3048"/>
                </a:lnTo>
                <a:lnTo>
                  <a:pt x="19812" y="10667"/>
                </a:lnTo>
                <a:lnTo>
                  <a:pt x="15240" y="18288"/>
                </a:lnTo>
                <a:lnTo>
                  <a:pt x="12191" y="24384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9" name="object 909"/>
          <p:cNvSpPr/>
          <p:nvPr/>
        </p:nvSpPr>
        <p:spPr>
          <a:xfrm>
            <a:off x="8643124" y="6884428"/>
            <a:ext cx="80773" cy="129540"/>
          </a:xfrm>
          <a:custGeom>
            <a:avLst/>
            <a:gdLst/>
            <a:ahLst/>
            <a:cxnLst/>
            <a:rect l="l" t="t" r="r" b="b"/>
            <a:pathLst>
              <a:path w="80773" h="129540">
                <a:moveTo>
                  <a:pt x="76200" y="44196"/>
                </a:moveTo>
                <a:lnTo>
                  <a:pt x="73152" y="51817"/>
                </a:lnTo>
                <a:lnTo>
                  <a:pt x="70105" y="60960"/>
                </a:lnTo>
                <a:lnTo>
                  <a:pt x="65533" y="68581"/>
                </a:lnTo>
                <a:lnTo>
                  <a:pt x="62485" y="76200"/>
                </a:lnTo>
                <a:lnTo>
                  <a:pt x="57912" y="83821"/>
                </a:lnTo>
                <a:lnTo>
                  <a:pt x="54864" y="92964"/>
                </a:lnTo>
                <a:lnTo>
                  <a:pt x="50293" y="103633"/>
                </a:lnTo>
                <a:lnTo>
                  <a:pt x="47245" y="112776"/>
                </a:lnTo>
                <a:lnTo>
                  <a:pt x="45721" y="115824"/>
                </a:lnTo>
                <a:lnTo>
                  <a:pt x="42673" y="120396"/>
                </a:lnTo>
                <a:lnTo>
                  <a:pt x="36576" y="126493"/>
                </a:lnTo>
                <a:lnTo>
                  <a:pt x="33529" y="128017"/>
                </a:lnTo>
                <a:lnTo>
                  <a:pt x="28957" y="129541"/>
                </a:lnTo>
                <a:lnTo>
                  <a:pt x="22861" y="128017"/>
                </a:lnTo>
                <a:lnTo>
                  <a:pt x="18288" y="126493"/>
                </a:lnTo>
                <a:lnTo>
                  <a:pt x="15241" y="126493"/>
                </a:lnTo>
                <a:lnTo>
                  <a:pt x="12193" y="124969"/>
                </a:lnTo>
                <a:lnTo>
                  <a:pt x="9145" y="121921"/>
                </a:lnTo>
                <a:lnTo>
                  <a:pt x="4573" y="118872"/>
                </a:lnTo>
                <a:lnTo>
                  <a:pt x="3049" y="115824"/>
                </a:lnTo>
                <a:lnTo>
                  <a:pt x="0" y="111252"/>
                </a:lnTo>
                <a:lnTo>
                  <a:pt x="0" y="105157"/>
                </a:lnTo>
                <a:lnTo>
                  <a:pt x="1525" y="97536"/>
                </a:lnTo>
                <a:lnTo>
                  <a:pt x="9145" y="83821"/>
                </a:lnTo>
                <a:lnTo>
                  <a:pt x="13717" y="70105"/>
                </a:lnTo>
                <a:lnTo>
                  <a:pt x="18288" y="59436"/>
                </a:lnTo>
                <a:lnTo>
                  <a:pt x="21337" y="45721"/>
                </a:lnTo>
                <a:lnTo>
                  <a:pt x="22861" y="33529"/>
                </a:lnTo>
                <a:lnTo>
                  <a:pt x="25909" y="25908"/>
                </a:lnTo>
                <a:lnTo>
                  <a:pt x="28957" y="16764"/>
                </a:lnTo>
                <a:lnTo>
                  <a:pt x="32005" y="9145"/>
                </a:lnTo>
                <a:lnTo>
                  <a:pt x="38100" y="3048"/>
                </a:lnTo>
                <a:lnTo>
                  <a:pt x="47245" y="0"/>
                </a:lnTo>
                <a:lnTo>
                  <a:pt x="50293" y="0"/>
                </a:lnTo>
                <a:lnTo>
                  <a:pt x="54864" y="1524"/>
                </a:lnTo>
                <a:lnTo>
                  <a:pt x="59437" y="1524"/>
                </a:lnTo>
                <a:lnTo>
                  <a:pt x="64009" y="3048"/>
                </a:lnTo>
                <a:lnTo>
                  <a:pt x="73152" y="9145"/>
                </a:lnTo>
                <a:lnTo>
                  <a:pt x="76200" y="13717"/>
                </a:lnTo>
                <a:lnTo>
                  <a:pt x="77725" y="19812"/>
                </a:lnTo>
                <a:lnTo>
                  <a:pt x="79249" y="24384"/>
                </a:lnTo>
                <a:lnTo>
                  <a:pt x="80773" y="32005"/>
                </a:lnTo>
                <a:lnTo>
                  <a:pt x="79249" y="38100"/>
                </a:lnTo>
                <a:lnTo>
                  <a:pt x="76200" y="44196"/>
                </a:lnTo>
              </a:path>
            </a:pathLst>
          </a:custGeom>
          <a:solidFill>
            <a:srgbClr val="B5595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0" name="object 910"/>
          <p:cNvSpPr/>
          <p:nvPr/>
        </p:nvSpPr>
        <p:spPr>
          <a:xfrm>
            <a:off x="8661412" y="6887476"/>
            <a:ext cx="62485" cy="126492"/>
          </a:xfrm>
          <a:custGeom>
            <a:avLst/>
            <a:gdLst/>
            <a:ahLst/>
            <a:cxnLst/>
            <a:rect l="l" t="t" r="r" b="b"/>
            <a:pathLst>
              <a:path w="62485" h="126492">
                <a:moveTo>
                  <a:pt x="0" y="123445"/>
                </a:moveTo>
                <a:lnTo>
                  <a:pt x="12193" y="126493"/>
                </a:lnTo>
                <a:lnTo>
                  <a:pt x="15241" y="124969"/>
                </a:lnTo>
                <a:lnTo>
                  <a:pt x="19812" y="123445"/>
                </a:lnTo>
                <a:lnTo>
                  <a:pt x="25909" y="117348"/>
                </a:lnTo>
                <a:lnTo>
                  <a:pt x="28957" y="108204"/>
                </a:lnTo>
                <a:lnTo>
                  <a:pt x="32005" y="100585"/>
                </a:lnTo>
                <a:lnTo>
                  <a:pt x="36576" y="89916"/>
                </a:lnTo>
                <a:lnTo>
                  <a:pt x="41149" y="80773"/>
                </a:lnTo>
                <a:lnTo>
                  <a:pt x="45721" y="73152"/>
                </a:lnTo>
                <a:lnTo>
                  <a:pt x="51817" y="57912"/>
                </a:lnTo>
                <a:lnTo>
                  <a:pt x="56388" y="48769"/>
                </a:lnTo>
                <a:lnTo>
                  <a:pt x="59437" y="41148"/>
                </a:lnTo>
                <a:lnTo>
                  <a:pt x="60961" y="35052"/>
                </a:lnTo>
                <a:lnTo>
                  <a:pt x="62485" y="27433"/>
                </a:lnTo>
                <a:lnTo>
                  <a:pt x="62485" y="21336"/>
                </a:lnTo>
                <a:lnTo>
                  <a:pt x="60961" y="16764"/>
                </a:lnTo>
                <a:lnTo>
                  <a:pt x="57912" y="10669"/>
                </a:lnTo>
                <a:lnTo>
                  <a:pt x="54864" y="6097"/>
                </a:lnTo>
                <a:lnTo>
                  <a:pt x="51817" y="3048"/>
                </a:lnTo>
                <a:lnTo>
                  <a:pt x="47245" y="0"/>
                </a:lnTo>
                <a:lnTo>
                  <a:pt x="48769" y="3048"/>
                </a:lnTo>
                <a:lnTo>
                  <a:pt x="51817" y="6097"/>
                </a:lnTo>
                <a:lnTo>
                  <a:pt x="53341" y="9145"/>
                </a:lnTo>
                <a:lnTo>
                  <a:pt x="54864" y="13716"/>
                </a:lnTo>
                <a:lnTo>
                  <a:pt x="57912" y="18288"/>
                </a:lnTo>
                <a:lnTo>
                  <a:pt x="57912" y="27433"/>
                </a:lnTo>
                <a:lnTo>
                  <a:pt x="54864" y="32004"/>
                </a:lnTo>
                <a:lnTo>
                  <a:pt x="45721" y="38100"/>
                </a:lnTo>
                <a:lnTo>
                  <a:pt x="42673" y="42673"/>
                </a:lnTo>
                <a:lnTo>
                  <a:pt x="39624" y="54864"/>
                </a:lnTo>
                <a:lnTo>
                  <a:pt x="36576" y="64009"/>
                </a:lnTo>
                <a:lnTo>
                  <a:pt x="33529" y="74676"/>
                </a:lnTo>
                <a:lnTo>
                  <a:pt x="30481" y="85345"/>
                </a:lnTo>
                <a:lnTo>
                  <a:pt x="24385" y="97536"/>
                </a:lnTo>
                <a:lnTo>
                  <a:pt x="12193" y="115824"/>
                </a:lnTo>
                <a:lnTo>
                  <a:pt x="6097" y="120397"/>
                </a:lnTo>
                <a:lnTo>
                  <a:pt x="0" y="123445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1" name="object 911"/>
          <p:cNvSpPr/>
          <p:nvPr/>
        </p:nvSpPr>
        <p:spPr>
          <a:xfrm>
            <a:off x="8822957" y="7053592"/>
            <a:ext cx="79248" cy="85344"/>
          </a:xfrm>
          <a:custGeom>
            <a:avLst/>
            <a:gdLst/>
            <a:ahLst/>
            <a:cxnLst/>
            <a:rect l="l" t="t" r="r" b="b"/>
            <a:pathLst>
              <a:path w="79248" h="85344">
                <a:moveTo>
                  <a:pt x="59436" y="1524"/>
                </a:moveTo>
                <a:lnTo>
                  <a:pt x="62484" y="3048"/>
                </a:lnTo>
                <a:lnTo>
                  <a:pt x="67055" y="3048"/>
                </a:lnTo>
                <a:lnTo>
                  <a:pt x="70104" y="4572"/>
                </a:lnTo>
                <a:lnTo>
                  <a:pt x="79248" y="13717"/>
                </a:lnTo>
                <a:lnTo>
                  <a:pt x="79248" y="22860"/>
                </a:lnTo>
                <a:lnTo>
                  <a:pt x="76200" y="32005"/>
                </a:lnTo>
                <a:lnTo>
                  <a:pt x="74676" y="36577"/>
                </a:lnTo>
                <a:lnTo>
                  <a:pt x="76200" y="38100"/>
                </a:lnTo>
                <a:lnTo>
                  <a:pt x="76200" y="53341"/>
                </a:lnTo>
                <a:lnTo>
                  <a:pt x="74676" y="64008"/>
                </a:lnTo>
                <a:lnTo>
                  <a:pt x="70104" y="76200"/>
                </a:lnTo>
                <a:lnTo>
                  <a:pt x="64008" y="82296"/>
                </a:lnTo>
                <a:lnTo>
                  <a:pt x="60960" y="83820"/>
                </a:lnTo>
                <a:lnTo>
                  <a:pt x="59436" y="83820"/>
                </a:lnTo>
                <a:lnTo>
                  <a:pt x="56388" y="85344"/>
                </a:lnTo>
                <a:lnTo>
                  <a:pt x="50292" y="85344"/>
                </a:lnTo>
                <a:lnTo>
                  <a:pt x="47243" y="83820"/>
                </a:lnTo>
                <a:lnTo>
                  <a:pt x="44196" y="83820"/>
                </a:lnTo>
                <a:lnTo>
                  <a:pt x="39624" y="82296"/>
                </a:lnTo>
                <a:lnTo>
                  <a:pt x="36576" y="79248"/>
                </a:lnTo>
                <a:lnTo>
                  <a:pt x="35052" y="79248"/>
                </a:lnTo>
                <a:lnTo>
                  <a:pt x="33528" y="80772"/>
                </a:lnTo>
                <a:lnTo>
                  <a:pt x="30479" y="80772"/>
                </a:lnTo>
                <a:lnTo>
                  <a:pt x="27431" y="79248"/>
                </a:lnTo>
                <a:lnTo>
                  <a:pt x="22860" y="74677"/>
                </a:lnTo>
                <a:lnTo>
                  <a:pt x="22860" y="73153"/>
                </a:lnTo>
                <a:lnTo>
                  <a:pt x="18288" y="73153"/>
                </a:lnTo>
                <a:lnTo>
                  <a:pt x="15240" y="71629"/>
                </a:lnTo>
                <a:lnTo>
                  <a:pt x="13716" y="70105"/>
                </a:lnTo>
                <a:lnTo>
                  <a:pt x="10667" y="70105"/>
                </a:lnTo>
                <a:lnTo>
                  <a:pt x="9143" y="68581"/>
                </a:lnTo>
                <a:lnTo>
                  <a:pt x="9143" y="65532"/>
                </a:lnTo>
                <a:lnTo>
                  <a:pt x="4572" y="64008"/>
                </a:lnTo>
                <a:lnTo>
                  <a:pt x="1524" y="62484"/>
                </a:lnTo>
                <a:lnTo>
                  <a:pt x="0" y="59436"/>
                </a:lnTo>
                <a:lnTo>
                  <a:pt x="0" y="56388"/>
                </a:lnTo>
                <a:lnTo>
                  <a:pt x="3048" y="50293"/>
                </a:lnTo>
                <a:lnTo>
                  <a:pt x="7619" y="44196"/>
                </a:lnTo>
                <a:lnTo>
                  <a:pt x="10667" y="39624"/>
                </a:lnTo>
                <a:lnTo>
                  <a:pt x="15240" y="36577"/>
                </a:lnTo>
                <a:lnTo>
                  <a:pt x="18288" y="33529"/>
                </a:lnTo>
                <a:lnTo>
                  <a:pt x="22860" y="27432"/>
                </a:lnTo>
                <a:lnTo>
                  <a:pt x="28955" y="22860"/>
                </a:lnTo>
                <a:lnTo>
                  <a:pt x="33528" y="16765"/>
                </a:lnTo>
                <a:lnTo>
                  <a:pt x="33528" y="13717"/>
                </a:lnTo>
                <a:lnTo>
                  <a:pt x="35052" y="12193"/>
                </a:lnTo>
                <a:lnTo>
                  <a:pt x="38100" y="7620"/>
                </a:lnTo>
                <a:lnTo>
                  <a:pt x="42672" y="3048"/>
                </a:lnTo>
                <a:lnTo>
                  <a:pt x="47243" y="0"/>
                </a:lnTo>
                <a:lnTo>
                  <a:pt x="51816" y="0"/>
                </a:lnTo>
                <a:lnTo>
                  <a:pt x="59436" y="1524"/>
                </a:lnTo>
              </a:path>
            </a:pathLst>
          </a:custGeom>
          <a:solidFill>
            <a:srgbClr val="B5595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2" name="object 912"/>
          <p:cNvSpPr/>
          <p:nvPr/>
        </p:nvSpPr>
        <p:spPr>
          <a:xfrm>
            <a:off x="8865629" y="7055116"/>
            <a:ext cx="36576" cy="83820"/>
          </a:xfrm>
          <a:custGeom>
            <a:avLst/>
            <a:gdLst/>
            <a:ahLst/>
            <a:cxnLst/>
            <a:rect l="l" t="t" r="r" b="b"/>
            <a:pathLst>
              <a:path w="36576" h="83820">
                <a:moveTo>
                  <a:pt x="0" y="82296"/>
                </a:moveTo>
                <a:lnTo>
                  <a:pt x="4571" y="82296"/>
                </a:lnTo>
                <a:lnTo>
                  <a:pt x="7620" y="83820"/>
                </a:lnTo>
                <a:lnTo>
                  <a:pt x="13716" y="83820"/>
                </a:lnTo>
                <a:lnTo>
                  <a:pt x="15240" y="82296"/>
                </a:lnTo>
                <a:lnTo>
                  <a:pt x="18288" y="82296"/>
                </a:lnTo>
                <a:lnTo>
                  <a:pt x="21336" y="80772"/>
                </a:lnTo>
                <a:lnTo>
                  <a:pt x="27432" y="74676"/>
                </a:lnTo>
                <a:lnTo>
                  <a:pt x="30480" y="64008"/>
                </a:lnTo>
                <a:lnTo>
                  <a:pt x="33528" y="51817"/>
                </a:lnTo>
                <a:lnTo>
                  <a:pt x="33528" y="42672"/>
                </a:lnTo>
                <a:lnTo>
                  <a:pt x="32004" y="38100"/>
                </a:lnTo>
                <a:lnTo>
                  <a:pt x="32004" y="35053"/>
                </a:lnTo>
                <a:lnTo>
                  <a:pt x="33528" y="30481"/>
                </a:lnTo>
                <a:lnTo>
                  <a:pt x="35052" y="21336"/>
                </a:lnTo>
                <a:lnTo>
                  <a:pt x="36576" y="16764"/>
                </a:lnTo>
                <a:lnTo>
                  <a:pt x="35052" y="13717"/>
                </a:lnTo>
                <a:lnTo>
                  <a:pt x="33528" y="9145"/>
                </a:lnTo>
                <a:lnTo>
                  <a:pt x="30480" y="6096"/>
                </a:lnTo>
                <a:lnTo>
                  <a:pt x="27432" y="4572"/>
                </a:lnTo>
                <a:lnTo>
                  <a:pt x="22859" y="3048"/>
                </a:lnTo>
                <a:lnTo>
                  <a:pt x="19812" y="1524"/>
                </a:lnTo>
                <a:lnTo>
                  <a:pt x="15240" y="0"/>
                </a:lnTo>
                <a:lnTo>
                  <a:pt x="19812" y="3048"/>
                </a:lnTo>
                <a:lnTo>
                  <a:pt x="22859" y="9145"/>
                </a:lnTo>
                <a:lnTo>
                  <a:pt x="25907" y="16764"/>
                </a:lnTo>
                <a:lnTo>
                  <a:pt x="27432" y="24384"/>
                </a:lnTo>
                <a:lnTo>
                  <a:pt x="25907" y="32005"/>
                </a:lnTo>
                <a:lnTo>
                  <a:pt x="21336" y="38100"/>
                </a:lnTo>
                <a:lnTo>
                  <a:pt x="15240" y="41148"/>
                </a:lnTo>
                <a:lnTo>
                  <a:pt x="3047" y="39624"/>
                </a:lnTo>
                <a:lnTo>
                  <a:pt x="4571" y="42672"/>
                </a:lnTo>
                <a:lnTo>
                  <a:pt x="7620" y="44196"/>
                </a:lnTo>
                <a:lnTo>
                  <a:pt x="9144" y="45720"/>
                </a:lnTo>
                <a:lnTo>
                  <a:pt x="12192" y="45720"/>
                </a:lnTo>
                <a:lnTo>
                  <a:pt x="13716" y="47245"/>
                </a:lnTo>
                <a:lnTo>
                  <a:pt x="16764" y="48769"/>
                </a:lnTo>
                <a:lnTo>
                  <a:pt x="22859" y="48769"/>
                </a:lnTo>
                <a:lnTo>
                  <a:pt x="19812" y="51817"/>
                </a:lnTo>
                <a:lnTo>
                  <a:pt x="15240" y="54864"/>
                </a:lnTo>
                <a:lnTo>
                  <a:pt x="9144" y="54864"/>
                </a:lnTo>
                <a:lnTo>
                  <a:pt x="10668" y="56388"/>
                </a:lnTo>
                <a:lnTo>
                  <a:pt x="13716" y="60960"/>
                </a:lnTo>
                <a:lnTo>
                  <a:pt x="15240" y="64008"/>
                </a:lnTo>
                <a:lnTo>
                  <a:pt x="16764" y="68581"/>
                </a:lnTo>
                <a:lnTo>
                  <a:pt x="15240" y="73153"/>
                </a:lnTo>
                <a:lnTo>
                  <a:pt x="12192" y="77724"/>
                </a:lnTo>
                <a:lnTo>
                  <a:pt x="7620" y="80772"/>
                </a:lnTo>
                <a:lnTo>
                  <a:pt x="0" y="82296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3" name="object 913"/>
          <p:cNvSpPr/>
          <p:nvPr/>
        </p:nvSpPr>
        <p:spPr>
          <a:xfrm>
            <a:off x="8844293" y="7114552"/>
            <a:ext cx="16764" cy="19812"/>
          </a:xfrm>
          <a:custGeom>
            <a:avLst/>
            <a:gdLst/>
            <a:ahLst/>
            <a:cxnLst/>
            <a:rect l="l" t="t" r="r" b="b"/>
            <a:pathLst>
              <a:path w="16764" h="19812">
                <a:moveTo>
                  <a:pt x="0" y="12193"/>
                </a:moveTo>
                <a:lnTo>
                  <a:pt x="0" y="13717"/>
                </a:lnTo>
                <a:lnTo>
                  <a:pt x="1524" y="16764"/>
                </a:lnTo>
                <a:lnTo>
                  <a:pt x="3048" y="18288"/>
                </a:lnTo>
                <a:lnTo>
                  <a:pt x="6095" y="18288"/>
                </a:lnTo>
                <a:lnTo>
                  <a:pt x="7619" y="19812"/>
                </a:lnTo>
                <a:lnTo>
                  <a:pt x="15240" y="19812"/>
                </a:lnTo>
                <a:lnTo>
                  <a:pt x="15240" y="15240"/>
                </a:lnTo>
                <a:lnTo>
                  <a:pt x="16764" y="10669"/>
                </a:lnTo>
                <a:lnTo>
                  <a:pt x="16764" y="1524"/>
                </a:lnTo>
                <a:lnTo>
                  <a:pt x="13716" y="0"/>
                </a:lnTo>
                <a:lnTo>
                  <a:pt x="12192" y="0"/>
                </a:lnTo>
                <a:lnTo>
                  <a:pt x="0" y="12193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4" name="object 914"/>
          <p:cNvSpPr/>
          <p:nvPr/>
        </p:nvSpPr>
        <p:spPr>
          <a:xfrm>
            <a:off x="8822957" y="7100836"/>
            <a:ext cx="12192" cy="18288"/>
          </a:xfrm>
          <a:custGeom>
            <a:avLst/>
            <a:gdLst/>
            <a:ahLst/>
            <a:cxnLst/>
            <a:rect l="l" t="t" r="r" b="b"/>
            <a:pathLst>
              <a:path w="12192" h="18288">
                <a:moveTo>
                  <a:pt x="0" y="9144"/>
                </a:moveTo>
                <a:lnTo>
                  <a:pt x="0" y="12192"/>
                </a:lnTo>
                <a:lnTo>
                  <a:pt x="1524" y="16764"/>
                </a:lnTo>
                <a:lnTo>
                  <a:pt x="4572" y="18288"/>
                </a:lnTo>
                <a:lnTo>
                  <a:pt x="7619" y="18288"/>
                </a:lnTo>
                <a:lnTo>
                  <a:pt x="10667" y="13716"/>
                </a:lnTo>
                <a:lnTo>
                  <a:pt x="12192" y="9144"/>
                </a:lnTo>
                <a:lnTo>
                  <a:pt x="12192" y="1525"/>
                </a:lnTo>
                <a:lnTo>
                  <a:pt x="10667" y="0"/>
                </a:lnTo>
                <a:lnTo>
                  <a:pt x="9143" y="0"/>
                </a:lnTo>
                <a:lnTo>
                  <a:pt x="4572" y="3049"/>
                </a:lnTo>
                <a:lnTo>
                  <a:pt x="0" y="9144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5" name="object 915"/>
          <p:cNvSpPr/>
          <p:nvPr/>
        </p:nvSpPr>
        <p:spPr>
          <a:xfrm>
            <a:off x="8832100" y="7106933"/>
            <a:ext cx="16765" cy="19812"/>
          </a:xfrm>
          <a:custGeom>
            <a:avLst/>
            <a:gdLst/>
            <a:ahLst/>
            <a:cxnLst/>
            <a:rect l="l" t="t" r="r" b="b"/>
            <a:pathLst>
              <a:path w="16765" h="19812">
                <a:moveTo>
                  <a:pt x="0" y="12191"/>
                </a:moveTo>
                <a:lnTo>
                  <a:pt x="0" y="15240"/>
                </a:lnTo>
                <a:lnTo>
                  <a:pt x="3049" y="16764"/>
                </a:lnTo>
                <a:lnTo>
                  <a:pt x="4573" y="18288"/>
                </a:lnTo>
                <a:lnTo>
                  <a:pt x="6097" y="19812"/>
                </a:lnTo>
                <a:lnTo>
                  <a:pt x="13717" y="19812"/>
                </a:lnTo>
                <a:lnTo>
                  <a:pt x="16765" y="10667"/>
                </a:lnTo>
                <a:lnTo>
                  <a:pt x="16765" y="6095"/>
                </a:lnTo>
                <a:lnTo>
                  <a:pt x="15241" y="1524"/>
                </a:lnTo>
                <a:lnTo>
                  <a:pt x="13717" y="0"/>
                </a:lnTo>
                <a:lnTo>
                  <a:pt x="10669" y="1524"/>
                </a:lnTo>
                <a:lnTo>
                  <a:pt x="6097" y="4571"/>
                </a:lnTo>
                <a:lnTo>
                  <a:pt x="0" y="12191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6" name="object 916"/>
          <p:cNvSpPr/>
          <p:nvPr/>
        </p:nvSpPr>
        <p:spPr>
          <a:xfrm>
            <a:off x="8856485" y="6911861"/>
            <a:ext cx="111251" cy="179831"/>
          </a:xfrm>
          <a:custGeom>
            <a:avLst/>
            <a:gdLst/>
            <a:ahLst/>
            <a:cxnLst/>
            <a:rect l="l" t="t" r="r" b="b"/>
            <a:pathLst>
              <a:path w="111251" h="179831">
                <a:moveTo>
                  <a:pt x="53339" y="7619"/>
                </a:moveTo>
                <a:lnTo>
                  <a:pt x="56388" y="4572"/>
                </a:lnTo>
                <a:lnTo>
                  <a:pt x="60960" y="3048"/>
                </a:lnTo>
                <a:lnTo>
                  <a:pt x="64008" y="1524"/>
                </a:lnTo>
                <a:lnTo>
                  <a:pt x="70103" y="0"/>
                </a:lnTo>
                <a:lnTo>
                  <a:pt x="74676" y="0"/>
                </a:lnTo>
                <a:lnTo>
                  <a:pt x="80772" y="1524"/>
                </a:lnTo>
                <a:lnTo>
                  <a:pt x="88391" y="4572"/>
                </a:lnTo>
                <a:lnTo>
                  <a:pt x="94488" y="7619"/>
                </a:lnTo>
                <a:lnTo>
                  <a:pt x="99060" y="12191"/>
                </a:lnTo>
                <a:lnTo>
                  <a:pt x="103632" y="18288"/>
                </a:lnTo>
                <a:lnTo>
                  <a:pt x="108203" y="27431"/>
                </a:lnTo>
                <a:lnTo>
                  <a:pt x="111251" y="38100"/>
                </a:lnTo>
                <a:lnTo>
                  <a:pt x="111251" y="59436"/>
                </a:lnTo>
                <a:lnTo>
                  <a:pt x="106680" y="71627"/>
                </a:lnTo>
                <a:lnTo>
                  <a:pt x="99060" y="83819"/>
                </a:lnTo>
                <a:lnTo>
                  <a:pt x="88391" y="99060"/>
                </a:lnTo>
                <a:lnTo>
                  <a:pt x="77724" y="112775"/>
                </a:lnTo>
                <a:lnTo>
                  <a:pt x="68580" y="124967"/>
                </a:lnTo>
                <a:lnTo>
                  <a:pt x="62484" y="135636"/>
                </a:lnTo>
                <a:lnTo>
                  <a:pt x="56388" y="144779"/>
                </a:lnTo>
                <a:lnTo>
                  <a:pt x="51815" y="153924"/>
                </a:lnTo>
                <a:lnTo>
                  <a:pt x="48768" y="161543"/>
                </a:lnTo>
                <a:lnTo>
                  <a:pt x="44196" y="170688"/>
                </a:lnTo>
                <a:lnTo>
                  <a:pt x="41148" y="175260"/>
                </a:lnTo>
                <a:lnTo>
                  <a:pt x="39624" y="176784"/>
                </a:lnTo>
                <a:lnTo>
                  <a:pt x="36576" y="178308"/>
                </a:lnTo>
                <a:lnTo>
                  <a:pt x="32003" y="179831"/>
                </a:lnTo>
                <a:lnTo>
                  <a:pt x="27432" y="179831"/>
                </a:lnTo>
                <a:lnTo>
                  <a:pt x="15239" y="176784"/>
                </a:lnTo>
                <a:lnTo>
                  <a:pt x="7620" y="172212"/>
                </a:lnTo>
                <a:lnTo>
                  <a:pt x="3048" y="167639"/>
                </a:lnTo>
                <a:lnTo>
                  <a:pt x="0" y="160019"/>
                </a:lnTo>
                <a:lnTo>
                  <a:pt x="1524" y="152400"/>
                </a:lnTo>
                <a:lnTo>
                  <a:pt x="1524" y="144779"/>
                </a:lnTo>
                <a:lnTo>
                  <a:pt x="4572" y="137160"/>
                </a:lnTo>
                <a:lnTo>
                  <a:pt x="6096" y="128015"/>
                </a:lnTo>
                <a:lnTo>
                  <a:pt x="9144" y="120396"/>
                </a:lnTo>
                <a:lnTo>
                  <a:pt x="16764" y="99060"/>
                </a:lnTo>
                <a:lnTo>
                  <a:pt x="25908" y="73151"/>
                </a:lnTo>
                <a:lnTo>
                  <a:pt x="33527" y="48767"/>
                </a:lnTo>
                <a:lnTo>
                  <a:pt x="39624" y="30479"/>
                </a:lnTo>
                <a:lnTo>
                  <a:pt x="41148" y="22860"/>
                </a:lnTo>
                <a:lnTo>
                  <a:pt x="45720" y="15239"/>
                </a:lnTo>
                <a:lnTo>
                  <a:pt x="53339" y="7619"/>
                </a:lnTo>
              </a:path>
            </a:pathLst>
          </a:custGeom>
          <a:solidFill>
            <a:srgbClr val="B5595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7" name="object 917"/>
          <p:cNvSpPr/>
          <p:nvPr/>
        </p:nvSpPr>
        <p:spPr>
          <a:xfrm>
            <a:off x="8871724" y="6921004"/>
            <a:ext cx="96012" cy="170688"/>
          </a:xfrm>
          <a:custGeom>
            <a:avLst/>
            <a:gdLst/>
            <a:ahLst/>
            <a:cxnLst/>
            <a:rect l="l" t="t" r="r" b="b"/>
            <a:pathLst>
              <a:path w="96012" h="170688">
                <a:moveTo>
                  <a:pt x="30481" y="158496"/>
                </a:moveTo>
                <a:lnTo>
                  <a:pt x="33529" y="152400"/>
                </a:lnTo>
                <a:lnTo>
                  <a:pt x="36576" y="144781"/>
                </a:lnTo>
                <a:lnTo>
                  <a:pt x="41149" y="135636"/>
                </a:lnTo>
                <a:lnTo>
                  <a:pt x="47245" y="126493"/>
                </a:lnTo>
                <a:lnTo>
                  <a:pt x="53341" y="115824"/>
                </a:lnTo>
                <a:lnTo>
                  <a:pt x="60961" y="103632"/>
                </a:lnTo>
                <a:lnTo>
                  <a:pt x="71629" y="89917"/>
                </a:lnTo>
                <a:lnTo>
                  <a:pt x="83821" y="74676"/>
                </a:lnTo>
                <a:lnTo>
                  <a:pt x="91441" y="62484"/>
                </a:lnTo>
                <a:lnTo>
                  <a:pt x="94488" y="51817"/>
                </a:lnTo>
                <a:lnTo>
                  <a:pt x="96012" y="39624"/>
                </a:lnTo>
                <a:lnTo>
                  <a:pt x="94488" y="28957"/>
                </a:lnTo>
                <a:lnTo>
                  <a:pt x="92964" y="18288"/>
                </a:lnTo>
                <a:lnTo>
                  <a:pt x="83821" y="3048"/>
                </a:lnTo>
                <a:lnTo>
                  <a:pt x="79249" y="0"/>
                </a:lnTo>
                <a:lnTo>
                  <a:pt x="85345" y="12193"/>
                </a:lnTo>
                <a:lnTo>
                  <a:pt x="86869" y="18288"/>
                </a:lnTo>
                <a:lnTo>
                  <a:pt x="88393" y="24384"/>
                </a:lnTo>
                <a:lnTo>
                  <a:pt x="89917" y="30481"/>
                </a:lnTo>
                <a:lnTo>
                  <a:pt x="89917" y="36576"/>
                </a:lnTo>
                <a:lnTo>
                  <a:pt x="86869" y="42672"/>
                </a:lnTo>
                <a:lnTo>
                  <a:pt x="80773" y="54865"/>
                </a:lnTo>
                <a:lnTo>
                  <a:pt x="76200" y="60960"/>
                </a:lnTo>
                <a:lnTo>
                  <a:pt x="73152" y="67057"/>
                </a:lnTo>
                <a:lnTo>
                  <a:pt x="68581" y="74676"/>
                </a:lnTo>
                <a:lnTo>
                  <a:pt x="64009" y="79248"/>
                </a:lnTo>
                <a:lnTo>
                  <a:pt x="60961" y="85345"/>
                </a:lnTo>
                <a:lnTo>
                  <a:pt x="56388" y="89917"/>
                </a:lnTo>
                <a:lnTo>
                  <a:pt x="54864" y="94488"/>
                </a:lnTo>
                <a:lnTo>
                  <a:pt x="48769" y="103632"/>
                </a:lnTo>
                <a:lnTo>
                  <a:pt x="41149" y="117348"/>
                </a:lnTo>
                <a:lnTo>
                  <a:pt x="35052" y="132588"/>
                </a:lnTo>
                <a:lnTo>
                  <a:pt x="28957" y="143257"/>
                </a:lnTo>
                <a:lnTo>
                  <a:pt x="25909" y="147829"/>
                </a:lnTo>
                <a:lnTo>
                  <a:pt x="22861" y="153924"/>
                </a:lnTo>
                <a:lnTo>
                  <a:pt x="19812" y="156972"/>
                </a:lnTo>
                <a:lnTo>
                  <a:pt x="16764" y="161545"/>
                </a:lnTo>
                <a:lnTo>
                  <a:pt x="13717" y="164593"/>
                </a:lnTo>
                <a:lnTo>
                  <a:pt x="4573" y="167641"/>
                </a:lnTo>
                <a:lnTo>
                  <a:pt x="0" y="167641"/>
                </a:lnTo>
                <a:lnTo>
                  <a:pt x="7621" y="170688"/>
                </a:lnTo>
                <a:lnTo>
                  <a:pt x="18288" y="170688"/>
                </a:lnTo>
                <a:lnTo>
                  <a:pt x="24385" y="167641"/>
                </a:lnTo>
                <a:lnTo>
                  <a:pt x="25909" y="166117"/>
                </a:lnTo>
                <a:lnTo>
                  <a:pt x="28957" y="161545"/>
                </a:lnTo>
                <a:lnTo>
                  <a:pt x="30481" y="158496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8" name="object 918"/>
          <p:cNvSpPr/>
          <p:nvPr/>
        </p:nvSpPr>
        <p:spPr>
          <a:xfrm>
            <a:off x="8623312" y="6652780"/>
            <a:ext cx="499873" cy="368808"/>
          </a:xfrm>
          <a:custGeom>
            <a:avLst/>
            <a:gdLst/>
            <a:ahLst/>
            <a:cxnLst/>
            <a:rect l="l" t="t" r="r" b="b"/>
            <a:pathLst>
              <a:path w="499873" h="368808">
                <a:moveTo>
                  <a:pt x="170688" y="312420"/>
                </a:moveTo>
                <a:lnTo>
                  <a:pt x="172212" y="315469"/>
                </a:lnTo>
                <a:lnTo>
                  <a:pt x="178309" y="318517"/>
                </a:lnTo>
                <a:lnTo>
                  <a:pt x="192024" y="327660"/>
                </a:lnTo>
                <a:lnTo>
                  <a:pt x="204217" y="333756"/>
                </a:lnTo>
                <a:lnTo>
                  <a:pt x="211837" y="336805"/>
                </a:lnTo>
                <a:lnTo>
                  <a:pt x="219457" y="341377"/>
                </a:lnTo>
                <a:lnTo>
                  <a:pt x="228600" y="344424"/>
                </a:lnTo>
                <a:lnTo>
                  <a:pt x="239269" y="348996"/>
                </a:lnTo>
                <a:lnTo>
                  <a:pt x="249937" y="352044"/>
                </a:lnTo>
                <a:lnTo>
                  <a:pt x="262129" y="356617"/>
                </a:lnTo>
                <a:lnTo>
                  <a:pt x="275845" y="359665"/>
                </a:lnTo>
                <a:lnTo>
                  <a:pt x="289561" y="364236"/>
                </a:lnTo>
                <a:lnTo>
                  <a:pt x="309373" y="367284"/>
                </a:lnTo>
                <a:lnTo>
                  <a:pt x="327661" y="368808"/>
                </a:lnTo>
                <a:lnTo>
                  <a:pt x="344424" y="368808"/>
                </a:lnTo>
                <a:lnTo>
                  <a:pt x="359664" y="367284"/>
                </a:lnTo>
                <a:lnTo>
                  <a:pt x="371857" y="364236"/>
                </a:lnTo>
                <a:lnTo>
                  <a:pt x="384049" y="359665"/>
                </a:lnTo>
                <a:lnTo>
                  <a:pt x="396241" y="353569"/>
                </a:lnTo>
                <a:lnTo>
                  <a:pt x="405385" y="347472"/>
                </a:lnTo>
                <a:lnTo>
                  <a:pt x="414529" y="339853"/>
                </a:lnTo>
                <a:lnTo>
                  <a:pt x="429769" y="324612"/>
                </a:lnTo>
                <a:lnTo>
                  <a:pt x="434341" y="318517"/>
                </a:lnTo>
                <a:lnTo>
                  <a:pt x="438912" y="310896"/>
                </a:lnTo>
                <a:lnTo>
                  <a:pt x="443485" y="304800"/>
                </a:lnTo>
                <a:lnTo>
                  <a:pt x="449581" y="295656"/>
                </a:lnTo>
                <a:lnTo>
                  <a:pt x="455676" y="288036"/>
                </a:lnTo>
                <a:lnTo>
                  <a:pt x="463297" y="275844"/>
                </a:lnTo>
                <a:lnTo>
                  <a:pt x="478537" y="242317"/>
                </a:lnTo>
                <a:lnTo>
                  <a:pt x="486157" y="220981"/>
                </a:lnTo>
                <a:lnTo>
                  <a:pt x="492253" y="199644"/>
                </a:lnTo>
                <a:lnTo>
                  <a:pt x="496824" y="178308"/>
                </a:lnTo>
                <a:lnTo>
                  <a:pt x="499873" y="156972"/>
                </a:lnTo>
                <a:lnTo>
                  <a:pt x="499873" y="140208"/>
                </a:lnTo>
                <a:lnTo>
                  <a:pt x="498349" y="124969"/>
                </a:lnTo>
                <a:lnTo>
                  <a:pt x="496824" y="112777"/>
                </a:lnTo>
                <a:lnTo>
                  <a:pt x="492253" y="99060"/>
                </a:lnTo>
                <a:lnTo>
                  <a:pt x="487681" y="86869"/>
                </a:lnTo>
                <a:lnTo>
                  <a:pt x="483109" y="76200"/>
                </a:lnTo>
                <a:lnTo>
                  <a:pt x="477012" y="67056"/>
                </a:lnTo>
                <a:lnTo>
                  <a:pt x="469393" y="57912"/>
                </a:lnTo>
                <a:lnTo>
                  <a:pt x="446533" y="35053"/>
                </a:lnTo>
                <a:lnTo>
                  <a:pt x="437388" y="28956"/>
                </a:lnTo>
                <a:lnTo>
                  <a:pt x="428245" y="24384"/>
                </a:lnTo>
                <a:lnTo>
                  <a:pt x="417576" y="19812"/>
                </a:lnTo>
                <a:lnTo>
                  <a:pt x="408433" y="15241"/>
                </a:lnTo>
                <a:lnTo>
                  <a:pt x="399288" y="12193"/>
                </a:lnTo>
                <a:lnTo>
                  <a:pt x="388621" y="9144"/>
                </a:lnTo>
                <a:lnTo>
                  <a:pt x="379476" y="6096"/>
                </a:lnTo>
                <a:lnTo>
                  <a:pt x="368809" y="4572"/>
                </a:lnTo>
                <a:lnTo>
                  <a:pt x="359664" y="3048"/>
                </a:lnTo>
                <a:lnTo>
                  <a:pt x="348997" y="1524"/>
                </a:lnTo>
                <a:lnTo>
                  <a:pt x="339853" y="1524"/>
                </a:lnTo>
                <a:lnTo>
                  <a:pt x="330709" y="0"/>
                </a:lnTo>
                <a:lnTo>
                  <a:pt x="304800" y="0"/>
                </a:lnTo>
                <a:lnTo>
                  <a:pt x="297181" y="1524"/>
                </a:lnTo>
                <a:lnTo>
                  <a:pt x="283464" y="1524"/>
                </a:lnTo>
                <a:lnTo>
                  <a:pt x="278893" y="3048"/>
                </a:lnTo>
                <a:lnTo>
                  <a:pt x="274321" y="3048"/>
                </a:lnTo>
                <a:lnTo>
                  <a:pt x="269749" y="4572"/>
                </a:lnTo>
                <a:lnTo>
                  <a:pt x="263653" y="4572"/>
                </a:lnTo>
                <a:lnTo>
                  <a:pt x="259081" y="6096"/>
                </a:lnTo>
                <a:lnTo>
                  <a:pt x="252985" y="6096"/>
                </a:lnTo>
                <a:lnTo>
                  <a:pt x="240793" y="9144"/>
                </a:lnTo>
                <a:lnTo>
                  <a:pt x="233173" y="10669"/>
                </a:lnTo>
                <a:lnTo>
                  <a:pt x="227076" y="12193"/>
                </a:lnTo>
                <a:lnTo>
                  <a:pt x="217933" y="15241"/>
                </a:lnTo>
                <a:lnTo>
                  <a:pt x="207264" y="18289"/>
                </a:lnTo>
                <a:lnTo>
                  <a:pt x="196597" y="22860"/>
                </a:lnTo>
                <a:lnTo>
                  <a:pt x="184405" y="25908"/>
                </a:lnTo>
                <a:lnTo>
                  <a:pt x="163069" y="32005"/>
                </a:lnTo>
                <a:lnTo>
                  <a:pt x="153924" y="35053"/>
                </a:lnTo>
                <a:lnTo>
                  <a:pt x="147829" y="36577"/>
                </a:lnTo>
                <a:lnTo>
                  <a:pt x="96012" y="36577"/>
                </a:lnTo>
                <a:lnTo>
                  <a:pt x="91441" y="38100"/>
                </a:lnTo>
                <a:lnTo>
                  <a:pt x="83821" y="39624"/>
                </a:lnTo>
                <a:lnTo>
                  <a:pt x="79249" y="41148"/>
                </a:lnTo>
                <a:lnTo>
                  <a:pt x="71629" y="45720"/>
                </a:lnTo>
                <a:lnTo>
                  <a:pt x="67057" y="48769"/>
                </a:lnTo>
                <a:lnTo>
                  <a:pt x="60961" y="53341"/>
                </a:lnTo>
                <a:lnTo>
                  <a:pt x="54864" y="60960"/>
                </a:lnTo>
                <a:lnTo>
                  <a:pt x="48769" y="67056"/>
                </a:lnTo>
                <a:lnTo>
                  <a:pt x="42673" y="74677"/>
                </a:lnTo>
                <a:lnTo>
                  <a:pt x="35053" y="85344"/>
                </a:lnTo>
                <a:lnTo>
                  <a:pt x="27433" y="97536"/>
                </a:lnTo>
                <a:lnTo>
                  <a:pt x="21337" y="109729"/>
                </a:lnTo>
                <a:lnTo>
                  <a:pt x="13717" y="123444"/>
                </a:lnTo>
                <a:lnTo>
                  <a:pt x="9145" y="137160"/>
                </a:lnTo>
                <a:lnTo>
                  <a:pt x="4573" y="152400"/>
                </a:lnTo>
                <a:lnTo>
                  <a:pt x="1524" y="167641"/>
                </a:lnTo>
                <a:lnTo>
                  <a:pt x="0" y="175260"/>
                </a:lnTo>
                <a:lnTo>
                  <a:pt x="1524" y="181356"/>
                </a:lnTo>
                <a:lnTo>
                  <a:pt x="3049" y="188977"/>
                </a:lnTo>
                <a:lnTo>
                  <a:pt x="4573" y="195072"/>
                </a:lnTo>
                <a:lnTo>
                  <a:pt x="7621" y="201169"/>
                </a:lnTo>
                <a:lnTo>
                  <a:pt x="12193" y="207265"/>
                </a:lnTo>
                <a:lnTo>
                  <a:pt x="22861" y="219456"/>
                </a:lnTo>
                <a:lnTo>
                  <a:pt x="32005" y="230124"/>
                </a:lnTo>
                <a:lnTo>
                  <a:pt x="36576" y="237744"/>
                </a:lnTo>
                <a:lnTo>
                  <a:pt x="41149" y="243841"/>
                </a:lnTo>
                <a:lnTo>
                  <a:pt x="44197" y="246889"/>
                </a:lnTo>
                <a:lnTo>
                  <a:pt x="45721" y="251460"/>
                </a:lnTo>
                <a:lnTo>
                  <a:pt x="48769" y="254508"/>
                </a:lnTo>
                <a:lnTo>
                  <a:pt x="50293" y="257556"/>
                </a:lnTo>
                <a:lnTo>
                  <a:pt x="56388" y="263653"/>
                </a:lnTo>
                <a:lnTo>
                  <a:pt x="59437" y="268224"/>
                </a:lnTo>
                <a:lnTo>
                  <a:pt x="62485" y="271272"/>
                </a:lnTo>
                <a:lnTo>
                  <a:pt x="67057" y="272796"/>
                </a:lnTo>
                <a:lnTo>
                  <a:pt x="73153" y="275844"/>
                </a:lnTo>
                <a:lnTo>
                  <a:pt x="79249" y="277369"/>
                </a:lnTo>
                <a:lnTo>
                  <a:pt x="86869" y="278893"/>
                </a:lnTo>
                <a:lnTo>
                  <a:pt x="91441" y="278893"/>
                </a:lnTo>
                <a:lnTo>
                  <a:pt x="96012" y="280417"/>
                </a:lnTo>
                <a:lnTo>
                  <a:pt x="102109" y="281941"/>
                </a:lnTo>
                <a:lnTo>
                  <a:pt x="106681" y="283465"/>
                </a:lnTo>
                <a:lnTo>
                  <a:pt x="118873" y="286512"/>
                </a:lnTo>
                <a:lnTo>
                  <a:pt x="123445" y="288036"/>
                </a:lnTo>
                <a:lnTo>
                  <a:pt x="131064" y="291084"/>
                </a:lnTo>
                <a:lnTo>
                  <a:pt x="135637" y="294132"/>
                </a:lnTo>
                <a:lnTo>
                  <a:pt x="141733" y="297181"/>
                </a:lnTo>
                <a:lnTo>
                  <a:pt x="146305" y="298705"/>
                </a:lnTo>
                <a:lnTo>
                  <a:pt x="152400" y="301753"/>
                </a:lnTo>
                <a:lnTo>
                  <a:pt x="166117" y="310896"/>
                </a:lnTo>
                <a:lnTo>
                  <a:pt x="170688" y="312420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9" name="object 919"/>
          <p:cNvSpPr/>
          <p:nvPr/>
        </p:nvSpPr>
        <p:spPr>
          <a:xfrm>
            <a:off x="8422145" y="6364745"/>
            <a:ext cx="315467" cy="498347"/>
          </a:xfrm>
          <a:custGeom>
            <a:avLst/>
            <a:gdLst/>
            <a:ahLst/>
            <a:cxnLst/>
            <a:rect l="l" t="t" r="r" b="b"/>
            <a:pathLst>
              <a:path w="315467" h="498347">
                <a:moveTo>
                  <a:pt x="22860" y="64007"/>
                </a:moveTo>
                <a:lnTo>
                  <a:pt x="13716" y="60959"/>
                </a:lnTo>
                <a:lnTo>
                  <a:pt x="9143" y="57912"/>
                </a:lnTo>
                <a:lnTo>
                  <a:pt x="6096" y="54863"/>
                </a:lnTo>
                <a:lnTo>
                  <a:pt x="3048" y="50291"/>
                </a:lnTo>
                <a:lnTo>
                  <a:pt x="1524" y="44195"/>
                </a:lnTo>
                <a:lnTo>
                  <a:pt x="0" y="39624"/>
                </a:lnTo>
                <a:lnTo>
                  <a:pt x="0" y="33527"/>
                </a:lnTo>
                <a:lnTo>
                  <a:pt x="1524" y="25907"/>
                </a:lnTo>
                <a:lnTo>
                  <a:pt x="3048" y="21335"/>
                </a:lnTo>
                <a:lnTo>
                  <a:pt x="6096" y="15239"/>
                </a:lnTo>
                <a:lnTo>
                  <a:pt x="9143" y="10668"/>
                </a:lnTo>
                <a:lnTo>
                  <a:pt x="13716" y="6095"/>
                </a:lnTo>
                <a:lnTo>
                  <a:pt x="18288" y="3047"/>
                </a:lnTo>
                <a:lnTo>
                  <a:pt x="22860" y="1524"/>
                </a:lnTo>
                <a:lnTo>
                  <a:pt x="28955" y="0"/>
                </a:lnTo>
                <a:lnTo>
                  <a:pt x="38100" y="0"/>
                </a:lnTo>
                <a:lnTo>
                  <a:pt x="45720" y="1524"/>
                </a:lnTo>
                <a:lnTo>
                  <a:pt x="51816" y="3047"/>
                </a:lnTo>
                <a:lnTo>
                  <a:pt x="59436" y="4571"/>
                </a:lnTo>
                <a:lnTo>
                  <a:pt x="68579" y="7619"/>
                </a:lnTo>
                <a:lnTo>
                  <a:pt x="76200" y="10668"/>
                </a:lnTo>
                <a:lnTo>
                  <a:pt x="85343" y="15239"/>
                </a:lnTo>
                <a:lnTo>
                  <a:pt x="94488" y="21335"/>
                </a:lnTo>
                <a:lnTo>
                  <a:pt x="100584" y="25907"/>
                </a:lnTo>
                <a:lnTo>
                  <a:pt x="105155" y="28956"/>
                </a:lnTo>
                <a:lnTo>
                  <a:pt x="123443" y="47244"/>
                </a:lnTo>
                <a:lnTo>
                  <a:pt x="128016" y="54863"/>
                </a:lnTo>
                <a:lnTo>
                  <a:pt x="146304" y="82295"/>
                </a:lnTo>
                <a:lnTo>
                  <a:pt x="152400" y="92963"/>
                </a:lnTo>
                <a:lnTo>
                  <a:pt x="156972" y="105156"/>
                </a:lnTo>
                <a:lnTo>
                  <a:pt x="169164" y="129539"/>
                </a:lnTo>
                <a:lnTo>
                  <a:pt x="173736" y="143255"/>
                </a:lnTo>
                <a:lnTo>
                  <a:pt x="178308" y="158495"/>
                </a:lnTo>
                <a:lnTo>
                  <a:pt x="182879" y="172212"/>
                </a:lnTo>
                <a:lnTo>
                  <a:pt x="185928" y="185928"/>
                </a:lnTo>
                <a:lnTo>
                  <a:pt x="190500" y="199643"/>
                </a:lnTo>
                <a:lnTo>
                  <a:pt x="193548" y="211835"/>
                </a:lnTo>
                <a:lnTo>
                  <a:pt x="196596" y="224028"/>
                </a:lnTo>
                <a:lnTo>
                  <a:pt x="201167" y="236219"/>
                </a:lnTo>
                <a:lnTo>
                  <a:pt x="204216" y="246888"/>
                </a:lnTo>
                <a:lnTo>
                  <a:pt x="213360" y="268224"/>
                </a:lnTo>
                <a:lnTo>
                  <a:pt x="216408" y="277367"/>
                </a:lnTo>
                <a:lnTo>
                  <a:pt x="222504" y="286512"/>
                </a:lnTo>
                <a:lnTo>
                  <a:pt x="227076" y="294131"/>
                </a:lnTo>
                <a:lnTo>
                  <a:pt x="239267" y="309371"/>
                </a:lnTo>
                <a:lnTo>
                  <a:pt x="245364" y="315467"/>
                </a:lnTo>
                <a:lnTo>
                  <a:pt x="259079" y="324612"/>
                </a:lnTo>
                <a:lnTo>
                  <a:pt x="266700" y="330707"/>
                </a:lnTo>
                <a:lnTo>
                  <a:pt x="272796" y="335279"/>
                </a:lnTo>
                <a:lnTo>
                  <a:pt x="277367" y="336804"/>
                </a:lnTo>
                <a:lnTo>
                  <a:pt x="284988" y="336804"/>
                </a:lnTo>
                <a:lnTo>
                  <a:pt x="300228" y="344424"/>
                </a:lnTo>
                <a:lnTo>
                  <a:pt x="306324" y="352043"/>
                </a:lnTo>
                <a:lnTo>
                  <a:pt x="310896" y="361188"/>
                </a:lnTo>
                <a:lnTo>
                  <a:pt x="313943" y="371855"/>
                </a:lnTo>
                <a:lnTo>
                  <a:pt x="315467" y="385571"/>
                </a:lnTo>
                <a:lnTo>
                  <a:pt x="315467" y="399288"/>
                </a:lnTo>
                <a:lnTo>
                  <a:pt x="310896" y="416052"/>
                </a:lnTo>
                <a:lnTo>
                  <a:pt x="303276" y="434340"/>
                </a:lnTo>
                <a:lnTo>
                  <a:pt x="301752" y="438912"/>
                </a:lnTo>
                <a:lnTo>
                  <a:pt x="292608" y="452628"/>
                </a:lnTo>
                <a:lnTo>
                  <a:pt x="284988" y="463295"/>
                </a:lnTo>
                <a:lnTo>
                  <a:pt x="278891" y="472440"/>
                </a:lnTo>
                <a:lnTo>
                  <a:pt x="271272" y="480059"/>
                </a:lnTo>
                <a:lnTo>
                  <a:pt x="265176" y="484631"/>
                </a:lnTo>
                <a:lnTo>
                  <a:pt x="257555" y="490728"/>
                </a:lnTo>
                <a:lnTo>
                  <a:pt x="251460" y="493776"/>
                </a:lnTo>
                <a:lnTo>
                  <a:pt x="245364" y="495300"/>
                </a:lnTo>
                <a:lnTo>
                  <a:pt x="240791" y="496824"/>
                </a:lnTo>
                <a:lnTo>
                  <a:pt x="234696" y="498347"/>
                </a:lnTo>
                <a:lnTo>
                  <a:pt x="230124" y="498347"/>
                </a:lnTo>
                <a:lnTo>
                  <a:pt x="224028" y="496824"/>
                </a:lnTo>
                <a:lnTo>
                  <a:pt x="220979" y="495300"/>
                </a:lnTo>
                <a:lnTo>
                  <a:pt x="216408" y="493776"/>
                </a:lnTo>
                <a:lnTo>
                  <a:pt x="213360" y="490728"/>
                </a:lnTo>
                <a:lnTo>
                  <a:pt x="210312" y="489204"/>
                </a:lnTo>
                <a:lnTo>
                  <a:pt x="207264" y="486155"/>
                </a:lnTo>
                <a:lnTo>
                  <a:pt x="202691" y="480059"/>
                </a:lnTo>
                <a:lnTo>
                  <a:pt x="196596" y="470916"/>
                </a:lnTo>
                <a:lnTo>
                  <a:pt x="190500" y="460247"/>
                </a:lnTo>
                <a:lnTo>
                  <a:pt x="185928" y="449579"/>
                </a:lnTo>
                <a:lnTo>
                  <a:pt x="181355" y="437388"/>
                </a:lnTo>
                <a:lnTo>
                  <a:pt x="176784" y="425195"/>
                </a:lnTo>
                <a:lnTo>
                  <a:pt x="172212" y="414528"/>
                </a:lnTo>
                <a:lnTo>
                  <a:pt x="169164" y="405383"/>
                </a:lnTo>
                <a:lnTo>
                  <a:pt x="164591" y="396240"/>
                </a:lnTo>
                <a:lnTo>
                  <a:pt x="161543" y="385571"/>
                </a:lnTo>
                <a:lnTo>
                  <a:pt x="158496" y="373379"/>
                </a:lnTo>
                <a:lnTo>
                  <a:pt x="155448" y="361188"/>
                </a:lnTo>
                <a:lnTo>
                  <a:pt x="153924" y="347471"/>
                </a:lnTo>
                <a:lnTo>
                  <a:pt x="152400" y="335279"/>
                </a:lnTo>
                <a:lnTo>
                  <a:pt x="150876" y="321564"/>
                </a:lnTo>
                <a:lnTo>
                  <a:pt x="149352" y="307847"/>
                </a:lnTo>
                <a:lnTo>
                  <a:pt x="149352" y="301752"/>
                </a:lnTo>
                <a:lnTo>
                  <a:pt x="147828" y="295655"/>
                </a:lnTo>
                <a:lnTo>
                  <a:pt x="147828" y="288035"/>
                </a:lnTo>
                <a:lnTo>
                  <a:pt x="146304" y="277367"/>
                </a:lnTo>
                <a:lnTo>
                  <a:pt x="143255" y="266700"/>
                </a:lnTo>
                <a:lnTo>
                  <a:pt x="141731" y="256031"/>
                </a:lnTo>
                <a:lnTo>
                  <a:pt x="138684" y="243840"/>
                </a:lnTo>
                <a:lnTo>
                  <a:pt x="135636" y="230124"/>
                </a:lnTo>
                <a:lnTo>
                  <a:pt x="132588" y="217931"/>
                </a:lnTo>
                <a:lnTo>
                  <a:pt x="129540" y="204216"/>
                </a:lnTo>
                <a:lnTo>
                  <a:pt x="120396" y="176783"/>
                </a:lnTo>
                <a:lnTo>
                  <a:pt x="115824" y="164591"/>
                </a:lnTo>
                <a:lnTo>
                  <a:pt x="111252" y="150876"/>
                </a:lnTo>
                <a:lnTo>
                  <a:pt x="105155" y="140207"/>
                </a:lnTo>
                <a:lnTo>
                  <a:pt x="100584" y="128015"/>
                </a:lnTo>
                <a:lnTo>
                  <a:pt x="96012" y="121919"/>
                </a:lnTo>
                <a:lnTo>
                  <a:pt x="92964" y="114300"/>
                </a:lnTo>
                <a:lnTo>
                  <a:pt x="88391" y="108203"/>
                </a:lnTo>
                <a:lnTo>
                  <a:pt x="85343" y="102107"/>
                </a:lnTo>
                <a:lnTo>
                  <a:pt x="79248" y="92963"/>
                </a:lnTo>
                <a:lnTo>
                  <a:pt x="67055" y="80771"/>
                </a:lnTo>
                <a:lnTo>
                  <a:pt x="57912" y="74675"/>
                </a:lnTo>
                <a:lnTo>
                  <a:pt x="51816" y="73151"/>
                </a:lnTo>
                <a:lnTo>
                  <a:pt x="45720" y="70103"/>
                </a:lnTo>
                <a:lnTo>
                  <a:pt x="39624" y="68580"/>
                </a:lnTo>
                <a:lnTo>
                  <a:pt x="32004" y="67056"/>
                </a:lnTo>
                <a:lnTo>
                  <a:pt x="22860" y="64007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0" name="object 920"/>
          <p:cNvSpPr/>
          <p:nvPr/>
        </p:nvSpPr>
        <p:spPr>
          <a:xfrm>
            <a:off x="8384045" y="6361696"/>
            <a:ext cx="79248" cy="67056"/>
          </a:xfrm>
          <a:custGeom>
            <a:avLst/>
            <a:gdLst/>
            <a:ahLst/>
            <a:cxnLst/>
            <a:rect l="l" t="t" r="r" b="b"/>
            <a:pathLst>
              <a:path w="79248" h="67056">
                <a:moveTo>
                  <a:pt x="62484" y="3049"/>
                </a:moveTo>
                <a:lnTo>
                  <a:pt x="65531" y="3049"/>
                </a:lnTo>
                <a:lnTo>
                  <a:pt x="67055" y="1524"/>
                </a:lnTo>
                <a:lnTo>
                  <a:pt x="70104" y="1524"/>
                </a:lnTo>
                <a:lnTo>
                  <a:pt x="73152" y="3049"/>
                </a:lnTo>
                <a:lnTo>
                  <a:pt x="74676" y="3049"/>
                </a:lnTo>
                <a:lnTo>
                  <a:pt x="76200" y="6096"/>
                </a:lnTo>
                <a:lnTo>
                  <a:pt x="76200" y="22861"/>
                </a:lnTo>
                <a:lnTo>
                  <a:pt x="77724" y="27432"/>
                </a:lnTo>
                <a:lnTo>
                  <a:pt x="77724" y="32005"/>
                </a:lnTo>
                <a:lnTo>
                  <a:pt x="79248" y="41149"/>
                </a:lnTo>
                <a:lnTo>
                  <a:pt x="76200" y="48768"/>
                </a:lnTo>
                <a:lnTo>
                  <a:pt x="71628" y="53340"/>
                </a:lnTo>
                <a:lnTo>
                  <a:pt x="70104" y="57912"/>
                </a:lnTo>
                <a:lnTo>
                  <a:pt x="67055" y="62484"/>
                </a:lnTo>
                <a:lnTo>
                  <a:pt x="64008" y="65532"/>
                </a:lnTo>
                <a:lnTo>
                  <a:pt x="57912" y="67056"/>
                </a:lnTo>
                <a:lnTo>
                  <a:pt x="54864" y="67056"/>
                </a:lnTo>
                <a:lnTo>
                  <a:pt x="51816" y="65532"/>
                </a:lnTo>
                <a:lnTo>
                  <a:pt x="48767" y="65532"/>
                </a:lnTo>
                <a:lnTo>
                  <a:pt x="47243" y="64008"/>
                </a:lnTo>
                <a:lnTo>
                  <a:pt x="44196" y="62484"/>
                </a:lnTo>
                <a:lnTo>
                  <a:pt x="42672" y="62484"/>
                </a:lnTo>
                <a:lnTo>
                  <a:pt x="41148" y="60961"/>
                </a:lnTo>
                <a:lnTo>
                  <a:pt x="39624" y="60961"/>
                </a:lnTo>
                <a:lnTo>
                  <a:pt x="38100" y="59437"/>
                </a:lnTo>
                <a:lnTo>
                  <a:pt x="33528" y="59437"/>
                </a:lnTo>
                <a:lnTo>
                  <a:pt x="30479" y="57912"/>
                </a:lnTo>
                <a:lnTo>
                  <a:pt x="25908" y="57912"/>
                </a:lnTo>
                <a:lnTo>
                  <a:pt x="24384" y="59437"/>
                </a:lnTo>
                <a:lnTo>
                  <a:pt x="22860" y="57912"/>
                </a:lnTo>
                <a:lnTo>
                  <a:pt x="16764" y="57912"/>
                </a:lnTo>
                <a:lnTo>
                  <a:pt x="13716" y="56388"/>
                </a:lnTo>
                <a:lnTo>
                  <a:pt x="10667" y="56388"/>
                </a:lnTo>
                <a:lnTo>
                  <a:pt x="4572" y="53340"/>
                </a:lnTo>
                <a:lnTo>
                  <a:pt x="3047" y="50293"/>
                </a:lnTo>
                <a:lnTo>
                  <a:pt x="4572" y="47244"/>
                </a:lnTo>
                <a:lnTo>
                  <a:pt x="1524" y="47244"/>
                </a:lnTo>
                <a:lnTo>
                  <a:pt x="1524" y="45720"/>
                </a:lnTo>
                <a:lnTo>
                  <a:pt x="0" y="44196"/>
                </a:lnTo>
                <a:lnTo>
                  <a:pt x="0" y="38100"/>
                </a:lnTo>
                <a:lnTo>
                  <a:pt x="3047" y="32005"/>
                </a:lnTo>
                <a:lnTo>
                  <a:pt x="4572" y="28956"/>
                </a:lnTo>
                <a:lnTo>
                  <a:pt x="6096" y="25908"/>
                </a:lnTo>
                <a:lnTo>
                  <a:pt x="9143" y="21337"/>
                </a:lnTo>
                <a:lnTo>
                  <a:pt x="10667" y="16764"/>
                </a:lnTo>
                <a:lnTo>
                  <a:pt x="12191" y="13717"/>
                </a:lnTo>
                <a:lnTo>
                  <a:pt x="15240" y="10668"/>
                </a:lnTo>
                <a:lnTo>
                  <a:pt x="16764" y="10668"/>
                </a:lnTo>
                <a:lnTo>
                  <a:pt x="19812" y="9144"/>
                </a:lnTo>
                <a:lnTo>
                  <a:pt x="21336" y="9144"/>
                </a:lnTo>
                <a:lnTo>
                  <a:pt x="24384" y="7620"/>
                </a:lnTo>
                <a:lnTo>
                  <a:pt x="33528" y="7620"/>
                </a:lnTo>
                <a:lnTo>
                  <a:pt x="36576" y="6096"/>
                </a:lnTo>
                <a:lnTo>
                  <a:pt x="39624" y="6096"/>
                </a:lnTo>
                <a:lnTo>
                  <a:pt x="51816" y="0"/>
                </a:lnTo>
                <a:lnTo>
                  <a:pt x="53340" y="1524"/>
                </a:lnTo>
                <a:lnTo>
                  <a:pt x="56388" y="1524"/>
                </a:lnTo>
                <a:lnTo>
                  <a:pt x="59436" y="4573"/>
                </a:lnTo>
                <a:lnTo>
                  <a:pt x="62484" y="3049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1" name="object 921"/>
          <p:cNvSpPr/>
          <p:nvPr/>
        </p:nvSpPr>
        <p:spPr>
          <a:xfrm>
            <a:off x="8387092" y="6369316"/>
            <a:ext cx="74676" cy="59436"/>
          </a:xfrm>
          <a:custGeom>
            <a:avLst/>
            <a:gdLst/>
            <a:ahLst/>
            <a:cxnLst/>
            <a:rect l="l" t="t" r="r" b="b"/>
            <a:pathLst>
              <a:path w="74676" h="59436">
                <a:moveTo>
                  <a:pt x="73153" y="0"/>
                </a:moveTo>
                <a:lnTo>
                  <a:pt x="71629" y="4573"/>
                </a:lnTo>
                <a:lnTo>
                  <a:pt x="70105" y="7620"/>
                </a:lnTo>
                <a:lnTo>
                  <a:pt x="70105" y="30480"/>
                </a:lnTo>
                <a:lnTo>
                  <a:pt x="67057" y="33529"/>
                </a:lnTo>
                <a:lnTo>
                  <a:pt x="64008" y="33529"/>
                </a:lnTo>
                <a:lnTo>
                  <a:pt x="62484" y="30480"/>
                </a:lnTo>
                <a:lnTo>
                  <a:pt x="62484" y="25909"/>
                </a:lnTo>
                <a:lnTo>
                  <a:pt x="64008" y="24385"/>
                </a:lnTo>
                <a:lnTo>
                  <a:pt x="67057" y="12192"/>
                </a:lnTo>
                <a:lnTo>
                  <a:pt x="64008" y="7620"/>
                </a:lnTo>
                <a:lnTo>
                  <a:pt x="64008" y="12192"/>
                </a:lnTo>
                <a:lnTo>
                  <a:pt x="60961" y="16764"/>
                </a:lnTo>
                <a:lnTo>
                  <a:pt x="59437" y="19812"/>
                </a:lnTo>
                <a:lnTo>
                  <a:pt x="54865" y="21336"/>
                </a:lnTo>
                <a:lnTo>
                  <a:pt x="56389" y="25909"/>
                </a:lnTo>
                <a:lnTo>
                  <a:pt x="56389" y="32004"/>
                </a:lnTo>
                <a:lnTo>
                  <a:pt x="53341" y="33529"/>
                </a:lnTo>
                <a:lnTo>
                  <a:pt x="50293" y="32004"/>
                </a:lnTo>
                <a:lnTo>
                  <a:pt x="47244" y="28956"/>
                </a:lnTo>
                <a:lnTo>
                  <a:pt x="41149" y="25909"/>
                </a:lnTo>
                <a:lnTo>
                  <a:pt x="38101" y="22861"/>
                </a:lnTo>
                <a:lnTo>
                  <a:pt x="35053" y="21336"/>
                </a:lnTo>
                <a:lnTo>
                  <a:pt x="30481" y="21336"/>
                </a:lnTo>
                <a:lnTo>
                  <a:pt x="32005" y="22861"/>
                </a:lnTo>
                <a:lnTo>
                  <a:pt x="36577" y="24385"/>
                </a:lnTo>
                <a:lnTo>
                  <a:pt x="50293" y="33529"/>
                </a:lnTo>
                <a:lnTo>
                  <a:pt x="53341" y="42673"/>
                </a:lnTo>
                <a:lnTo>
                  <a:pt x="53341" y="48768"/>
                </a:lnTo>
                <a:lnTo>
                  <a:pt x="50293" y="51817"/>
                </a:lnTo>
                <a:lnTo>
                  <a:pt x="47244" y="50292"/>
                </a:lnTo>
                <a:lnTo>
                  <a:pt x="44196" y="50292"/>
                </a:lnTo>
                <a:lnTo>
                  <a:pt x="38101" y="47244"/>
                </a:lnTo>
                <a:lnTo>
                  <a:pt x="35053" y="47244"/>
                </a:lnTo>
                <a:lnTo>
                  <a:pt x="32005" y="44197"/>
                </a:lnTo>
                <a:lnTo>
                  <a:pt x="30481" y="44197"/>
                </a:lnTo>
                <a:lnTo>
                  <a:pt x="27432" y="42673"/>
                </a:lnTo>
                <a:lnTo>
                  <a:pt x="18289" y="42673"/>
                </a:lnTo>
                <a:lnTo>
                  <a:pt x="15241" y="44197"/>
                </a:lnTo>
                <a:lnTo>
                  <a:pt x="9144" y="44197"/>
                </a:lnTo>
                <a:lnTo>
                  <a:pt x="6096" y="42673"/>
                </a:lnTo>
                <a:lnTo>
                  <a:pt x="3049" y="42673"/>
                </a:lnTo>
                <a:lnTo>
                  <a:pt x="1525" y="41148"/>
                </a:lnTo>
                <a:lnTo>
                  <a:pt x="0" y="41148"/>
                </a:lnTo>
                <a:lnTo>
                  <a:pt x="0" y="39624"/>
                </a:lnTo>
                <a:lnTo>
                  <a:pt x="0" y="45720"/>
                </a:lnTo>
                <a:lnTo>
                  <a:pt x="3049" y="47244"/>
                </a:lnTo>
                <a:lnTo>
                  <a:pt x="6096" y="47244"/>
                </a:lnTo>
                <a:lnTo>
                  <a:pt x="7620" y="48768"/>
                </a:lnTo>
                <a:lnTo>
                  <a:pt x="15241" y="48768"/>
                </a:lnTo>
                <a:lnTo>
                  <a:pt x="16765" y="50292"/>
                </a:lnTo>
                <a:lnTo>
                  <a:pt x="32005" y="50292"/>
                </a:lnTo>
                <a:lnTo>
                  <a:pt x="33529" y="51817"/>
                </a:lnTo>
                <a:lnTo>
                  <a:pt x="36577" y="51817"/>
                </a:lnTo>
                <a:lnTo>
                  <a:pt x="39625" y="53341"/>
                </a:lnTo>
                <a:lnTo>
                  <a:pt x="41149" y="54864"/>
                </a:lnTo>
                <a:lnTo>
                  <a:pt x="42673" y="54864"/>
                </a:lnTo>
                <a:lnTo>
                  <a:pt x="48769" y="57912"/>
                </a:lnTo>
                <a:lnTo>
                  <a:pt x="51817" y="57912"/>
                </a:lnTo>
                <a:lnTo>
                  <a:pt x="54865" y="59436"/>
                </a:lnTo>
                <a:lnTo>
                  <a:pt x="59437" y="57912"/>
                </a:lnTo>
                <a:lnTo>
                  <a:pt x="64008" y="53341"/>
                </a:lnTo>
                <a:lnTo>
                  <a:pt x="67057" y="44197"/>
                </a:lnTo>
                <a:lnTo>
                  <a:pt x="73153" y="39624"/>
                </a:lnTo>
                <a:lnTo>
                  <a:pt x="74677" y="32004"/>
                </a:lnTo>
                <a:lnTo>
                  <a:pt x="74677" y="24385"/>
                </a:lnTo>
                <a:lnTo>
                  <a:pt x="73153" y="18288"/>
                </a:lnTo>
                <a:lnTo>
                  <a:pt x="73153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2" name="object 922"/>
          <p:cNvSpPr/>
          <p:nvPr/>
        </p:nvSpPr>
        <p:spPr>
          <a:xfrm>
            <a:off x="8400809" y="6383033"/>
            <a:ext cx="7620" cy="6095"/>
          </a:xfrm>
          <a:custGeom>
            <a:avLst/>
            <a:gdLst/>
            <a:ahLst/>
            <a:cxnLst/>
            <a:rect l="l" t="t" r="r" b="b"/>
            <a:pathLst>
              <a:path w="7620" h="6095">
                <a:moveTo>
                  <a:pt x="0" y="6095"/>
                </a:moveTo>
                <a:lnTo>
                  <a:pt x="0" y="4571"/>
                </a:lnTo>
                <a:lnTo>
                  <a:pt x="1524" y="1524"/>
                </a:lnTo>
                <a:lnTo>
                  <a:pt x="3048" y="0"/>
                </a:lnTo>
                <a:lnTo>
                  <a:pt x="7620" y="0"/>
                </a:lnTo>
                <a:lnTo>
                  <a:pt x="7620" y="1524"/>
                </a:lnTo>
                <a:lnTo>
                  <a:pt x="4572" y="4571"/>
                </a:lnTo>
                <a:lnTo>
                  <a:pt x="3048" y="4571"/>
                </a:lnTo>
                <a:lnTo>
                  <a:pt x="1524" y="6095"/>
                </a:lnTo>
                <a:lnTo>
                  <a:pt x="0" y="6095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3" name="object 923"/>
          <p:cNvSpPr/>
          <p:nvPr/>
        </p:nvSpPr>
        <p:spPr>
          <a:xfrm>
            <a:off x="8425193" y="6379984"/>
            <a:ext cx="12192" cy="7620"/>
          </a:xfrm>
          <a:custGeom>
            <a:avLst/>
            <a:gdLst/>
            <a:ahLst/>
            <a:cxnLst/>
            <a:rect l="l" t="t" r="r" b="b"/>
            <a:pathLst>
              <a:path w="12192" h="7620">
                <a:moveTo>
                  <a:pt x="10668" y="6096"/>
                </a:moveTo>
                <a:lnTo>
                  <a:pt x="12192" y="4573"/>
                </a:lnTo>
                <a:lnTo>
                  <a:pt x="9143" y="1524"/>
                </a:lnTo>
                <a:lnTo>
                  <a:pt x="7619" y="1524"/>
                </a:lnTo>
                <a:lnTo>
                  <a:pt x="4572" y="0"/>
                </a:lnTo>
                <a:lnTo>
                  <a:pt x="3048" y="1524"/>
                </a:lnTo>
                <a:lnTo>
                  <a:pt x="3048" y="3049"/>
                </a:lnTo>
                <a:lnTo>
                  <a:pt x="1524" y="3049"/>
                </a:lnTo>
                <a:lnTo>
                  <a:pt x="0" y="4573"/>
                </a:lnTo>
                <a:lnTo>
                  <a:pt x="0" y="6096"/>
                </a:lnTo>
                <a:lnTo>
                  <a:pt x="1524" y="7620"/>
                </a:lnTo>
                <a:lnTo>
                  <a:pt x="9143" y="7620"/>
                </a:lnTo>
                <a:lnTo>
                  <a:pt x="10668" y="6096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4" name="object 924"/>
          <p:cNvSpPr/>
          <p:nvPr/>
        </p:nvSpPr>
        <p:spPr>
          <a:xfrm>
            <a:off x="8388617" y="6401320"/>
            <a:ext cx="35052" cy="9144"/>
          </a:xfrm>
          <a:custGeom>
            <a:avLst/>
            <a:gdLst/>
            <a:ahLst/>
            <a:cxnLst/>
            <a:rect l="l" t="t" r="r" b="b"/>
            <a:pathLst>
              <a:path w="35052" h="9144">
                <a:moveTo>
                  <a:pt x="0" y="9144"/>
                </a:moveTo>
                <a:lnTo>
                  <a:pt x="1524" y="7620"/>
                </a:lnTo>
                <a:lnTo>
                  <a:pt x="13716" y="7620"/>
                </a:lnTo>
                <a:lnTo>
                  <a:pt x="18288" y="6096"/>
                </a:lnTo>
                <a:lnTo>
                  <a:pt x="27432" y="6096"/>
                </a:lnTo>
                <a:lnTo>
                  <a:pt x="30480" y="9144"/>
                </a:lnTo>
                <a:lnTo>
                  <a:pt x="33528" y="9144"/>
                </a:lnTo>
                <a:lnTo>
                  <a:pt x="35052" y="7620"/>
                </a:lnTo>
                <a:lnTo>
                  <a:pt x="35052" y="6096"/>
                </a:lnTo>
                <a:lnTo>
                  <a:pt x="30480" y="1525"/>
                </a:lnTo>
                <a:lnTo>
                  <a:pt x="28956" y="1525"/>
                </a:lnTo>
                <a:lnTo>
                  <a:pt x="27432" y="0"/>
                </a:lnTo>
                <a:lnTo>
                  <a:pt x="25907" y="1525"/>
                </a:lnTo>
                <a:lnTo>
                  <a:pt x="22859" y="1525"/>
                </a:lnTo>
                <a:lnTo>
                  <a:pt x="21336" y="3049"/>
                </a:lnTo>
                <a:lnTo>
                  <a:pt x="18288" y="3049"/>
                </a:lnTo>
                <a:lnTo>
                  <a:pt x="15240" y="4572"/>
                </a:lnTo>
                <a:lnTo>
                  <a:pt x="3048" y="4572"/>
                </a:lnTo>
                <a:lnTo>
                  <a:pt x="1524" y="6096"/>
                </a:lnTo>
                <a:lnTo>
                  <a:pt x="0" y="9144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5" name="object 925"/>
          <p:cNvSpPr/>
          <p:nvPr/>
        </p:nvSpPr>
        <p:spPr>
          <a:xfrm>
            <a:off x="8402333" y="6366269"/>
            <a:ext cx="42672" cy="12191"/>
          </a:xfrm>
          <a:custGeom>
            <a:avLst/>
            <a:gdLst/>
            <a:ahLst/>
            <a:cxnLst/>
            <a:rect l="l" t="t" r="r" b="b"/>
            <a:pathLst>
              <a:path w="42672" h="12191">
                <a:moveTo>
                  <a:pt x="42672" y="12191"/>
                </a:moveTo>
                <a:lnTo>
                  <a:pt x="42672" y="10667"/>
                </a:lnTo>
                <a:lnTo>
                  <a:pt x="39624" y="7620"/>
                </a:lnTo>
                <a:lnTo>
                  <a:pt x="35052" y="4571"/>
                </a:lnTo>
                <a:lnTo>
                  <a:pt x="32003" y="4571"/>
                </a:lnTo>
                <a:lnTo>
                  <a:pt x="28955" y="3047"/>
                </a:lnTo>
                <a:lnTo>
                  <a:pt x="25908" y="3047"/>
                </a:lnTo>
                <a:lnTo>
                  <a:pt x="22860" y="4571"/>
                </a:lnTo>
                <a:lnTo>
                  <a:pt x="19812" y="9144"/>
                </a:lnTo>
                <a:lnTo>
                  <a:pt x="16764" y="10667"/>
                </a:lnTo>
                <a:lnTo>
                  <a:pt x="12191" y="10667"/>
                </a:lnTo>
                <a:lnTo>
                  <a:pt x="9143" y="9144"/>
                </a:lnTo>
                <a:lnTo>
                  <a:pt x="6096" y="9144"/>
                </a:lnTo>
                <a:lnTo>
                  <a:pt x="4572" y="7620"/>
                </a:lnTo>
                <a:lnTo>
                  <a:pt x="1524" y="7620"/>
                </a:lnTo>
                <a:lnTo>
                  <a:pt x="0" y="9144"/>
                </a:lnTo>
                <a:lnTo>
                  <a:pt x="1524" y="7620"/>
                </a:lnTo>
                <a:lnTo>
                  <a:pt x="7620" y="4571"/>
                </a:lnTo>
                <a:lnTo>
                  <a:pt x="10667" y="6095"/>
                </a:lnTo>
                <a:lnTo>
                  <a:pt x="12191" y="6095"/>
                </a:lnTo>
                <a:lnTo>
                  <a:pt x="13716" y="4571"/>
                </a:lnTo>
                <a:lnTo>
                  <a:pt x="18288" y="4571"/>
                </a:lnTo>
                <a:lnTo>
                  <a:pt x="19812" y="3047"/>
                </a:lnTo>
                <a:lnTo>
                  <a:pt x="22860" y="3047"/>
                </a:lnTo>
                <a:lnTo>
                  <a:pt x="24384" y="1523"/>
                </a:lnTo>
                <a:lnTo>
                  <a:pt x="25908" y="0"/>
                </a:lnTo>
                <a:lnTo>
                  <a:pt x="36576" y="0"/>
                </a:lnTo>
                <a:lnTo>
                  <a:pt x="41148" y="4571"/>
                </a:lnTo>
                <a:lnTo>
                  <a:pt x="42672" y="7620"/>
                </a:lnTo>
                <a:lnTo>
                  <a:pt x="42672" y="12191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6" name="object 926"/>
          <p:cNvSpPr/>
          <p:nvPr/>
        </p:nvSpPr>
        <p:spPr>
          <a:xfrm>
            <a:off x="9085085" y="7126745"/>
            <a:ext cx="207264" cy="35052"/>
          </a:xfrm>
          <a:custGeom>
            <a:avLst/>
            <a:gdLst/>
            <a:ahLst/>
            <a:cxnLst/>
            <a:rect l="l" t="t" r="r" b="b"/>
            <a:pathLst>
              <a:path w="207264" h="35052">
                <a:moveTo>
                  <a:pt x="188976" y="0"/>
                </a:moveTo>
                <a:lnTo>
                  <a:pt x="179832" y="4571"/>
                </a:lnTo>
                <a:lnTo>
                  <a:pt x="172212" y="6095"/>
                </a:lnTo>
                <a:lnTo>
                  <a:pt x="163068" y="7619"/>
                </a:lnTo>
                <a:lnTo>
                  <a:pt x="152400" y="12191"/>
                </a:lnTo>
                <a:lnTo>
                  <a:pt x="140208" y="13716"/>
                </a:lnTo>
                <a:lnTo>
                  <a:pt x="126491" y="15240"/>
                </a:lnTo>
                <a:lnTo>
                  <a:pt x="99060" y="21335"/>
                </a:lnTo>
                <a:lnTo>
                  <a:pt x="83820" y="24383"/>
                </a:lnTo>
                <a:lnTo>
                  <a:pt x="70103" y="25907"/>
                </a:lnTo>
                <a:lnTo>
                  <a:pt x="39624" y="28955"/>
                </a:lnTo>
                <a:lnTo>
                  <a:pt x="25908" y="30479"/>
                </a:lnTo>
                <a:lnTo>
                  <a:pt x="13715" y="30479"/>
                </a:lnTo>
                <a:lnTo>
                  <a:pt x="0" y="28955"/>
                </a:lnTo>
                <a:lnTo>
                  <a:pt x="12191" y="32004"/>
                </a:lnTo>
                <a:lnTo>
                  <a:pt x="25908" y="33528"/>
                </a:lnTo>
                <a:lnTo>
                  <a:pt x="41148" y="35052"/>
                </a:lnTo>
                <a:lnTo>
                  <a:pt x="88391" y="35052"/>
                </a:lnTo>
                <a:lnTo>
                  <a:pt x="103632" y="33528"/>
                </a:lnTo>
                <a:lnTo>
                  <a:pt x="120396" y="32004"/>
                </a:lnTo>
                <a:lnTo>
                  <a:pt x="135636" y="30479"/>
                </a:lnTo>
                <a:lnTo>
                  <a:pt x="163068" y="27431"/>
                </a:lnTo>
                <a:lnTo>
                  <a:pt x="175260" y="25907"/>
                </a:lnTo>
                <a:lnTo>
                  <a:pt x="185927" y="25907"/>
                </a:lnTo>
                <a:lnTo>
                  <a:pt x="195072" y="24383"/>
                </a:lnTo>
                <a:lnTo>
                  <a:pt x="202691" y="22859"/>
                </a:lnTo>
                <a:lnTo>
                  <a:pt x="207264" y="21335"/>
                </a:lnTo>
                <a:lnTo>
                  <a:pt x="188976" y="0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7" name="object 927"/>
          <p:cNvSpPr/>
          <p:nvPr/>
        </p:nvSpPr>
        <p:spPr>
          <a:xfrm>
            <a:off x="9368549" y="7099312"/>
            <a:ext cx="103632" cy="88392"/>
          </a:xfrm>
          <a:custGeom>
            <a:avLst/>
            <a:gdLst/>
            <a:ahLst/>
            <a:cxnLst/>
            <a:rect l="l" t="t" r="r" b="b"/>
            <a:pathLst>
              <a:path w="103632" h="88392">
                <a:moveTo>
                  <a:pt x="7620" y="18288"/>
                </a:moveTo>
                <a:lnTo>
                  <a:pt x="6096" y="15240"/>
                </a:lnTo>
                <a:lnTo>
                  <a:pt x="3048" y="12192"/>
                </a:lnTo>
                <a:lnTo>
                  <a:pt x="1524" y="9145"/>
                </a:lnTo>
                <a:lnTo>
                  <a:pt x="0" y="4573"/>
                </a:lnTo>
                <a:lnTo>
                  <a:pt x="7620" y="1524"/>
                </a:lnTo>
                <a:lnTo>
                  <a:pt x="16763" y="1524"/>
                </a:lnTo>
                <a:lnTo>
                  <a:pt x="27432" y="0"/>
                </a:lnTo>
                <a:lnTo>
                  <a:pt x="38100" y="1524"/>
                </a:lnTo>
                <a:lnTo>
                  <a:pt x="48768" y="4573"/>
                </a:lnTo>
                <a:lnTo>
                  <a:pt x="59436" y="6097"/>
                </a:lnTo>
                <a:lnTo>
                  <a:pt x="70104" y="10668"/>
                </a:lnTo>
                <a:lnTo>
                  <a:pt x="79248" y="15240"/>
                </a:lnTo>
                <a:lnTo>
                  <a:pt x="88392" y="21337"/>
                </a:lnTo>
                <a:lnTo>
                  <a:pt x="94487" y="28957"/>
                </a:lnTo>
                <a:lnTo>
                  <a:pt x="99060" y="36576"/>
                </a:lnTo>
                <a:lnTo>
                  <a:pt x="102108" y="44197"/>
                </a:lnTo>
                <a:lnTo>
                  <a:pt x="103632" y="54864"/>
                </a:lnTo>
                <a:lnTo>
                  <a:pt x="100584" y="65533"/>
                </a:lnTo>
                <a:lnTo>
                  <a:pt x="96012" y="76200"/>
                </a:lnTo>
                <a:lnTo>
                  <a:pt x="86868" y="88392"/>
                </a:lnTo>
                <a:lnTo>
                  <a:pt x="91439" y="82297"/>
                </a:lnTo>
                <a:lnTo>
                  <a:pt x="92963" y="76200"/>
                </a:lnTo>
                <a:lnTo>
                  <a:pt x="91439" y="68580"/>
                </a:lnTo>
                <a:lnTo>
                  <a:pt x="91439" y="62485"/>
                </a:lnTo>
                <a:lnTo>
                  <a:pt x="88392" y="54864"/>
                </a:lnTo>
                <a:lnTo>
                  <a:pt x="86868" y="48768"/>
                </a:lnTo>
                <a:lnTo>
                  <a:pt x="70104" y="32004"/>
                </a:lnTo>
                <a:lnTo>
                  <a:pt x="62484" y="27433"/>
                </a:lnTo>
                <a:lnTo>
                  <a:pt x="54863" y="24385"/>
                </a:lnTo>
                <a:lnTo>
                  <a:pt x="36575" y="18288"/>
                </a:lnTo>
                <a:lnTo>
                  <a:pt x="7620" y="18288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8" name="object 928"/>
          <p:cNvSpPr/>
          <p:nvPr/>
        </p:nvSpPr>
        <p:spPr>
          <a:xfrm>
            <a:off x="8879345" y="6829564"/>
            <a:ext cx="652272" cy="434340"/>
          </a:xfrm>
          <a:custGeom>
            <a:avLst/>
            <a:gdLst/>
            <a:ahLst/>
            <a:cxnLst/>
            <a:rect l="l" t="t" r="r" b="b"/>
            <a:pathLst>
              <a:path w="652272" h="434340">
                <a:moveTo>
                  <a:pt x="591312" y="413005"/>
                </a:moveTo>
                <a:lnTo>
                  <a:pt x="582167" y="414528"/>
                </a:lnTo>
                <a:lnTo>
                  <a:pt x="571500" y="416052"/>
                </a:lnTo>
                <a:lnTo>
                  <a:pt x="562355" y="416052"/>
                </a:lnTo>
                <a:lnTo>
                  <a:pt x="553212" y="414528"/>
                </a:lnTo>
                <a:lnTo>
                  <a:pt x="542543" y="411481"/>
                </a:lnTo>
                <a:lnTo>
                  <a:pt x="533400" y="409957"/>
                </a:lnTo>
                <a:lnTo>
                  <a:pt x="515112" y="400812"/>
                </a:lnTo>
                <a:lnTo>
                  <a:pt x="507491" y="397764"/>
                </a:lnTo>
                <a:lnTo>
                  <a:pt x="499872" y="391669"/>
                </a:lnTo>
                <a:lnTo>
                  <a:pt x="490728" y="387097"/>
                </a:lnTo>
                <a:lnTo>
                  <a:pt x="472440" y="368809"/>
                </a:lnTo>
                <a:lnTo>
                  <a:pt x="467867" y="362712"/>
                </a:lnTo>
                <a:lnTo>
                  <a:pt x="463296" y="358140"/>
                </a:lnTo>
                <a:lnTo>
                  <a:pt x="458724" y="352045"/>
                </a:lnTo>
                <a:lnTo>
                  <a:pt x="454152" y="344424"/>
                </a:lnTo>
                <a:lnTo>
                  <a:pt x="449579" y="338328"/>
                </a:lnTo>
                <a:lnTo>
                  <a:pt x="438912" y="327660"/>
                </a:lnTo>
                <a:lnTo>
                  <a:pt x="434340" y="321564"/>
                </a:lnTo>
                <a:lnTo>
                  <a:pt x="428243" y="315469"/>
                </a:lnTo>
                <a:lnTo>
                  <a:pt x="423672" y="309372"/>
                </a:lnTo>
                <a:lnTo>
                  <a:pt x="417576" y="303276"/>
                </a:lnTo>
                <a:lnTo>
                  <a:pt x="413004" y="297181"/>
                </a:lnTo>
                <a:lnTo>
                  <a:pt x="406908" y="291085"/>
                </a:lnTo>
                <a:lnTo>
                  <a:pt x="384048" y="260605"/>
                </a:lnTo>
                <a:lnTo>
                  <a:pt x="381000" y="256033"/>
                </a:lnTo>
                <a:lnTo>
                  <a:pt x="376428" y="248412"/>
                </a:lnTo>
                <a:lnTo>
                  <a:pt x="373379" y="243840"/>
                </a:lnTo>
                <a:lnTo>
                  <a:pt x="364236" y="231648"/>
                </a:lnTo>
                <a:lnTo>
                  <a:pt x="361188" y="227076"/>
                </a:lnTo>
                <a:lnTo>
                  <a:pt x="347472" y="213360"/>
                </a:lnTo>
                <a:lnTo>
                  <a:pt x="342900" y="210312"/>
                </a:lnTo>
                <a:lnTo>
                  <a:pt x="339852" y="205740"/>
                </a:lnTo>
                <a:lnTo>
                  <a:pt x="335279" y="202693"/>
                </a:lnTo>
                <a:lnTo>
                  <a:pt x="332231" y="201169"/>
                </a:lnTo>
                <a:lnTo>
                  <a:pt x="327660" y="199645"/>
                </a:lnTo>
                <a:lnTo>
                  <a:pt x="324612" y="198121"/>
                </a:lnTo>
                <a:lnTo>
                  <a:pt x="313943" y="198121"/>
                </a:lnTo>
                <a:lnTo>
                  <a:pt x="310896" y="196597"/>
                </a:lnTo>
                <a:lnTo>
                  <a:pt x="309372" y="195072"/>
                </a:lnTo>
                <a:lnTo>
                  <a:pt x="306324" y="193548"/>
                </a:lnTo>
                <a:lnTo>
                  <a:pt x="300228" y="187452"/>
                </a:lnTo>
                <a:lnTo>
                  <a:pt x="295655" y="184405"/>
                </a:lnTo>
                <a:lnTo>
                  <a:pt x="289560" y="178309"/>
                </a:lnTo>
                <a:lnTo>
                  <a:pt x="291084" y="178309"/>
                </a:lnTo>
                <a:lnTo>
                  <a:pt x="297179" y="175260"/>
                </a:lnTo>
                <a:lnTo>
                  <a:pt x="301752" y="173736"/>
                </a:lnTo>
                <a:lnTo>
                  <a:pt x="304800" y="172212"/>
                </a:lnTo>
                <a:lnTo>
                  <a:pt x="306324" y="169164"/>
                </a:lnTo>
                <a:lnTo>
                  <a:pt x="303276" y="166116"/>
                </a:lnTo>
                <a:lnTo>
                  <a:pt x="300228" y="166116"/>
                </a:lnTo>
                <a:lnTo>
                  <a:pt x="297179" y="164593"/>
                </a:lnTo>
                <a:lnTo>
                  <a:pt x="292608" y="166116"/>
                </a:lnTo>
                <a:lnTo>
                  <a:pt x="289560" y="166116"/>
                </a:lnTo>
                <a:lnTo>
                  <a:pt x="288036" y="167640"/>
                </a:lnTo>
                <a:lnTo>
                  <a:pt x="284988" y="169164"/>
                </a:lnTo>
                <a:lnTo>
                  <a:pt x="281940" y="169164"/>
                </a:lnTo>
                <a:lnTo>
                  <a:pt x="275843" y="172212"/>
                </a:lnTo>
                <a:lnTo>
                  <a:pt x="271272" y="172212"/>
                </a:lnTo>
                <a:lnTo>
                  <a:pt x="266700" y="173736"/>
                </a:lnTo>
                <a:lnTo>
                  <a:pt x="260604" y="173736"/>
                </a:lnTo>
                <a:lnTo>
                  <a:pt x="254508" y="175260"/>
                </a:lnTo>
                <a:lnTo>
                  <a:pt x="249936" y="175260"/>
                </a:lnTo>
                <a:lnTo>
                  <a:pt x="246888" y="176785"/>
                </a:lnTo>
                <a:lnTo>
                  <a:pt x="240791" y="176785"/>
                </a:lnTo>
                <a:lnTo>
                  <a:pt x="237743" y="175260"/>
                </a:lnTo>
                <a:lnTo>
                  <a:pt x="234696" y="175260"/>
                </a:lnTo>
                <a:lnTo>
                  <a:pt x="230124" y="173736"/>
                </a:lnTo>
                <a:lnTo>
                  <a:pt x="228600" y="172212"/>
                </a:lnTo>
                <a:lnTo>
                  <a:pt x="230124" y="169164"/>
                </a:lnTo>
                <a:lnTo>
                  <a:pt x="231648" y="167640"/>
                </a:lnTo>
                <a:lnTo>
                  <a:pt x="237743" y="164593"/>
                </a:lnTo>
                <a:lnTo>
                  <a:pt x="242316" y="161545"/>
                </a:lnTo>
                <a:lnTo>
                  <a:pt x="256031" y="147828"/>
                </a:lnTo>
                <a:lnTo>
                  <a:pt x="262128" y="140209"/>
                </a:lnTo>
                <a:lnTo>
                  <a:pt x="266700" y="132588"/>
                </a:lnTo>
                <a:lnTo>
                  <a:pt x="272796" y="126493"/>
                </a:lnTo>
                <a:lnTo>
                  <a:pt x="277367" y="120397"/>
                </a:lnTo>
                <a:lnTo>
                  <a:pt x="280416" y="111252"/>
                </a:lnTo>
                <a:lnTo>
                  <a:pt x="281940" y="108205"/>
                </a:lnTo>
                <a:lnTo>
                  <a:pt x="281940" y="106681"/>
                </a:lnTo>
                <a:lnTo>
                  <a:pt x="280416" y="105157"/>
                </a:lnTo>
                <a:lnTo>
                  <a:pt x="277367" y="105157"/>
                </a:lnTo>
                <a:lnTo>
                  <a:pt x="274320" y="106681"/>
                </a:lnTo>
                <a:lnTo>
                  <a:pt x="271272" y="109728"/>
                </a:lnTo>
                <a:lnTo>
                  <a:pt x="268224" y="114300"/>
                </a:lnTo>
                <a:lnTo>
                  <a:pt x="259079" y="126493"/>
                </a:lnTo>
                <a:lnTo>
                  <a:pt x="252984" y="134112"/>
                </a:lnTo>
                <a:lnTo>
                  <a:pt x="245364" y="140209"/>
                </a:lnTo>
                <a:lnTo>
                  <a:pt x="230124" y="155448"/>
                </a:lnTo>
                <a:lnTo>
                  <a:pt x="222504" y="161545"/>
                </a:lnTo>
                <a:lnTo>
                  <a:pt x="216408" y="164593"/>
                </a:lnTo>
                <a:lnTo>
                  <a:pt x="210312" y="169164"/>
                </a:lnTo>
                <a:lnTo>
                  <a:pt x="201167" y="172212"/>
                </a:lnTo>
                <a:lnTo>
                  <a:pt x="192024" y="173736"/>
                </a:lnTo>
                <a:lnTo>
                  <a:pt x="184404" y="175260"/>
                </a:lnTo>
                <a:lnTo>
                  <a:pt x="179831" y="173736"/>
                </a:lnTo>
                <a:lnTo>
                  <a:pt x="176784" y="172212"/>
                </a:lnTo>
                <a:lnTo>
                  <a:pt x="181355" y="167640"/>
                </a:lnTo>
                <a:lnTo>
                  <a:pt x="190500" y="160021"/>
                </a:lnTo>
                <a:lnTo>
                  <a:pt x="202691" y="150876"/>
                </a:lnTo>
                <a:lnTo>
                  <a:pt x="213360" y="141733"/>
                </a:lnTo>
                <a:lnTo>
                  <a:pt x="222504" y="131064"/>
                </a:lnTo>
                <a:lnTo>
                  <a:pt x="228600" y="121921"/>
                </a:lnTo>
                <a:lnTo>
                  <a:pt x="233172" y="114300"/>
                </a:lnTo>
                <a:lnTo>
                  <a:pt x="236220" y="105157"/>
                </a:lnTo>
                <a:lnTo>
                  <a:pt x="240791" y="99060"/>
                </a:lnTo>
                <a:lnTo>
                  <a:pt x="243840" y="92964"/>
                </a:lnTo>
                <a:lnTo>
                  <a:pt x="246888" y="85345"/>
                </a:lnTo>
                <a:lnTo>
                  <a:pt x="249936" y="74676"/>
                </a:lnTo>
                <a:lnTo>
                  <a:pt x="252984" y="60960"/>
                </a:lnTo>
                <a:lnTo>
                  <a:pt x="254508" y="47245"/>
                </a:lnTo>
                <a:lnTo>
                  <a:pt x="256031" y="38100"/>
                </a:lnTo>
                <a:lnTo>
                  <a:pt x="254508" y="35052"/>
                </a:lnTo>
                <a:lnTo>
                  <a:pt x="251460" y="41148"/>
                </a:lnTo>
                <a:lnTo>
                  <a:pt x="245364" y="59436"/>
                </a:lnTo>
                <a:lnTo>
                  <a:pt x="240791" y="74676"/>
                </a:lnTo>
                <a:lnTo>
                  <a:pt x="234696" y="89916"/>
                </a:lnTo>
                <a:lnTo>
                  <a:pt x="227076" y="103633"/>
                </a:lnTo>
                <a:lnTo>
                  <a:pt x="217931" y="117348"/>
                </a:lnTo>
                <a:lnTo>
                  <a:pt x="199643" y="135636"/>
                </a:lnTo>
                <a:lnTo>
                  <a:pt x="188976" y="143257"/>
                </a:lnTo>
                <a:lnTo>
                  <a:pt x="178308" y="149352"/>
                </a:lnTo>
                <a:lnTo>
                  <a:pt x="166116" y="153924"/>
                </a:lnTo>
                <a:lnTo>
                  <a:pt x="141731" y="160021"/>
                </a:lnTo>
                <a:lnTo>
                  <a:pt x="115824" y="160021"/>
                </a:lnTo>
                <a:lnTo>
                  <a:pt x="103631" y="158497"/>
                </a:lnTo>
                <a:lnTo>
                  <a:pt x="89916" y="155448"/>
                </a:lnTo>
                <a:lnTo>
                  <a:pt x="76200" y="150876"/>
                </a:lnTo>
                <a:lnTo>
                  <a:pt x="64008" y="144781"/>
                </a:lnTo>
                <a:lnTo>
                  <a:pt x="53340" y="138685"/>
                </a:lnTo>
                <a:lnTo>
                  <a:pt x="35052" y="120397"/>
                </a:lnTo>
                <a:lnTo>
                  <a:pt x="22860" y="99060"/>
                </a:lnTo>
                <a:lnTo>
                  <a:pt x="13716" y="77724"/>
                </a:lnTo>
                <a:lnTo>
                  <a:pt x="10667" y="65533"/>
                </a:lnTo>
                <a:lnTo>
                  <a:pt x="9143" y="54864"/>
                </a:lnTo>
                <a:lnTo>
                  <a:pt x="7620" y="42672"/>
                </a:lnTo>
                <a:lnTo>
                  <a:pt x="6096" y="32005"/>
                </a:lnTo>
                <a:lnTo>
                  <a:pt x="4572" y="22860"/>
                </a:lnTo>
                <a:lnTo>
                  <a:pt x="4572" y="0"/>
                </a:lnTo>
                <a:lnTo>
                  <a:pt x="3048" y="6097"/>
                </a:lnTo>
                <a:lnTo>
                  <a:pt x="1524" y="13716"/>
                </a:lnTo>
                <a:lnTo>
                  <a:pt x="0" y="22860"/>
                </a:lnTo>
                <a:lnTo>
                  <a:pt x="0" y="47245"/>
                </a:lnTo>
                <a:lnTo>
                  <a:pt x="1524" y="62485"/>
                </a:lnTo>
                <a:lnTo>
                  <a:pt x="3048" y="76200"/>
                </a:lnTo>
                <a:lnTo>
                  <a:pt x="6096" y="91440"/>
                </a:lnTo>
                <a:lnTo>
                  <a:pt x="9143" y="106681"/>
                </a:lnTo>
                <a:lnTo>
                  <a:pt x="15240" y="120397"/>
                </a:lnTo>
                <a:lnTo>
                  <a:pt x="22860" y="134112"/>
                </a:lnTo>
                <a:lnTo>
                  <a:pt x="32004" y="146305"/>
                </a:lnTo>
                <a:lnTo>
                  <a:pt x="42672" y="156972"/>
                </a:lnTo>
                <a:lnTo>
                  <a:pt x="56388" y="164593"/>
                </a:lnTo>
                <a:lnTo>
                  <a:pt x="71628" y="170688"/>
                </a:lnTo>
                <a:lnTo>
                  <a:pt x="89916" y="173736"/>
                </a:lnTo>
                <a:lnTo>
                  <a:pt x="109728" y="175260"/>
                </a:lnTo>
                <a:lnTo>
                  <a:pt x="128016" y="176785"/>
                </a:lnTo>
                <a:lnTo>
                  <a:pt x="144779" y="178309"/>
                </a:lnTo>
                <a:lnTo>
                  <a:pt x="163067" y="179833"/>
                </a:lnTo>
                <a:lnTo>
                  <a:pt x="193548" y="182881"/>
                </a:lnTo>
                <a:lnTo>
                  <a:pt x="234696" y="187452"/>
                </a:lnTo>
                <a:lnTo>
                  <a:pt x="245364" y="188976"/>
                </a:lnTo>
                <a:lnTo>
                  <a:pt x="272796" y="193548"/>
                </a:lnTo>
                <a:lnTo>
                  <a:pt x="278891" y="195072"/>
                </a:lnTo>
                <a:lnTo>
                  <a:pt x="288036" y="198121"/>
                </a:lnTo>
                <a:lnTo>
                  <a:pt x="281940" y="198121"/>
                </a:lnTo>
                <a:lnTo>
                  <a:pt x="280416" y="199645"/>
                </a:lnTo>
                <a:lnTo>
                  <a:pt x="277367" y="201169"/>
                </a:lnTo>
                <a:lnTo>
                  <a:pt x="275843" y="201169"/>
                </a:lnTo>
                <a:lnTo>
                  <a:pt x="272796" y="204216"/>
                </a:lnTo>
                <a:lnTo>
                  <a:pt x="284988" y="210312"/>
                </a:lnTo>
                <a:lnTo>
                  <a:pt x="300228" y="219457"/>
                </a:lnTo>
                <a:lnTo>
                  <a:pt x="309372" y="224028"/>
                </a:lnTo>
                <a:lnTo>
                  <a:pt x="318516" y="230124"/>
                </a:lnTo>
                <a:lnTo>
                  <a:pt x="326136" y="236221"/>
                </a:lnTo>
                <a:lnTo>
                  <a:pt x="335279" y="243840"/>
                </a:lnTo>
                <a:lnTo>
                  <a:pt x="344424" y="249936"/>
                </a:lnTo>
                <a:lnTo>
                  <a:pt x="362712" y="265176"/>
                </a:lnTo>
                <a:lnTo>
                  <a:pt x="388620" y="291085"/>
                </a:lnTo>
                <a:lnTo>
                  <a:pt x="394716" y="300228"/>
                </a:lnTo>
                <a:lnTo>
                  <a:pt x="402336" y="307848"/>
                </a:lnTo>
                <a:lnTo>
                  <a:pt x="409955" y="318516"/>
                </a:lnTo>
                <a:lnTo>
                  <a:pt x="419100" y="330709"/>
                </a:lnTo>
                <a:lnTo>
                  <a:pt x="428243" y="341376"/>
                </a:lnTo>
                <a:lnTo>
                  <a:pt x="435864" y="352045"/>
                </a:lnTo>
                <a:lnTo>
                  <a:pt x="445008" y="362712"/>
                </a:lnTo>
                <a:lnTo>
                  <a:pt x="452628" y="373381"/>
                </a:lnTo>
                <a:lnTo>
                  <a:pt x="461772" y="382524"/>
                </a:lnTo>
                <a:lnTo>
                  <a:pt x="470916" y="390145"/>
                </a:lnTo>
                <a:lnTo>
                  <a:pt x="480060" y="399288"/>
                </a:lnTo>
                <a:lnTo>
                  <a:pt x="489204" y="406909"/>
                </a:lnTo>
                <a:lnTo>
                  <a:pt x="498348" y="413005"/>
                </a:lnTo>
                <a:lnTo>
                  <a:pt x="509016" y="419100"/>
                </a:lnTo>
                <a:lnTo>
                  <a:pt x="518160" y="423672"/>
                </a:lnTo>
                <a:lnTo>
                  <a:pt x="539496" y="432816"/>
                </a:lnTo>
                <a:lnTo>
                  <a:pt x="550164" y="434340"/>
                </a:lnTo>
                <a:lnTo>
                  <a:pt x="571500" y="434340"/>
                </a:lnTo>
                <a:lnTo>
                  <a:pt x="577596" y="432816"/>
                </a:lnTo>
                <a:lnTo>
                  <a:pt x="585216" y="432816"/>
                </a:lnTo>
                <a:lnTo>
                  <a:pt x="591312" y="431293"/>
                </a:lnTo>
                <a:lnTo>
                  <a:pt x="598931" y="428245"/>
                </a:lnTo>
                <a:lnTo>
                  <a:pt x="617220" y="419100"/>
                </a:lnTo>
                <a:lnTo>
                  <a:pt x="621791" y="414528"/>
                </a:lnTo>
                <a:lnTo>
                  <a:pt x="627888" y="411481"/>
                </a:lnTo>
                <a:lnTo>
                  <a:pt x="630936" y="406909"/>
                </a:lnTo>
                <a:lnTo>
                  <a:pt x="635508" y="402336"/>
                </a:lnTo>
                <a:lnTo>
                  <a:pt x="638555" y="396240"/>
                </a:lnTo>
                <a:lnTo>
                  <a:pt x="641604" y="391669"/>
                </a:lnTo>
                <a:lnTo>
                  <a:pt x="647700" y="371857"/>
                </a:lnTo>
                <a:lnTo>
                  <a:pt x="650748" y="353569"/>
                </a:lnTo>
                <a:lnTo>
                  <a:pt x="652272" y="336805"/>
                </a:lnTo>
                <a:lnTo>
                  <a:pt x="650748" y="323088"/>
                </a:lnTo>
                <a:lnTo>
                  <a:pt x="650748" y="332233"/>
                </a:lnTo>
                <a:lnTo>
                  <a:pt x="649224" y="344424"/>
                </a:lnTo>
                <a:lnTo>
                  <a:pt x="646176" y="356616"/>
                </a:lnTo>
                <a:lnTo>
                  <a:pt x="640079" y="370333"/>
                </a:lnTo>
                <a:lnTo>
                  <a:pt x="632460" y="384048"/>
                </a:lnTo>
                <a:lnTo>
                  <a:pt x="623316" y="396240"/>
                </a:lnTo>
                <a:lnTo>
                  <a:pt x="609600" y="405385"/>
                </a:lnTo>
                <a:lnTo>
                  <a:pt x="591312" y="413005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9" name="object 929"/>
          <p:cNvSpPr/>
          <p:nvPr/>
        </p:nvSpPr>
        <p:spPr>
          <a:xfrm>
            <a:off x="9374645" y="7116076"/>
            <a:ext cx="85343" cy="71628"/>
          </a:xfrm>
          <a:custGeom>
            <a:avLst/>
            <a:gdLst/>
            <a:ahLst/>
            <a:cxnLst/>
            <a:rect l="l" t="t" r="r" b="b"/>
            <a:pathLst>
              <a:path w="85343" h="71628">
                <a:moveTo>
                  <a:pt x="0" y="1524"/>
                </a:moveTo>
                <a:lnTo>
                  <a:pt x="3048" y="4573"/>
                </a:lnTo>
                <a:lnTo>
                  <a:pt x="4572" y="7621"/>
                </a:lnTo>
                <a:lnTo>
                  <a:pt x="6096" y="10669"/>
                </a:lnTo>
                <a:lnTo>
                  <a:pt x="9143" y="15240"/>
                </a:lnTo>
                <a:lnTo>
                  <a:pt x="9143" y="16764"/>
                </a:lnTo>
                <a:lnTo>
                  <a:pt x="12191" y="19812"/>
                </a:lnTo>
                <a:lnTo>
                  <a:pt x="12191" y="21336"/>
                </a:lnTo>
                <a:lnTo>
                  <a:pt x="16764" y="19812"/>
                </a:lnTo>
                <a:lnTo>
                  <a:pt x="33528" y="19812"/>
                </a:lnTo>
                <a:lnTo>
                  <a:pt x="39624" y="21336"/>
                </a:lnTo>
                <a:lnTo>
                  <a:pt x="47243" y="22860"/>
                </a:lnTo>
                <a:lnTo>
                  <a:pt x="59436" y="25909"/>
                </a:lnTo>
                <a:lnTo>
                  <a:pt x="64008" y="28957"/>
                </a:lnTo>
                <a:lnTo>
                  <a:pt x="70104" y="33528"/>
                </a:lnTo>
                <a:lnTo>
                  <a:pt x="74676" y="36576"/>
                </a:lnTo>
                <a:lnTo>
                  <a:pt x="79248" y="42673"/>
                </a:lnTo>
                <a:lnTo>
                  <a:pt x="80772" y="48769"/>
                </a:lnTo>
                <a:lnTo>
                  <a:pt x="82296" y="54864"/>
                </a:lnTo>
                <a:lnTo>
                  <a:pt x="82296" y="62485"/>
                </a:lnTo>
                <a:lnTo>
                  <a:pt x="80772" y="71628"/>
                </a:lnTo>
                <a:lnTo>
                  <a:pt x="83820" y="64009"/>
                </a:lnTo>
                <a:lnTo>
                  <a:pt x="85343" y="57912"/>
                </a:lnTo>
                <a:lnTo>
                  <a:pt x="85343" y="44197"/>
                </a:lnTo>
                <a:lnTo>
                  <a:pt x="82296" y="38100"/>
                </a:lnTo>
                <a:lnTo>
                  <a:pt x="79248" y="32004"/>
                </a:lnTo>
                <a:lnTo>
                  <a:pt x="70104" y="19812"/>
                </a:lnTo>
                <a:lnTo>
                  <a:pt x="54864" y="10669"/>
                </a:lnTo>
                <a:lnTo>
                  <a:pt x="48767" y="6097"/>
                </a:lnTo>
                <a:lnTo>
                  <a:pt x="39624" y="3048"/>
                </a:lnTo>
                <a:lnTo>
                  <a:pt x="21336" y="0"/>
                </a:lnTo>
                <a:lnTo>
                  <a:pt x="10667" y="0"/>
                </a:lnTo>
                <a:lnTo>
                  <a:pt x="0" y="1524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0" name="object 930"/>
          <p:cNvSpPr/>
          <p:nvPr/>
        </p:nvSpPr>
        <p:spPr>
          <a:xfrm>
            <a:off x="9086609" y="7148080"/>
            <a:ext cx="214884" cy="19812"/>
          </a:xfrm>
          <a:custGeom>
            <a:avLst/>
            <a:gdLst/>
            <a:ahLst/>
            <a:cxnLst/>
            <a:rect l="l" t="t" r="r" b="b"/>
            <a:pathLst>
              <a:path w="214884" h="19812">
                <a:moveTo>
                  <a:pt x="0" y="9144"/>
                </a:moveTo>
                <a:lnTo>
                  <a:pt x="9144" y="10669"/>
                </a:lnTo>
                <a:lnTo>
                  <a:pt x="77724" y="10669"/>
                </a:lnTo>
                <a:lnTo>
                  <a:pt x="91440" y="9144"/>
                </a:lnTo>
                <a:lnTo>
                  <a:pt x="106679" y="9144"/>
                </a:lnTo>
                <a:lnTo>
                  <a:pt x="121920" y="7620"/>
                </a:lnTo>
                <a:lnTo>
                  <a:pt x="150876" y="7620"/>
                </a:lnTo>
                <a:lnTo>
                  <a:pt x="164591" y="6096"/>
                </a:lnTo>
                <a:lnTo>
                  <a:pt x="176784" y="4572"/>
                </a:lnTo>
                <a:lnTo>
                  <a:pt x="187452" y="3048"/>
                </a:lnTo>
                <a:lnTo>
                  <a:pt x="196596" y="1524"/>
                </a:lnTo>
                <a:lnTo>
                  <a:pt x="204215" y="0"/>
                </a:lnTo>
                <a:lnTo>
                  <a:pt x="205740" y="1524"/>
                </a:lnTo>
                <a:lnTo>
                  <a:pt x="207264" y="4572"/>
                </a:lnTo>
                <a:lnTo>
                  <a:pt x="210312" y="7620"/>
                </a:lnTo>
                <a:lnTo>
                  <a:pt x="211836" y="10669"/>
                </a:lnTo>
                <a:lnTo>
                  <a:pt x="214884" y="13717"/>
                </a:lnTo>
                <a:lnTo>
                  <a:pt x="214884" y="15241"/>
                </a:lnTo>
                <a:lnTo>
                  <a:pt x="210312" y="16765"/>
                </a:lnTo>
                <a:lnTo>
                  <a:pt x="204215" y="16765"/>
                </a:lnTo>
                <a:lnTo>
                  <a:pt x="195072" y="18289"/>
                </a:lnTo>
                <a:lnTo>
                  <a:pt x="170688" y="18289"/>
                </a:lnTo>
                <a:lnTo>
                  <a:pt x="156972" y="19812"/>
                </a:lnTo>
                <a:lnTo>
                  <a:pt x="74676" y="19812"/>
                </a:lnTo>
                <a:lnTo>
                  <a:pt x="59436" y="18289"/>
                </a:lnTo>
                <a:lnTo>
                  <a:pt x="42672" y="16765"/>
                </a:lnTo>
                <a:lnTo>
                  <a:pt x="27432" y="15241"/>
                </a:lnTo>
                <a:lnTo>
                  <a:pt x="12191" y="12193"/>
                </a:lnTo>
                <a:lnTo>
                  <a:pt x="0" y="9144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1" name="object 931"/>
          <p:cNvSpPr/>
          <p:nvPr/>
        </p:nvSpPr>
        <p:spPr>
          <a:xfrm>
            <a:off x="8623312" y="6735076"/>
            <a:ext cx="490729" cy="291084"/>
          </a:xfrm>
          <a:custGeom>
            <a:avLst/>
            <a:gdLst/>
            <a:ahLst/>
            <a:cxnLst/>
            <a:rect l="l" t="t" r="r" b="b"/>
            <a:pathLst>
              <a:path w="490729" h="291084">
                <a:moveTo>
                  <a:pt x="440437" y="237745"/>
                </a:moveTo>
                <a:lnTo>
                  <a:pt x="438912" y="240793"/>
                </a:lnTo>
                <a:lnTo>
                  <a:pt x="435864" y="245364"/>
                </a:lnTo>
                <a:lnTo>
                  <a:pt x="431293" y="249936"/>
                </a:lnTo>
                <a:lnTo>
                  <a:pt x="426721" y="256033"/>
                </a:lnTo>
                <a:lnTo>
                  <a:pt x="420624" y="262128"/>
                </a:lnTo>
                <a:lnTo>
                  <a:pt x="413005" y="268224"/>
                </a:lnTo>
                <a:lnTo>
                  <a:pt x="403861" y="274321"/>
                </a:lnTo>
                <a:lnTo>
                  <a:pt x="393193" y="280416"/>
                </a:lnTo>
                <a:lnTo>
                  <a:pt x="381000" y="284988"/>
                </a:lnTo>
                <a:lnTo>
                  <a:pt x="367285" y="288036"/>
                </a:lnTo>
                <a:lnTo>
                  <a:pt x="350521" y="291085"/>
                </a:lnTo>
                <a:lnTo>
                  <a:pt x="332233" y="291085"/>
                </a:lnTo>
                <a:lnTo>
                  <a:pt x="310897" y="289560"/>
                </a:lnTo>
                <a:lnTo>
                  <a:pt x="288037" y="286512"/>
                </a:lnTo>
                <a:lnTo>
                  <a:pt x="262129" y="280416"/>
                </a:lnTo>
                <a:lnTo>
                  <a:pt x="233173" y="269748"/>
                </a:lnTo>
                <a:lnTo>
                  <a:pt x="224029" y="265176"/>
                </a:lnTo>
                <a:lnTo>
                  <a:pt x="213361" y="262128"/>
                </a:lnTo>
                <a:lnTo>
                  <a:pt x="202693" y="257557"/>
                </a:lnTo>
                <a:lnTo>
                  <a:pt x="179833" y="243840"/>
                </a:lnTo>
                <a:lnTo>
                  <a:pt x="173737" y="239269"/>
                </a:lnTo>
                <a:lnTo>
                  <a:pt x="169164" y="234697"/>
                </a:lnTo>
                <a:lnTo>
                  <a:pt x="160021" y="228600"/>
                </a:lnTo>
                <a:lnTo>
                  <a:pt x="158497" y="225552"/>
                </a:lnTo>
                <a:lnTo>
                  <a:pt x="155449" y="222504"/>
                </a:lnTo>
                <a:lnTo>
                  <a:pt x="155449" y="220981"/>
                </a:lnTo>
                <a:lnTo>
                  <a:pt x="153924" y="219457"/>
                </a:lnTo>
                <a:lnTo>
                  <a:pt x="153924" y="217933"/>
                </a:lnTo>
                <a:lnTo>
                  <a:pt x="164593" y="217933"/>
                </a:lnTo>
                <a:lnTo>
                  <a:pt x="167641" y="216409"/>
                </a:lnTo>
                <a:lnTo>
                  <a:pt x="169164" y="214885"/>
                </a:lnTo>
                <a:lnTo>
                  <a:pt x="170688" y="211836"/>
                </a:lnTo>
                <a:lnTo>
                  <a:pt x="172212" y="207264"/>
                </a:lnTo>
                <a:lnTo>
                  <a:pt x="172212" y="199645"/>
                </a:lnTo>
                <a:lnTo>
                  <a:pt x="170688" y="201169"/>
                </a:lnTo>
                <a:lnTo>
                  <a:pt x="169164" y="204216"/>
                </a:lnTo>
                <a:lnTo>
                  <a:pt x="166117" y="208788"/>
                </a:lnTo>
                <a:lnTo>
                  <a:pt x="161545" y="211836"/>
                </a:lnTo>
                <a:lnTo>
                  <a:pt x="155449" y="214885"/>
                </a:lnTo>
                <a:lnTo>
                  <a:pt x="146305" y="213360"/>
                </a:lnTo>
                <a:lnTo>
                  <a:pt x="135637" y="210312"/>
                </a:lnTo>
                <a:lnTo>
                  <a:pt x="131064" y="207264"/>
                </a:lnTo>
                <a:lnTo>
                  <a:pt x="128017" y="205740"/>
                </a:lnTo>
                <a:lnTo>
                  <a:pt x="118873" y="199645"/>
                </a:lnTo>
                <a:lnTo>
                  <a:pt x="115824" y="198121"/>
                </a:lnTo>
                <a:lnTo>
                  <a:pt x="111253" y="198121"/>
                </a:lnTo>
                <a:lnTo>
                  <a:pt x="106681" y="196597"/>
                </a:lnTo>
                <a:lnTo>
                  <a:pt x="102109" y="198121"/>
                </a:lnTo>
                <a:lnTo>
                  <a:pt x="96012" y="199645"/>
                </a:lnTo>
                <a:lnTo>
                  <a:pt x="89917" y="199645"/>
                </a:lnTo>
                <a:lnTo>
                  <a:pt x="82297" y="198121"/>
                </a:lnTo>
                <a:lnTo>
                  <a:pt x="76200" y="198121"/>
                </a:lnTo>
                <a:lnTo>
                  <a:pt x="70105" y="196597"/>
                </a:lnTo>
                <a:lnTo>
                  <a:pt x="64009" y="193548"/>
                </a:lnTo>
                <a:lnTo>
                  <a:pt x="59437" y="193548"/>
                </a:lnTo>
                <a:lnTo>
                  <a:pt x="56388" y="192024"/>
                </a:lnTo>
                <a:lnTo>
                  <a:pt x="53341" y="188976"/>
                </a:lnTo>
                <a:lnTo>
                  <a:pt x="50293" y="187452"/>
                </a:lnTo>
                <a:lnTo>
                  <a:pt x="47245" y="184404"/>
                </a:lnTo>
                <a:lnTo>
                  <a:pt x="42673" y="181357"/>
                </a:lnTo>
                <a:lnTo>
                  <a:pt x="36576" y="175260"/>
                </a:lnTo>
                <a:lnTo>
                  <a:pt x="32005" y="172212"/>
                </a:lnTo>
                <a:lnTo>
                  <a:pt x="28957" y="169164"/>
                </a:lnTo>
                <a:lnTo>
                  <a:pt x="13717" y="150876"/>
                </a:lnTo>
                <a:lnTo>
                  <a:pt x="4573" y="132588"/>
                </a:lnTo>
                <a:lnTo>
                  <a:pt x="3049" y="126493"/>
                </a:lnTo>
                <a:lnTo>
                  <a:pt x="1524" y="120397"/>
                </a:lnTo>
                <a:lnTo>
                  <a:pt x="1524" y="117348"/>
                </a:lnTo>
                <a:lnTo>
                  <a:pt x="0" y="114300"/>
                </a:lnTo>
                <a:lnTo>
                  <a:pt x="10669" y="83821"/>
                </a:lnTo>
                <a:lnTo>
                  <a:pt x="21337" y="48769"/>
                </a:lnTo>
                <a:lnTo>
                  <a:pt x="33529" y="19812"/>
                </a:lnTo>
                <a:lnTo>
                  <a:pt x="44197" y="0"/>
                </a:lnTo>
                <a:lnTo>
                  <a:pt x="42673" y="7621"/>
                </a:lnTo>
                <a:lnTo>
                  <a:pt x="39624" y="15240"/>
                </a:lnTo>
                <a:lnTo>
                  <a:pt x="35053" y="25909"/>
                </a:lnTo>
                <a:lnTo>
                  <a:pt x="32005" y="38100"/>
                </a:lnTo>
                <a:lnTo>
                  <a:pt x="30481" y="51816"/>
                </a:lnTo>
                <a:lnTo>
                  <a:pt x="27433" y="67057"/>
                </a:lnTo>
                <a:lnTo>
                  <a:pt x="25909" y="82297"/>
                </a:lnTo>
                <a:lnTo>
                  <a:pt x="25909" y="112776"/>
                </a:lnTo>
                <a:lnTo>
                  <a:pt x="27433" y="126493"/>
                </a:lnTo>
                <a:lnTo>
                  <a:pt x="30481" y="138685"/>
                </a:lnTo>
                <a:lnTo>
                  <a:pt x="35053" y="150876"/>
                </a:lnTo>
                <a:lnTo>
                  <a:pt x="39624" y="158497"/>
                </a:lnTo>
                <a:lnTo>
                  <a:pt x="48769" y="166116"/>
                </a:lnTo>
                <a:lnTo>
                  <a:pt x="59437" y="169164"/>
                </a:lnTo>
                <a:lnTo>
                  <a:pt x="71629" y="169164"/>
                </a:lnTo>
                <a:lnTo>
                  <a:pt x="77724" y="166116"/>
                </a:lnTo>
                <a:lnTo>
                  <a:pt x="88393" y="156973"/>
                </a:lnTo>
                <a:lnTo>
                  <a:pt x="102109" y="144781"/>
                </a:lnTo>
                <a:lnTo>
                  <a:pt x="115824" y="131064"/>
                </a:lnTo>
                <a:lnTo>
                  <a:pt x="129541" y="115824"/>
                </a:lnTo>
                <a:lnTo>
                  <a:pt x="140209" y="100585"/>
                </a:lnTo>
                <a:lnTo>
                  <a:pt x="150876" y="86869"/>
                </a:lnTo>
                <a:lnTo>
                  <a:pt x="155449" y="77724"/>
                </a:lnTo>
                <a:lnTo>
                  <a:pt x="155449" y="85345"/>
                </a:lnTo>
                <a:lnTo>
                  <a:pt x="152400" y="94488"/>
                </a:lnTo>
                <a:lnTo>
                  <a:pt x="147829" y="102109"/>
                </a:lnTo>
                <a:lnTo>
                  <a:pt x="143257" y="111252"/>
                </a:lnTo>
                <a:lnTo>
                  <a:pt x="137161" y="120397"/>
                </a:lnTo>
                <a:lnTo>
                  <a:pt x="132588" y="128016"/>
                </a:lnTo>
                <a:lnTo>
                  <a:pt x="128017" y="134112"/>
                </a:lnTo>
                <a:lnTo>
                  <a:pt x="126493" y="140209"/>
                </a:lnTo>
                <a:lnTo>
                  <a:pt x="123445" y="147828"/>
                </a:lnTo>
                <a:lnTo>
                  <a:pt x="120397" y="150876"/>
                </a:lnTo>
                <a:lnTo>
                  <a:pt x="121921" y="152400"/>
                </a:lnTo>
                <a:lnTo>
                  <a:pt x="126493" y="153924"/>
                </a:lnTo>
                <a:lnTo>
                  <a:pt x="138685" y="153924"/>
                </a:lnTo>
                <a:lnTo>
                  <a:pt x="163069" y="147828"/>
                </a:lnTo>
                <a:lnTo>
                  <a:pt x="172212" y="141733"/>
                </a:lnTo>
                <a:lnTo>
                  <a:pt x="182881" y="137160"/>
                </a:lnTo>
                <a:lnTo>
                  <a:pt x="190500" y="129540"/>
                </a:lnTo>
                <a:lnTo>
                  <a:pt x="198121" y="123445"/>
                </a:lnTo>
                <a:lnTo>
                  <a:pt x="205741" y="115824"/>
                </a:lnTo>
                <a:lnTo>
                  <a:pt x="211837" y="108204"/>
                </a:lnTo>
                <a:lnTo>
                  <a:pt x="217933" y="102109"/>
                </a:lnTo>
                <a:lnTo>
                  <a:pt x="227076" y="89916"/>
                </a:lnTo>
                <a:lnTo>
                  <a:pt x="230124" y="85345"/>
                </a:lnTo>
                <a:lnTo>
                  <a:pt x="233173" y="82297"/>
                </a:lnTo>
                <a:lnTo>
                  <a:pt x="234697" y="79248"/>
                </a:lnTo>
                <a:lnTo>
                  <a:pt x="236221" y="80773"/>
                </a:lnTo>
                <a:lnTo>
                  <a:pt x="237745" y="85345"/>
                </a:lnTo>
                <a:lnTo>
                  <a:pt x="236221" y="89916"/>
                </a:lnTo>
                <a:lnTo>
                  <a:pt x="233173" y="97536"/>
                </a:lnTo>
                <a:lnTo>
                  <a:pt x="230124" y="106681"/>
                </a:lnTo>
                <a:lnTo>
                  <a:pt x="225553" y="115824"/>
                </a:lnTo>
                <a:lnTo>
                  <a:pt x="219457" y="124969"/>
                </a:lnTo>
                <a:lnTo>
                  <a:pt x="214885" y="131064"/>
                </a:lnTo>
                <a:lnTo>
                  <a:pt x="208788" y="135636"/>
                </a:lnTo>
                <a:lnTo>
                  <a:pt x="188976" y="147828"/>
                </a:lnTo>
                <a:lnTo>
                  <a:pt x="173737" y="160021"/>
                </a:lnTo>
                <a:lnTo>
                  <a:pt x="164593" y="173736"/>
                </a:lnTo>
                <a:lnTo>
                  <a:pt x="158497" y="185928"/>
                </a:lnTo>
                <a:lnTo>
                  <a:pt x="155449" y="198121"/>
                </a:lnTo>
                <a:lnTo>
                  <a:pt x="152400" y="207264"/>
                </a:lnTo>
                <a:lnTo>
                  <a:pt x="152400" y="214885"/>
                </a:lnTo>
                <a:lnTo>
                  <a:pt x="150876" y="216409"/>
                </a:lnTo>
                <a:lnTo>
                  <a:pt x="153924" y="217933"/>
                </a:lnTo>
                <a:lnTo>
                  <a:pt x="163069" y="220981"/>
                </a:lnTo>
                <a:lnTo>
                  <a:pt x="175261" y="224028"/>
                </a:lnTo>
                <a:lnTo>
                  <a:pt x="179833" y="225552"/>
                </a:lnTo>
                <a:lnTo>
                  <a:pt x="184405" y="225552"/>
                </a:lnTo>
                <a:lnTo>
                  <a:pt x="190500" y="222504"/>
                </a:lnTo>
                <a:lnTo>
                  <a:pt x="193549" y="222504"/>
                </a:lnTo>
                <a:lnTo>
                  <a:pt x="196597" y="220981"/>
                </a:lnTo>
                <a:lnTo>
                  <a:pt x="202693" y="220981"/>
                </a:lnTo>
                <a:lnTo>
                  <a:pt x="208788" y="224028"/>
                </a:lnTo>
                <a:lnTo>
                  <a:pt x="210312" y="227076"/>
                </a:lnTo>
                <a:lnTo>
                  <a:pt x="214885" y="230124"/>
                </a:lnTo>
                <a:lnTo>
                  <a:pt x="219457" y="230124"/>
                </a:lnTo>
                <a:lnTo>
                  <a:pt x="220981" y="227076"/>
                </a:lnTo>
                <a:lnTo>
                  <a:pt x="220981" y="214885"/>
                </a:lnTo>
                <a:lnTo>
                  <a:pt x="222505" y="211836"/>
                </a:lnTo>
                <a:lnTo>
                  <a:pt x="224029" y="210312"/>
                </a:lnTo>
                <a:lnTo>
                  <a:pt x="227076" y="208788"/>
                </a:lnTo>
                <a:lnTo>
                  <a:pt x="228600" y="210312"/>
                </a:lnTo>
                <a:lnTo>
                  <a:pt x="231649" y="214885"/>
                </a:lnTo>
                <a:lnTo>
                  <a:pt x="236221" y="220981"/>
                </a:lnTo>
                <a:lnTo>
                  <a:pt x="245364" y="236221"/>
                </a:lnTo>
                <a:lnTo>
                  <a:pt x="257557" y="245364"/>
                </a:lnTo>
                <a:lnTo>
                  <a:pt x="263653" y="248412"/>
                </a:lnTo>
                <a:lnTo>
                  <a:pt x="268224" y="251460"/>
                </a:lnTo>
                <a:lnTo>
                  <a:pt x="272797" y="252985"/>
                </a:lnTo>
                <a:lnTo>
                  <a:pt x="275845" y="254509"/>
                </a:lnTo>
                <a:lnTo>
                  <a:pt x="281941" y="259081"/>
                </a:lnTo>
                <a:lnTo>
                  <a:pt x="286512" y="263652"/>
                </a:lnTo>
                <a:lnTo>
                  <a:pt x="292609" y="266700"/>
                </a:lnTo>
                <a:lnTo>
                  <a:pt x="298705" y="268224"/>
                </a:lnTo>
                <a:lnTo>
                  <a:pt x="303276" y="271273"/>
                </a:lnTo>
                <a:lnTo>
                  <a:pt x="307849" y="272797"/>
                </a:lnTo>
                <a:lnTo>
                  <a:pt x="316993" y="272797"/>
                </a:lnTo>
                <a:lnTo>
                  <a:pt x="321564" y="274321"/>
                </a:lnTo>
                <a:lnTo>
                  <a:pt x="324612" y="272797"/>
                </a:lnTo>
                <a:lnTo>
                  <a:pt x="329185" y="272797"/>
                </a:lnTo>
                <a:lnTo>
                  <a:pt x="332233" y="271273"/>
                </a:lnTo>
                <a:lnTo>
                  <a:pt x="341376" y="271273"/>
                </a:lnTo>
                <a:lnTo>
                  <a:pt x="344424" y="269748"/>
                </a:lnTo>
                <a:lnTo>
                  <a:pt x="361188" y="269748"/>
                </a:lnTo>
                <a:lnTo>
                  <a:pt x="362712" y="268224"/>
                </a:lnTo>
                <a:lnTo>
                  <a:pt x="368809" y="263652"/>
                </a:lnTo>
                <a:lnTo>
                  <a:pt x="377953" y="257557"/>
                </a:lnTo>
                <a:lnTo>
                  <a:pt x="394717" y="246888"/>
                </a:lnTo>
                <a:lnTo>
                  <a:pt x="423673" y="228600"/>
                </a:lnTo>
                <a:lnTo>
                  <a:pt x="445009" y="205740"/>
                </a:lnTo>
                <a:lnTo>
                  <a:pt x="460249" y="182881"/>
                </a:lnTo>
                <a:lnTo>
                  <a:pt x="472441" y="160021"/>
                </a:lnTo>
                <a:lnTo>
                  <a:pt x="481585" y="138685"/>
                </a:lnTo>
                <a:lnTo>
                  <a:pt x="486157" y="120397"/>
                </a:lnTo>
                <a:lnTo>
                  <a:pt x="489205" y="106681"/>
                </a:lnTo>
                <a:lnTo>
                  <a:pt x="490729" y="97536"/>
                </a:lnTo>
                <a:lnTo>
                  <a:pt x="487681" y="120397"/>
                </a:lnTo>
                <a:lnTo>
                  <a:pt x="483109" y="141733"/>
                </a:lnTo>
                <a:lnTo>
                  <a:pt x="477012" y="163069"/>
                </a:lnTo>
                <a:lnTo>
                  <a:pt x="469393" y="182881"/>
                </a:lnTo>
                <a:lnTo>
                  <a:pt x="461773" y="201169"/>
                </a:lnTo>
                <a:lnTo>
                  <a:pt x="454153" y="216409"/>
                </a:lnTo>
                <a:lnTo>
                  <a:pt x="446533" y="228600"/>
                </a:lnTo>
                <a:lnTo>
                  <a:pt x="440437" y="237745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2" name="object 932"/>
          <p:cNvSpPr/>
          <p:nvPr/>
        </p:nvSpPr>
        <p:spPr>
          <a:xfrm>
            <a:off x="8416049" y="6393701"/>
            <a:ext cx="233172" cy="472439"/>
          </a:xfrm>
          <a:custGeom>
            <a:avLst/>
            <a:gdLst/>
            <a:ahLst/>
            <a:cxnLst/>
            <a:rect l="l" t="t" r="r" b="b"/>
            <a:pathLst>
              <a:path w="233172" h="472439">
                <a:moveTo>
                  <a:pt x="231648" y="458723"/>
                </a:moveTo>
                <a:lnTo>
                  <a:pt x="230124" y="455675"/>
                </a:lnTo>
                <a:lnTo>
                  <a:pt x="228600" y="454151"/>
                </a:lnTo>
                <a:lnTo>
                  <a:pt x="225551" y="452627"/>
                </a:lnTo>
                <a:lnTo>
                  <a:pt x="219456" y="446532"/>
                </a:lnTo>
                <a:lnTo>
                  <a:pt x="216408" y="445008"/>
                </a:lnTo>
                <a:lnTo>
                  <a:pt x="214884" y="443484"/>
                </a:lnTo>
                <a:lnTo>
                  <a:pt x="213360" y="441960"/>
                </a:lnTo>
                <a:lnTo>
                  <a:pt x="213360" y="440435"/>
                </a:lnTo>
                <a:lnTo>
                  <a:pt x="208787" y="431291"/>
                </a:lnTo>
                <a:lnTo>
                  <a:pt x="204216" y="425196"/>
                </a:lnTo>
                <a:lnTo>
                  <a:pt x="201168" y="417575"/>
                </a:lnTo>
                <a:lnTo>
                  <a:pt x="196596" y="409956"/>
                </a:lnTo>
                <a:lnTo>
                  <a:pt x="192024" y="400811"/>
                </a:lnTo>
                <a:lnTo>
                  <a:pt x="190500" y="391668"/>
                </a:lnTo>
                <a:lnTo>
                  <a:pt x="188975" y="388620"/>
                </a:lnTo>
                <a:lnTo>
                  <a:pt x="188975" y="385572"/>
                </a:lnTo>
                <a:lnTo>
                  <a:pt x="185927" y="379475"/>
                </a:lnTo>
                <a:lnTo>
                  <a:pt x="185927" y="377951"/>
                </a:lnTo>
                <a:lnTo>
                  <a:pt x="188975" y="374903"/>
                </a:lnTo>
                <a:lnTo>
                  <a:pt x="193548" y="374903"/>
                </a:lnTo>
                <a:lnTo>
                  <a:pt x="201168" y="370332"/>
                </a:lnTo>
                <a:lnTo>
                  <a:pt x="205739" y="359663"/>
                </a:lnTo>
                <a:lnTo>
                  <a:pt x="205739" y="348996"/>
                </a:lnTo>
                <a:lnTo>
                  <a:pt x="202692" y="345948"/>
                </a:lnTo>
                <a:lnTo>
                  <a:pt x="198120" y="345948"/>
                </a:lnTo>
                <a:lnTo>
                  <a:pt x="192024" y="348996"/>
                </a:lnTo>
                <a:lnTo>
                  <a:pt x="184404" y="348996"/>
                </a:lnTo>
                <a:lnTo>
                  <a:pt x="178308" y="345948"/>
                </a:lnTo>
                <a:lnTo>
                  <a:pt x="175260" y="342899"/>
                </a:lnTo>
                <a:lnTo>
                  <a:pt x="172212" y="336803"/>
                </a:lnTo>
                <a:lnTo>
                  <a:pt x="170687" y="326135"/>
                </a:lnTo>
                <a:lnTo>
                  <a:pt x="169163" y="313944"/>
                </a:lnTo>
                <a:lnTo>
                  <a:pt x="167639" y="301751"/>
                </a:lnTo>
                <a:lnTo>
                  <a:pt x="167639" y="289560"/>
                </a:lnTo>
                <a:lnTo>
                  <a:pt x="169163" y="277368"/>
                </a:lnTo>
                <a:lnTo>
                  <a:pt x="169163" y="268223"/>
                </a:lnTo>
                <a:lnTo>
                  <a:pt x="170687" y="262127"/>
                </a:lnTo>
                <a:lnTo>
                  <a:pt x="173736" y="256032"/>
                </a:lnTo>
                <a:lnTo>
                  <a:pt x="173736" y="242315"/>
                </a:lnTo>
                <a:lnTo>
                  <a:pt x="172212" y="236220"/>
                </a:lnTo>
                <a:lnTo>
                  <a:pt x="169163" y="231648"/>
                </a:lnTo>
                <a:lnTo>
                  <a:pt x="164592" y="227075"/>
                </a:lnTo>
                <a:lnTo>
                  <a:pt x="158496" y="217932"/>
                </a:lnTo>
                <a:lnTo>
                  <a:pt x="156972" y="214884"/>
                </a:lnTo>
                <a:lnTo>
                  <a:pt x="156972" y="210311"/>
                </a:lnTo>
                <a:lnTo>
                  <a:pt x="155448" y="204215"/>
                </a:lnTo>
                <a:lnTo>
                  <a:pt x="153924" y="198120"/>
                </a:lnTo>
                <a:lnTo>
                  <a:pt x="152400" y="192023"/>
                </a:lnTo>
                <a:lnTo>
                  <a:pt x="150875" y="184403"/>
                </a:lnTo>
                <a:lnTo>
                  <a:pt x="147827" y="175260"/>
                </a:lnTo>
                <a:lnTo>
                  <a:pt x="144780" y="164591"/>
                </a:lnTo>
                <a:lnTo>
                  <a:pt x="140208" y="155448"/>
                </a:lnTo>
                <a:lnTo>
                  <a:pt x="137160" y="144779"/>
                </a:lnTo>
                <a:lnTo>
                  <a:pt x="126492" y="123444"/>
                </a:lnTo>
                <a:lnTo>
                  <a:pt x="121920" y="112775"/>
                </a:lnTo>
                <a:lnTo>
                  <a:pt x="117348" y="99059"/>
                </a:lnTo>
                <a:lnTo>
                  <a:pt x="111251" y="88391"/>
                </a:lnTo>
                <a:lnTo>
                  <a:pt x="106680" y="77724"/>
                </a:lnTo>
                <a:lnTo>
                  <a:pt x="100584" y="68579"/>
                </a:lnTo>
                <a:lnTo>
                  <a:pt x="96012" y="60959"/>
                </a:lnTo>
                <a:lnTo>
                  <a:pt x="89916" y="56388"/>
                </a:lnTo>
                <a:lnTo>
                  <a:pt x="83820" y="50291"/>
                </a:lnTo>
                <a:lnTo>
                  <a:pt x="79248" y="47244"/>
                </a:lnTo>
                <a:lnTo>
                  <a:pt x="76200" y="44195"/>
                </a:lnTo>
                <a:lnTo>
                  <a:pt x="70104" y="36576"/>
                </a:lnTo>
                <a:lnTo>
                  <a:pt x="70104" y="22859"/>
                </a:lnTo>
                <a:lnTo>
                  <a:pt x="71627" y="16763"/>
                </a:lnTo>
                <a:lnTo>
                  <a:pt x="71627" y="12191"/>
                </a:lnTo>
                <a:lnTo>
                  <a:pt x="68580" y="6095"/>
                </a:lnTo>
                <a:lnTo>
                  <a:pt x="64008" y="1524"/>
                </a:lnTo>
                <a:lnTo>
                  <a:pt x="65532" y="12191"/>
                </a:lnTo>
                <a:lnTo>
                  <a:pt x="64008" y="21335"/>
                </a:lnTo>
                <a:lnTo>
                  <a:pt x="60960" y="28956"/>
                </a:lnTo>
                <a:lnTo>
                  <a:pt x="54863" y="35051"/>
                </a:lnTo>
                <a:lnTo>
                  <a:pt x="53339" y="32003"/>
                </a:lnTo>
                <a:lnTo>
                  <a:pt x="53339" y="25907"/>
                </a:lnTo>
                <a:lnTo>
                  <a:pt x="54863" y="16763"/>
                </a:lnTo>
                <a:lnTo>
                  <a:pt x="56387" y="10668"/>
                </a:lnTo>
                <a:lnTo>
                  <a:pt x="56387" y="6095"/>
                </a:lnTo>
                <a:lnTo>
                  <a:pt x="53339" y="1524"/>
                </a:lnTo>
                <a:lnTo>
                  <a:pt x="51816" y="0"/>
                </a:lnTo>
                <a:lnTo>
                  <a:pt x="51816" y="7619"/>
                </a:lnTo>
                <a:lnTo>
                  <a:pt x="48768" y="18288"/>
                </a:lnTo>
                <a:lnTo>
                  <a:pt x="44196" y="25907"/>
                </a:lnTo>
                <a:lnTo>
                  <a:pt x="39624" y="30479"/>
                </a:lnTo>
                <a:lnTo>
                  <a:pt x="32004" y="32003"/>
                </a:lnTo>
                <a:lnTo>
                  <a:pt x="25908" y="30479"/>
                </a:lnTo>
                <a:lnTo>
                  <a:pt x="19812" y="27432"/>
                </a:lnTo>
                <a:lnTo>
                  <a:pt x="15239" y="25907"/>
                </a:lnTo>
                <a:lnTo>
                  <a:pt x="10668" y="21335"/>
                </a:lnTo>
                <a:lnTo>
                  <a:pt x="6096" y="18288"/>
                </a:lnTo>
                <a:lnTo>
                  <a:pt x="3048" y="13715"/>
                </a:lnTo>
                <a:lnTo>
                  <a:pt x="0" y="10668"/>
                </a:lnTo>
                <a:lnTo>
                  <a:pt x="1524" y="16763"/>
                </a:lnTo>
                <a:lnTo>
                  <a:pt x="3048" y="19812"/>
                </a:lnTo>
                <a:lnTo>
                  <a:pt x="4572" y="24383"/>
                </a:lnTo>
                <a:lnTo>
                  <a:pt x="6096" y="27432"/>
                </a:lnTo>
                <a:lnTo>
                  <a:pt x="10668" y="30479"/>
                </a:lnTo>
                <a:lnTo>
                  <a:pt x="19812" y="33527"/>
                </a:lnTo>
                <a:lnTo>
                  <a:pt x="27432" y="36576"/>
                </a:lnTo>
                <a:lnTo>
                  <a:pt x="32004" y="36576"/>
                </a:lnTo>
                <a:lnTo>
                  <a:pt x="36575" y="38100"/>
                </a:lnTo>
                <a:lnTo>
                  <a:pt x="39624" y="38100"/>
                </a:lnTo>
                <a:lnTo>
                  <a:pt x="45720" y="39624"/>
                </a:lnTo>
                <a:lnTo>
                  <a:pt x="54863" y="42671"/>
                </a:lnTo>
                <a:lnTo>
                  <a:pt x="59436" y="45719"/>
                </a:lnTo>
                <a:lnTo>
                  <a:pt x="65532" y="48768"/>
                </a:lnTo>
                <a:lnTo>
                  <a:pt x="70104" y="53339"/>
                </a:lnTo>
                <a:lnTo>
                  <a:pt x="76200" y="57912"/>
                </a:lnTo>
                <a:lnTo>
                  <a:pt x="86868" y="68579"/>
                </a:lnTo>
                <a:lnTo>
                  <a:pt x="96012" y="83819"/>
                </a:lnTo>
                <a:lnTo>
                  <a:pt x="102108" y="92963"/>
                </a:lnTo>
                <a:lnTo>
                  <a:pt x="111251" y="114299"/>
                </a:lnTo>
                <a:lnTo>
                  <a:pt x="114300" y="123444"/>
                </a:lnTo>
                <a:lnTo>
                  <a:pt x="118872" y="134111"/>
                </a:lnTo>
                <a:lnTo>
                  <a:pt x="123444" y="143256"/>
                </a:lnTo>
                <a:lnTo>
                  <a:pt x="126492" y="152399"/>
                </a:lnTo>
                <a:lnTo>
                  <a:pt x="132587" y="170687"/>
                </a:lnTo>
                <a:lnTo>
                  <a:pt x="141732" y="202691"/>
                </a:lnTo>
                <a:lnTo>
                  <a:pt x="143256" y="213360"/>
                </a:lnTo>
                <a:lnTo>
                  <a:pt x="146304" y="225551"/>
                </a:lnTo>
                <a:lnTo>
                  <a:pt x="149351" y="239268"/>
                </a:lnTo>
                <a:lnTo>
                  <a:pt x="150875" y="252984"/>
                </a:lnTo>
                <a:lnTo>
                  <a:pt x="152400" y="268223"/>
                </a:lnTo>
                <a:lnTo>
                  <a:pt x="153924" y="284987"/>
                </a:lnTo>
                <a:lnTo>
                  <a:pt x="158496" y="313944"/>
                </a:lnTo>
                <a:lnTo>
                  <a:pt x="161544" y="336803"/>
                </a:lnTo>
                <a:lnTo>
                  <a:pt x="164592" y="352044"/>
                </a:lnTo>
                <a:lnTo>
                  <a:pt x="167639" y="364235"/>
                </a:lnTo>
                <a:lnTo>
                  <a:pt x="173736" y="379475"/>
                </a:lnTo>
                <a:lnTo>
                  <a:pt x="176784" y="384048"/>
                </a:lnTo>
                <a:lnTo>
                  <a:pt x="179832" y="390144"/>
                </a:lnTo>
                <a:lnTo>
                  <a:pt x="179832" y="393191"/>
                </a:lnTo>
                <a:lnTo>
                  <a:pt x="182880" y="397763"/>
                </a:lnTo>
                <a:lnTo>
                  <a:pt x="184404" y="403860"/>
                </a:lnTo>
                <a:lnTo>
                  <a:pt x="185927" y="409956"/>
                </a:lnTo>
                <a:lnTo>
                  <a:pt x="188975" y="417575"/>
                </a:lnTo>
                <a:lnTo>
                  <a:pt x="190500" y="425196"/>
                </a:lnTo>
                <a:lnTo>
                  <a:pt x="193548" y="432815"/>
                </a:lnTo>
                <a:lnTo>
                  <a:pt x="196596" y="441960"/>
                </a:lnTo>
                <a:lnTo>
                  <a:pt x="201168" y="449579"/>
                </a:lnTo>
                <a:lnTo>
                  <a:pt x="204216" y="455675"/>
                </a:lnTo>
                <a:lnTo>
                  <a:pt x="208787" y="461772"/>
                </a:lnTo>
                <a:lnTo>
                  <a:pt x="211836" y="466344"/>
                </a:lnTo>
                <a:lnTo>
                  <a:pt x="216408" y="470915"/>
                </a:lnTo>
                <a:lnTo>
                  <a:pt x="222504" y="472439"/>
                </a:lnTo>
                <a:lnTo>
                  <a:pt x="227075" y="472439"/>
                </a:lnTo>
                <a:lnTo>
                  <a:pt x="231648" y="470915"/>
                </a:lnTo>
                <a:lnTo>
                  <a:pt x="233172" y="469391"/>
                </a:lnTo>
                <a:lnTo>
                  <a:pt x="231648" y="464820"/>
                </a:lnTo>
                <a:lnTo>
                  <a:pt x="231648" y="458723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3" name="object 933"/>
          <p:cNvSpPr/>
          <p:nvPr/>
        </p:nvSpPr>
        <p:spPr>
          <a:xfrm>
            <a:off x="8704085" y="6989585"/>
            <a:ext cx="67056" cy="117348"/>
          </a:xfrm>
          <a:custGeom>
            <a:avLst/>
            <a:gdLst/>
            <a:ahLst/>
            <a:cxnLst/>
            <a:rect l="l" t="t" r="r" b="b"/>
            <a:pathLst>
              <a:path w="67056" h="117348">
                <a:moveTo>
                  <a:pt x="19812" y="3048"/>
                </a:moveTo>
                <a:lnTo>
                  <a:pt x="24384" y="0"/>
                </a:lnTo>
                <a:lnTo>
                  <a:pt x="32003" y="0"/>
                </a:lnTo>
                <a:lnTo>
                  <a:pt x="35051" y="1524"/>
                </a:lnTo>
                <a:lnTo>
                  <a:pt x="44196" y="10667"/>
                </a:lnTo>
                <a:lnTo>
                  <a:pt x="47244" y="16764"/>
                </a:lnTo>
                <a:lnTo>
                  <a:pt x="48768" y="21336"/>
                </a:lnTo>
                <a:lnTo>
                  <a:pt x="51815" y="27431"/>
                </a:lnTo>
                <a:lnTo>
                  <a:pt x="53339" y="33527"/>
                </a:lnTo>
                <a:lnTo>
                  <a:pt x="54864" y="39624"/>
                </a:lnTo>
                <a:lnTo>
                  <a:pt x="56388" y="45719"/>
                </a:lnTo>
                <a:lnTo>
                  <a:pt x="59436" y="51815"/>
                </a:lnTo>
                <a:lnTo>
                  <a:pt x="60960" y="56388"/>
                </a:lnTo>
                <a:lnTo>
                  <a:pt x="60960" y="59436"/>
                </a:lnTo>
                <a:lnTo>
                  <a:pt x="62484" y="62484"/>
                </a:lnTo>
                <a:lnTo>
                  <a:pt x="64008" y="65531"/>
                </a:lnTo>
                <a:lnTo>
                  <a:pt x="65532" y="68579"/>
                </a:lnTo>
                <a:lnTo>
                  <a:pt x="67056" y="71627"/>
                </a:lnTo>
                <a:lnTo>
                  <a:pt x="67056" y="79248"/>
                </a:lnTo>
                <a:lnTo>
                  <a:pt x="65532" y="83819"/>
                </a:lnTo>
                <a:lnTo>
                  <a:pt x="62484" y="86867"/>
                </a:lnTo>
                <a:lnTo>
                  <a:pt x="59436" y="91439"/>
                </a:lnTo>
                <a:lnTo>
                  <a:pt x="53339" y="97536"/>
                </a:lnTo>
                <a:lnTo>
                  <a:pt x="50291" y="102107"/>
                </a:lnTo>
                <a:lnTo>
                  <a:pt x="45720" y="105155"/>
                </a:lnTo>
                <a:lnTo>
                  <a:pt x="42672" y="106679"/>
                </a:lnTo>
                <a:lnTo>
                  <a:pt x="38100" y="109727"/>
                </a:lnTo>
                <a:lnTo>
                  <a:pt x="32003" y="112776"/>
                </a:lnTo>
                <a:lnTo>
                  <a:pt x="27432" y="117348"/>
                </a:lnTo>
                <a:lnTo>
                  <a:pt x="21336" y="117348"/>
                </a:lnTo>
                <a:lnTo>
                  <a:pt x="19812" y="115824"/>
                </a:lnTo>
                <a:lnTo>
                  <a:pt x="19812" y="111251"/>
                </a:lnTo>
                <a:lnTo>
                  <a:pt x="16764" y="114300"/>
                </a:lnTo>
                <a:lnTo>
                  <a:pt x="15239" y="115824"/>
                </a:lnTo>
                <a:lnTo>
                  <a:pt x="10668" y="115824"/>
                </a:lnTo>
                <a:lnTo>
                  <a:pt x="7620" y="114300"/>
                </a:lnTo>
                <a:lnTo>
                  <a:pt x="7620" y="112776"/>
                </a:lnTo>
                <a:lnTo>
                  <a:pt x="6096" y="111251"/>
                </a:lnTo>
                <a:lnTo>
                  <a:pt x="7620" y="106679"/>
                </a:lnTo>
                <a:lnTo>
                  <a:pt x="4572" y="109727"/>
                </a:lnTo>
                <a:lnTo>
                  <a:pt x="1524" y="108203"/>
                </a:lnTo>
                <a:lnTo>
                  <a:pt x="1524" y="100584"/>
                </a:lnTo>
                <a:lnTo>
                  <a:pt x="0" y="99060"/>
                </a:lnTo>
                <a:lnTo>
                  <a:pt x="0" y="91439"/>
                </a:lnTo>
                <a:lnTo>
                  <a:pt x="3048" y="80772"/>
                </a:lnTo>
                <a:lnTo>
                  <a:pt x="6096" y="73151"/>
                </a:lnTo>
                <a:lnTo>
                  <a:pt x="6096" y="45719"/>
                </a:lnTo>
                <a:lnTo>
                  <a:pt x="4572" y="39624"/>
                </a:lnTo>
                <a:lnTo>
                  <a:pt x="4572" y="33527"/>
                </a:lnTo>
                <a:lnTo>
                  <a:pt x="3048" y="28955"/>
                </a:lnTo>
                <a:lnTo>
                  <a:pt x="4572" y="24384"/>
                </a:lnTo>
                <a:lnTo>
                  <a:pt x="6096" y="18288"/>
                </a:lnTo>
                <a:lnTo>
                  <a:pt x="9144" y="13715"/>
                </a:lnTo>
                <a:lnTo>
                  <a:pt x="13715" y="7619"/>
                </a:lnTo>
                <a:lnTo>
                  <a:pt x="19812" y="3048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4" name="object 934"/>
          <p:cNvSpPr/>
          <p:nvPr/>
        </p:nvSpPr>
        <p:spPr>
          <a:xfrm>
            <a:off x="8722373" y="7004824"/>
            <a:ext cx="48768" cy="70104"/>
          </a:xfrm>
          <a:custGeom>
            <a:avLst/>
            <a:gdLst/>
            <a:ahLst/>
            <a:cxnLst/>
            <a:rect l="l" t="t" r="r" b="b"/>
            <a:pathLst>
              <a:path w="48768" h="70104">
                <a:moveTo>
                  <a:pt x="30480" y="0"/>
                </a:moveTo>
                <a:lnTo>
                  <a:pt x="32003" y="4573"/>
                </a:lnTo>
                <a:lnTo>
                  <a:pt x="33527" y="10668"/>
                </a:lnTo>
                <a:lnTo>
                  <a:pt x="36576" y="16764"/>
                </a:lnTo>
                <a:lnTo>
                  <a:pt x="38100" y="22861"/>
                </a:lnTo>
                <a:lnTo>
                  <a:pt x="39624" y="28956"/>
                </a:lnTo>
                <a:lnTo>
                  <a:pt x="41148" y="35052"/>
                </a:lnTo>
                <a:lnTo>
                  <a:pt x="42672" y="39625"/>
                </a:lnTo>
                <a:lnTo>
                  <a:pt x="45720" y="45721"/>
                </a:lnTo>
                <a:lnTo>
                  <a:pt x="47244" y="48768"/>
                </a:lnTo>
                <a:lnTo>
                  <a:pt x="47244" y="51816"/>
                </a:lnTo>
                <a:lnTo>
                  <a:pt x="48768" y="54864"/>
                </a:lnTo>
                <a:lnTo>
                  <a:pt x="48768" y="62485"/>
                </a:lnTo>
                <a:lnTo>
                  <a:pt x="47244" y="67056"/>
                </a:lnTo>
                <a:lnTo>
                  <a:pt x="45720" y="70104"/>
                </a:lnTo>
                <a:lnTo>
                  <a:pt x="45720" y="65533"/>
                </a:lnTo>
                <a:lnTo>
                  <a:pt x="44196" y="62485"/>
                </a:lnTo>
                <a:lnTo>
                  <a:pt x="42672" y="57912"/>
                </a:lnTo>
                <a:lnTo>
                  <a:pt x="41148" y="54864"/>
                </a:lnTo>
                <a:lnTo>
                  <a:pt x="39624" y="53340"/>
                </a:lnTo>
                <a:lnTo>
                  <a:pt x="39624" y="51816"/>
                </a:lnTo>
                <a:lnTo>
                  <a:pt x="38100" y="51816"/>
                </a:lnTo>
                <a:lnTo>
                  <a:pt x="36576" y="50292"/>
                </a:lnTo>
                <a:lnTo>
                  <a:pt x="33527" y="50292"/>
                </a:lnTo>
                <a:lnTo>
                  <a:pt x="30480" y="51816"/>
                </a:lnTo>
                <a:lnTo>
                  <a:pt x="27432" y="54864"/>
                </a:lnTo>
                <a:lnTo>
                  <a:pt x="30480" y="50292"/>
                </a:lnTo>
                <a:lnTo>
                  <a:pt x="32003" y="45721"/>
                </a:lnTo>
                <a:lnTo>
                  <a:pt x="35051" y="36576"/>
                </a:lnTo>
                <a:lnTo>
                  <a:pt x="33527" y="39625"/>
                </a:lnTo>
                <a:lnTo>
                  <a:pt x="30480" y="41149"/>
                </a:lnTo>
                <a:lnTo>
                  <a:pt x="28956" y="44197"/>
                </a:lnTo>
                <a:lnTo>
                  <a:pt x="25908" y="47245"/>
                </a:lnTo>
                <a:lnTo>
                  <a:pt x="22860" y="48768"/>
                </a:lnTo>
                <a:lnTo>
                  <a:pt x="18288" y="51816"/>
                </a:lnTo>
                <a:lnTo>
                  <a:pt x="15239" y="53340"/>
                </a:lnTo>
                <a:lnTo>
                  <a:pt x="12192" y="53340"/>
                </a:lnTo>
                <a:lnTo>
                  <a:pt x="15239" y="48768"/>
                </a:lnTo>
                <a:lnTo>
                  <a:pt x="21336" y="42673"/>
                </a:lnTo>
                <a:lnTo>
                  <a:pt x="25908" y="35052"/>
                </a:lnTo>
                <a:lnTo>
                  <a:pt x="28956" y="27433"/>
                </a:lnTo>
                <a:lnTo>
                  <a:pt x="30480" y="24385"/>
                </a:lnTo>
                <a:lnTo>
                  <a:pt x="28956" y="22861"/>
                </a:lnTo>
                <a:lnTo>
                  <a:pt x="25908" y="25909"/>
                </a:lnTo>
                <a:lnTo>
                  <a:pt x="22860" y="30480"/>
                </a:lnTo>
                <a:lnTo>
                  <a:pt x="18288" y="35052"/>
                </a:lnTo>
                <a:lnTo>
                  <a:pt x="9144" y="39625"/>
                </a:lnTo>
                <a:lnTo>
                  <a:pt x="3048" y="39625"/>
                </a:lnTo>
                <a:lnTo>
                  <a:pt x="0" y="38100"/>
                </a:lnTo>
                <a:lnTo>
                  <a:pt x="3048" y="36576"/>
                </a:lnTo>
                <a:lnTo>
                  <a:pt x="7620" y="33528"/>
                </a:lnTo>
                <a:lnTo>
                  <a:pt x="13715" y="30480"/>
                </a:lnTo>
                <a:lnTo>
                  <a:pt x="24384" y="19812"/>
                </a:lnTo>
                <a:lnTo>
                  <a:pt x="28956" y="13716"/>
                </a:lnTo>
                <a:lnTo>
                  <a:pt x="30480" y="6097"/>
                </a:lnTo>
                <a:lnTo>
                  <a:pt x="3048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5" name="object 935"/>
          <p:cNvSpPr/>
          <p:nvPr/>
        </p:nvSpPr>
        <p:spPr>
          <a:xfrm>
            <a:off x="8723897" y="7082549"/>
            <a:ext cx="18288" cy="25908"/>
          </a:xfrm>
          <a:custGeom>
            <a:avLst/>
            <a:gdLst/>
            <a:ahLst/>
            <a:cxnLst/>
            <a:rect l="l" t="t" r="r" b="b"/>
            <a:pathLst>
              <a:path w="18288" h="25908">
                <a:moveTo>
                  <a:pt x="1524" y="18287"/>
                </a:moveTo>
                <a:lnTo>
                  <a:pt x="0" y="21336"/>
                </a:lnTo>
                <a:lnTo>
                  <a:pt x="1524" y="24384"/>
                </a:lnTo>
                <a:lnTo>
                  <a:pt x="3048" y="24384"/>
                </a:lnTo>
                <a:lnTo>
                  <a:pt x="6096" y="25908"/>
                </a:lnTo>
                <a:lnTo>
                  <a:pt x="7620" y="24384"/>
                </a:lnTo>
                <a:lnTo>
                  <a:pt x="13715" y="21336"/>
                </a:lnTo>
                <a:lnTo>
                  <a:pt x="18288" y="12191"/>
                </a:lnTo>
                <a:lnTo>
                  <a:pt x="18288" y="6096"/>
                </a:lnTo>
                <a:lnTo>
                  <a:pt x="15239" y="1524"/>
                </a:lnTo>
                <a:lnTo>
                  <a:pt x="12191" y="0"/>
                </a:lnTo>
                <a:lnTo>
                  <a:pt x="9144" y="0"/>
                </a:lnTo>
                <a:lnTo>
                  <a:pt x="6096" y="4572"/>
                </a:lnTo>
                <a:lnTo>
                  <a:pt x="4572" y="12191"/>
                </a:lnTo>
                <a:lnTo>
                  <a:pt x="1524" y="18287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6" name="object 936"/>
          <p:cNvSpPr/>
          <p:nvPr/>
        </p:nvSpPr>
        <p:spPr>
          <a:xfrm>
            <a:off x="8707133" y="7074928"/>
            <a:ext cx="12191" cy="24384"/>
          </a:xfrm>
          <a:custGeom>
            <a:avLst/>
            <a:gdLst/>
            <a:ahLst/>
            <a:cxnLst/>
            <a:rect l="l" t="t" r="r" b="b"/>
            <a:pathLst>
              <a:path w="12191" h="24384">
                <a:moveTo>
                  <a:pt x="1524" y="15241"/>
                </a:moveTo>
                <a:lnTo>
                  <a:pt x="0" y="19812"/>
                </a:lnTo>
                <a:lnTo>
                  <a:pt x="0" y="22860"/>
                </a:lnTo>
                <a:lnTo>
                  <a:pt x="3048" y="24384"/>
                </a:lnTo>
                <a:lnTo>
                  <a:pt x="6096" y="21336"/>
                </a:lnTo>
                <a:lnTo>
                  <a:pt x="9143" y="15241"/>
                </a:lnTo>
                <a:lnTo>
                  <a:pt x="10667" y="9145"/>
                </a:lnTo>
                <a:lnTo>
                  <a:pt x="12191" y="3048"/>
                </a:lnTo>
                <a:lnTo>
                  <a:pt x="10667" y="0"/>
                </a:lnTo>
                <a:lnTo>
                  <a:pt x="7620" y="1524"/>
                </a:lnTo>
                <a:lnTo>
                  <a:pt x="4572" y="4572"/>
                </a:lnTo>
                <a:lnTo>
                  <a:pt x="1524" y="10669"/>
                </a:lnTo>
                <a:lnTo>
                  <a:pt x="1524" y="15241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7" name="object 937"/>
          <p:cNvSpPr/>
          <p:nvPr/>
        </p:nvSpPr>
        <p:spPr>
          <a:xfrm>
            <a:off x="8711705" y="7082549"/>
            <a:ext cx="15240" cy="22860"/>
          </a:xfrm>
          <a:custGeom>
            <a:avLst/>
            <a:gdLst/>
            <a:ahLst/>
            <a:cxnLst/>
            <a:rect l="l" t="t" r="r" b="b"/>
            <a:pathLst>
              <a:path w="15240" h="22860">
                <a:moveTo>
                  <a:pt x="1524" y="13715"/>
                </a:moveTo>
                <a:lnTo>
                  <a:pt x="0" y="16763"/>
                </a:lnTo>
                <a:lnTo>
                  <a:pt x="0" y="19812"/>
                </a:lnTo>
                <a:lnTo>
                  <a:pt x="1524" y="21336"/>
                </a:lnTo>
                <a:lnTo>
                  <a:pt x="3048" y="22860"/>
                </a:lnTo>
                <a:lnTo>
                  <a:pt x="7619" y="22860"/>
                </a:lnTo>
                <a:lnTo>
                  <a:pt x="10668" y="21336"/>
                </a:lnTo>
                <a:lnTo>
                  <a:pt x="13716" y="18287"/>
                </a:lnTo>
                <a:lnTo>
                  <a:pt x="15240" y="9143"/>
                </a:lnTo>
                <a:lnTo>
                  <a:pt x="15240" y="1524"/>
                </a:lnTo>
                <a:lnTo>
                  <a:pt x="10668" y="0"/>
                </a:lnTo>
                <a:lnTo>
                  <a:pt x="1524" y="13715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8" name="object 938"/>
          <p:cNvSpPr/>
          <p:nvPr/>
        </p:nvSpPr>
        <p:spPr>
          <a:xfrm>
            <a:off x="8708657" y="6913385"/>
            <a:ext cx="74676" cy="115824"/>
          </a:xfrm>
          <a:custGeom>
            <a:avLst/>
            <a:gdLst/>
            <a:ahLst/>
            <a:cxnLst/>
            <a:rect l="l" t="t" r="r" b="b"/>
            <a:pathLst>
              <a:path w="74676" h="115824">
                <a:moveTo>
                  <a:pt x="54864" y="1524"/>
                </a:moveTo>
                <a:lnTo>
                  <a:pt x="64008" y="4572"/>
                </a:lnTo>
                <a:lnTo>
                  <a:pt x="68579" y="7619"/>
                </a:lnTo>
                <a:lnTo>
                  <a:pt x="71628" y="12191"/>
                </a:lnTo>
                <a:lnTo>
                  <a:pt x="74676" y="21336"/>
                </a:lnTo>
                <a:lnTo>
                  <a:pt x="74676" y="27431"/>
                </a:lnTo>
                <a:lnTo>
                  <a:pt x="73152" y="33527"/>
                </a:lnTo>
                <a:lnTo>
                  <a:pt x="60960" y="60960"/>
                </a:lnTo>
                <a:lnTo>
                  <a:pt x="54864" y="73151"/>
                </a:lnTo>
                <a:lnTo>
                  <a:pt x="50292" y="80772"/>
                </a:lnTo>
                <a:lnTo>
                  <a:pt x="48767" y="85343"/>
                </a:lnTo>
                <a:lnTo>
                  <a:pt x="47243" y="91439"/>
                </a:lnTo>
                <a:lnTo>
                  <a:pt x="44196" y="97536"/>
                </a:lnTo>
                <a:lnTo>
                  <a:pt x="39624" y="103631"/>
                </a:lnTo>
                <a:lnTo>
                  <a:pt x="36576" y="108203"/>
                </a:lnTo>
                <a:lnTo>
                  <a:pt x="30479" y="112776"/>
                </a:lnTo>
                <a:lnTo>
                  <a:pt x="22860" y="115824"/>
                </a:lnTo>
                <a:lnTo>
                  <a:pt x="15240" y="115824"/>
                </a:lnTo>
                <a:lnTo>
                  <a:pt x="3048" y="109727"/>
                </a:lnTo>
                <a:lnTo>
                  <a:pt x="1524" y="106679"/>
                </a:lnTo>
                <a:lnTo>
                  <a:pt x="0" y="102107"/>
                </a:lnTo>
                <a:lnTo>
                  <a:pt x="0" y="96012"/>
                </a:lnTo>
                <a:lnTo>
                  <a:pt x="3048" y="83819"/>
                </a:lnTo>
                <a:lnTo>
                  <a:pt x="6096" y="79248"/>
                </a:lnTo>
                <a:lnTo>
                  <a:pt x="9143" y="65531"/>
                </a:lnTo>
                <a:lnTo>
                  <a:pt x="13716" y="50291"/>
                </a:lnTo>
                <a:lnTo>
                  <a:pt x="18288" y="36576"/>
                </a:lnTo>
                <a:lnTo>
                  <a:pt x="21336" y="25907"/>
                </a:lnTo>
                <a:lnTo>
                  <a:pt x="22860" y="21336"/>
                </a:lnTo>
                <a:lnTo>
                  <a:pt x="24384" y="16764"/>
                </a:lnTo>
                <a:lnTo>
                  <a:pt x="38100" y="3048"/>
                </a:lnTo>
                <a:lnTo>
                  <a:pt x="44196" y="1524"/>
                </a:lnTo>
                <a:lnTo>
                  <a:pt x="48767" y="0"/>
                </a:lnTo>
                <a:lnTo>
                  <a:pt x="54864" y="1524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9" name="object 939"/>
          <p:cNvSpPr/>
          <p:nvPr/>
        </p:nvSpPr>
        <p:spPr>
          <a:xfrm>
            <a:off x="8725421" y="6914909"/>
            <a:ext cx="59436" cy="114300"/>
          </a:xfrm>
          <a:custGeom>
            <a:avLst/>
            <a:gdLst/>
            <a:ahLst/>
            <a:cxnLst/>
            <a:rect l="l" t="t" r="r" b="b"/>
            <a:pathLst>
              <a:path w="59436" h="114300">
                <a:moveTo>
                  <a:pt x="0" y="114300"/>
                </a:moveTo>
                <a:lnTo>
                  <a:pt x="7620" y="114300"/>
                </a:lnTo>
                <a:lnTo>
                  <a:pt x="13715" y="111252"/>
                </a:lnTo>
                <a:lnTo>
                  <a:pt x="19812" y="106679"/>
                </a:lnTo>
                <a:lnTo>
                  <a:pt x="24384" y="102107"/>
                </a:lnTo>
                <a:lnTo>
                  <a:pt x="28955" y="96012"/>
                </a:lnTo>
                <a:lnTo>
                  <a:pt x="30479" y="89915"/>
                </a:lnTo>
                <a:lnTo>
                  <a:pt x="33528" y="83819"/>
                </a:lnTo>
                <a:lnTo>
                  <a:pt x="35052" y="79248"/>
                </a:lnTo>
                <a:lnTo>
                  <a:pt x="38100" y="70103"/>
                </a:lnTo>
                <a:lnTo>
                  <a:pt x="44196" y="59436"/>
                </a:lnTo>
                <a:lnTo>
                  <a:pt x="51815" y="45719"/>
                </a:lnTo>
                <a:lnTo>
                  <a:pt x="56388" y="32003"/>
                </a:lnTo>
                <a:lnTo>
                  <a:pt x="57912" y="24383"/>
                </a:lnTo>
                <a:lnTo>
                  <a:pt x="59436" y="19812"/>
                </a:lnTo>
                <a:lnTo>
                  <a:pt x="57912" y="15240"/>
                </a:lnTo>
                <a:lnTo>
                  <a:pt x="51815" y="6095"/>
                </a:lnTo>
                <a:lnTo>
                  <a:pt x="47244" y="3048"/>
                </a:lnTo>
                <a:lnTo>
                  <a:pt x="42672" y="1524"/>
                </a:lnTo>
                <a:lnTo>
                  <a:pt x="39624" y="0"/>
                </a:lnTo>
                <a:lnTo>
                  <a:pt x="42672" y="3048"/>
                </a:lnTo>
                <a:lnTo>
                  <a:pt x="44196" y="6095"/>
                </a:lnTo>
                <a:lnTo>
                  <a:pt x="47244" y="9143"/>
                </a:lnTo>
                <a:lnTo>
                  <a:pt x="48767" y="12191"/>
                </a:lnTo>
                <a:lnTo>
                  <a:pt x="50291" y="16764"/>
                </a:lnTo>
                <a:lnTo>
                  <a:pt x="50291" y="21336"/>
                </a:lnTo>
                <a:lnTo>
                  <a:pt x="48767" y="25907"/>
                </a:lnTo>
                <a:lnTo>
                  <a:pt x="45720" y="30479"/>
                </a:lnTo>
                <a:lnTo>
                  <a:pt x="41148" y="38100"/>
                </a:lnTo>
                <a:lnTo>
                  <a:pt x="41148" y="47243"/>
                </a:lnTo>
                <a:lnTo>
                  <a:pt x="38100" y="54864"/>
                </a:lnTo>
                <a:lnTo>
                  <a:pt x="35052" y="59436"/>
                </a:lnTo>
                <a:lnTo>
                  <a:pt x="32003" y="67055"/>
                </a:lnTo>
                <a:lnTo>
                  <a:pt x="30479" y="76200"/>
                </a:lnTo>
                <a:lnTo>
                  <a:pt x="27432" y="83819"/>
                </a:lnTo>
                <a:lnTo>
                  <a:pt x="24384" y="92964"/>
                </a:lnTo>
                <a:lnTo>
                  <a:pt x="18288" y="102107"/>
                </a:lnTo>
                <a:lnTo>
                  <a:pt x="10667" y="108203"/>
                </a:lnTo>
                <a:lnTo>
                  <a:pt x="0" y="11430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0" name="object 940"/>
          <p:cNvSpPr/>
          <p:nvPr/>
        </p:nvSpPr>
        <p:spPr>
          <a:xfrm>
            <a:off x="8716276" y="6800609"/>
            <a:ext cx="73153" cy="149352"/>
          </a:xfrm>
          <a:custGeom>
            <a:avLst/>
            <a:gdLst/>
            <a:ahLst/>
            <a:cxnLst/>
            <a:rect l="l" t="t" r="r" b="b"/>
            <a:pathLst>
              <a:path w="73153" h="149352">
                <a:moveTo>
                  <a:pt x="56389" y="149352"/>
                </a:moveTo>
                <a:lnTo>
                  <a:pt x="62485" y="146303"/>
                </a:lnTo>
                <a:lnTo>
                  <a:pt x="67057" y="141731"/>
                </a:lnTo>
                <a:lnTo>
                  <a:pt x="70105" y="135636"/>
                </a:lnTo>
                <a:lnTo>
                  <a:pt x="71629" y="129540"/>
                </a:lnTo>
                <a:lnTo>
                  <a:pt x="73153" y="124967"/>
                </a:lnTo>
                <a:lnTo>
                  <a:pt x="73153" y="112776"/>
                </a:lnTo>
                <a:lnTo>
                  <a:pt x="71629" y="108203"/>
                </a:lnTo>
                <a:lnTo>
                  <a:pt x="70105" y="100583"/>
                </a:lnTo>
                <a:lnTo>
                  <a:pt x="68581" y="92964"/>
                </a:lnTo>
                <a:lnTo>
                  <a:pt x="53341" y="39624"/>
                </a:lnTo>
                <a:lnTo>
                  <a:pt x="48769" y="32003"/>
                </a:lnTo>
                <a:lnTo>
                  <a:pt x="45721" y="25907"/>
                </a:lnTo>
                <a:lnTo>
                  <a:pt x="44197" y="18288"/>
                </a:lnTo>
                <a:lnTo>
                  <a:pt x="39624" y="13715"/>
                </a:lnTo>
                <a:lnTo>
                  <a:pt x="36577" y="7619"/>
                </a:lnTo>
                <a:lnTo>
                  <a:pt x="33529" y="4571"/>
                </a:lnTo>
                <a:lnTo>
                  <a:pt x="28957" y="1524"/>
                </a:lnTo>
                <a:lnTo>
                  <a:pt x="24385" y="0"/>
                </a:lnTo>
                <a:lnTo>
                  <a:pt x="18289" y="1524"/>
                </a:lnTo>
                <a:lnTo>
                  <a:pt x="13717" y="1524"/>
                </a:lnTo>
                <a:lnTo>
                  <a:pt x="10669" y="4571"/>
                </a:lnTo>
                <a:lnTo>
                  <a:pt x="9145" y="4571"/>
                </a:lnTo>
                <a:lnTo>
                  <a:pt x="4573" y="9143"/>
                </a:lnTo>
                <a:lnTo>
                  <a:pt x="0" y="12191"/>
                </a:lnTo>
                <a:lnTo>
                  <a:pt x="4573" y="9143"/>
                </a:lnTo>
                <a:lnTo>
                  <a:pt x="9145" y="7619"/>
                </a:lnTo>
                <a:lnTo>
                  <a:pt x="16765" y="7619"/>
                </a:lnTo>
                <a:lnTo>
                  <a:pt x="21336" y="9143"/>
                </a:lnTo>
                <a:lnTo>
                  <a:pt x="24385" y="10667"/>
                </a:lnTo>
                <a:lnTo>
                  <a:pt x="28957" y="13715"/>
                </a:lnTo>
                <a:lnTo>
                  <a:pt x="32005" y="19812"/>
                </a:lnTo>
                <a:lnTo>
                  <a:pt x="35053" y="24383"/>
                </a:lnTo>
                <a:lnTo>
                  <a:pt x="39624" y="28955"/>
                </a:lnTo>
                <a:lnTo>
                  <a:pt x="41148" y="33527"/>
                </a:lnTo>
                <a:lnTo>
                  <a:pt x="44197" y="36576"/>
                </a:lnTo>
                <a:lnTo>
                  <a:pt x="45721" y="41148"/>
                </a:lnTo>
                <a:lnTo>
                  <a:pt x="47245" y="45719"/>
                </a:lnTo>
                <a:lnTo>
                  <a:pt x="47245" y="62483"/>
                </a:lnTo>
                <a:lnTo>
                  <a:pt x="48769" y="65531"/>
                </a:lnTo>
                <a:lnTo>
                  <a:pt x="48769" y="71627"/>
                </a:lnTo>
                <a:lnTo>
                  <a:pt x="50293" y="73152"/>
                </a:lnTo>
                <a:lnTo>
                  <a:pt x="51817" y="76200"/>
                </a:lnTo>
                <a:lnTo>
                  <a:pt x="54865" y="77724"/>
                </a:lnTo>
                <a:lnTo>
                  <a:pt x="56389" y="80771"/>
                </a:lnTo>
                <a:lnTo>
                  <a:pt x="59436" y="85343"/>
                </a:lnTo>
                <a:lnTo>
                  <a:pt x="64009" y="92964"/>
                </a:lnTo>
                <a:lnTo>
                  <a:pt x="65533" y="102107"/>
                </a:lnTo>
                <a:lnTo>
                  <a:pt x="67057" y="112776"/>
                </a:lnTo>
                <a:lnTo>
                  <a:pt x="65533" y="124967"/>
                </a:lnTo>
                <a:lnTo>
                  <a:pt x="62485" y="135636"/>
                </a:lnTo>
                <a:lnTo>
                  <a:pt x="56389" y="149352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1" name="object 941"/>
          <p:cNvSpPr/>
          <p:nvPr/>
        </p:nvSpPr>
        <p:spPr>
          <a:xfrm>
            <a:off x="8696465" y="6809752"/>
            <a:ext cx="83820" cy="150876"/>
          </a:xfrm>
          <a:custGeom>
            <a:avLst/>
            <a:gdLst/>
            <a:ahLst/>
            <a:cxnLst/>
            <a:rect l="l" t="t" r="r" b="b"/>
            <a:pathLst>
              <a:path w="83820" h="150876">
                <a:moveTo>
                  <a:pt x="30480" y="0"/>
                </a:moveTo>
                <a:lnTo>
                  <a:pt x="41147" y="0"/>
                </a:lnTo>
                <a:lnTo>
                  <a:pt x="48768" y="7621"/>
                </a:lnTo>
                <a:lnTo>
                  <a:pt x="54864" y="16764"/>
                </a:lnTo>
                <a:lnTo>
                  <a:pt x="57911" y="24384"/>
                </a:lnTo>
                <a:lnTo>
                  <a:pt x="60959" y="30481"/>
                </a:lnTo>
                <a:lnTo>
                  <a:pt x="64008" y="38100"/>
                </a:lnTo>
                <a:lnTo>
                  <a:pt x="70104" y="59436"/>
                </a:lnTo>
                <a:lnTo>
                  <a:pt x="74676" y="70105"/>
                </a:lnTo>
                <a:lnTo>
                  <a:pt x="76200" y="80772"/>
                </a:lnTo>
                <a:lnTo>
                  <a:pt x="79247" y="91440"/>
                </a:lnTo>
                <a:lnTo>
                  <a:pt x="82296" y="100584"/>
                </a:lnTo>
                <a:lnTo>
                  <a:pt x="82296" y="106681"/>
                </a:lnTo>
                <a:lnTo>
                  <a:pt x="83820" y="112776"/>
                </a:lnTo>
                <a:lnTo>
                  <a:pt x="83820" y="123445"/>
                </a:lnTo>
                <a:lnTo>
                  <a:pt x="82296" y="129540"/>
                </a:lnTo>
                <a:lnTo>
                  <a:pt x="80771" y="134112"/>
                </a:lnTo>
                <a:lnTo>
                  <a:pt x="77723" y="140209"/>
                </a:lnTo>
                <a:lnTo>
                  <a:pt x="73152" y="144781"/>
                </a:lnTo>
                <a:lnTo>
                  <a:pt x="67056" y="149352"/>
                </a:lnTo>
                <a:lnTo>
                  <a:pt x="59435" y="150876"/>
                </a:lnTo>
                <a:lnTo>
                  <a:pt x="53340" y="150876"/>
                </a:lnTo>
                <a:lnTo>
                  <a:pt x="48768" y="149352"/>
                </a:lnTo>
                <a:lnTo>
                  <a:pt x="42671" y="144781"/>
                </a:lnTo>
                <a:lnTo>
                  <a:pt x="38100" y="138684"/>
                </a:lnTo>
                <a:lnTo>
                  <a:pt x="33528" y="134112"/>
                </a:lnTo>
                <a:lnTo>
                  <a:pt x="30480" y="126493"/>
                </a:lnTo>
                <a:lnTo>
                  <a:pt x="28956" y="120397"/>
                </a:lnTo>
                <a:lnTo>
                  <a:pt x="25908" y="114300"/>
                </a:lnTo>
                <a:lnTo>
                  <a:pt x="22859" y="108205"/>
                </a:lnTo>
                <a:lnTo>
                  <a:pt x="19811" y="103633"/>
                </a:lnTo>
                <a:lnTo>
                  <a:pt x="16764" y="97536"/>
                </a:lnTo>
                <a:lnTo>
                  <a:pt x="12192" y="92964"/>
                </a:lnTo>
                <a:lnTo>
                  <a:pt x="6096" y="83821"/>
                </a:lnTo>
                <a:lnTo>
                  <a:pt x="4571" y="79248"/>
                </a:lnTo>
                <a:lnTo>
                  <a:pt x="0" y="70105"/>
                </a:lnTo>
                <a:lnTo>
                  <a:pt x="0" y="57912"/>
                </a:lnTo>
                <a:lnTo>
                  <a:pt x="3047" y="44197"/>
                </a:lnTo>
                <a:lnTo>
                  <a:pt x="7620" y="32005"/>
                </a:lnTo>
                <a:lnTo>
                  <a:pt x="13716" y="19812"/>
                </a:lnTo>
                <a:lnTo>
                  <a:pt x="21335" y="10669"/>
                </a:lnTo>
                <a:lnTo>
                  <a:pt x="25908" y="3048"/>
                </a:lnTo>
                <a:lnTo>
                  <a:pt x="30480" y="0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2" name="object 942"/>
          <p:cNvSpPr/>
          <p:nvPr/>
        </p:nvSpPr>
        <p:spPr>
          <a:xfrm>
            <a:off x="8932685" y="6745745"/>
            <a:ext cx="172212" cy="262128"/>
          </a:xfrm>
          <a:custGeom>
            <a:avLst/>
            <a:gdLst/>
            <a:ahLst/>
            <a:cxnLst/>
            <a:rect l="l" t="t" r="r" b="b"/>
            <a:pathLst>
              <a:path w="172212" h="262128">
                <a:moveTo>
                  <a:pt x="131064" y="9143"/>
                </a:moveTo>
                <a:lnTo>
                  <a:pt x="135636" y="12191"/>
                </a:lnTo>
                <a:lnTo>
                  <a:pt x="140208" y="13716"/>
                </a:lnTo>
                <a:lnTo>
                  <a:pt x="144780" y="16764"/>
                </a:lnTo>
                <a:lnTo>
                  <a:pt x="153924" y="25907"/>
                </a:lnTo>
                <a:lnTo>
                  <a:pt x="158496" y="32004"/>
                </a:lnTo>
                <a:lnTo>
                  <a:pt x="163068" y="39624"/>
                </a:lnTo>
                <a:lnTo>
                  <a:pt x="166115" y="45719"/>
                </a:lnTo>
                <a:lnTo>
                  <a:pt x="169164" y="53340"/>
                </a:lnTo>
                <a:lnTo>
                  <a:pt x="172212" y="62483"/>
                </a:lnTo>
                <a:lnTo>
                  <a:pt x="172212" y="82295"/>
                </a:lnTo>
                <a:lnTo>
                  <a:pt x="170688" y="92964"/>
                </a:lnTo>
                <a:lnTo>
                  <a:pt x="169164" y="103631"/>
                </a:lnTo>
                <a:lnTo>
                  <a:pt x="164591" y="115824"/>
                </a:lnTo>
                <a:lnTo>
                  <a:pt x="158496" y="129540"/>
                </a:lnTo>
                <a:lnTo>
                  <a:pt x="146303" y="152400"/>
                </a:lnTo>
                <a:lnTo>
                  <a:pt x="135636" y="169164"/>
                </a:lnTo>
                <a:lnTo>
                  <a:pt x="124968" y="182879"/>
                </a:lnTo>
                <a:lnTo>
                  <a:pt x="117348" y="195071"/>
                </a:lnTo>
                <a:lnTo>
                  <a:pt x="108203" y="204216"/>
                </a:lnTo>
                <a:lnTo>
                  <a:pt x="102108" y="213359"/>
                </a:lnTo>
                <a:lnTo>
                  <a:pt x="94488" y="224028"/>
                </a:lnTo>
                <a:lnTo>
                  <a:pt x="88391" y="236219"/>
                </a:lnTo>
                <a:lnTo>
                  <a:pt x="80772" y="248412"/>
                </a:lnTo>
                <a:lnTo>
                  <a:pt x="73151" y="256031"/>
                </a:lnTo>
                <a:lnTo>
                  <a:pt x="64008" y="260604"/>
                </a:lnTo>
                <a:lnTo>
                  <a:pt x="54864" y="262128"/>
                </a:lnTo>
                <a:lnTo>
                  <a:pt x="38100" y="262128"/>
                </a:lnTo>
                <a:lnTo>
                  <a:pt x="32003" y="260604"/>
                </a:lnTo>
                <a:lnTo>
                  <a:pt x="27432" y="257555"/>
                </a:lnTo>
                <a:lnTo>
                  <a:pt x="22860" y="256031"/>
                </a:lnTo>
                <a:lnTo>
                  <a:pt x="18288" y="251459"/>
                </a:lnTo>
                <a:lnTo>
                  <a:pt x="12191" y="246888"/>
                </a:lnTo>
                <a:lnTo>
                  <a:pt x="3048" y="234695"/>
                </a:lnTo>
                <a:lnTo>
                  <a:pt x="0" y="227076"/>
                </a:lnTo>
                <a:lnTo>
                  <a:pt x="0" y="210312"/>
                </a:lnTo>
                <a:lnTo>
                  <a:pt x="3048" y="198119"/>
                </a:lnTo>
                <a:lnTo>
                  <a:pt x="4572" y="184404"/>
                </a:lnTo>
                <a:lnTo>
                  <a:pt x="6096" y="169164"/>
                </a:lnTo>
                <a:lnTo>
                  <a:pt x="7620" y="150876"/>
                </a:lnTo>
                <a:lnTo>
                  <a:pt x="9144" y="134112"/>
                </a:lnTo>
                <a:lnTo>
                  <a:pt x="9144" y="88391"/>
                </a:lnTo>
                <a:lnTo>
                  <a:pt x="7620" y="83819"/>
                </a:lnTo>
                <a:lnTo>
                  <a:pt x="7620" y="76200"/>
                </a:lnTo>
                <a:lnTo>
                  <a:pt x="9144" y="68579"/>
                </a:lnTo>
                <a:lnTo>
                  <a:pt x="10668" y="59435"/>
                </a:lnTo>
                <a:lnTo>
                  <a:pt x="12191" y="50291"/>
                </a:lnTo>
                <a:lnTo>
                  <a:pt x="15239" y="41147"/>
                </a:lnTo>
                <a:lnTo>
                  <a:pt x="19812" y="32004"/>
                </a:lnTo>
                <a:lnTo>
                  <a:pt x="25908" y="24383"/>
                </a:lnTo>
                <a:lnTo>
                  <a:pt x="33527" y="16764"/>
                </a:lnTo>
                <a:lnTo>
                  <a:pt x="41148" y="10667"/>
                </a:lnTo>
                <a:lnTo>
                  <a:pt x="51815" y="6095"/>
                </a:lnTo>
                <a:lnTo>
                  <a:pt x="64008" y="1524"/>
                </a:lnTo>
                <a:lnTo>
                  <a:pt x="77724" y="0"/>
                </a:lnTo>
                <a:lnTo>
                  <a:pt x="92964" y="1524"/>
                </a:lnTo>
                <a:lnTo>
                  <a:pt x="111251" y="4571"/>
                </a:lnTo>
                <a:lnTo>
                  <a:pt x="131064" y="9143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3" name="object 943"/>
          <p:cNvSpPr/>
          <p:nvPr/>
        </p:nvSpPr>
        <p:spPr>
          <a:xfrm>
            <a:off x="8932685" y="6767080"/>
            <a:ext cx="27432" cy="219456"/>
          </a:xfrm>
          <a:custGeom>
            <a:avLst/>
            <a:gdLst/>
            <a:ahLst/>
            <a:cxnLst/>
            <a:rect l="l" t="t" r="r" b="b"/>
            <a:pathLst>
              <a:path w="27432" h="219456">
                <a:moveTo>
                  <a:pt x="7620" y="219456"/>
                </a:moveTo>
                <a:lnTo>
                  <a:pt x="4572" y="216408"/>
                </a:lnTo>
                <a:lnTo>
                  <a:pt x="3048" y="213360"/>
                </a:lnTo>
                <a:lnTo>
                  <a:pt x="1524" y="208789"/>
                </a:lnTo>
                <a:lnTo>
                  <a:pt x="0" y="205741"/>
                </a:lnTo>
                <a:lnTo>
                  <a:pt x="0" y="187453"/>
                </a:lnTo>
                <a:lnTo>
                  <a:pt x="1524" y="176784"/>
                </a:lnTo>
                <a:lnTo>
                  <a:pt x="4572" y="163069"/>
                </a:lnTo>
                <a:lnTo>
                  <a:pt x="6096" y="147829"/>
                </a:lnTo>
                <a:lnTo>
                  <a:pt x="6096" y="129541"/>
                </a:lnTo>
                <a:lnTo>
                  <a:pt x="7620" y="112777"/>
                </a:lnTo>
                <a:lnTo>
                  <a:pt x="7620" y="68581"/>
                </a:lnTo>
                <a:lnTo>
                  <a:pt x="6096" y="62484"/>
                </a:lnTo>
                <a:lnTo>
                  <a:pt x="6096" y="53341"/>
                </a:lnTo>
                <a:lnTo>
                  <a:pt x="7620" y="45720"/>
                </a:lnTo>
                <a:lnTo>
                  <a:pt x="9144" y="36577"/>
                </a:lnTo>
                <a:lnTo>
                  <a:pt x="12191" y="27432"/>
                </a:lnTo>
                <a:lnTo>
                  <a:pt x="15239" y="16765"/>
                </a:lnTo>
                <a:lnTo>
                  <a:pt x="21336" y="7620"/>
                </a:lnTo>
                <a:lnTo>
                  <a:pt x="27432" y="0"/>
                </a:lnTo>
                <a:lnTo>
                  <a:pt x="22860" y="15241"/>
                </a:lnTo>
                <a:lnTo>
                  <a:pt x="16764" y="33529"/>
                </a:lnTo>
                <a:lnTo>
                  <a:pt x="13715" y="50293"/>
                </a:lnTo>
                <a:lnTo>
                  <a:pt x="12191" y="64008"/>
                </a:lnTo>
                <a:lnTo>
                  <a:pt x="12191" y="120396"/>
                </a:lnTo>
                <a:lnTo>
                  <a:pt x="10668" y="138684"/>
                </a:lnTo>
                <a:lnTo>
                  <a:pt x="9144" y="155448"/>
                </a:lnTo>
                <a:lnTo>
                  <a:pt x="7620" y="169165"/>
                </a:lnTo>
                <a:lnTo>
                  <a:pt x="6096" y="176784"/>
                </a:lnTo>
                <a:lnTo>
                  <a:pt x="3048" y="182881"/>
                </a:lnTo>
                <a:lnTo>
                  <a:pt x="3048" y="187453"/>
                </a:lnTo>
                <a:lnTo>
                  <a:pt x="1524" y="192024"/>
                </a:lnTo>
                <a:lnTo>
                  <a:pt x="3048" y="196596"/>
                </a:lnTo>
                <a:lnTo>
                  <a:pt x="3048" y="207265"/>
                </a:lnTo>
                <a:lnTo>
                  <a:pt x="6096" y="213360"/>
                </a:lnTo>
                <a:lnTo>
                  <a:pt x="7620" y="219456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4" name="object 944"/>
          <p:cNvSpPr/>
          <p:nvPr/>
        </p:nvSpPr>
        <p:spPr>
          <a:xfrm>
            <a:off x="8957069" y="6771652"/>
            <a:ext cx="137160" cy="234696"/>
          </a:xfrm>
          <a:custGeom>
            <a:avLst/>
            <a:gdLst/>
            <a:ahLst/>
            <a:cxnLst/>
            <a:rect l="l" t="t" r="r" b="b"/>
            <a:pathLst>
              <a:path w="137160" h="234696">
                <a:moveTo>
                  <a:pt x="0" y="233172"/>
                </a:moveTo>
                <a:lnTo>
                  <a:pt x="6096" y="234697"/>
                </a:lnTo>
                <a:lnTo>
                  <a:pt x="12192" y="233172"/>
                </a:lnTo>
                <a:lnTo>
                  <a:pt x="21336" y="233172"/>
                </a:lnTo>
                <a:lnTo>
                  <a:pt x="39624" y="224028"/>
                </a:lnTo>
                <a:lnTo>
                  <a:pt x="48767" y="216409"/>
                </a:lnTo>
                <a:lnTo>
                  <a:pt x="57912" y="207264"/>
                </a:lnTo>
                <a:lnTo>
                  <a:pt x="65531" y="195072"/>
                </a:lnTo>
                <a:lnTo>
                  <a:pt x="71628" y="184405"/>
                </a:lnTo>
                <a:lnTo>
                  <a:pt x="76200" y="175260"/>
                </a:lnTo>
                <a:lnTo>
                  <a:pt x="80772" y="169164"/>
                </a:lnTo>
                <a:lnTo>
                  <a:pt x="92964" y="153924"/>
                </a:lnTo>
                <a:lnTo>
                  <a:pt x="100584" y="143257"/>
                </a:lnTo>
                <a:lnTo>
                  <a:pt x="109728" y="126493"/>
                </a:lnTo>
                <a:lnTo>
                  <a:pt x="121919" y="103633"/>
                </a:lnTo>
                <a:lnTo>
                  <a:pt x="132588" y="79248"/>
                </a:lnTo>
                <a:lnTo>
                  <a:pt x="137160" y="59436"/>
                </a:lnTo>
                <a:lnTo>
                  <a:pt x="137160" y="41148"/>
                </a:lnTo>
                <a:lnTo>
                  <a:pt x="135636" y="27433"/>
                </a:lnTo>
                <a:lnTo>
                  <a:pt x="129540" y="16764"/>
                </a:lnTo>
                <a:lnTo>
                  <a:pt x="123443" y="7621"/>
                </a:lnTo>
                <a:lnTo>
                  <a:pt x="115824" y="3048"/>
                </a:lnTo>
                <a:lnTo>
                  <a:pt x="111252" y="0"/>
                </a:lnTo>
                <a:lnTo>
                  <a:pt x="115824" y="7621"/>
                </a:lnTo>
                <a:lnTo>
                  <a:pt x="118872" y="15240"/>
                </a:lnTo>
                <a:lnTo>
                  <a:pt x="120396" y="24384"/>
                </a:lnTo>
                <a:lnTo>
                  <a:pt x="121919" y="35052"/>
                </a:lnTo>
                <a:lnTo>
                  <a:pt x="120396" y="47245"/>
                </a:lnTo>
                <a:lnTo>
                  <a:pt x="118872" y="60960"/>
                </a:lnTo>
                <a:lnTo>
                  <a:pt x="109728" y="88393"/>
                </a:lnTo>
                <a:lnTo>
                  <a:pt x="102107" y="102109"/>
                </a:lnTo>
                <a:lnTo>
                  <a:pt x="96012" y="112776"/>
                </a:lnTo>
                <a:lnTo>
                  <a:pt x="91440" y="121921"/>
                </a:lnTo>
                <a:lnTo>
                  <a:pt x="82296" y="134112"/>
                </a:lnTo>
                <a:lnTo>
                  <a:pt x="74676" y="141733"/>
                </a:lnTo>
                <a:lnTo>
                  <a:pt x="71628" y="143257"/>
                </a:lnTo>
                <a:lnTo>
                  <a:pt x="65531" y="149352"/>
                </a:lnTo>
                <a:lnTo>
                  <a:pt x="59436" y="160021"/>
                </a:lnTo>
                <a:lnTo>
                  <a:pt x="56388" y="172212"/>
                </a:lnTo>
                <a:lnTo>
                  <a:pt x="59436" y="182881"/>
                </a:lnTo>
                <a:lnTo>
                  <a:pt x="59436" y="188976"/>
                </a:lnTo>
                <a:lnTo>
                  <a:pt x="57912" y="196597"/>
                </a:lnTo>
                <a:lnTo>
                  <a:pt x="53340" y="205740"/>
                </a:lnTo>
                <a:lnTo>
                  <a:pt x="36576" y="222505"/>
                </a:lnTo>
                <a:lnTo>
                  <a:pt x="25907" y="227076"/>
                </a:lnTo>
                <a:lnTo>
                  <a:pt x="13716" y="231648"/>
                </a:lnTo>
                <a:lnTo>
                  <a:pt x="0" y="233172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5" name="object 945"/>
          <p:cNvSpPr/>
          <p:nvPr/>
        </p:nvSpPr>
        <p:spPr>
          <a:xfrm>
            <a:off x="8952497" y="7096264"/>
            <a:ext cx="76200" cy="83820"/>
          </a:xfrm>
          <a:custGeom>
            <a:avLst/>
            <a:gdLst/>
            <a:ahLst/>
            <a:cxnLst/>
            <a:rect l="l" t="t" r="r" b="b"/>
            <a:pathLst>
              <a:path w="76200" h="83820">
                <a:moveTo>
                  <a:pt x="45720" y="0"/>
                </a:moveTo>
                <a:lnTo>
                  <a:pt x="56388" y="0"/>
                </a:lnTo>
                <a:lnTo>
                  <a:pt x="62484" y="3048"/>
                </a:lnTo>
                <a:lnTo>
                  <a:pt x="65532" y="7621"/>
                </a:lnTo>
                <a:lnTo>
                  <a:pt x="67056" y="12193"/>
                </a:lnTo>
                <a:lnTo>
                  <a:pt x="68579" y="16764"/>
                </a:lnTo>
                <a:lnTo>
                  <a:pt x="70103" y="27433"/>
                </a:lnTo>
                <a:lnTo>
                  <a:pt x="71627" y="32005"/>
                </a:lnTo>
                <a:lnTo>
                  <a:pt x="71627" y="35052"/>
                </a:lnTo>
                <a:lnTo>
                  <a:pt x="73152" y="39624"/>
                </a:lnTo>
                <a:lnTo>
                  <a:pt x="74676" y="44197"/>
                </a:lnTo>
                <a:lnTo>
                  <a:pt x="76200" y="47245"/>
                </a:lnTo>
                <a:lnTo>
                  <a:pt x="76200" y="67057"/>
                </a:lnTo>
                <a:lnTo>
                  <a:pt x="74676" y="70105"/>
                </a:lnTo>
                <a:lnTo>
                  <a:pt x="73152" y="74676"/>
                </a:lnTo>
                <a:lnTo>
                  <a:pt x="70103" y="76200"/>
                </a:lnTo>
                <a:lnTo>
                  <a:pt x="65532" y="80772"/>
                </a:lnTo>
                <a:lnTo>
                  <a:pt x="62484" y="82297"/>
                </a:lnTo>
                <a:lnTo>
                  <a:pt x="60960" y="83821"/>
                </a:lnTo>
                <a:lnTo>
                  <a:pt x="45720" y="83821"/>
                </a:lnTo>
                <a:lnTo>
                  <a:pt x="44196" y="82297"/>
                </a:lnTo>
                <a:lnTo>
                  <a:pt x="32003" y="82297"/>
                </a:lnTo>
                <a:lnTo>
                  <a:pt x="30479" y="80772"/>
                </a:lnTo>
                <a:lnTo>
                  <a:pt x="27432" y="80772"/>
                </a:lnTo>
                <a:lnTo>
                  <a:pt x="27432" y="79248"/>
                </a:lnTo>
                <a:lnTo>
                  <a:pt x="25908" y="76200"/>
                </a:lnTo>
                <a:lnTo>
                  <a:pt x="22860" y="77724"/>
                </a:lnTo>
                <a:lnTo>
                  <a:pt x="21336" y="77724"/>
                </a:lnTo>
                <a:lnTo>
                  <a:pt x="18288" y="76200"/>
                </a:lnTo>
                <a:lnTo>
                  <a:pt x="16764" y="76200"/>
                </a:lnTo>
                <a:lnTo>
                  <a:pt x="13715" y="74676"/>
                </a:lnTo>
                <a:lnTo>
                  <a:pt x="12191" y="73152"/>
                </a:lnTo>
                <a:lnTo>
                  <a:pt x="10668" y="71628"/>
                </a:lnTo>
                <a:lnTo>
                  <a:pt x="6096" y="70105"/>
                </a:lnTo>
                <a:lnTo>
                  <a:pt x="3048" y="70105"/>
                </a:lnTo>
                <a:lnTo>
                  <a:pt x="0" y="64009"/>
                </a:lnTo>
                <a:lnTo>
                  <a:pt x="6096" y="51816"/>
                </a:lnTo>
                <a:lnTo>
                  <a:pt x="9144" y="47245"/>
                </a:lnTo>
                <a:lnTo>
                  <a:pt x="13715" y="42672"/>
                </a:lnTo>
                <a:lnTo>
                  <a:pt x="18288" y="39624"/>
                </a:lnTo>
                <a:lnTo>
                  <a:pt x="21336" y="35052"/>
                </a:lnTo>
                <a:lnTo>
                  <a:pt x="24384" y="28957"/>
                </a:lnTo>
                <a:lnTo>
                  <a:pt x="25908" y="24385"/>
                </a:lnTo>
                <a:lnTo>
                  <a:pt x="25908" y="18288"/>
                </a:lnTo>
                <a:lnTo>
                  <a:pt x="28956" y="9145"/>
                </a:lnTo>
                <a:lnTo>
                  <a:pt x="32003" y="6097"/>
                </a:lnTo>
                <a:lnTo>
                  <a:pt x="36576" y="3048"/>
                </a:lnTo>
                <a:lnTo>
                  <a:pt x="39624" y="0"/>
                </a:lnTo>
                <a:lnTo>
                  <a:pt x="45720" y="0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6" name="object 946"/>
          <p:cNvSpPr/>
          <p:nvPr/>
        </p:nvSpPr>
        <p:spPr>
          <a:xfrm>
            <a:off x="8990597" y="7094740"/>
            <a:ext cx="38100" cy="85344"/>
          </a:xfrm>
          <a:custGeom>
            <a:avLst/>
            <a:gdLst/>
            <a:ahLst/>
            <a:cxnLst/>
            <a:rect l="l" t="t" r="r" b="b"/>
            <a:pathLst>
              <a:path w="38100" h="85344">
                <a:moveTo>
                  <a:pt x="12191" y="85345"/>
                </a:moveTo>
                <a:lnTo>
                  <a:pt x="22860" y="85345"/>
                </a:lnTo>
                <a:lnTo>
                  <a:pt x="24384" y="83821"/>
                </a:lnTo>
                <a:lnTo>
                  <a:pt x="27432" y="82296"/>
                </a:lnTo>
                <a:lnTo>
                  <a:pt x="35052" y="74676"/>
                </a:lnTo>
                <a:lnTo>
                  <a:pt x="36576" y="71629"/>
                </a:lnTo>
                <a:lnTo>
                  <a:pt x="38100" y="67057"/>
                </a:lnTo>
                <a:lnTo>
                  <a:pt x="38100" y="48769"/>
                </a:lnTo>
                <a:lnTo>
                  <a:pt x="36576" y="44196"/>
                </a:lnTo>
                <a:lnTo>
                  <a:pt x="35052" y="41148"/>
                </a:lnTo>
                <a:lnTo>
                  <a:pt x="33527" y="36576"/>
                </a:lnTo>
                <a:lnTo>
                  <a:pt x="33527" y="33529"/>
                </a:lnTo>
                <a:lnTo>
                  <a:pt x="32003" y="28957"/>
                </a:lnTo>
                <a:lnTo>
                  <a:pt x="30479" y="18288"/>
                </a:lnTo>
                <a:lnTo>
                  <a:pt x="28956" y="12193"/>
                </a:lnTo>
                <a:lnTo>
                  <a:pt x="27432" y="7621"/>
                </a:lnTo>
                <a:lnTo>
                  <a:pt x="24384" y="4572"/>
                </a:lnTo>
                <a:lnTo>
                  <a:pt x="15239" y="0"/>
                </a:lnTo>
                <a:lnTo>
                  <a:pt x="7620" y="0"/>
                </a:lnTo>
                <a:lnTo>
                  <a:pt x="12191" y="1524"/>
                </a:lnTo>
                <a:lnTo>
                  <a:pt x="18288" y="7621"/>
                </a:lnTo>
                <a:lnTo>
                  <a:pt x="19812" y="10669"/>
                </a:lnTo>
                <a:lnTo>
                  <a:pt x="19812" y="15240"/>
                </a:lnTo>
                <a:lnTo>
                  <a:pt x="16764" y="19812"/>
                </a:lnTo>
                <a:lnTo>
                  <a:pt x="10668" y="22860"/>
                </a:lnTo>
                <a:lnTo>
                  <a:pt x="3048" y="24384"/>
                </a:lnTo>
                <a:lnTo>
                  <a:pt x="16764" y="24384"/>
                </a:lnTo>
                <a:lnTo>
                  <a:pt x="19812" y="25909"/>
                </a:lnTo>
                <a:lnTo>
                  <a:pt x="19812" y="27433"/>
                </a:lnTo>
                <a:lnTo>
                  <a:pt x="18288" y="30481"/>
                </a:lnTo>
                <a:lnTo>
                  <a:pt x="10668" y="35052"/>
                </a:lnTo>
                <a:lnTo>
                  <a:pt x="0" y="41148"/>
                </a:lnTo>
                <a:lnTo>
                  <a:pt x="9144" y="41148"/>
                </a:lnTo>
                <a:lnTo>
                  <a:pt x="15239" y="38100"/>
                </a:lnTo>
                <a:lnTo>
                  <a:pt x="18288" y="38100"/>
                </a:lnTo>
                <a:lnTo>
                  <a:pt x="21336" y="35052"/>
                </a:lnTo>
                <a:lnTo>
                  <a:pt x="24384" y="35052"/>
                </a:lnTo>
                <a:lnTo>
                  <a:pt x="25908" y="33529"/>
                </a:lnTo>
                <a:lnTo>
                  <a:pt x="24384" y="38100"/>
                </a:lnTo>
                <a:lnTo>
                  <a:pt x="13715" y="48769"/>
                </a:lnTo>
                <a:lnTo>
                  <a:pt x="16764" y="47245"/>
                </a:lnTo>
                <a:lnTo>
                  <a:pt x="18288" y="48769"/>
                </a:lnTo>
                <a:lnTo>
                  <a:pt x="21336" y="47245"/>
                </a:lnTo>
                <a:lnTo>
                  <a:pt x="24384" y="48769"/>
                </a:lnTo>
                <a:lnTo>
                  <a:pt x="25908" y="48769"/>
                </a:lnTo>
                <a:lnTo>
                  <a:pt x="25908" y="50293"/>
                </a:lnTo>
                <a:lnTo>
                  <a:pt x="22860" y="51817"/>
                </a:lnTo>
                <a:lnTo>
                  <a:pt x="18288" y="56388"/>
                </a:lnTo>
                <a:lnTo>
                  <a:pt x="21336" y="57912"/>
                </a:lnTo>
                <a:lnTo>
                  <a:pt x="22860" y="60960"/>
                </a:lnTo>
                <a:lnTo>
                  <a:pt x="22860" y="70105"/>
                </a:lnTo>
                <a:lnTo>
                  <a:pt x="21336" y="74676"/>
                </a:lnTo>
                <a:lnTo>
                  <a:pt x="19812" y="79248"/>
                </a:lnTo>
                <a:lnTo>
                  <a:pt x="16764" y="82296"/>
                </a:lnTo>
                <a:lnTo>
                  <a:pt x="12191" y="85345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7" name="object 947"/>
          <p:cNvSpPr/>
          <p:nvPr/>
        </p:nvSpPr>
        <p:spPr>
          <a:xfrm>
            <a:off x="8978405" y="7160273"/>
            <a:ext cx="16764" cy="18288"/>
          </a:xfrm>
          <a:custGeom>
            <a:avLst/>
            <a:gdLst/>
            <a:ahLst/>
            <a:cxnLst/>
            <a:rect l="l" t="t" r="r" b="b"/>
            <a:pathLst>
              <a:path w="16764" h="18288">
                <a:moveTo>
                  <a:pt x="0" y="12191"/>
                </a:moveTo>
                <a:lnTo>
                  <a:pt x="0" y="15239"/>
                </a:lnTo>
                <a:lnTo>
                  <a:pt x="1524" y="16763"/>
                </a:lnTo>
                <a:lnTo>
                  <a:pt x="3048" y="16763"/>
                </a:lnTo>
                <a:lnTo>
                  <a:pt x="6095" y="18288"/>
                </a:lnTo>
                <a:lnTo>
                  <a:pt x="15240" y="18288"/>
                </a:lnTo>
                <a:lnTo>
                  <a:pt x="16764" y="13715"/>
                </a:lnTo>
                <a:lnTo>
                  <a:pt x="16764" y="4572"/>
                </a:lnTo>
                <a:lnTo>
                  <a:pt x="15240" y="1524"/>
                </a:lnTo>
                <a:lnTo>
                  <a:pt x="12192" y="0"/>
                </a:lnTo>
                <a:lnTo>
                  <a:pt x="9144" y="0"/>
                </a:lnTo>
                <a:lnTo>
                  <a:pt x="4571" y="4572"/>
                </a:lnTo>
                <a:lnTo>
                  <a:pt x="0" y="12191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8" name="object 948"/>
          <p:cNvSpPr/>
          <p:nvPr/>
        </p:nvSpPr>
        <p:spPr>
          <a:xfrm>
            <a:off x="8952497" y="7151128"/>
            <a:ext cx="13715" cy="16764"/>
          </a:xfrm>
          <a:custGeom>
            <a:avLst/>
            <a:gdLst/>
            <a:ahLst/>
            <a:cxnLst/>
            <a:rect l="l" t="t" r="r" b="b"/>
            <a:pathLst>
              <a:path w="13715" h="16764">
                <a:moveTo>
                  <a:pt x="0" y="9145"/>
                </a:moveTo>
                <a:lnTo>
                  <a:pt x="3048" y="15241"/>
                </a:lnTo>
                <a:lnTo>
                  <a:pt x="6096" y="16764"/>
                </a:lnTo>
                <a:lnTo>
                  <a:pt x="10668" y="16764"/>
                </a:lnTo>
                <a:lnTo>
                  <a:pt x="13715" y="7621"/>
                </a:lnTo>
                <a:lnTo>
                  <a:pt x="13715" y="1524"/>
                </a:lnTo>
                <a:lnTo>
                  <a:pt x="10668" y="0"/>
                </a:lnTo>
                <a:lnTo>
                  <a:pt x="9144" y="0"/>
                </a:lnTo>
                <a:lnTo>
                  <a:pt x="4572" y="3048"/>
                </a:lnTo>
                <a:lnTo>
                  <a:pt x="0" y="9145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9" name="object 949"/>
          <p:cNvSpPr/>
          <p:nvPr/>
        </p:nvSpPr>
        <p:spPr>
          <a:xfrm>
            <a:off x="8963165" y="7154176"/>
            <a:ext cx="16764" cy="19812"/>
          </a:xfrm>
          <a:custGeom>
            <a:avLst/>
            <a:gdLst/>
            <a:ahLst/>
            <a:cxnLst/>
            <a:rect l="l" t="t" r="r" b="b"/>
            <a:pathLst>
              <a:path w="16764" h="19812">
                <a:moveTo>
                  <a:pt x="0" y="13716"/>
                </a:moveTo>
                <a:lnTo>
                  <a:pt x="1523" y="15240"/>
                </a:lnTo>
                <a:lnTo>
                  <a:pt x="3047" y="16764"/>
                </a:lnTo>
                <a:lnTo>
                  <a:pt x="6096" y="18288"/>
                </a:lnTo>
                <a:lnTo>
                  <a:pt x="10668" y="18288"/>
                </a:lnTo>
                <a:lnTo>
                  <a:pt x="12192" y="19812"/>
                </a:lnTo>
                <a:lnTo>
                  <a:pt x="15240" y="18288"/>
                </a:lnTo>
                <a:lnTo>
                  <a:pt x="16764" y="13716"/>
                </a:lnTo>
                <a:lnTo>
                  <a:pt x="16764" y="4573"/>
                </a:lnTo>
                <a:lnTo>
                  <a:pt x="15240" y="1524"/>
                </a:lnTo>
                <a:lnTo>
                  <a:pt x="13716" y="0"/>
                </a:lnTo>
                <a:lnTo>
                  <a:pt x="9144" y="1524"/>
                </a:lnTo>
                <a:lnTo>
                  <a:pt x="4571" y="6097"/>
                </a:lnTo>
                <a:lnTo>
                  <a:pt x="0" y="13716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0" name="object 950"/>
          <p:cNvSpPr/>
          <p:nvPr/>
        </p:nvSpPr>
        <p:spPr>
          <a:xfrm>
            <a:off x="8931161" y="6948436"/>
            <a:ext cx="86868" cy="176784"/>
          </a:xfrm>
          <a:custGeom>
            <a:avLst/>
            <a:gdLst/>
            <a:ahLst/>
            <a:cxnLst/>
            <a:rect l="l" t="t" r="r" b="b"/>
            <a:pathLst>
              <a:path w="86868" h="176784">
                <a:moveTo>
                  <a:pt x="0" y="36576"/>
                </a:moveTo>
                <a:lnTo>
                  <a:pt x="1524" y="30480"/>
                </a:lnTo>
                <a:lnTo>
                  <a:pt x="3048" y="25909"/>
                </a:lnTo>
                <a:lnTo>
                  <a:pt x="9144" y="16764"/>
                </a:lnTo>
                <a:lnTo>
                  <a:pt x="15239" y="12192"/>
                </a:lnTo>
                <a:lnTo>
                  <a:pt x="19812" y="7621"/>
                </a:lnTo>
                <a:lnTo>
                  <a:pt x="25908" y="3049"/>
                </a:lnTo>
                <a:lnTo>
                  <a:pt x="33527" y="0"/>
                </a:lnTo>
                <a:lnTo>
                  <a:pt x="45720" y="0"/>
                </a:lnTo>
                <a:lnTo>
                  <a:pt x="53339" y="1525"/>
                </a:lnTo>
                <a:lnTo>
                  <a:pt x="60960" y="4573"/>
                </a:lnTo>
                <a:lnTo>
                  <a:pt x="68580" y="10668"/>
                </a:lnTo>
                <a:lnTo>
                  <a:pt x="74675" y="18288"/>
                </a:lnTo>
                <a:lnTo>
                  <a:pt x="79248" y="28956"/>
                </a:lnTo>
                <a:lnTo>
                  <a:pt x="82296" y="41149"/>
                </a:lnTo>
                <a:lnTo>
                  <a:pt x="83820" y="56388"/>
                </a:lnTo>
                <a:lnTo>
                  <a:pt x="85344" y="73152"/>
                </a:lnTo>
                <a:lnTo>
                  <a:pt x="85344" y="89916"/>
                </a:lnTo>
                <a:lnTo>
                  <a:pt x="86868" y="108204"/>
                </a:lnTo>
                <a:lnTo>
                  <a:pt x="86868" y="158497"/>
                </a:lnTo>
                <a:lnTo>
                  <a:pt x="85344" y="163068"/>
                </a:lnTo>
                <a:lnTo>
                  <a:pt x="83820" y="166116"/>
                </a:lnTo>
                <a:lnTo>
                  <a:pt x="82296" y="170688"/>
                </a:lnTo>
                <a:lnTo>
                  <a:pt x="77724" y="173737"/>
                </a:lnTo>
                <a:lnTo>
                  <a:pt x="73151" y="175261"/>
                </a:lnTo>
                <a:lnTo>
                  <a:pt x="67056" y="176785"/>
                </a:lnTo>
                <a:lnTo>
                  <a:pt x="59436" y="176785"/>
                </a:lnTo>
                <a:lnTo>
                  <a:pt x="53339" y="173737"/>
                </a:lnTo>
                <a:lnTo>
                  <a:pt x="48768" y="170688"/>
                </a:lnTo>
                <a:lnTo>
                  <a:pt x="45720" y="166116"/>
                </a:lnTo>
                <a:lnTo>
                  <a:pt x="44196" y="161544"/>
                </a:lnTo>
                <a:lnTo>
                  <a:pt x="42672" y="155449"/>
                </a:lnTo>
                <a:lnTo>
                  <a:pt x="42672" y="149352"/>
                </a:lnTo>
                <a:lnTo>
                  <a:pt x="39624" y="141733"/>
                </a:lnTo>
                <a:lnTo>
                  <a:pt x="38100" y="135637"/>
                </a:lnTo>
                <a:lnTo>
                  <a:pt x="33527" y="128016"/>
                </a:lnTo>
                <a:lnTo>
                  <a:pt x="28956" y="118873"/>
                </a:lnTo>
                <a:lnTo>
                  <a:pt x="15239" y="86868"/>
                </a:lnTo>
                <a:lnTo>
                  <a:pt x="10668" y="77725"/>
                </a:lnTo>
                <a:lnTo>
                  <a:pt x="7620" y="70104"/>
                </a:lnTo>
                <a:lnTo>
                  <a:pt x="6096" y="65533"/>
                </a:lnTo>
                <a:lnTo>
                  <a:pt x="4572" y="64009"/>
                </a:lnTo>
                <a:lnTo>
                  <a:pt x="3048" y="62485"/>
                </a:lnTo>
                <a:lnTo>
                  <a:pt x="3048" y="59437"/>
                </a:lnTo>
                <a:lnTo>
                  <a:pt x="0" y="50292"/>
                </a:lnTo>
                <a:lnTo>
                  <a:pt x="0" y="36576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1" name="object 951"/>
          <p:cNvSpPr/>
          <p:nvPr/>
        </p:nvSpPr>
        <p:spPr>
          <a:xfrm>
            <a:off x="8970785" y="6959104"/>
            <a:ext cx="47244" cy="166116"/>
          </a:xfrm>
          <a:custGeom>
            <a:avLst/>
            <a:gdLst/>
            <a:ahLst/>
            <a:cxnLst/>
            <a:rect l="l" t="t" r="r" b="b"/>
            <a:pathLst>
              <a:path w="47244" h="166116">
                <a:moveTo>
                  <a:pt x="19812" y="166117"/>
                </a:moveTo>
                <a:lnTo>
                  <a:pt x="27432" y="166117"/>
                </a:lnTo>
                <a:lnTo>
                  <a:pt x="33527" y="164593"/>
                </a:lnTo>
                <a:lnTo>
                  <a:pt x="38100" y="163069"/>
                </a:lnTo>
                <a:lnTo>
                  <a:pt x="41148" y="160020"/>
                </a:lnTo>
                <a:lnTo>
                  <a:pt x="44196" y="155448"/>
                </a:lnTo>
                <a:lnTo>
                  <a:pt x="45720" y="152400"/>
                </a:lnTo>
                <a:lnTo>
                  <a:pt x="47244" y="147829"/>
                </a:lnTo>
                <a:lnTo>
                  <a:pt x="47244" y="112776"/>
                </a:lnTo>
                <a:lnTo>
                  <a:pt x="45720" y="97536"/>
                </a:lnTo>
                <a:lnTo>
                  <a:pt x="45720" y="80772"/>
                </a:lnTo>
                <a:lnTo>
                  <a:pt x="44196" y="62484"/>
                </a:lnTo>
                <a:lnTo>
                  <a:pt x="44196" y="45720"/>
                </a:lnTo>
                <a:lnTo>
                  <a:pt x="41148" y="30481"/>
                </a:lnTo>
                <a:lnTo>
                  <a:pt x="41148" y="25908"/>
                </a:lnTo>
                <a:lnTo>
                  <a:pt x="38100" y="16765"/>
                </a:lnTo>
                <a:lnTo>
                  <a:pt x="36576" y="13717"/>
                </a:lnTo>
                <a:lnTo>
                  <a:pt x="35051" y="9145"/>
                </a:lnTo>
                <a:lnTo>
                  <a:pt x="32003" y="6096"/>
                </a:lnTo>
                <a:lnTo>
                  <a:pt x="30480" y="3048"/>
                </a:lnTo>
                <a:lnTo>
                  <a:pt x="27432" y="0"/>
                </a:lnTo>
                <a:lnTo>
                  <a:pt x="28956" y="4572"/>
                </a:lnTo>
                <a:lnTo>
                  <a:pt x="27432" y="7620"/>
                </a:lnTo>
                <a:lnTo>
                  <a:pt x="24384" y="9145"/>
                </a:lnTo>
                <a:lnTo>
                  <a:pt x="18288" y="7620"/>
                </a:lnTo>
                <a:lnTo>
                  <a:pt x="15239" y="6096"/>
                </a:lnTo>
                <a:lnTo>
                  <a:pt x="12191" y="6096"/>
                </a:lnTo>
                <a:lnTo>
                  <a:pt x="9144" y="4572"/>
                </a:lnTo>
                <a:lnTo>
                  <a:pt x="7620" y="4572"/>
                </a:lnTo>
                <a:lnTo>
                  <a:pt x="6096" y="6096"/>
                </a:lnTo>
                <a:lnTo>
                  <a:pt x="4572" y="6096"/>
                </a:lnTo>
                <a:lnTo>
                  <a:pt x="0" y="10669"/>
                </a:lnTo>
                <a:lnTo>
                  <a:pt x="4572" y="10669"/>
                </a:lnTo>
                <a:lnTo>
                  <a:pt x="9144" y="12193"/>
                </a:lnTo>
                <a:lnTo>
                  <a:pt x="13715" y="12193"/>
                </a:lnTo>
                <a:lnTo>
                  <a:pt x="18288" y="13717"/>
                </a:lnTo>
                <a:lnTo>
                  <a:pt x="22860" y="16765"/>
                </a:lnTo>
                <a:lnTo>
                  <a:pt x="25908" y="19812"/>
                </a:lnTo>
                <a:lnTo>
                  <a:pt x="27432" y="22860"/>
                </a:lnTo>
                <a:lnTo>
                  <a:pt x="27432" y="25908"/>
                </a:lnTo>
                <a:lnTo>
                  <a:pt x="25908" y="27432"/>
                </a:lnTo>
                <a:lnTo>
                  <a:pt x="24384" y="28957"/>
                </a:lnTo>
                <a:lnTo>
                  <a:pt x="15239" y="28957"/>
                </a:lnTo>
                <a:lnTo>
                  <a:pt x="10668" y="30481"/>
                </a:lnTo>
                <a:lnTo>
                  <a:pt x="9144" y="32005"/>
                </a:lnTo>
                <a:lnTo>
                  <a:pt x="10668" y="33529"/>
                </a:lnTo>
                <a:lnTo>
                  <a:pt x="16764" y="35053"/>
                </a:lnTo>
                <a:lnTo>
                  <a:pt x="21336" y="36576"/>
                </a:lnTo>
                <a:lnTo>
                  <a:pt x="24384" y="38100"/>
                </a:lnTo>
                <a:lnTo>
                  <a:pt x="25908" y="39624"/>
                </a:lnTo>
                <a:lnTo>
                  <a:pt x="27432" y="42672"/>
                </a:lnTo>
                <a:lnTo>
                  <a:pt x="27432" y="45720"/>
                </a:lnTo>
                <a:lnTo>
                  <a:pt x="25908" y="48769"/>
                </a:lnTo>
                <a:lnTo>
                  <a:pt x="24384" y="48769"/>
                </a:lnTo>
                <a:lnTo>
                  <a:pt x="19812" y="50293"/>
                </a:lnTo>
                <a:lnTo>
                  <a:pt x="18288" y="53341"/>
                </a:lnTo>
                <a:lnTo>
                  <a:pt x="18288" y="56388"/>
                </a:lnTo>
                <a:lnTo>
                  <a:pt x="22860" y="59436"/>
                </a:lnTo>
                <a:lnTo>
                  <a:pt x="25908" y="62484"/>
                </a:lnTo>
                <a:lnTo>
                  <a:pt x="28956" y="67057"/>
                </a:lnTo>
                <a:lnTo>
                  <a:pt x="30480" y="70105"/>
                </a:lnTo>
                <a:lnTo>
                  <a:pt x="33527" y="76200"/>
                </a:lnTo>
                <a:lnTo>
                  <a:pt x="35051" y="80772"/>
                </a:lnTo>
                <a:lnTo>
                  <a:pt x="36576" y="86869"/>
                </a:lnTo>
                <a:lnTo>
                  <a:pt x="38100" y="91441"/>
                </a:lnTo>
                <a:lnTo>
                  <a:pt x="38100" y="106681"/>
                </a:lnTo>
                <a:lnTo>
                  <a:pt x="39624" y="112776"/>
                </a:lnTo>
                <a:lnTo>
                  <a:pt x="39624" y="118872"/>
                </a:lnTo>
                <a:lnTo>
                  <a:pt x="38100" y="124969"/>
                </a:lnTo>
                <a:lnTo>
                  <a:pt x="39624" y="129541"/>
                </a:lnTo>
                <a:lnTo>
                  <a:pt x="39624" y="144781"/>
                </a:lnTo>
                <a:lnTo>
                  <a:pt x="38100" y="149353"/>
                </a:lnTo>
                <a:lnTo>
                  <a:pt x="35051" y="158496"/>
                </a:lnTo>
                <a:lnTo>
                  <a:pt x="32003" y="163069"/>
                </a:lnTo>
                <a:lnTo>
                  <a:pt x="27432" y="164593"/>
                </a:lnTo>
                <a:lnTo>
                  <a:pt x="19812" y="166117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2" name="object 952"/>
          <p:cNvSpPr/>
          <p:nvPr/>
        </p:nvSpPr>
        <p:spPr>
          <a:xfrm>
            <a:off x="8926588" y="6980440"/>
            <a:ext cx="25909" cy="33528"/>
          </a:xfrm>
          <a:custGeom>
            <a:avLst/>
            <a:gdLst/>
            <a:ahLst/>
            <a:cxnLst/>
            <a:rect l="l" t="t" r="r" b="b"/>
            <a:pathLst>
              <a:path w="25909" h="33528">
                <a:moveTo>
                  <a:pt x="4573" y="32005"/>
                </a:moveTo>
                <a:lnTo>
                  <a:pt x="4573" y="30481"/>
                </a:lnTo>
                <a:lnTo>
                  <a:pt x="1524" y="24384"/>
                </a:lnTo>
                <a:lnTo>
                  <a:pt x="0" y="19812"/>
                </a:lnTo>
                <a:lnTo>
                  <a:pt x="0" y="0"/>
                </a:lnTo>
                <a:lnTo>
                  <a:pt x="1524" y="4572"/>
                </a:lnTo>
                <a:lnTo>
                  <a:pt x="3048" y="7621"/>
                </a:lnTo>
                <a:lnTo>
                  <a:pt x="6097" y="12193"/>
                </a:lnTo>
                <a:lnTo>
                  <a:pt x="12193" y="18288"/>
                </a:lnTo>
                <a:lnTo>
                  <a:pt x="15241" y="22860"/>
                </a:lnTo>
                <a:lnTo>
                  <a:pt x="19812" y="24384"/>
                </a:lnTo>
                <a:lnTo>
                  <a:pt x="25909" y="27433"/>
                </a:lnTo>
                <a:lnTo>
                  <a:pt x="25909" y="30481"/>
                </a:lnTo>
                <a:lnTo>
                  <a:pt x="22861" y="32005"/>
                </a:lnTo>
                <a:lnTo>
                  <a:pt x="18288" y="33529"/>
                </a:lnTo>
                <a:lnTo>
                  <a:pt x="9145" y="33529"/>
                </a:lnTo>
                <a:lnTo>
                  <a:pt x="4573" y="32005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3" name="object 953"/>
          <p:cNvSpPr/>
          <p:nvPr/>
        </p:nvSpPr>
        <p:spPr>
          <a:xfrm>
            <a:off x="9139949" y="6759461"/>
            <a:ext cx="280416" cy="419100"/>
          </a:xfrm>
          <a:custGeom>
            <a:avLst/>
            <a:gdLst/>
            <a:ahLst/>
            <a:cxnLst/>
            <a:rect l="l" t="t" r="r" b="b"/>
            <a:pathLst>
              <a:path w="280416" h="419100">
                <a:moveTo>
                  <a:pt x="237744" y="358139"/>
                </a:moveTo>
                <a:lnTo>
                  <a:pt x="237744" y="356615"/>
                </a:lnTo>
                <a:lnTo>
                  <a:pt x="233172" y="347472"/>
                </a:lnTo>
                <a:lnTo>
                  <a:pt x="230124" y="339851"/>
                </a:lnTo>
                <a:lnTo>
                  <a:pt x="225551" y="330708"/>
                </a:lnTo>
                <a:lnTo>
                  <a:pt x="220980" y="321563"/>
                </a:lnTo>
                <a:lnTo>
                  <a:pt x="216408" y="309372"/>
                </a:lnTo>
                <a:lnTo>
                  <a:pt x="210312" y="297179"/>
                </a:lnTo>
                <a:lnTo>
                  <a:pt x="205739" y="284988"/>
                </a:lnTo>
                <a:lnTo>
                  <a:pt x="193548" y="260603"/>
                </a:lnTo>
                <a:lnTo>
                  <a:pt x="187451" y="246888"/>
                </a:lnTo>
                <a:lnTo>
                  <a:pt x="181356" y="236219"/>
                </a:lnTo>
                <a:lnTo>
                  <a:pt x="172212" y="214884"/>
                </a:lnTo>
                <a:lnTo>
                  <a:pt x="166116" y="207263"/>
                </a:lnTo>
                <a:lnTo>
                  <a:pt x="153924" y="185927"/>
                </a:lnTo>
                <a:lnTo>
                  <a:pt x="126492" y="143255"/>
                </a:lnTo>
                <a:lnTo>
                  <a:pt x="111251" y="124967"/>
                </a:lnTo>
                <a:lnTo>
                  <a:pt x="97536" y="106679"/>
                </a:lnTo>
                <a:lnTo>
                  <a:pt x="70104" y="73151"/>
                </a:lnTo>
                <a:lnTo>
                  <a:pt x="45720" y="45719"/>
                </a:lnTo>
                <a:lnTo>
                  <a:pt x="9144" y="9143"/>
                </a:lnTo>
                <a:lnTo>
                  <a:pt x="3048" y="4572"/>
                </a:lnTo>
                <a:lnTo>
                  <a:pt x="0" y="1524"/>
                </a:lnTo>
                <a:lnTo>
                  <a:pt x="0" y="0"/>
                </a:lnTo>
                <a:lnTo>
                  <a:pt x="0" y="1524"/>
                </a:lnTo>
                <a:lnTo>
                  <a:pt x="3048" y="6096"/>
                </a:lnTo>
                <a:lnTo>
                  <a:pt x="9144" y="10667"/>
                </a:lnTo>
                <a:lnTo>
                  <a:pt x="15239" y="18288"/>
                </a:lnTo>
                <a:lnTo>
                  <a:pt x="22860" y="28955"/>
                </a:lnTo>
                <a:lnTo>
                  <a:pt x="32004" y="38100"/>
                </a:lnTo>
                <a:lnTo>
                  <a:pt x="41148" y="50291"/>
                </a:lnTo>
                <a:lnTo>
                  <a:pt x="51816" y="62484"/>
                </a:lnTo>
                <a:lnTo>
                  <a:pt x="60960" y="76200"/>
                </a:lnTo>
                <a:lnTo>
                  <a:pt x="82296" y="100584"/>
                </a:lnTo>
                <a:lnTo>
                  <a:pt x="100584" y="124967"/>
                </a:lnTo>
                <a:lnTo>
                  <a:pt x="115824" y="143255"/>
                </a:lnTo>
                <a:lnTo>
                  <a:pt x="120396" y="150875"/>
                </a:lnTo>
                <a:lnTo>
                  <a:pt x="128016" y="160019"/>
                </a:lnTo>
                <a:lnTo>
                  <a:pt x="135636" y="172212"/>
                </a:lnTo>
                <a:lnTo>
                  <a:pt x="150875" y="199643"/>
                </a:lnTo>
                <a:lnTo>
                  <a:pt x="158496" y="214884"/>
                </a:lnTo>
                <a:lnTo>
                  <a:pt x="167639" y="228600"/>
                </a:lnTo>
                <a:lnTo>
                  <a:pt x="190500" y="274319"/>
                </a:lnTo>
                <a:lnTo>
                  <a:pt x="202692" y="301751"/>
                </a:lnTo>
                <a:lnTo>
                  <a:pt x="208787" y="313943"/>
                </a:lnTo>
                <a:lnTo>
                  <a:pt x="213360" y="326136"/>
                </a:lnTo>
                <a:lnTo>
                  <a:pt x="217932" y="335279"/>
                </a:lnTo>
                <a:lnTo>
                  <a:pt x="220980" y="344424"/>
                </a:lnTo>
                <a:lnTo>
                  <a:pt x="224027" y="348996"/>
                </a:lnTo>
                <a:lnTo>
                  <a:pt x="225551" y="355091"/>
                </a:lnTo>
                <a:lnTo>
                  <a:pt x="227075" y="359663"/>
                </a:lnTo>
                <a:lnTo>
                  <a:pt x="230124" y="364236"/>
                </a:lnTo>
                <a:lnTo>
                  <a:pt x="231648" y="368808"/>
                </a:lnTo>
                <a:lnTo>
                  <a:pt x="234696" y="371855"/>
                </a:lnTo>
                <a:lnTo>
                  <a:pt x="237744" y="376427"/>
                </a:lnTo>
                <a:lnTo>
                  <a:pt x="240792" y="379475"/>
                </a:lnTo>
                <a:lnTo>
                  <a:pt x="243839" y="384048"/>
                </a:lnTo>
                <a:lnTo>
                  <a:pt x="248412" y="388619"/>
                </a:lnTo>
                <a:lnTo>
                  <a:pt x="251460" y="393191"/>
                </a:lnTo>
                <a:lnTo>
                  <a:pt x="256032" y="397763"/>
                </a:lnTo>
                <a:lnTo>
                  <a:pt x="260604" y="400812"/>
                </a:lnTo>
                <a:lnTo>
                  <a:pt x="269748" y="409955"/>
                </a:lnTo>
                <a:lnTo>
                  <a:pt x="275844" y="414527"/>
                </a:lnTo>
                <a:lnTo>
                  <a:pt x="280416" y="419100"/>
                </a:lnTo>
                <a:lnTo>
                  <a:pt x="278892" y="417575"/>
                </a:lnTo>
                <a:lnTo>
                  <a:pt x="277368" y="414527"/>
                </a:lnTo>
                <a:lnTo>
                  <a:pt x="274320" y="413003"/>
                </a:lnTo>
                <a:lnTo>
                  <a:pt x="271272" y="408431"/>
                </a:lnTo>
                <a:lnTo>
                  <a:pt x="269748" y="406908"/>
                </a:lnTo>
                <a:lnTo>
                  <a:pt x="268224" y="403860"/>
                </a:lnTo>
                <a:lnTo>
                  <a:pt x="266700" y="403860"/>
                </a:lnTo>
                <a:lnTo>
                  <a:pt x="260604" y="394715"/>
                </a:lnTo>
                <a:lnTo>
                  <a:pt x="254508" y="387096"/>
                </a:lnTo>
                <a:lnTo>
                  <a:pt x="249936" y="379475"/>
                </a:lnTo>
                <a:lnTo>
                  <a:pt x="245363" y="373379"/>
                </a:lnTo>
                <a:lnTo>
                  <a:pt x="242316" y="367284"/>
                </a:lnTo>
                <a:lnTo>
                  <a:pt x="239268" y="362712"/>
                </a:lnTo>
                <a:lnTo>
                  <a:pt x="237744" y="359663"/>
                </a:lnTo>
                <a:lnTo>
                  <a:pt x="237744" y="358139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51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3816" y="468388"/>
            <a:ext cx="1650492" cy="903732"/>
          </a:xfrm>
          <a:prstGeom prst="rect">
            <a:avLst/>
          </a:prstGeom>
        </p:spPr>
      </p:pic>
      <p:sp>
        <p:nvSpPr>
          <p:cNvPr id="954" name="object 954"/>
          <p:cNvSpPr/>
          <p:nvPr/>
        </p:nvSpPr>
        <p:spPr>
          <a:xfrm>
            <a:off x="1393456" y="2317000"/>
            <a:ext cx="35052" cy="16764"/>
          </a:xfrm>
          <a:custGeom>
            <a:avLst/>
            <a:gdLst/>
            <a:ahLst/>
            <a:cxnLst/>
            <a:rect l="l" t="t" r="r" b="b"/>
            <a:pathLst>
              <a:path w="35052" h="16764">
                <a:moveTo>
                  <a:pt x="10668" y="13716"/>
                </a:moveTo>
                <a:lnTo>
                  <a:pt x="12192" y="15240"/>
                </a:lnTo>
                <a:lnTo>
                  <a:pt x="19812" y="15240"/>
                </a:lnTo>
                <a:lnTo>
                  <a:pt x="22860" y="16764"/>
                </a:lnTo>
                <a:lnTo>
                  <a:pt x="32004" y="16764"/>
                </a:lnTo>
                <a:lnTo>
                  <a:pt x="35052" y="13716"/>
                </a:lnTo>
                <a:lnTo>
                  <a:pt x="35052" y="9144"/>
                </a:lnTo>
                <a:lnTo>
                  <a:pt x="33528" y="7620"/>
                </a:lnTo>
                <a:lnTo>
                  <a:pt x="24384" y="4572"/>
                </a:lnTo>
                <a:lnTo>
                  <a:pt x="18288" y="1524"/>
                </a:lnTo>
                <a:lnTo>
                  <a:pt x="13716" y="0"/>
                </a:lnTo>
                <a:lnTo>
                  <a:pt x="7620" y="0"/>
                </a:lnTo>
                <a:lnTo>
                  <a:pt x="4572" y="4572"/>
                </a:lnTo>
                <a:lnTo>
                  <a:pt x="1524" y="7620"/>
                </a:lnTo>
                <a:lnTo>
                  <a:pt x="0" y="10668"/>
                </a:lnTo>
                <a:lnTo>
                  <a:pt x="3048" y="13716"/>
                </a:lnTo>
                <a:lnTo>
                  <a:pt x="10668" y="13716"/>
                </a:lnTo>
              </a:path>
            </a:pathLst>
          </a:custGeom>
          <a:solidFill>
            <a:srgbClr val="284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5" name="object 955"/>
          <p:cNvSpPr/>
          <p:nvPr/>
        </p:nvSpPr>
        <p:spPr>
          <a:xfrm>
            <a:off x="1393456" y="2317000"/>
            <a:ext cx="28956" cy="16764"/>
          </a:xfrm>
          <a:custGeom>
            <a:avLst/>
            <a:gdLst/>
            <a:ahLst/>
            <a:cxnLst/>
            <a:rect l="l" t="t" r="r" b="b"/>
            <a:pathLst>
              <a:path w="28956" h="16764">
                <a:moveTo>
                  <a:pt x="21336" y="3048"/>
                </a:moveTo>
                <a:lnTo>
                  <a:pt x="18288" y="1524"/>
                </a:lnTo>
                <a:lnTo>
                  <a:pt x="13716" y="0"/>
                </a:lnTo>
                <a:lnTo>
                  <a:pt x="7620" y="0"/>
                </a:lnTo>
                <a:lnTo>
                  <a:pt x="4572" y="4572"/>
                </a:lnTo>
                <a:lnTo>
                  <a:pt x="1524" y="7620"/>
                </a:lnTo>
                <a:lnTo>
                  <a:pt x="0" y="10668"/>
                </a:lnTo>
                <a:lnTo>
                  <a:pt x="1524" y="13716"/>
                </a:lnTo>
                <a:lnTo>
                  <a:pt x="6096" y="13716"/>
                </a:lnTo>
                <a:lnTo>
                  <a:pt x="7620" y="15240"/>
                </a:lnTo>
                <a:lnTo>
                  <a:pt x="12192" y="15240"/>
                </a:lnTo>
                <a:lnTo>
                  <a:pt x="15240" y="16764"/>
                </a:lnTo>
                <a:lnTo>
                  <a:pt x="28956" y="16764"/>
                </a:lnTo>
                <a:lnTo>
                  <a:pt x="28956" y="10668"/>
                </a:lnTo>
                <a:lnTo>
                  <a:pt x="25908" y="6096"/>
                </a:lnTo>
                <a:lnTo>
                  <a:pt x="21336" y="3048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6" name="object 956"/>
          <p:cNvSpPr/>
          <p:nvPr/>
        </p:nvSpPr>
        <p:spPr>
          <a:xfrm>
            <a:off x="1949716" y="2281948"/>
            <a:ext cx="44196" cy="28956"/>
          </a:xfrm>
          <a:custGeom>
            <a:avLst/>
            <a:gdLst/>
            <a:ahLst/>
            <a:cxnLst/>
            <a:rect l="l" t="t" r="r" b="b"/>
            <a:pathLst>
              <a:path w="44196" h="28956">
                <a:moveTo>
                  <a:pt x="35052" y="28956"/>
                </a:moveTo>
                <a:lnTo>
                  <a:pt x="27432" y="28956"/>
                </a:lnTo>
                <a:lnTo>
                  <a:pt x="22860" y="27432"/>
                </a:lnTo>
                <a:lnTo>
                  <a:pt x="18288" y="27432"/>
                </a:lnTo>
                <a:lnTo>
                  <a:pt x="9144" y="22860"/>
                </a:lnTo>
                <a:lnTo>
                  <a:pt x="6096" y="19812"/>
                </a:lnTo>
                <a:lnTo>
                  <a:pt x="0" y="19812"/>
                </a:lnTo>
                <a:lnTo>
                  <a:pt x="1524" y="18288"/>
                </a:lnTo>
                <a:lnTo>
                  <a:pt x="4572" y="16764"/>
                </a:lnTo>
                <a:lnTo>
                  <a:pt x="6096" y="15240"/>
                </a:lnTo>
                <a:lnTo>
                  <a:pt x="7620" y="12192"/>
                </a:lnTo>
                <a:lnTo>
                  <a:pt x="12192" y="7620"/>
                </a:lnTo>
                <a:lnTo>
                  <a:pt x="13716" y="4572"/>
                </a:lnTo>
                <a:lnTo>
                  <a:pt x="16764" y="3048"/>
                </a:lnTo>
                <a:lnTo>
                  <a:pt x="18288" y="0"/>
                </a:lnTo>
                <a:lnTo>
                  <a:pt x="24384" y="0"/>
                </a:lnTo>
                <a:lnTo>
                  <a:pt x="30480" y="3048"/>
                </a:lnTo>
                <a:lnTo>
                  <a:pt x="32004" y="3048"/>
                </a:lnTo>
                <a:lnTo>
                  <a:pt x="42672" y="13716"/>
                </a:lnTo>
                <a:lnTo>
                  <a:pt x="44196" y="16764"/>
                </a:lnTo>
                <a:lnTo>
                  <a:pt x="42672" y="16764"/>
                </a:lnTo>
                <a:lnTo>
                  <a:pt x="38100" y="18288"/>
                </a:lnTo>
                <a:lnTo>
                  <a:pt x="36576" y="19812"/>
                </a:lnTo>
                <a:lnTo>
                  <a:pt x="35052" y="22860"/>
                </a:lnTo>
                <a:lnTo>
                  <a:pt x="35052" y="28956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52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2104" y="511060"/>
            <a:ext cx="1347216" cy="897636"/>
          </a:xfrm>
          <a:prstGeom prst="rect">
            <a:avLst/>
          </a:prstGeom>
        </p:spPr>
      </p:pic>
      <p:sp>
        <p:nvSpPr>
          <p:cNvPr id="6" name="text 1"/>
          <p:cNvSpPr txBox="1"/>
          <p:nvPr/>
        </p:nvSpPr>
        <p:spPr>
          <a:xfrm>
            <a:off x="1876559" y="743156"/>
            <a:ext cx="7402356" cy="48421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b="1" spc="10" dirty="0">
                <a:solidFill>
                  <a:srgbClr val="006500"/>
                </a:solidFill>
                <a:latin typeface="Arial"/>
                <a:cs typeface="Arial"/>
              </a:rPr>
              <a:t>CPU Switch From Process to Process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53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41151" y="1561091"/>
            <a:ext cx="6045708" cy="5058156"/>
          </a:xfrm>
          <a:prstGeom prst="rect">
            <a:avLst/>
          </a:prstGeom>
        </p:spPr>
      </p:pic>
      <p:sp>
        <p:nvSpPr>
          <p:cNvPr id="957" name="object 957"/>
          <p:cNvSpPr/>
          <p:nvPr/>
        </p:nvSpPr>
        <p:spPr>
          <a:xfrm>
            <a:off x="1996960" y="1515376"/>
            <a:ext cx="6134100" cy="5148072"/>
          </a:xfrm>
          <a:custGeom>
            <a:avLst/>
            <a:gdLst/>
            <a:ahLst/>
            <a:cxnLst/>
            <a:rect l="l" t="t" r="r" b="b"/>
            <a:pathLst>
              <a:path w="6134100" h="5148072">
                <a:moveTo>
                  <a:pt x="16764" y="16764"/>
                </a:moveTo>
                <a:lnTo>
                  <a:pt x="6117337" y="16764"/>
                </a:lnTo>
                <a:lnTo>
                  <a:pt x="6117337" y="5131309"/>
                </a:lnTo>
                <a:lnTo>
                  <a:pt x="16764" y="5131309"/>
                </a:lnTo>
                <a:lnTo>
                  <a:pt x="16764" y="16764"/>
                </a:lnTo>
                <a:close/>
              </a:path>
            </a:pathLst>
          </a:custGeom>
          <a:ln w="33528">
            <a:solidFill>
              <a:srgbClr val="65006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8" name="object 958"/>
          <p:cNvSpPr/>
          <p:nvPr/>
        </p:nvSpPr>
        <p:spPr>
          <a:xfrm>
            <a:off x="2041156" y="1559572"/>
            <a:ext cx="6045708" cy="5059680"/>
          </a:xfrm>
          <a:custGeom>
            <a:avLst/>
            <a:gdLst/>
            <a:ahLst/>
            <a:cxnLst/>
            <a:rect l="l" t="t" r="r" b="b"/>
            <a:pathLst>
              <a:path w="6045708" h="5059680">
                <a:moveTo>
                  <a:pt x="6096" y="6096"/>
                </a:moveTo>
                <a:lnTo>
                  <a:pt x="6039613" y="6096"/>
                </a:lnTo>
                <a:lnTo>
                  <a:pt x="6039613" y="5053585"/>
                </a:lnTo>
                <a:lnTo>
                  <a:pt x="6096" y="5053585"/>
                </a:lnTo>
                <a:lnTo>
                  <a:pt x="6096" y="6096"/>
                </a:lnTo>
                <a:close/>
              </a:path>
            </a:pathLst>
          </a:custGeom>
          <a:ln w="12192">
            <a:solidFill>
              <a:srgbClr val="65006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object 959"/>
          <p:cNvSpPr/>
          <p:nvPr/>
        </p:nvSpPr>
        <p:spPr>
          <a:xfrm>
            <a:off x="540016" y="540016"/>
            <a:ext cx="9067800" cy="6781800"/>
          </a:xfrm>
          <a:custGeom>
            <a:avLst/>
            <a:gdLst/>
            <a:ahLst/>
            <a:cxnLst/>
            <a:rect l="l" t="t" r="r" b="b"/>
            <a:pathLst>
              <a:path w="9067800" h="6781800">
                <a:moveTo>
                  <a:pt x="0" y="0"/>
                </a:moveTo>
                <a:lnTo>
                  <a:pt x="9067801" y="0"/>
                </a:lnTo>
                <a:lnTo>
                  <a:pt x="9067801" y="6781800"/>
                </a:lnTo>
                <a:lnTo>
                  <a:pt x="0" y="67818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0" name="object 960"/>
          <p:cNvSpPr/>
          <p:nvPr/>
        </p:nvSpPr>
        <p:spPr>
          <a:xfrm>
            <a:off x="463816" y="463816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0"/>
                </a:moveTo>
                <a:lnTo>
                  <a:pt x="9144001" y="0"/>
                </a:lnTo>
                <a:lnTo>
                  <a:pt x="9144001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1" name="object 961"/>
          <p:cNvSpPr/>
          <p:nvPr/>
        </p:nvSpPr>
        <p:spPr>
          <a:xfrm>
            <a:off x="463816" y="463816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9A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2" name="object 962"/>
          <p:cNvSpPr/>
          <p:nvPr/>
        </p:nvSpPr>
        <p:spPr>
          <a:xfrm>
            <a:off x="463816" y="570496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9A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3" name="object 963"/>
          <p:cNvSpPr/>
          <p:nvPr/>
        </p:nvSpPr>
        <p:spPr>
          <a:xfrm>
            <a:off x="463816" y="678700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9A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4" name="object 964"/>
          <p:cNvSpPr/>
          <p:nvPr/>
        </p:nvSpPr>
        <p:spPr>
          <a:xfrm>
            <a:off x="463816" y="785380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9ACC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5" name="object 965"/>
          <p:cNvSpPr/>
          <p:nvPr/>
        </p:nvSpPr>
        <p:spPr>
          <a:xfrm>
            <a:off x="463816" y="892060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9BCC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6" name="object 966"/>
          <p:cNvSpPr/>
          <p:nvPr/>
        </p:nvSpPr>
        <p:spPr>
          <a:xfrm>
            <a:off x="463816" y="1000264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9CCCF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7" name="object 967"/>
          <p:cNvSpPr/>
          <p:nvPr/>
        </p:nvSpPr>
        <p:spPr>
          <a:xfrm>
            <a:off x="463816" y="1106944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9DCCF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8" name="object 968"/>
          <p:cNvSpPr/>
          <p:nvPr/>
        </p:nvSpPr>
        <p:spPr>
          <a:xfrm>
            <a:off x="463816" y="1213624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9ECCF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9" name="object 969"/>
          <p:cNvSpPr/>
          <p:nvPr/>
        </p:nvSpPr>
        <p:spPr>
          <a:xfrm>
            <a:off x="463816" y="1320304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9FCCF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0" name="object 970"/>
          <p:cNvSpPr/>
          <p:nvPr/>
        </p:nvSpPr>
        <p:spPr>
          <a:xfrm>
            <a:off x="463816" y="1428508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A0CCF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1" name="object 971"/>
          <p:cNvSpPr/>
          <p:nvPr/>
        </p:nvSpPr>
        <p:spPr>
          <a:xfrm>
            <a:off x="463816" y="1535188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A1CCF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2" name="object 972"/>
          <p:cNvSpPr/>
          <p:nvPr/>
        </p:nvSpPr>
        <p:spPr>
          <a:xfrm>
            <a:off x="463816" y="1641868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A3CC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3" name="object 973"/>
          <p:cNvSpPr/>
          <p:nvPr/>
        </p:nvSpPr>
        <p:spPr>
          <a:xfrm>
            <a:off x="463816" y="1750072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A5CCF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4" name="object 974"/>
          <p:cNvSpPr/>
          <p:nvPr/>
        </p:nvSpPr>
        <p:spPr>
          <a:xfrm>
            <a:off x="463816" y="1856752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A6CC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5" name="object 975"/>
          <p:cNvSpPr/>
          <p:nvPr/>
        </p:nvSpPr>
        <p:spPr>
          <a:xfrm>
            <a:off x="463816" y="1963432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A8CC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6" name="object 976"/>
          <p:cNvSpPr/>
          <p:nvPr/>
        </p:nvSpPr>
        <p:spPr>
          <a:xfrm>
            <a:off x="463816" y="2071636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AACCF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7" name="object 977"/>
          <p:cNvSpPr/>
          <p:nvPr/>
        </p:nvSpPr>
        <p:spPr>
          <a:xfrm>
            <a:off x="463816" y="2178316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ABCCF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8" name="object 978"/>
          <p:cNvSpPr/>
          <p:nvPr/>
        </p:nvSpPr>
        <p:spPr>
          <a:xfrm>
            <a:off x="463816" y="2284996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AECCF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9" name="object 979"/>
          <p:cNvSpPr/>
          <p:nvPr/>
        </p:nvSpPr>
        <p:spPr>
          <a:xfrm>
            <a:off x="463816" y="2393200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B0CC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0" name="object 980"/>
          <p:cNvSpPr/>
          <p:nvPr/>
        </p:nvSpPr>
        <p:spPr>
          <a:xfrm>
            <a:off x="463816" y="2499880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B2CC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1" name="object 981"/>
          <p:cNvSpPr/>
          <p:nvPr/>
        </p:nvSpPr>
        <p:spPr>
          <a:xfrm>
            <a:off x="463816" y="2606560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B5CC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2" name="object 982"/>
          <p:cNvSpPr/>
          <p:nvPr/>
        </p:nvSpPr>
        <p:spPr>
          <a:xfrm>
            <a:off x="463816" y="2714764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B7CCE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3" name="object 983"/>
          <p:cNvSpPr/>
          <p:nvPr/>
        </p:nvSpPr>
        <p:spPr>
          <a:xfrm>
            <a:off x="463816" y="2821444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B9CCE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4" name="object 984"/>
          <p:cNvSpPr/>
          <p:nvPr/>
        </p:nvSpPr>
        <p:spPr>
          <a:xfrm>
            <a:off x="463816" y="2928124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BBCC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5" name="object 985"/>
          <p:cNvSpPr/>
          <p:nvPr/>
        </p:nvSpPr>
        <p:spPr>
          <a:xfrm>
            <a:off x="463816" y="3034804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BECC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6" name="object 986"/>
          <p:cNvSpPr/>
          <p:nvPr/>
        </p:nvSpPr>
        <p:spPr>
          <a:xfrm>
            <a:off x="463816" y="3143008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C1CC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7" name="object 987"/>
          <p:cNvSpPr/>
          <p:nvPr/>
        </p:nvSpPr>
        <p:spPr>
          <a:xfrm>
            <a:off x="463816" y="3249688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C3CC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8" name="object 988"/>
          <p:cNvSpPr/>
          <p:nvPr/>
        </p:nvSpPr>
        <p:spPr>
          <a:xfrm>
            <a:off x="463816" y="3356368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C6CC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9" name="object 989"/>
          <p:cNvSpPr/>
          <p:nvPr/>
        </p:nvSpPr>
        <p:spPr>
          <a:xfrm>
            <a:off x="463816" y="3464572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C9CC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0" name="object 990"/>
          <p:cNvSpPr/>
          <p:nvPr/>
        </p:nvSpPr>
        <p:spPr>
          <a:xfrm>
            <a:off x="463816" y="3571252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CB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1" name="object 991"/>
          <p:cNvSpPr/>
          <p:nvPr/>
        </p:nvSpPr>
        <p:spPr>
          <a:xfrm>
            <a:off x="463816" y="3677932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CECC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2" name="object 992"/>
          <p:cNvSpPr/>
          <p:nvPr/>
        </p:nvSpPr>
        <p:spPr>
          <a:xfrm>
            <a:off x="463816" y="3786136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D1CC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3" name="object 993"/>
          <p:cNvSpPr/>
          <p:nvPr/>
        </p:nvSpPr>
        <p:spPr>
          <a:xfrm>
            <a:off x="463816" y="3892816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D3CC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4" name="object 994"/>
          <p:cNvSpPr/>
          <p:nvPr/>
        </p:nvSpPr>
        <p:spPr>
          <a:xfrm>
            <a:off x="463816" y="3999496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D6CC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5" name="object 995"/>
          <p:cNvSpPr/>
          <p:nvPr/>
        </p:nvSpPr>
        <p:spPr>
          <a:xfrm>
            <a:off x="463816" y="4107700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D8CC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6" name="object 996"/>
          <p:cNvSpPr/>
          <p:nvPr/>
        </p:nvSpPr>
        <p:spPr>
          <a:xfrm>
            <a:off x="463816" y="4214380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DACC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7" name="object 997"/>
          <p:cNvSpPr/>
          <p:nvPr/>
        </p:nvSpPr>
        <p:spPr>
          <a:xfrm>
            <a:off x="463816" y="4321060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DDCC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8" name="object 998"/>
          <p:cNvSpPr/>
          <p:nvPr/>
        </p:nvSpPr>
        <p:spPr>
          <a:xfrm>
            <a:off x="463816" y="4429264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E0CC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9" name="object 999"/>
          <p:cNvSpPr/>
          <p:nvPr/>
        </p:nvSpPr>
        <p:spPr>
          <a:xfrm>
            <a:off x="463816" y="4535945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E2CC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0" name="object 1000"/>
          <p:cNvSpPr/>
          <p:nvPr/>
        </p:nvSpPr>
        <p:spPr>
          <a:xfrm>
            <a:off x="463816" y="4642625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79"/>
                </a:lnTo>
                <a:lnTo>
                  <a:pt x="0" y="106679"/>
                </a:lnTo>
                <a:lnTo>
                  <a:pt x="0" y="0"/>
                </a:lnTo>
                <a:close/>
              </a:path>
            </a:pathLst>
          </a:custGeom>
          <a:solidFill>
            <a:srgbClr val="E4CC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1" name="object 1001"/>
          <p:cNvSpPr/>
          <p:nvPr/>
        </p:nvSpPr>
        <p:spPr>
          <a:xfrm>
            <a:off x="463816" y="4749304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E6C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2" name="object 1002"/>
          <p:cNvSpPr/>
          <p:nvPr/>
        </p:nvSpPr>
        <p:spPr>
          <a:xfrm>
            <a:off x="463816" y="4857508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E8CC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3" name="object 1003"/>
          <p:cNvSpPr/>
          <p:nvPr/>
        </p:nvSpPr>
        <p:spPr>
          <a:xfrm>
            <a:off x="463816" y="4964189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EACC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4" name="object 1004"/>
          <p:cNvSpPr/>
          <p:nvPr/>
        </p:nvSpPr>
        <p:spPr>
          <a:xfrm>
            <a:off x="463816" y="5070869"/>
            <a:ext cx="9144000" cy="108203"/>
          </a:xfrm>
          <a:custGeom>
            <a:avLst/>
            <a:gdLst/>
            <a:ahLst/>
            <a:cxnLst/>
            <a:rect l="l" t="t" r="r" b="b"/>
            <a:pathLst>
              <a:path w="9144000" h="108203">
                <a:moveTo>
                  <a:pt x="0" y="0"/>
                </a:moveTo>
                <a:lnTo>
                  <a:pt x="9144001" y="0"/>
                </a:lnTo>
                <a:lnTo>
                  <a:pt x="9144001" y="108203"/>
                </a:lnTo>
                <a:lnTo>
                  <a:pt x="0" y="108203"/>
                </a:lnTo>
                <a:lnTo>
                  <a:pt x="0" y="0"/>
                </a:lnTo>
                <a:close/>
              </a:path>
            </a:pathLst>
          </a:custGeom>
          <a:solidFill>
            <a:srgbClr val="EBCC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5" name="object 1005"/>
          <p:cNvSpPr/>
          <p:nvPr/>
        </p:nvSpPr>
        <p:spPr>
          <a:xfrm>
            <a:off x="463816" y="5179072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EECC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6" name="object 1006"/>
          <p:cNvSpPr/>
          <p:nvPr/>
        </p:nvSpPr>
        <p:spPr>
          <a:xfrm>
            <a:off x="463816" y="5285752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EFCC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7" name="object 1007"/>
          <p:cNvSpPr/>
          <p:nvPr/>
        </p:nvSpPr>
        <p:spPr>
          <a:xfrm>
            <a:off x="463816" y="5392433"/>
            <a:ext cx="9144000" cy="108203"/>
          </a:xfrm>
          <a:custGeom>
            <a:avLst/>
            <a:gdLst/>
            <a:ahLst/>
            <a:cxnLst/>
            <a:rect l="l" t="t" r="r" b="b"/>
            <a:pathLst>
              <a:path w="9144000" h="108203">
                <a:moveTo>
                  <a:pt x="0" y="0"/>
                </a:moveTo>
                <a:lnTo>
                  <a:pt x="9144001" y="0"/>
                </a:lnTo>
                <a:lnTo>
                  <a:pt x="9144001" y="108203"/>
                </a:lnTo>
                <a:lnTo>
                  <a:pt x="0" y="108203"/>
                </a:lnTo>
                <a:lnTo>
                  <a:pt x="0" y="0"/>
                </a:lnTo>
                <a:close/>
              </a:path>
            </a:pathLst>
          </a:custGeom>
          <a:solidFill>
            <a:srgbClr val="F1CC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8" name="object 1008"/>
          <p:cNvSpPr/>
          <p:nvPr/>
        </p:nvSpPr>
        <p:spPr>
          <a:xfrm>
            <a:off x="463816" y="5500636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2CC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9" name="object 1009"/>
          <p:cNvSpPr/>
          <p:nvPr/>
        </p:nvSpPr>
        <p:spPr>
          <a:xfrm>
            <a:off x="463816" y="5607316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3CC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0" name="object 1010"/>
          <p:cNvSpPr/>
          <p:nvPr/>
        </p:nvSpPr>
        <p:spPr>
          <a:xfrm>
            <a:off x="463816" y="5713996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F5CC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1" name="object 1011"/>
          <p:cNvSpPr/>
          <p:nvPr/>
        </p:nvSpPr>
        <p:spPr>
          <a:xfrm>
            <a:off x="463816" y="5822201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79"/>
                </a:lnTo>
                <a:lnTo>
                  <a:pt x="0" y="106679"/>
                </a:lnTo>
                <a:lnTo>
                  <a:pt x="0" y="0"/>
                </a:lnTo>
                <a:close/>
              </a:path>
            </a:pathLst>
          </a:custGeom>
          <a:solidFill>
            <a:srgbClr val="F6CC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2" name="object 1012"/>
          <p:cNvSpPr/>
          <p:nvPr/>
        </p:nvSpPr>
        <p:spPr>
          <a:xfrm>
            <a:off x="463816" y="5928880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7CC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3" name="object 1013"/>
          <p:cNvSpPr/>
          <p:nvPr/>
        </p:nvSpPr>
        <p:spPr>
          <a:xfrm>
            <a:off x="463816" y="6035560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F8CC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4" name="object 1014"/>
          <p:cNvSpPr/>
          <p:nvPr/>
        </p:nvSpPr>
        <p:spPr>
          <a:xfrm>
            <a:off x="463816" y="6143764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9CC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5" name="object 1015"/>
          <p:cNvSpPr/>
          <p:nvPr/>
        </p:nvSpPr>
        <p:spPr>
          <a:xfrm>
            <a:off x="463816" y="6250445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ACC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6" name="object 1016"/>
          <p:cNvSpPr/>
          <p:nvPr/>
        </p:nvSpPr>
        <p:spPr>
          <a:xfrm>
            <a:off x="463816" y="6357125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79"/>
                </a:lnTo>
                <a:lnTo>
                  <a:pt x="0" y="106679"/>
                </a:lnTo>
                <a:lnTo>
                  <a:pt x="0" y="0"/>
                </a:lnTo>
                <a:close/>
              </a:path>
            </a:pathLst>
          </a:custGeom>
          <a:solidFill>
            <a:srgbClr val="FACC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7" name="object 1017"/>
          <p:cNvSpPr/>
          <p:nvPr/>
        </p:nvSpPr>
        <p:spPr>
          <a:xfrm>
            <a:off x="463816" y="6463804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5"/>
                </a:lnTo>
                <a:lnTo>
                  <a:pt x="0" y="108205"/>
                </a:lnTo>
                <a:lnTo>
                  <a:pt x="0" y="0"/>
                </a:lnTo>
                <a:close/>
              </a:path>
            </a:pathLst>
          </a:custGeom>
          <a:solidFill>
            <a:srgbClr val="FBCC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8" name="object 1018"/>
          <p:cNvSpPr/>
          <p:nvPr/>
        </p:nvSpPr>
        <p:spPr>
          <a:xfrm>
            <a:off x="463816" y="6572009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CCC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9" name="object 1019"/>
          <p:cNvSpPr/>
          <p:nvPr/>
        </p:nvSpPr>
        <p:spPr>
          <a:xfrm>
            <a:off x="463816" y="6678688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1"/>
                </a:lnTo>
                <a:lnTo>
                  <a:pt x="0" y="106681"/>
                </a:lnTo>
                <a:lnTo>
                  <a:pt x="0" y="0"/>
                </a:lnTo>
                <a:close/>
              </a:path>
            </a:pathLst>
          </a:custGeom>
          <a:solidFill>
            <a:srgbClr val="FCC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0" name="object 1020"/>
          <p:cNvSpPr/>
          <p:nvPr/>
        </p:nvSpPr>
        <p:spPr>
          <a:xfrm>
            <a:off x="463816" y="6785369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FDCC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1" name="object 1021"/>
          <p:cNvSpPr/>
          <p:nvPr/>
        </p:nvSpPr>
        <p:spPr>
          <a:xfrm>
            <a:off x="463816" y="6893573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DCC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2" name="object 1022"/>
          <p:cNvSpPr/>
          <p:nvPr/>
        </p:nvSpPr>
        <p:spPr>
          <a:xfrm>
            <a:off x="463816" y="7000252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1"/>
                </a:lnTo>
                <a:lnTo>
                  <a:pt x="0" y="106681"/>
                </a:lnTo>
                <a:lnTo>
                  <a:pt x="0" y="0"/>
                </a:lnTo>
                <a:close/>
              </a:path>
            </a:pathLst>
          </a:custGeom>
          <a:solidFill>
            <a:srgbClr val="FECC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3" name="object 1023"/>
          <p:cNvSpPr/>
          <p:nvPr/>
        </p:nvSpPr>
        <p:spPr>
          <a:xfrm>
            <a:off x="463816" y="7106933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FECC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4" name="object 1024"/>
          <p:cNvSpPr/>
          <p:nvPr/>
        </p:nvSpPr>
        <p:spPr>
          <a:xfrm>
            <a:off x="463816" y="7215136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ECC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5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9244" y="459244"/>
            <a:ext cx="9153143" cy="6867144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6152903" y="7080119"/>
            <a:ext cx="1845627" cy="14621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solidFill>
                  <a:srgbClr val="650065"/>
                </a:solidFill>
                <a:latin typeface="Arial"/>
                <a:cs typeface="Arial"/>
              </a:rPr>
              <a:t>Silberschatz, Galvin and  Gagne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7996943" y="7080119"/>
            <a:ext cx="415912" cy="25563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solidFill>
                  <a:srgbClr val="650065"/>
                </a:solidFill>
                <a:latin typeface="Arial"/>
                <a:cs typeface="Arial"/>
              </a:rPr>
              <a:t>2002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4814832" y="7087733"/>
            <a:ext cx="210270" cy="14621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solidFill>
                  <a:srgbClr val="650065"/>
                </a:solidFill>
                <a:latin typeface="Arial"/>
                <a:cs typeface="Arial"/>
              </a:rPr>
              <a:t>4.8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636036" y="7078588"/>
            <a:ext cx="1612856" cy="14621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70" spc="10" dirty="0">
                <a:solidFill>
                  <a:srgbClr val="650065"/>
                </a:solidFill>
                <a:latin typeface="Arial"/>
                <a:cs typeface="Arial"/>
              </a:rPr>
              <a:t>Operating System Concepts</a:t>
            </a:r>
            <a:endParaRPr sz="900">
              <a:latin typeface="Arial"/>
              <a:cs typeface="Arial"/>
            </a:endParaRPr>
          </a:p>
        </p:txBody>
      </p:sp>
      <p:pic>
        <p:nvPicPr>
          <p:cNvPr id="55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5673" y="6250445"/>
            <a:ext cx="1152144" cy="1037843"/>
          </a:xfrm>
          <a:prstGeom prst="rect">
            <a:avLst/>
          </a:prstGeom>
        </p:spPr>
      </p:pic>
      <p:pic>
        <p:nvPicPr>
          <p:cNvPr id="56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5673" y="6706121"/>
            <a:ext cx="1152144" cy="574548"/>
          </a:xfrm>
          <a:prstGeom prst="rect">
            <a:avLst/>
          </a:prstGeom>
        </p:spPr>
      </p:pic>
      <p:pic>
        <p:nvPicPr>
          <p:cNvPr id="57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359405" y="6186436"/>
            <a:ext cx="248412" cy="550164"/>
          </a:xfrm>
          <a:prstGeom prst="rect">
            <a:avLst/>
          </a:prstGeom>
        </p:spPr>
      </p:pic>
      <p:sp>
        <p:nvSpPr>
          <p:cNvPr id="1025" name="object 1025"/>
          <p:cNvSpPr/>
          <p:nvPr/>
        </p:nvSpPr>
        <p:spPr>
          <a:xfrm>
            <a:off x="9365500" y="7141985"/>
            <a:ext cx="41149" cy="24384"/>
          </a:xfrm>
          <a:custGeom>
            <a:avLst/>
            <a:gdLst/>
            <a:ahLst/>
            <a:cxnLst/>
            <a:rect l="l" t="t" r="r" b="b"/>
            <a:pathLst>
              <a:path w="41149" h="24384">
                <a:moveTo>
                  <a:pt x="30481" y="19812"/>
                </a:moveTo>
                <a:lnTo>
                  <a:pt x="27433" y="21336"/>
                </a:lnTo>
                <a:lnTo>
                  <a:pt x="22861" y="21336"/>
                </a:lnTo>
                <a:lnTo>
                  <a:pt x="18288" y="22860"/>
                </a:lnTo>
                <a:lnTo>
                  <a:pt x="13717" y="22860"/>
                </a:lnTo>
                <a:lnTo>
                  <a:pt x="9145" y="24384"/>
                </a:lnTo>
                <a:lnTo>
                  <a:pt x="3049" y="24384"/>
                </a:lnTo>
                <a:lnTo>
                  <a:pt x="1524" y="22860"/>
                </a:lnTo>
                <a:lnTo>
                  <a:pt x="0" y="19812"/>
                </a:lnTo>
                <a:lnTo>
                  <a:pt x="0" y="12191"/>
                </a:lnTo>
                <a:lnTo>
                  <a:pt x="1524" y="10667"/>
                </a:lnTo>
                <a:lnTo>
                  <a:pt x="6097" y="9143"/>
                </a:lnTo>
                <a:lnTo>
                  <a:pt x="12193" y="7619"/>
                </a:lnTo>
                <a:lnTo>
                  <a:pt x="16765" y="6095"/>
                </a:lnTo>
                <a:lnTo>
                  <a:pt x="19812" y="3048"/>
                </a:lnTo>
                <a:lnTo>
                  <a:pt x="24385" y="1524"/>
                </a:lnTo>
                <a:lnTo>
                  <a:pt x="30481" y="0"/>
                </a:lnTo>
                <a:lnTo>
                  <a:pt x="33529" y="1524"/>
                </a:lnTo>
                <a:lnTo>
                  <a:pt x="36576" y="7619"/>
                </a:lnTo>
                <a:lnTo>
                  <a:pt x="39624" y="10667"/>
                </a:lnTo>
                <a:lnTo>
                  <a:pt x="41149" y="15239"/>
                </a:lnTo>
                <a:lnTo>
                  <a:pt x="39624" y="18288"/>
                </a:lnTo>
                <a:lnTo>
                  <a:pt x="38100" y="19812"/>
                </a:lnTo>
                <a:lnTo>
                  <a:pt x="30481" y="19812"/>
                </a:lnTo>
              </a:path>
            </a:pathLst>
          </a:custGeom>
          <a:solidFill>
            <a:srgbClr val="284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6" name="object 1026"/>
          <p:cNvSpPr/>
          <p:nvPr/>
        </p:nvSpPr>
        <p:spPr>
          <a:xfrm>
            <a:off x="9310636" y="7167892"/>
            <a:ext cx="60961" cy="41148"/>
          </a:xfrm>
          <a:custGeom>
            <a:avLst/>
            <a:gdLst/>
            <a:ahLst/>
            <a:cxnLst/>
            <a:rect l="l" t="t" r="r" b="b"/>
            <a:pathLst>
              <a:path w="60961" h="41148">
                <a:moveTo>
                  <a:pt x="28957" y="0"/>
                </a:moveTo>
                <a:lnTo>
                  <a:pt x="33529" y="0"/>
                </a:lnTo>
                <a:lnTo>
                  <a:pt x="38100" y="1524"/>
                </a:lnTo>
                <a:lnTo>
                  <a:pt x="41149" y="3048"/>
                </a:lnTo>
                <a:lnTo>
                  <a:pt x="45721" y="4572"/>
                </a:lnTo>
                <a:lnTo>
                  <a:pt x="53340" y="12193"/>
                </a:lnTo>
                <a:lnTo>
                  <a:pt x="54864" y="18288"/>
                </a:lnTo>
                <a:lnTo>
                  <a:pt x="56388" y="21336"/>
                </a:lnTo>
                <a:lnTo>
                  <a:pt x="57913" y="22860"/>
                </a:lnTo>
                <a:lnTo>
                  <a:pt x="59437" y="24384"/>
                </a:lnTo>
                <a:lnTo>
                  <a:pt x="60961" y="27432"/>
                </a:lnTo>
                <a:lnTo>
                  <a:pt x="60961" y="32005"/>
                </a:lnTo>
                <a:lnTo>
                  <a:pt x="59437" y="36577"/>
                </a:lnTo>
                <a:lnTo>
                  <a:pt x="56388" y="38100"/>
                </a:lnTo>
                <a:lnTo>
                  <a:pt x="51817" y="38100"/>
                </a:lnTo>
                <a:lnTo>
                  <a:pt x="45721" y="36577"/>
                </a:lnTo>
                <a:lnTo>
                  <a:pt x="38100" y="36577"/>
                </a:lnTo>
                <a:lnTo>
                  <a:pt x="38100" y="38100"/>
                </a:lnTo>
                <a:lnTo>
                  <a:pt x="36576" y="39624"/>
                </a:lnTo>
                <a:lnTo>
                  <a:pt x="35052" y="41148"/>
                </a:lnTo>
                <a:lnTo>
                  <a:pt x="10669" y="41148"/>
                </a:lnTo>
                <a:lnTo>
                  <a:pt x="6097" y="39624"/>
                </a:lnTo>
                <a:lnTo>
                  <a:pt x="4573" y="36577"/>
                </a:lnTo>
                <a:lnTo>
                  <a:pt x="1525" y="35053"/>
                </a:lnTo>
                <a:lnTo>
                  <a:pt x="0" y="28957"/>
                </a:lnTo>
                <a:lnTo>
                  <a:pt x="3049" y="16765"/>
                </a:lnTo>
                <a:lnTo>
                  <a:pt x="6097" y="10669"/>
                </a:lnTo>
                <a:lnTo>
                  <a:pt x="10669" y="6096"/>
                </a:lnTo>
                <a:lnTo>
                  <a:pt x="16764" y="3048"/>
                </a:lnTo>
                <a:lnTo>
                  <a:pt x="21337" y="1524"/>
                </a:lnTo>
                <a:lnTo>
                  <a:pt x="28957" y="0"/>
                </a:lnTo>
              </a:path>
            </a:pathLst>
          </a:custGeom>
          <a:solidFill>
            <a:srgbClr val="284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7" name="object 1027"/>
          <p:cNvSpPr/>
          <p:nvPr/>
        </p:nvSpPr>
        <p:spPr>
          <a:xfrm>
            <a:off x="9371597" y="7141985"/>
            <a:ext cx="35052" cy="22860"/>
          </a:xfrm>
          <a:custGeom>
            <a:avLst/>
            <a:gdLst/>
            <a:ahLst/>
            <a:cxnLst/>
            <a:rect l="l" t="t" r="r" b="b"/>
            <a:pathLst>
              <a:path w="35052" h="22860">
                <a:moveTo>
                  <a:pt x="9144" y="6095"/>
                </a:moveTo>
                <a:lnTo>
                  <a:pt x="12191" y="3048"/>
                </a:lnTo>
                <a:lnTo>
                  <a:pt x="18288" y="1524"/>
                </a:lnTo>
                <a:lnTo>
                  <a:pt x="22860" y="0"/>
                </a:lnTo>
                <a:lnTo>
                  <a:pt x="25908" y="1524"/>
                </a:lnTo>
                <a:lnTo>
                  <a:pt x="28956" y="7619"/>
                </a:lnTo>
                <a:lnTo>
                  <a:pt x="33527" y="10667"/>
                </a:lnTo>
                <a:lnTo>
                  <a:pt x="35052" y="15239"/>
                </a:lnTo>
                <a:lnTo>
                  <a:pt x="33527" y="18288"/>
                </a:lnTo>
                <a:lnTo>
                  <a:pt x="32003" y="19812"/>
                </a:lnTo>
                <a:lnTo>
                  <a:pt x="22860" y="19812"/>
                </a:lnTo>
                <a:lnTo>
                  <a:pt x="19812" y="21336"/>
                </a:lnTo>
                <a:lnTo>
                  <a:pt x="13715" y="21336"/>
                </a:lnTo>
                <a:lnTo>
                  <a:pt x="9144" y="22860"/>
                </a:lnTo>
                <a:lnTo>
                  <a:pt x="6096" y="22860"/>
                </a:lnTo>
                <a:lnTo>
                  <a:pt x="3048" y="21336"/>
                </a:lnTo>
                <a:lnTo>
                  <a:pt x="1524" y="21336"/>
                </a:lnTo>
                <a:lnTo>
                  <a:pt x="0" y="19812"/>
                </a:lnTo>
                <a:lnTo>
                  <a:pt x="0" y="13715"/>
                </a:lnTo>
                <a:lnTo>
                  <a:pt x="3048" y="9143"/>
                </a:lnTo>
                <a:lnTo>
                  <a:pt x="9144" y="6095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8" name="object 1028"/>
          <p:cNvSpPr/>
          <p:nvPr/>
        </p:nvSpPr>
        <p:spPr>
          <a:xfrm>
            <a:off x="8690369" y="7096264"/>
            <a:ext cx="53340" cy="39624"/>
          </a:xfrm>
          <a:custGeom>
            <a:avLst/>
            <a:gdLst/>
            <a:ahLst/>
            <a:cxnLst/>
            <a:rect l="l" t="t" r="r" b="b"/>
            <a:pathLst>
              <a:path w="53340" h="39624">
                <a:moveTo>
                  <a:pt x="10667" y="39624"/>
                </a:moveTo>
                <a:lnTo>
                  <a:pt x="15240" y="39624"/>
                </a:lnTo>
                <a:lnTo>
                  <a:pt x="19812" y="38100"/>
                </a:lnTo>
                <a:lnTo>
                  <a:pt x="25907" y="38100"/>
                </a:lnTo>
                <a:lnTo>
                  <a:pt x="32004" y="36576"/>
                </a:lnTo>
                <a:lnTo>
                  <a:pt x="36576" y="33528"/>
                </a:lnTo>
                <a:lnTo>
                  <a:pt x="42672" y="30481"/>
                </a:lnTo>
                <a:lnTo>
                  <a:pt x="44196" y="28957"/>
                </a:lnTo>
                <a:lnTo>
                  <a:pt x="47243" y="27433"/>
                </a:lnTo>
                <a:lnTo>
                  <a:pt x="53340" y="27433"/>
                </a:lnTo>
                <a:lnTo>
                  <a:pt x="47243" y="21336"/>
                </a:lnTo>
                <a:lnTo>
                  <a:pt x="44196" y="16764"/>
                </a:lnTo>
                <a:lnTo>
                  <a:pt x="42672" y="13716"/>
                </a:lnTo>
                <a:lnTo>
                  <a:pt x="39624" y="10669"/>
                </a:lnTo>
                <a:lnTo>
                  <a:pt x="30480" y="1524"/>
                </a:lnTo>
                <a:lnTo>
                  <a:pt x="27431" y="0"/>
                </a:lnTo>
                <a:lnTo>
                  <a:pt x="24384" y="0"/>
                </a:lnTo>
                <a:lnTo>
                  <a:pt x="19812" y="3048"/>
                </a:lnTo>
                <a:lnTo>
                  <a:pt x="16764" y="4572"/>
                </a:lnTo>
                <a:lnTo>
                  <a:pt x="15240" y="6097"/>
                </a:lnTo>
                <a:lnTo>
                  <a:pt x="10667" y="7621"/>
                </a:lnTo>
                <a:lnTo>
                  <a:pt x="9143" y="10669"/>
                </a:lnTo>
                <a:lnTo>
                  <a:pt x="4572" y="15240"/>
                </a:lnTo>
                <a:lnTo>
                  <a:pt x="1524" y="19812"/>
                </a:lnTo>
                <a:lnTo>
                  <a:pt x="0" y="22860"/>
                </a:lnTo>
                <a:lnTo>
                  <a:pt x="3048" y="22860"/>
                </a:lnTo>
                <a:lnTo>
                  <a:pt x="9143" y="25909"/>
                </a:lnTo>
                <a:lnTo>
                  <a:pt x="10667" y="32005"/>
                </a:lnTo>
                <a:lnTo>
                  <a:pt x="10667" y="39624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9" name="object 1029"/>
          <p:cNvSpPr/>
          <p:nvPr/>
        </p:nvSpPr>
        <p:spPr>
          <a:xfrm>
            <a:off x="9467609" y="6948436"/>
            <a:ext cx="129540" cy="195072"/>
          </a:xfrm>
          <a:custGeom>
            <a:avLst/>
            <a:gdLst/>
            <a:ahLst/>
            <a:cxnLst/>
            <a:rect l="l" t="t" r="r" b="b"/>
            <a:pathLst>
              <a:path w="129540" h="195072">
                <a:moveTo>
                  <a:pt x="129540" y="12192"/>
                </a:moveTo>
                <a:lnTo>
                  <a:pt x="128015" y="10668"/>
                </a:lnTo>
                <a:lnTo>
                  <a:pt x="123444" y="4573"/>
                </a:lnTo>
                <a:lnTo>
                  <a:pt x="117348" y="0"/>
                </a:lnTo>
                <a:lnTo>
                  <a:pt x="114300" y="0"/>
                </a:lnTo>
                <a:lnTo>
                  <a:pt x="105156" y="4573"/>
                </a:lnTo>
                <a:lnTo>
                  <a:pt x="91440" y="4573"/>
                </a:lnTo>
                <a:lnTo>
                  <a:pt x="85344" y="7621"/>
                </a:lnTo>
                <a:lnTo>
                  <a:pt x="83820" y="10668"/>
                </a:lnTo>
                <a:lnTo>
                  <a:pt x="79248" y="15240"/>
                </a:lnTo>
                <a:lnTo>
                  <a:pt x="74676" y="21337"/>
                </a:lnTo>
                <a:lnTo>
                  <a:pt x="68579" y="25909"/>
                </a:lnTo>
                <a:lnTo>
                  <a:pt x="64008" y="32004"/>
                </a:lnTo>
                <a:lnTo>
                  <a:pt x="57912" y="38100"/>
                </a:lnTo>
                <a:lnTo>
                  <a:pt x="53340" y="41149"/>
                </a:lnTo>
                <a:lnTo>
                  <a:pt x="51815" y="42673"/>
                </a:lnTo>
                <a:lnTo>
                  <a:pt x="47244" y="44197"/>
                </a:lnTo>
                <a:lnTo>
                  <a:pt x="45720" y="44197"/>
                </a:lnTo>
                <a:lnTo>
                  <a:pt x="38100" y="51816"/>
                </a:lnTo>
                <a:lnTo>
                  <a:pt x="33527" y="57913"/>
                </a:lnTo>
                <a:lnTo>
                  <a:pt x="28956" y="62485"/>
                </a:lnTo>
                <a:lnTo>
                  <a:pt x="24384" y="68580"/>
                </a:lnTo>
                <a:lnTo>
                  <a:pt x="21336" y="73152"/>
                </a:lnTo>
                <a:lnTo>
                  <a:pt x="16764" y="76200"/>
                </a:lnTo>
                <a:lnTo>
                  <a:pt x="13715" y="77725"/>
                </a:lnTo>
                <a:lnTo>
                  <a:pt x="13715" y="88392"/>
                </a:lnTo>
                <a:lnTo>
                  <a:pt x="15240" y="99061"/>
                </a:lnTo>
                <a:lnTo>
                  <a:pt x="16764" y="108204"/>
                </a:lnTo>
                <a:lnTo>
                  <a:pt x="19812" y="111252"/>
                </a:lnTo>
                <a:lnTo>
                  <a:pt x="22860" y="112776"/>
                </a:lnTo>
                <a:lnTo>
                  <a:pt x="25908" y="115825"/>
                </a:lnTo>
                <a:lnTo>
                  <a:pt x="35052" y="120397"/>
                </a:lnTo>
                <a:lnTo>
                  <a:pt x="36576" y="121921"/>
                </a:lnTo>
                <a:lnTo>
                  <a:pt x="38100" y="124968"/>
                </a:lnTo>
                <a:lnTo>
                  <a:pt x="38100" y="126492"/>
                </a:lnTo>
                <a:lnTo>
                  <a:pt x="35052" y="129540"/>
                </a:lnTo>
                <a:lnTo>
                  <a:pt x="32003" y="134113"/>
                </a:lnTo>
                <a:lnTo>
                  <a:pt x="27432" y="137161"/>
                </a:lnTo>
                <a:lnTo>
                  <a:pt x="21336" y="140209"/>
                </a:lnTo>
                <a:lnTo>
                  <a:pt x="18288" y="138685"/>
                </a:lnTo>
                <a:lnTo>
                  <a:pt x="13715" y="138685"/>
                </a:lnTo>
                <a:lnTo>
                  <a:pt x="10667" y="141733"/>
                </a:lnTo>
                <a:lnTo>
                  <a:pt x="4572" y="149352"/>
                </a:lnTo>
                <a:lnTo>
                  <a:pt x="1524" y="158497"/>
                </a:lnTo>
                <a:lnTo>
                  <a:pt x="0" y="167640"/>
                </a:lnTo>
                <a:lnTo>
                  <a:pt x="7620" y="170688"/>
                </a:lnTo>
                <a:lnTo>
                  <a:pt x="10667" y="175261"/>
                </a:lnTo>
                <a:lnTo>
                  <a:pt x="12191" y="179833"/>
                </a:lnTo>
                <a:lnTo>
                  <a:pt x="13715" y="181356"/>
                </a:lnTo>
                <a:lnTo>
                  <a:pt x="19812" y="181356"/>
                </a:lnTo>
                <a:lnTo>
                  <a:pt x="27432" y="182880"/>
                </a:lnTo>
                <a:lnTo>
                  <a:pt x="35052" y="185928"/>
                </a:lnTo>
                <a:lnTo>
                  <a:pt x="42672" y="187452"/>
                </a:lnTo>
                <a:lnTo>
                  <a:pt x="48767" y="190500"/>
                </a:lnTo>
                <a:lnTo>
                  <a:pt x="60960" y="193549"/>
                </a:lnTo>
                <a:lnTo>
                  <a:pt x="64008" y="195073"/>
                </a:lnTo>
                <a:lnTo>
                  <a:pt x="105156" y="195073"/>
                </a:lnTo>
                <a:lnTo>
                  <a:pt x="114300" y="193549"/>
                </a:lnTo>
                <a:lnTo>
                  <a:pt x="129540" y="187452"/>
                </a:lnTo>
                <a:lnTo>
                  <a:pt x="129540" y="12192"/>
                </a:lnTo>
              </a:path>
            </a:pathLst>
          </a:custGeom>
          <a:solidFill>
            <a:srgbClr val="284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0" name="object 1030"/>
          <p:cNvSpPr/>
          <p:nvPr/>
        </p:nvSpPr>
        <p:spPr>
          <a:xfrm>
            <a:off x="9386836" y="7058164"/>
            <a:ext cx="73152" cy="80772"/>
          </a:xfrm>
          <a:custGeom>
            <a:avLst/>
            <a:gdLst/>
            <a:ahLst/>
            <a:cxnLst/>
            <a:rect l="l" t="t" r="r" b="b"/>
            <a:pathLst>
              <a:path w="73152" h="80772">
                <a:moveTo>
                  <a:pt x="71629" y="16764"/>
                </a:moveTo>
                <a:lnTo>
                  <a:pt x="71629" y="24385"/>
                </a:lnTo>
                <a:lnTo>
                  <a:pt x="73152" y="36576"/>
                </a:lnTo>
                <a:lnTo>
                  <a:pt x="73152" y="54864"/>
                </a:lnTo>
                <a:lnTo>
                  <a:pt x="70105" y="54864"/>
                </a:lnTo>
                <a:lnTo>
                  <a:pt x="67057" y="56388"/>
                </a:lnTo>
                <a:lnTo>
                  <a:pt x="53340" y="56388"/>
                </a:lnTo>
                <a:lnTo>
                  <a:pt x="50293" y="57912"/>
                </a:lnTo>
                <a:lnTo>
                  <a:pt x="48769" y="59436"/>
                </a:lnTo>
                <a:lnTo>
                  <a:pt x="47245" y="59436"/>
                </a:lnTo>
                <a:lnTo>
                  <a:pt x="45721" y="60960"/>
                </a:lnTo>
                <a:lnTo>
                  <a:pt x="44197" y="64009"/>
                </a:lnTo>
                <a:lnTo>
                  <a:pt x="41149" y="67057"/>
                </a:lnTo>
                <a:lnTo>
                  <a:pt x="38100" y="71628"/>
                </a:lnTo>
                <a:lnTo>
                  <a:pt x="32005" y="77724"/>
                </a:lnTo>
                <a:lnTo>
                  <a:pt x="28957" y="79248"/>
                </a:lnTo>
                <a:lnTo>
                  <a:pt x="28957" y="80772"/>
                </a:lnTo>
                <a:lnTo>
                  <a:pt x="25909" y="79248"/>
                </a:lnTo>
                <a:lnTo>
                  <a:pt x="13717" y="67057"/>
                </a:lnTo>
                <a:lnTo>
                  <a:pt x="10669" y="62485"/>
                </a:lnTo>
                <a:lnTo>
                  <a:pt x="6097" y="56388"/>
                </a:lnTo>
                <a:lnTo>
                  <a:pt x="3049" y="50293"/>
                </a:lnTo>
                <a:lnTo>
                  <a:pt x="3049" y="47245"/>
                </a:lnTo>
                <a:lnTo>
                  <a:pt x="1525" y="41148"/>
                </a:lnTo>
                <a:lnTo>
                  <a:pt x="0" y="36576"/>
                </a:lnTo>
                <a:lnTo>
                  <a:pt x="0" y="32005"/>
                </a:lnTo>
                <a:lnTo>
                  <a:pt x="1525" y="27433"/>
                </a:lnTo>
                <a:lnTo>
                  <a:pt x="6097" y="18288"/>
                </a:lnTo>
                <a:lnTo>
                  <a:pt x="12193" y="9145"/>
                </a:lnTo>
                <a:lnTo>
                  <a:pt x="15240" y="3048"/>
                </a:lnTo>
                <a:lnTo>
                  <a:pt x="16764" y="3048"/>
                </a:lnTo>
                <a:lnTo>
                  <a:pt x="19813" y="1524"/>
                </a:lnTo>
                <a:lnTo>
                  <a:pt x="33529" y="1524"/>
                </a:lnTo>
                <a:lnTo>
                  <a:pt x="38100" y="0"/>
                </a:lnTo>
                <a:lnTo>
                  <a:pt x="42673" y="0"/>
                </a:lnTo>
                <a:lnTo>
                  <a:pt x="44197" y="1524"/>
                </a:lnTo>
                <a:lnTo>
                  <a:pt x="47245" y="1524"/>
                </a:lnTo>
                <a:lnTo>
                  <a:pt x="50293" y="3048"/>
                </a:lnTo>
                <a:lnTo>
                  <a:pt x="64009" y="12193"/>
                </a:lnTo>
                <a:lnTo>
                  <a:pt x="70105" y="15240"/>
                </a:lnTo>
                <a:lnTo>
                  <a:pt x="71629" y="16764"/>
                </a:lnTo>
              </a:path>
            </a:pathLst>
          </a:custGeom>
          <a:solidFill>
            <a:srgbClr val="284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1" name="object 1031"/>
          <p:cNvSpPr/>
          <p:nvPr/>
        </p:nvSpPr>
        <p:spPr>
          <a:xfrm>
            <a:off x="9429509" y="6771652"/>
            <a:ext cx="167640" cy="236220"/>
          </a:xfrm>
          <a:custGeom>
            <a:avLst/>
            <a:gdLst/>
            <a:ahLst/>
            <a:cxnLst/>
            <a:rect l="l" t="t" r="r" b="b"/>
            <a:pathLst>
              <a:path w="167640" h="236220">
                <a:moveTo>
                  <a:pt x="167640" y="44197"/>
                </a:moveTo>
                <a:lnTo>
                  <a:pt x="160020" y="42672"/>
                </a:lnTo>
                <a:lnTo>
                  <a:pt x="152400" y="39624"/>
                </a:lnTo>
                <a:lnTo>
                  <a:pt x="146303" y="36576"/>
                </a:lnTo>
                <a:lnTo>
                  <a:pt x="140208" y="35052"/>
                </a:lnTo>
                <a:lnTo>
                  <a:pt x="135636" y="32005"/>
                </a:lnTo>
                <a:lnTo>
                  <a:pt x="131064" y="30481"/>
                </a:lnTo>
                <a:lnTo>
                  <a:pt x="128015" y="27433"/>
                </a:lnTo>
                <a:lnTo>
                  <a:pt x="126491" y="27433"/>
                </a:lnTo>
                <a:lnTo>
                  <a:pt x="123444" y="25909"/>
                </a:lnTo>
                <a:lnTo>
                  <a:pt x="120396" y="22860"/>
                </a:lnTo>
                <a:lnTo>
                  <a:pt x="117348" y="21336"/>
                </a:lnTo>
                <a:lnTo>
                  <a:pt x="114300" y="18288"/>
                </a:lnTo>
                <a:lnTo>
                  <a:pt x="111252" y="16764"/>
                </a:lnTo>
                <a:lnTo>
                  <a:pt x="108203" y="13717"/>
                </a:lnTo>
                <a:lnTo>
                  <a:pt x="106679" y="13717"/>
                </a:lnTo>
                <a:lnTo>
                  <a:pt x="106679" y="4572"/>
                </a:lnTo>
                <a:lnTo>
                  <a:pt x="105156" y="1524"/>
                </a:lnTo>
                <a:lnTo>
                  <a:pt x="100584" y="1524"/>
                </a:lnTo>
                <a:lnTo>
                  <a:pt x="97536" y="0"/>
                </a:lnTo>
                <a:lnTo>
                  <a:pt x="76200" y="0"/>
                </a:lnTo>
                <a:lnTo>
                  <a:pt x="73152" y="1524"/>
                </a:lnTo>
                <a:lnTo>
                  <a:pt x="68579" y="3048"/>
                </a:lnTo>
                <a:lnTo>
                  <a:pt x="60960" y="7621"/>
                </a:lnTo>
                <a:lnTo>
                  <a:pt x="51815" y="10669"/>
                </a:lnTo>
                <a:lnTo>
                  <a:pt x="44196" y="16764"/>
                </a:lnTo>
                <a:lnTo>
                  <a:pt x="35052" y="21336"/>
                </a:lnTo>
                <a:lnTo>
                  <a:pt x="28956" y="27433"/>
                </a:lnTo>
                <a:lnTo>
                  <a:pt x="22860" y="30481"/>
                </a:lnTo>
                <a:lnTo>
                  <a:pt x="19812" y="33528"/>
                </a:lnTo>
                <a:lnTo>
                  <a:pt x="16764" y="42672"/>
                </a:lnTo>
                <a:lnTo>
                  <a:pt x="12191" y="54864"/>
                </a:lnTo>
                <a:lnTo>
                  <a:pt x="9144" y="68581"/>
                </a:lnTo>
                <a:lnTo>
                  <a:pt x="7620" y="79248"/>
                </a:lnTo>
                <a:lnTo>
                  <a:pt x="6096" y="97536"/>
                </a:lnTo>
                <a:lnTo>
                  <a:pt x="4572" y="126493"/>
                </a:lnTo>
                <a:lnTo>
                  <a:pt x="4572" y="155448"/>
                </a:lnTo>
                <a:lnTo>
                  <a:pt x="3048" y="172212"/>
                </a:lnTo>
                <a:lnTo>
                  <a:pt x="0" y="181357"/>
                </a:lnTo>
                <a:lnTo>
                  <a:pt x="0" y="187452"/>
                </a:lnTo>
                <a:lnTo>
                  <a:pt x="3048" y="192024"/>
                </a:lnTo>
                <a:lnTo>
                  <a:pt x="6096" y="193548"/>
                </a:lnTo>
                <a:lnTo>
                  <a:pt x="12191" y="195072"/>
                </a:lnTo>
                <a:lnTo>
                  <a:pt x="16764" y="196597"/>
                </a:lnTo>
                <a:lnTo>
                  <a:pt x="22860" y="199645"/>
                </a:lnTo>
                <a:lnTo>
                  <a:pt x="27432" y="202693"/>
                </a:lnTo>
                <a:lnTo>
                  <a:pt x="30479" y="204217"/>
                </a:lnTo>
                <a:lnTo>
                  <a:pt x="33527" y="207264"/>
                </a:lnTo>
                <a:lnTo>
                  <a:pt x="39624" y="210312"/>
                </a:lnTo>
                <a:lnTo>
                  <a:pt x="48767" y="216409"/>
                </a:lnTo>
                <a:lnTo>
                  <a:pt x="57912" y="220981"/>
                </a:lnTo>
                <a:lnTo>
                  <a:pt x="67056" y="227076"/>
                </a:lnTo>
                <a:lnTo>
                  <a:pt x="77724" y="231648"/>
                </a:lnTo>
                <a:lnTo>
                  <a:pt x="88391" y="234697"/>
                </a:lnTo>
                <a:lnTo>
                  <a:pt x="99060" y="236221"/>
                </a:lnTo>
                <a:lnTo>
                  <a:pt x="106679" y="233172"/>
                </a:lnTo>
                <a:lnTo>
                  <a:pt x="114300" y="231648"/>
                </a:lnTo>
                <a:lnTo>
                  <a:pt x="123444" y="230124"/>
                </a:lnTo>
                <a:lnTo>
                  <a:pt x="131064" y="227076"/>
                </a:lnTo>
                <a:lnTo>
                  <a:pt x="147827" y="227076"/>
                </a:lnTo>
                <a:lnTo>
                  <a:pt x="163067" y="230124"/>
                </a:lnTo>
                <a:lnTo>
                  <a:pt x="167640" y="231648"/>
                </a:lnTo>
                <a:lnTo>
                  <a:pt x="167640" y="44197"/>
                </a:lnTo>
              </a:path>
            </a:pathLst>
          </a:custGeom>
          <a:solidFill>
            <a:srgbClr val="7E9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2" name="object 1032"/>
          <p:cNvSpPr/>
          <p:nvPr/>
        </p:nvSpPr>
        <p:spPr>
          <a:xfrm>
            <a:off x="9429509" y="6771652"/>
            <a:ext cx="128015" cy="236220"/>
          </a:xfrm>
          <a:custGeom>
            <a:avLst/>
            <a:gdLst/>
            <a:ahLst/>
            <a:cxnLst/>
            <a:rect l="l" t="t" r="r" b="b"/>
            <a:pathLst>
              <a:path w="128015" h="236220">
                <a:moveTo>
                  <a:pt x="106679" y="233172"/>
                </a:moveTo>
                <a:lnTo>
                  <a:pt x="97536" y="236221"/>
                </a:lnTo>
                <a:lnTo>
                  <a:pt x="88391" y="234697"/>
                </a:lnTo>
                <a:lnTo>
                  <a:pt x="77724" y="231648"/>
                </a:lnTo>
                <a:lnTo>
                  <a:pt x="67056" y="227076"/>
                </a:lnTo>
                <a:lnTo>
                  <a:pt x="57912" y="220981"/>
                </a:lnTo>
                <a:lnTo>
                  <a:pt x="42672" y="213360"/>
                </a:lnTo>
                <a:lnTo>
                  <a:pt x="39624" y="210312"/>
                </a:lnTo>
                <a:lnTo>
                  <a:pt x="33527" y="207264"/>
                </a:lnTo>
                <a:lnTo>
                  <a:pt x="30479" y="204217"/>
                </a:lnTo>
                <a:lnTo>
                  <a:pt x="25908" y="202693"/>
                </a:lnTo>
                <a:lnTo>
                  <a:pt x="22860" y="199645"/>
                </a:lnTo>
                <a:lnTo>
                  <a:pt x="16764" y="196597"/>
                </a:lnTo>
                <a:lnTo>
                  <a:pt x="12191" y="195072"/>
                </a:lnTo>
                <a:lnTo>
                  <a:pt x="6096" y="193548"/>
                </a:lnTo>
                <a:lnTo>
                  <a:pt x="3048" y="192024"/>
                </a:lnTo>
                <a:lnTo>
                  <a:pt x="0" y="187452"/>
                </a:lnTo>
                <a:lnTo>
                  <a:pt x="0" y="181357"/>
                </a:lnTo>
                <a:lnTo>
                  <a:pt x="3048" y="172212"/>
                </a:lnTo>
                <a:lnTo>
                  <a:pt x="4572" y="155448"/>
                </a:lnTo>
                <a:lnTo>
                  <a:pt x="4572" y="126493"/>
                </a:lnTo>
                <a:lnTo>
                  <a:pt x="6096" y="97536"/>
                </a:lnTo>
                <a:lnTo>
                  <a:pt x="7620" y="79248"/>
                </a:lnTo>
                <a:lnTo>
                  <a:pt x="9144" y="68581"/>
                </a:lnTo>
                <a:lnTo>
                  <a:pt x="12191" y="54864"/>
                </a:lnTo>
                <a:lnTo>
                  <a:pt x="16764" y="42672"/>
                </a:lnTo>
                <a:lnTo>
                  <a:pt x="19812" y="33528"/>
                </a:lnTo>
                <a:lnTo>
                  <a:pt x="22860" y="30481"/>
                </a:lnTo>
                <a:lnTo>
                  <a:pt x="28956" y="27433"/>
                </a:lnTo>
                <a:lnTo>
                  <a:pt x="35052" y="21336"/>
                </a:lnTo>
                <a:lnTo>
                  <a:pt x="44196" y="16764"/>
                </a:lnTo>
                <a:lnTo>
                  <a:pt x="51815" y="10669"/>
                </a:lnTo>
                <a:lnTo>
                  <a:pt x="60960" y="7621"/>
                </a:lnTo>
                <a:lnTo>
                  <a:pt x="68579" y="3048"/>
                </a:lnTo>
                <a:lnTo>
                  <a:pt x="73152" y="1524"/>
                </a:lnTo>
                <a:lnTo>
                  <a:pt x="76200" y="0"/>
                </a:lnTo>
                <a:lnTo>
                  <a:pt x="96012" y="0"/>
                </a:lnTo>
                <a:lnTo>
                  <a:pt x="100584" y="1524"/>
                </a:lnTo>
                <a:lnTo>
                  <a:pt x="102108" y="1524"/>
                </a:lnTo>
                <a:lnTo>
                  <a:pt x="103632" y="3048"/>
                </a:lnTo>
                <a:lnTo>
                  <a:pt x="103632" y="4572"/>
                </a:lnTo>
                <a:lnTo>
                  <a:pt x="102108" y="4572"/>
                </a:lnTo>
                <a:lnTo>
                  <a:pt x="102108" y="6097"/>
                </a:lnTo>
                <a:lnTo>
                  <a:pt x="99060" y="7621"/>
                </a:lnTo>
                <a:lnTo>
                  <a:pt x="96012" y="7621"/>
                </a:lnTo>
                <a:lnTo>
                  <a:pt x="92964" y="9145"/>
                </a:lnTo>
                <a:lnTo>
                  <a:pt x="91440" y="12193"/>
                </a:lnTo>
                <a:lnTo>
                  <a:pt x="86867" y="15240"/>
                </a:lnTo>
                <a:lnTo>
                  <a:pt x="82296" y="21336"/>
                </a:lnTo>
                <a:lnTo>
                  <a:pt x="76200" y="28957"/>
                </a:lnTo>
                <a:lnTo>
                  <a:pt x="74676" y="33528"/>
                </a:lnTo>
                <a:lnTo>
                  <a:pt x="82296" y="48769"/>
                </a:lnTo>
                <a:lnTo>
                  <a:pt x="88391" y="59436"/>
                </a:lnTo>
                <a:lnTo>
                  <a:pt x="89915" y="67057"/>
                </a:lnTo>
                <a:lnTo>
                  <a:pt x="91440" y="77724"/>
                </a:lnTo>
                <a:lnTo>
                  <a:pt x="91440" y="92964"/>
                </a:lnTo>
                <a:lnTo>
                  <a:pt x="92964" y="105157"/>
                </a:lnTo>
                <a:lnTo>
                  <a:pt x="94488" y="112776"/>
                </a:lnTo>
                <a:lnTo>
                  <a:pt x="97536" y="115824"/>
                </a:lnTo>
                <a:lnTo>
                  <a:pt x="102108" y="117348"/>
                </a:lnTo>
                <a:lnTo>
                  <a:pt x="111252" y="123445"/>
                </a:lnTo>
                <a:lnTo>
                  <a:pt x="117348" y="128017"/>
                </a:lnTo>
                <a:lnTo>
                  <a:pt x="121920" y="131064"/>
                </a:lnTo>
                <a:lnTo>
                  <a:pt x="126491" y="135636"/>
                </a:lnTo>
                <a:lnTo>
                  <a:pt x="126491" y="141733"/>
                </a:lnTo>
                <a:lnTo>
                  <a:pt x="128015" y="150876"/>
                </a:lnTo>
                <a:lnTo>
                  <a:pt x="128015" y="163069"/>
                </a:lnTo>
                <a:lnTo>
                  <a:pt x="126491" y="176784"/>
                </a:lnTo>
                <a:lnTo>
                  <a:pt x="124967" y="192024"/>
                </a:lnTo>
                <a:lnTo>
                  <a:pt x="121920" y="208788"/>
                </a:lnTo>
                <a:lnTo>
                  <a:pt x="114300" y="222505"/>
                </a:lnTo>
                <a:lnTo>
                  <a:pt x="106679" y="233172"/>
                </a:lnTo>
              </a:path>
            </a:pathLst>
          </a:custGeom>
          <a:solidFill>
            <a:srgbClr val="284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3" name="object 1033"/>
          <p:cNvSpPr/>
          <p:nvPr/>
        </p:nvSpPr>
        <p:spPr>
          <a:xfrm>
            <a:off x="8641600" y="7212088"/>
            <a:ext cx="91441" cy="39624"/>
          </a:xfrm>
          <a:custGeom>
            <a:avLst/>
            <a:gdLst/>
            <a:ahLst/>
            <a:cxnLst/>
            <a:rect l="l" t="t" r="r" b="b"/>
            <a:pathLst>
              <a:path w="91441" h="39624">
                <a:moveTo>
                  <a:pt x="0" y="33528"/>
                </a:moveTo>
                <a:lnTo>
                  <a:pt x="1524" y="28957"/>
                </a:lnTo>
                <a:lnTo>
                  <a:pt x="3049" y="25909"/>
                </a:lnTo>
                <a:lnTo>
                  <a:pt x="6097" y="22861"/>
                </a:lnTo>
                <a:lnTo>
                  <a:pt x="9145" y="21336"/>
                </a:lnTo>
                <a:lnTo>
                  <a:pt x="10669" y="19812"/>
                </a:lnTo>
                <a:lnTo>
                  <a:pt x="13717" y="18288"/>
                </a:lnTo>
                <a:lnTo>
                  <a:pt x="28957" y="18288"/>
                </a:lnTo>
                <a:lnTo>
                  <a:pt x="33529" y="16764"/>
                </a:lnTo>
                <a:lnTo>
                  <a:pt x="38100" y="16764"/>
                </a:lnTo>
                <a:lnTo>
                  <a:pt x="44197" y="13716"/>
                </a:lnTo>
                <a:lnTo>
                  <a:pt x="54865" y="3048"/>
                </a:lnTo>
                <a:lnTo>
                  <a:pt x="57912" y="1524"/>
                </a:lnTo>
                <a:lnTo>
                  <a:pt x="62485" y="0"/>
                </a:lnTo>
                <a:lnTo>
                  <a:pt x="65533" y="0"/>
                </a:lnTo>
                <a:lnTo>
                  <a:pt x="68581" y="1524"/>
                </a:lnTo>
                <a:lnTo>
                  <a:pt x="74676" y="7621"/>
                </a:lnTo>
                <a:lnTo>
                  <a:pt x="76200" y="10669"/>
                </a:lnTo>
                <a:lnTo>
                  <a:pt x="80773" y="13716"/>
                </a:lnTo>
                <a:lnTo>
                  <a:pt x="82297" y="16764"/>
                </a:lnTo>
                <a:lnTo>
                  <a:pt x="85345" y="21336"/>
                </a:lnTo>
                <a:lnTo>
                  <a:pt x="86869" y="22861"/>
                </a:lnTo>
                <a:lnTo>
                  <a:pt x="88393" y="25909"/>
                </a:lnTo>
                <a:lnTo>
                  <a:pt x="91441" y="27433"/>
                </a:lnTo>
                <a:lnTo>
                  <a:pt x="83821" y="27433"/>
                </a:lnTo>
                <a:lnTo>
                  <a:pt x="80773" y="30481"/>
                </a:lnTo>
                <a:lnTo>
                  <a:pt x="77724" y="32004"/>
                </a:lnTo>
                <a:lnTo>
                  <a:pt x="73153" y="33528"/>
                </a:lnTo>
                <a:lnTo>
                  <a:pt x="68581" y="36576"/>
                </a:lnTo>
                <a:lnTo>
                  <a:pt x="64009" y="38100"/>
                </a:lnTo>
                <a:lnTo>
                  <a:pt x="57912" y="38100"/>
                </a:lnTo>
                <a:lnTo>
                  <a:pt x="53341" y="39624"/>
                </a:lnTo>
                <a:lnTo>
                  <a:pt x="48769" y="39624"/>
                </a:lnTo>
                <a:lnTo>
                  <a:pt x="48769" y="38100"/>
                </a:lnTo>
                <a:lnTo>
                  <a:pt x="47245" y="35052"/>
                </a:lnTo>
                <a:lnTo>
                  <a:pt x="45721" y="32004"/>
                </a:lnTo>
                <a:lnTo>
                  <a:pt x="28957" y="32004"/>
                </a:lnTo>
                <a:lnTo>
                  <a:pt x="22861" y="33528"/>
                </a:lnTo>
                <a:lnTo>
                  <a:pt x="0" y="33528"/>
                </a:lnTo>
              </a:path>
            </a:pathLst>
          </a:custGeom>
          <a:solidFill>
            <a:srgbClr val="284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4" name="object 1034"/>
          <p:cNvSpPr/>
          <p:nvPr/>
        </p:nvSpPr>
        <p:spPr>
          <a:xfrm>
            <a:off x="9499612" y="6948436"/>
            <a:ext cx="97537" cy="195072"/>
          </a:xfrm>
          <a:custGeom>
            <a:avLst/>
            <a:gdLst/>
            <a:ahLst/>
            <a:cxnLst/>
            <a:rect l="l" t="t" r="r" b="b"/>
            <a:pathLst>
              <a:path w="97537" h="195072">
                <a:moveTo>
                  <a:pt x="33529" y="195073"/>
                </a:moveTo>
                <a:lnTo>
                  <a:pt x="73153" y="195073"/>
                </a:lnTo>
                <a:lnTo>
                  <a:pt x="82297" y="193549"/>
                </a:lnTo>
                <a:lnTo>
                  <a:pt x="97537" y="187452"/>
                </a:lnTo>
                <a:lnTo>
                  <a:pt x="97537" y="12192"/>
                </a:lnTo>
                <a:lnTo>
                  <a:pt x="96012" y="10668"/>
                </a:lnTo>
                <a:lnTo>
                  <a:pt x="91441" y="4573"/>
                </a:lnTo>
                <a:lnTo>
                  <a:pt x="85345" y="0"/>
                </a:lnTo>
                <a:lnTo>
                  <a:pt x="82297" y="0"/>
                </a:lnTo>
                <a:lnTo>
                  <a:pt x="76200" y="6097"/>
                </a:lnTo>
                <a:lnTo>
                  <a:pt x="73153" y="10668"/>
                </a:lnTo>
                <a:lnTo>
                  <a:pt x="70105" y="12192"/>
                </a:lnTo>
                <a:lnTo>
                  <a:pt x="67057" y="16764"/>
                </a:lnTo>
                <a:lnTo>
                  <a:pt x="64009" y="18288"/>
                </a:lnTo>
                <a:lnTo>
                  <a:pt x="62485" y="21337"/>
                </a:lnTo>
                <a:lnTo>
                  <a:pt x="62485" y="28956"/>
                </a:lnTo>
                <a:lnTo>
                  <a:pt x="65533" y="38100"/>
                </a:lnTo>
                <a:lnTo>
                  <a:pt x="65533" y="57913"/>
                </a:lnTo>
                <a:lnTo>
                  <a:pt x="62485" y="74676"/>
                </a:lnTo>
                <a:lnTo>
                  <a:pt x="57912" y="83821"/>
                </a:lnTo>
                <a:lnTo>
                  <a:pt x="54864" y="86868"/>
                </a:lnTo>
                <a:lnTo>
                  <a:pt x="53341" y="91440"/>
                </a:lnTo>
                <a:lnTo>
                  <a:pt x="50293" y="99061"/>
                </a:lnTo>
                <a:lnTo>
                  <a:pt x="45721" y="109728"/>
                </a:lnTo>
                <a:lnTo>
                  <a:pt x="39624" y="118873"/>
                </a:lnTo>
                <a:lnTo>
                  <a:pt x="35053" y="123444"/>
                </a:lnTo>
                <a:lnTo>
                  <a:pt x="32005" y="124968"/>
                </a:lnTo>
                <a:lnTo>
                  <a:pt x="27433" y="126492"/>
                </a:lnTo>
                <a:lnTo>
                  <a:pt x="22861" y="131064"/>
                </a:lnTo>
                <a:lnTo>
                  <a:pt x="10669" y="140209"/>
                </a:lnTo>
                <a:lnTo>
                  <a:pt x="6097" y="146304"/>
                </a:lnTo>
                <a:lnTo>
                  <a:pt x="1524" y="150876"/>
                </a:lnTo>
                <a:lnTo>
                  <a:pt x="0" y="153925"/>
                </a:lnTo>
                <a:lnTo>
                  <a:pt x="0" y="160021"/>
                </a:lnTo>
                <a:lnTo>
                  <a:pt x="1524" y="164592"/>
                </a:lnTo>
                <a:lnTo>
                  <a:pt x="4573" y="167640"/>
                </a:lnTo>
                <a:lnTo>
                  <a:pt x="9145" y="169164"/>
                </a:lnTo>
                <a:lnTo>
                  <a:pt x="12193" y="170688"/>
                </a:lnTo>
                <a:lnTo>
                  <a:pt x="13717" y="175261"/>
                </a:lnTo>
                <a:lnTo>
                  <a:pt x="21337" y="182880"/>
                </a:lnTo>
                <a:lnTo>
                  <a:pt x="27433" y="192025"/>
                </a:lnTo>
                <a:lnTo>
                  <a:pt x="33529" y="195073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5" name="object 1035"/>
          <p:cNvSpPr/>
          <p:nvPr/>
        </p:nvSpPr>
        <p:spPr>
          <a:xfrm>
            <a:off x="9499612" y="7070357"/>
            <a:ext cx="97537" cy="73152"/>
          </a:xfrm>
          <a:custGeom>
            <a:avLst/>
            <a:gdLst/>
            <a:ahLst/>
            <a:cxnLst/>
            <a:rect l="l" t="t" r="r" b="b"/>
            <a:pathLst>
              <a:path w="97537" h="73152">
                <a:moveTo>
                  <a:pt x="35053" y="0"/>
                </a:moveTo>
                <a:lnTo>
                  <a:pt x="32005" y="1523"/>
                </a:lnTo>
                <a:lnTo>
                  <a:pt x="22861" y="7619"/>
                </a:lnTo>
                <a:lnTo>
                  <a:pt x="16764" y="13716"/>
                </a:lnTo>
                <a:lnTo>
                  <a:pt x="10669" y="18288"/>
                </a:lnTo>
                <a:lnTo>
                  <a:pt x="6097" y="22859"/>
                </a:lnTo>
                <a:lnTo>
                  <a:pt x="1524" y="28955"/>
                </a:lnTo>
                <a:lnTo>
                  <a:pt x="0" y="32004"/>
                </a:lnTo>
                <a:lnTo>
                  <a:pt x="0" y="38100"/>
                </a:lnTo>
                <a:lnTo>
                  <a:pt x="1524" y="41147"/>
                </a:lnTo>
                <a:lnTo>
                  <a:pt x="4573" y="44195"/>
                </a:lnTo>
                <a:lnTo>
                  <a:pt x="9145" y="47243"/>
                </a:lnTo>
                <a:lnTo>
                  <a:pt x="12193" y="48767"/>
                </a:lnTo>
                <a:lnTo>
                  <a:pt x="13717" y="51816"/>
                </a:lnTo>
                <a:lnTo>
                  <a:pt x="16764" y="54864"/>
                </a:lnTo>
                <a:lnTo>
                  <a:pt x="21337" y="60959"/>
                </a:lnTo>
                <a:lnTo>
                  <a:pt x="27433" y="70104"/>
                </a:lnTo>
                <a:lnTo>
                  <a:pt x="33529" y="73152"/>
                </a:lnTo>
                <a:lnTo>
                  <a:pt x="73153" y="73152"/>
                </a:lnTo>
                <a:lnTo>
                  <a:pt x="82297" y="71628"/>
                </a:lnTo>
                <a:lnTo>
                  <a:pt x="97537" y="65531"/>
                </a:lnTo>
                <a:lnTo>
                  <a:pt x="97537" y="22859"/>
                </a:lnTo>
                <a:lnTo>
                  <a:pt x="94488" y="21335"/>
                </a:lnTo>
                <a:lnTo>
                  <a:pt x="80773" y="16764"/>
                </a:lnTo>
                <a:lnTo>
                  <a:pt x="77724" y="15240"/>
                </a:lnTo>
                <a:lnTo>
                  <a:pt x="73153" y="13716"/>
                </a:lnTo>
                <a:lnTo>
                  <a:pt x="70105" y="12192"/>
                </a:lnTo>
                <a:lnTo>
                  <a:pt x="67057" y="12192"/>
                </a:lnTo>
                <a:lnTo>
                  <a:pt x="65533" y="10667"/>
                </a:lnTo>
                <a:lnTo>
                  <a:pt x="62485" y="9143"/>
                </a:lnTo>
                <a:lnTo>
                  <a:pt x="57912" y="7619"/>
                </a:lnTo>
                <a:lnTo>
                  <a:pt x="53341" y="4571"/>
                </a:lnTo>
                <a:lnTo>
                  <a:pt x="39624" y="0"/>
                </a:lnTo>
                <a:lnTo>
                  <a:pt x="35053" y="0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6" name="object 1036"/>
          <p:cNvSpPr/>
          <p:nvPr/>
        </p:nvSpPr>
        <p:spPr>
          <a:xfrm>
            <a:off x="9409697" y="7068833"/>
            <a:ext cx="50291" cy="70103"/>
          </a:xfrm>
          <a:custGeom>
            <a:avLst/>
            <a:gdLst/>
            <a:ahLst/>
            <a:cxnLst/>
            <a:rect l="l" t="t" r="r" b="b"/>
            <a:pathLst>
              <a:path w="50291" h="70103">
                <a:moveTo>
                  <a:pt x="6096" y="70103"/>
                </a:moveTo>
                <a:lnTo>
                  <a:pt x="7620" y="68579"/>
                </a:lnTo>
                <a:lnTo>
                  <a:pt x="15239" y="60959"/>
                </a:lnTo>
                <a:lnTo>
                  <a:pt x="18288" y="56388"/>
                </a:lnTo>
                <a:lnTo>
                  <a:pt x="25908" y="48767"/>
                </a:lnTo>
                <a:lnTo>
                  <a:pt x="27432" y="48767"/>
                </a:lnTo>
                <a:lnTo>
                  <a:pt x="30479" y="47243"/>
                </a:lnTo>
                <a:lnTo>
                  <a:pt x="35052" y="47243"/>
                </a:lnTo>
                <a:lnTo>
                  <a:pt x="39624" y="45719"/>
                </a:lnTo>
                <a:lnTo>
                  <a:pt x="50291" y="45719"/>
                </a:lnTo>
                <a:lnTo>
                  <a:pt x="50291" y="25907"/>
                </a:lnTo>
                <a:lnTo>
                  <a:pt x="48768" y="15240"/>
                </a:lnTo>
                <a:lnTo>
                  <a:pt x="48768" y="7619"/>
                </a:lnTo>
                <a:lnTo>
                  <a:pt x="36576" y="1524"/>
                </a:lnTo>
                <a:lnTo>
                  <a:pt x="33527" y="1524"/>
                </a:lnTo>
                <a:lnTo>
                  <a:pt x="32003" y="0"/>
                </a:lnTo>
                <a:lnTo>
                  <a:pt x="30479" y="0"/>
                </a:lnTo>
                <a:lnTo>
                  <a:pt x="27432" y="3047"/>
                </a:lnTo>
                <a:lnTo>
                  <a:pt x="18288" y="6095"/>
                </a:lnTo>
                <a:lnTo>
                  <a:pt x="15239" y="7619"/>
                </a:lnTo>
                <a:lnTo>
                  <a:pt x="12191" y="10667"/>
                </a:lnTo>
                <a:lnTo>
                  <a:pt x="9144" y="15240"/>
                </a:lnTo>
                <a:lnTo>
                  <a:pt x="6096" y="21336"/>
                </a:lnTo>
                <a:lnTo>
                  <a:pt x="4572" y="25907"/>
                </a:lnTo>
                <a:lnTo>
                  <a:pt x="4572" y="32003"/>
                </a:lnTo>
                <a:lnTo>
                  <a:pt x="3048" y="35052"/>
                </a:lnTo>
                <a:lnTo>
                  <a:pt x="3048" y="39624"/>
                </a:lnTo>
                <a:lnTo>
                  <a:pt x="0" y="42671"/>
                </a:lnTo>
                <a:lnTo>
                  <a:pt x="0" y="53340"/>
                </a:lnTo>
                <a:lnTo>
                  <a:pt x="1524" y="62483"/>
                </a:lnTo>
                <a:lnTo>
                  <a:pt x="6096" y="70103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58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321305" y="7283716"/>
            <a:ext cx="38100" cy="38100"/>
          </a:xfrm>
          <a:prstGeom prst="rect">
            <a:avLst/>
          </a:prstGeom>
        </p:spPr>
      </p:pic>
      <p:sp>
        <p:nvSpPr>
          <p:cNvPr id="1037" name="object 1037"/>
          <p:cNvSpPr/>
          <p:nvPr/>
        </p:nvSpPr>
        <p:spPr>
          <a:xfrm>
            <a:off x="8454149" y="7166369"/>
            <a:ext cx="112775" cy="82295"/>
          </a:xfrm>
          <a:custGeom>
            <a:avLst/>
            <a:gdLst/>
            <a:ahLst/>
            <a:cxnLst/>
            <a:rect l="l" t="t" r="r" b="b"/>
            <a:pathLst>
              <a:path w="112775" h="82295">
                <a:moveTo>
                  <a:pt x="0" y="82295"/>
                </a:moveTo>
                <a:lnTo>
                  <a:pt x="4572" y="80771"/>
                </a:lnTo>
                <a:lnTo>
                  <a:pt x="12192" y="77723"/>
                </a:lnTo>
                <a:lnTo>
                  <a:pt x="21336" y="74676"/>
                </a:lnTo>
                <a:lnTo>
                  <a:pt x="42672" y="68580"/>
                </a:lnTo>
                <a:lnTo>
                  <a:pt x="51816" y="67055"/>
                </a:lnTo>
                <a:lnTo>
                  <a:pt x="59436" y="65531"/>
                </a:lnTo>
                <a:lnTo>
                  <a:pt x="64008" y="65531"/>
                </a:lnTo>
                <a:lnTo>
                  <a:pt x="65532" y="67055"/>
                </a:lnTo>
                <a:lnTo>
                  <a:pt x="71627" y="67055"/>
                </a:lnTo>
                <a:lnTo>
                  <a:pt x="79248" y="65531"/>
                </a:lnTo>
                <a:lnTo>
                  <a:pt x="85344" y="65531"/>
                </a:lnTo>
                <a:lnTo>
                  <a:pt x="94487" y="64007"/>
                </a:lnTo>
                <a:lnTo>
                  <a:pt x="100584" y="62483"/>
                </a:lnTo>
                <a:lnTo>
                  <a:pt x="108204" y="60959"/>
                </a:lnTo>
                <a:lnTo>
                  <a:pt x="112775" y="57911"/>
                </a:lnTo>
                <a:lnTo>
                  <a:pt x="105156" y="45719"/>
                </a:lnTo>
                <a:lnTo>
                  <a:pt x="97536" y="39623"/>
                </a:lnTo>
                <a:lnTo>
                  <a:pt x="96012" y="39623"/>
                </a:lnTo>
                <a:lnTo>
                  <a:pt x="96012" y="36576"/>
                </a:lnTo>
                <a:lnTo>
                  <a:pt x="91439" y="22859"/>
                </a:lnTo>
                <a:lnTo>
                  <a:pt x="88392" y="16764"/>
                </a:lnTo>
                <a:lnTo>
                  <a:pt x="85344" y="15240"/>
                </a:lnTo>
                <a:lnTo>
                  <a:pt x="83820" y="15240"/>
                </a:lnTo>
                <a:lnTo>
                  <a:pt x="80772" y="12192"/>
                </a:lnTo>
                <a:lnTo>
                  <a:pt x="77724" y="10667"/>
                </a:lnTo>
                <a:lnTo>
                  <a:pt x="73151" y="6095"/>
                </a:lnTo>
                <a:lnTo>
                  <a:pt x="68580" y="4571"/>
                </a:lnTo>
                <a:lnTo>
                  <a:pt x="64008" y="1523"/>
                </a:lnTo>
                <a:lnTo>
                  <a:pt x="60960" y="0"/>
                </a:lnTo>
                <a:lnTo>
                  <a:pt x="59436" y="0"/>
                </a:lnTo>
                <a:lnTo>
                  <a:pt x="56387" y="1523"/>
                </a:lnTo>
                <a:lnTo>
                  <a:pt x="51816" y="6095"/>
                </a:lnTo>
                <a:lnTo>
                  <a:pt x="47244" y="12192"/>
                </a:lnTo>
                <a:lnTo>
                  <a:pt x="41148" y="18288"/>
                </a:lnTo>
                <a:lnTo>
                  <a:pt x="33527" y="24383"/>
                </a:lnTo>
                <a:lnTo>
                  <a:pt x="21336" y="36576"/>
                </a:lnTo>
                <a:lnTo>
                  <a:pt x="18287" y="38100"/>
                </a:lnTo>
                <a:lnTo>
                  <a:pt x="12192" y="39623"/>
                </a:lnTo>
                <a:lnTo>
                  <a:pt x="6096" y="42671"/>
                </a:lnTo>
                <a:lnTo>
                  <a:pt x="6096" y="62483"/>
                </a:lnTo>
                <a:lnTo>
                  <a:pt x="4572" y="67055"/>
                </a:lnTo>
                <a:lnTo>
                  <a:pt x="3048" y="70104"/>
                </a:lnTo>
                <a:lnTo>
                  <a:pt x="0" y="74676"/>
                </a:lnTo>
                <a:lnTo>
                  <a:pt x="0" y="82295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8" name="object 1038"/>
          <p:cNvSpPr/>
          <p:nvPr/>
        </p:nvSpPr>
        <p:spPr>
          <a:xfrm>
            <a:off x="8470912" y="6966724"/>
            <a:ext cx="272797" cy="208788"/>
          </a:xfrm>
          <a:custGeom>
            <a:avLst/>
            <a:gdLst/>
            <a:ahLst/>
            <a:cxnLst/>
            <a:rect l="l" t="t" r="r" b="b"/>
            <a:pathLst>
              <a:path w="272797" h="208788">
                <a:moveTo>
                  <a:pt x="0" y="32004"/>
                </a:moveTo>
                <a:lnTo>
                  <a:pt x="3049" y="30480"/>
                </a:lnTo>
                <a:lnTo>
                  <a:pt x="7621" y="30480"/>
                </a:lnTo>
                <a:lnTo>
                  <a:pt x="13717" y="27433"/>
                </a:lnTo>
                <a:lnTo>
                  <a:pt x="21337" y="25909"/>
                </a:lnTo>
                <a:lnTo>
                  <a:pt x="39624" y="19812"/>
                </a:lnTo>
                <a:lnTo>
                  <a:pt x="50293" y="16764"/>
                </a:lnTo>
                <a:lnTo>
                  <a:pt x="59437" y="13716"/>
                </a:lnTo>
                <a:lnTo>
                  <a:pt x="70105" y="12192"/>
                </a:lnTo>
                <a:lnTo>
                  <a:pt x="80773" y="7621"/>
                </a:lnTo>
                <a:lnTo>
                  <a:pt x="88393" y="6097"/>
                </a:lnTo>
                <a:lnTo>
                  <a:pt x="97537" y="3049"/>
                </a:lnTo>
                <a:lnTo>
                  <a:pt x="105157" y="1525"/>
                </a:lnTo>
                <a:lnTo>
                  <a:pt x="111253" y="0"/>
                </a:lnTo>
                <a:lnTo>
                  <a:pt x="138685" y="0"/>
                </a:lnTo>
                <a:lnTo>
                  <a:pt x="144781" y="1525"/>
                </a:lnTo>
                <a:lnTo>
                  <a:pt x="149353" y="1525"/>
                </a:lnTo>
                <a:lnTo>
                  <a:pt x="152400" y="3049"/>
                </a:lnTo>
                <a:lnTo>
                  <a:pt x="155449" y="3049"/>
                </a:lnTo>
                <a:lnTo>
                  <a:pt x="156973" y="6097"/>
                </a:lnTo>
                <a:lnTo>
                  <a:pt x="160021" y="7621"/>
                </a:lnTo>
                <a:lnTo>
                  <a:pt x="170688" y="18288"/>
                </a:lnTo>
                <a:lnTo>
                  <a:pt x="173737" y="19812"/>
                </a:lnTo>
                <a:lnTo>
                  <a:pt x="175261" y="22861"/>
                </a:lnTo>
                <a:lnTo>
                  <a:pt x="176785" y="24385"/>
                </a:lnTo>
                <a:lnTo>
                  <a:pt x="179833" y="25909"/>
                </a:lnTo>
                <a:lnTo>
                  <a:pt x="190500" y="36576"/>
                </a:lnTo>
                <a:lnTo>
                  <a:pt x="193549" y="42673"/>
                </a:lnTo>
                <a:lnTo>
                  <a:pt x="199645" y="51816"/>
                </a:lnTo>
                <a:lnTo>
                  <a:pt x="204217" y="57912"/>
                </a:lnTo>
                <a:lnTo>
                  <a:pt x="205741" y="60961"/>
                </a:lnTo>
                <a:lnTo>
                  <a:pt x="208788" y="64009"/>
                </a:lnTo>
                <a:lnTo>
                  <a:pt x="211837" y="65533"/>
                </a:lnTo>
                <a:lnTo>
                  <a:pt x="216409" y="68580"/>
                </a:lnTo>
                <a:lnTo>
                  <a:pt x="228600" y="74676"/>
                </a:lnTo>
                <a:lnTo>
                  <a:pt x="236221" y="77725"/>
                </a:lnTo>
                <a:lnTo>
                  <a:pt x="242317" y="80773"/>
                </a:lnTo>
                <a:lnTo>
                  <a:pt x="246888" y="82297"/>
                </a:lnTo>
                <a:lnTo>
                  <a:pt x="251461" y="86868"/>
                </a:lnTo>
                <a:lnTo>
                  <a:pt x="254509" y="91440"/>
                </a:lnTo>
                <a:lnTo>
                  <a:pt x="257557" y="97537"/>
                </a:lnTo>
                <a:lnTo>
                  <a:pt x="266700" y="109728"/>
                </a:lnTo>
                <a:lnTo>
                  <a:pt x="269749" y="114300"/>
                </a:lnTo>
                <a:lnTo>
                  <a:pt x="272797" y="117349"/>
                </a:lnTo>
                <a:lnTo>
                  <a:pt x="272797" y="120397"/>
                </a:lnTo>
                <a:lnTo>
                  <a:pt x="263653" y="126492"/>
                </a:lnTo>
                <a:lnTo>
                  <a:pt x="242317" y="137161"/>
                </a:lnTo>
                <a:lnTo>
                  <a:pt x="231649" y="141733"/>
                </a:lnTo>
                <a:lnTo>
                  <a:pt x="222505" y="146304"/>
                </a:lnTo>
                <a:lnTo>
                  <a:pt x="214885" y="149352"/>
                </a:lnTo>
                <a:lnTo>
                  <a:pt x="208788" y="152400"/>
                </a:lnTo>
                <a:lnTo>
                  <a:pt x="205741" y="152400"/>
                </a:lnTo>
                <a:lnTo>
                  <a:pt x="196597" y="149352"/>
                </a:lnTo>
                <a:lnTo>
                  <a:pt x="187453" y="149352"/>
                </a:lnTo>
                <a:lnTo>
                  <a:pt x="181357" y="150876"/>
                </a:lnTo>
                <a:lnTo>
                  <a:pt x="175261" y="153925"/>
                </a:lnTo>
                <a:lnTo>
                  <a:pt x="166117" y="156973"/>
                </a:lnTo>
                <a:lnTo>
                  <a:pt x="158497" y="160021"/>
                </a:lnTo>
                <a:lnTo>
                  <a:pt x="150876" y="161545"/>
                </a:lnTo>
                <a:lnTo>
                  <a:pt x="146305" y="163068"/>
                </a:lnTo>
                <a:lnTo>
                  <a:pt x="143257" y="164592"/>
                </a:lnTo>
                <a:lnTo>
                  <a:pt x="141733" y="167640"/>
                </a:lnTo>
                <a:lnTo>
                  <a:pt x="132588" y="172212"/>
                </a:lnTo>
                <a:lnTo>
                  <a:pt x="129541" y="172212"/>
                </a:lnTo>
                <a:lnTo>
                  <a:pt x="123445" y="173737"/>
                </a:lnTo>
                <a:lnTo>
                  <a:pt x="120397" y="173737"/>
                </a:lnTo>
                <a:lnTo>
                  <a:pt x="118873" y="175261"/>
                </a:lnTo>
                <a:lnTo>
                  <a:pt x="123445" y="181356"/>
                </a:lnTo>
                <a:lnTo>
                  <a:pt x="118873" y="184404"/>
                </a:lnTo>
                <a:lnTo>
                  <a:pt x="112776" y="185928"/>
                </a:lnTo>
                <a:lnTo>
                  <a:pt x="105157" y="188976"/>
                </a:lnTo>
                <a:lnTo>
                  <a:pt x="97537" y="190500"/>
                </a:lnTo>
                <a:lnTo>
                  <a:pt x="89917" y="190500"/>
                </a:lnTo>
                <a:lnTo>
                  <a:pt x="83821" y="192025"/>
                </a:lnTo>
                <a:lnTo>
                  <a:pt x="77724" y="192025"/>
                </a:lnTo>
                <a:lnTo>
                  <a:pt x="74676" y="190500"/>
                </a:lnTo>
                <a:lnTo>
                  <a:pt x="70105" y="190500"/>
                </a:lnTo>
                <a:lnTo>
                  <a:pt x="64009" y="192025"/>
                </a:lnTo>
                <a:lnTo>
                  <a:pt x="54864" y="193549"/>
                </a:lnTo>
                <a:lnTo>
                  <a:pt x="22861" y="202692"/>
                </a:lnTo>
                <a:lnTo>
                  <a:pt x="16764" y="205740"/>
                </a:lnTo>
                <a:lnTo>
                  <a:pt x="10669" y="207264"/>
                </a:lnTo>
                <a:lnTo>
                  <a:pt x="7621" y="208788"/>
                </a:lnTo>
                <a:lnTo>
                  <a:pt x="0" y="208788"/>
                </a:lnTo>
                <a:lnTo>
                  <a:pt x="0" y="32004"/>
                </a:lnTo>
              </a:path>
            </a:pathLst>
          </a:custGeom>
          <a:solidFill>
            <a:srgbClr val="284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9" name="object 1039"/>
          <p:cNvSpPr/>
          <p:nvPr/>
        </p:nvSpPr>
        <p:spPr>
          <a:xfrm>
            <a:off x="8542541" y="7029209"/>
            <a:ext cx="201168" cy="108203"/>
          </a:xfrm>
          <a:custGeom>
            <a:avLst/>
            <a:gdLst/>
            <a:ahLst/>
            <a:cxnLst/>
            <a:rect l="l" t="t" r="r" b="b"/>
            <a:pathLst>
              <a:path w="201168" h="108203">
                <a:moveTo>
                  <a:pt x="137159" y="0"/>
                </a:moveTo>
                <a:lnTo>
                  <a:pt x="140208" y="1524"/>
                </a:lnTo>
                <a:lnTo>
                  <a:pt x="144780" y="4571"/>
                </a:lnTo>
                <a:lnTo>
                  <a:pt x="156971" y="10667"/>
                </a:lnTo>
                <a:lnTo>
                  <a:pt x="164592" y="13715"/>
                </a:lnTo>
                <a:lnTo>
                  <a:pt x="170688" y="16764"/>
                </a:lnTo>
                <a:lnTo>
                  <a:pt x="175259" y="19812"/>
                </a:lnTo>
                <a:lnTo>
                  <a:pt x="179832" y="24383"/>
                </a:lnTo>
                <a:lnTo>
                  <a:pt x="182880" y="28955"/>
                </a:lnTo>
                <a:lnTo>
                  <a:pt x="185928" y="35052"/>
                </a:lnTo>
                <a:lnTo>
                  <a:pt x="195071" y="47243"/>
                </a:lnTo>
                <a:lnTo>
                  <a:pt x="198120" y="51815"/>
                </a:lnTo>
                <a:lnTo>
                  <a:pt x="201168" y="54864"/>
                </a:lnTo>
                <a:lnTo>
                  <a:pt x="201168" y="56388"/>
                </a:lnTo>
                <a:lnTo>
                  <a:pt x="192024" y="62483"/>
                </a:lnTo>
                <a:lnTo>
                  <a:pt x="170688" y="73152"/>
                </a:lnTo>
                <a:lnTo>
                  <a:pt x="160020" y="77724"/>
                </a:lnTo>
                <a:lnTo>
                  <a:pt x="150876" y="82295"/>
                </a:lnTo>
                <a:lnTo>
                  <a:pt x="143256" y="86867"/>
                </a:lnTo>
                <a:lnTo>
                  <a:pt x="137159" y="88391"/>
                </a:lnTo>
                <a:lnTo>
                  <a:pt x="134112" y="88391"/>
                </a:lnTo>
                <a:lnTo>
                  <a:pt x="129540" y="86867"/>
                </a:lnTo>
                <a:lnTo>
                  <a:pt x="124968" y="86867"/>
                </a:lnTo>
                <a:lnTo>
                  <a:pt x="120395" y="85343"/>
                </a:lnTo>
                <a:lnTo>
                  <a:pt x="118871" y="85343"/>
                </a:lnTo>
                <a:lnTo>
                  <a:pt x="115824" y="86867"/>
                </a:lnTo>
                <a:lnTo>
                  <a:pt x="109728" y="88391"/>
                </a:lnTo>
                <a:lnTo>
                  <a:pt x="103632" y="91440"/>
                </a:lnTo>
                <a:lnTo>
                  <a:pt x="94488" y="92964"/>
                </a:lnTo>
                <a:lnTo>
                  <a:pt x="86868" y="96012"/>
                </a:lnTo>
                <a:lnTo>
                  <a:pt x="79247" y="97536"/>
                </a:lnTo>
                <a:lnTo>
                  <a:pt x="74676" y="99060"/>
                </a:lnTo>
                <a:lnTo>
                  <a:pt x="71628" y="100583"/>
                </a:lnTo>
                <a:lnTo>
                  <a:pt x="70104" y="103631"/>
                </a:lnTo>
                <a:lnTo>
                  <a:pt x="60959" y="108203"/>
                </a:lnTo>
                <a:lnTo>
                  <a:pt x="56388" y="106679"/>
                </a:lnTo>
                <a:lnTo>
                  <a:pt x="51816" y="106679"/>
                </a:lnTo>
                <a:lnTo>
                  <a:pt x="48768" y="105155"/>
                </a:lnTo>
                <a:lnTo>
                  <a:pt x="47244" y="105155"/>
                </a:lnTo>
                <a:lnTo>
                  <a:pt x="44195" y="103631"/>
                </a:lnTo>
                <a:lnTo>
                  <a:pt x="41147" y="100583"/>
                </a:lnTo>
                <a:lnTo>
                  <a:pt x="39624" y="97536"/>
                </a:lnTo>
                <a:lnTo>
                  <a:pt x="36576" y="92964"/>
                </a:lnTo>
                <a:lnTo>
                  <a:pt x="35052" y="88391"/>
                </a:lnTo>
                <a:lnTo>
                  <a:pt x="32004" y="76200"/>
                </a:lnTo>
                <a:lnTo>
                  <a:pt x="28956" y="71627"/>
                </a:lnTo>
                <a:lnTo>
                  <a:pt x="25908" y="70103"/>
                </a:lnTo>
                <a:lnTo>
                  <a:pt x="22859" y="67055"/>
                </a:lnTo>
                <a:lnTo>
                  <a:pt x="18288" y="64007"/>
                </a:lnTo>
                <a:lnTo>
                  <a:pt x="13716" y="62483"/>
                </a:lnTo>
                <a:lnTo>
                  <a:pt x="9144" y="59436"/>
                </a:lnTo>
                <a:lnTo>
                  <a:pt x="4571" y="57912"/>
                </a:lnTo>
                <a:lnTo>
                  <a:pt x="1524" y="56388"/>
                </a:lnTo>
                <a:lnTo>
                  <a:pt x="0" y="56388"/>
                </a:lnTo>
                <a:lnTo>
                  <a:pt x="1524" y="47243"/>
                </a:lnTo>
                <a:lnTo>
                  <a:pt x="4571" y="42671"/>
                </a:lnTo>
                <a:lnTo>
                  <a:pt x="12192" y="35052"/>
                </a:lnTo>
                <a:lnTo>
                  <a:pt x="15240" y="33527"/>
                </a:lnTo>
                <a:lnTo>
                  <a:pt x="22859" y="25907"/>
                </a:lnTo>
                <a:lnTo>
                  <a:pt x="27432" y="22860"/>
                </a:lnTo>
                <a:lnTo>
                  <a:pt x="35052" y="15240"/>
                </a:lnTo>
                <a:lnTo>
                  <a:pt x="39624" y="13715"/>
                </a:lnTo>
                <a:lnTo>
                  <a:pt x="41147" y="12191"/>
                </a:lnTo>
                <a:lnTo>
                  <a:pt x="42671" y="13715"/>
                </a:lnTo>
                <a:lnTo>
                  <a:pt x="54864" y="19812"/>
                </a:lnTo>
                <a:lnTo>
                  <a:pt x="64008" y="28955"/>
                </a:lnTo>
                <a:lnTo>
                  <a:pt x="64008" y="32003"/>
                </a:lnTo>
                <a:lnTo>
                  <a:pt x="67056" y="35052"/>
                </a:lnTo>
                <a:lnTo>
                  <a:pt x="71628" y="36576"/>
                </a:lnTo>
                <a:lnTo>
                  <a:pt x="74676" y="38100"/>
                </a:lnTo>
                <a:lnTo>
                  <a:pt x="79247" y="41148"/>
                </a:lnTo>
                <a:lnTo>
                  <a:pt x="82295" y="41148"/>
                </a:lnTo>
                <a:lnTo>
                  <a:pt x="85344" y="42671"/>
                </a:lnTo>
                <a:lnTo>
                  <a:pt x="86868" y="42671"/>
                </a:lnTo>
                <a:lnTo>
                  <a:pt x="88392" y="41148"/>
                </a:lnTo>
                <a:lnTo>
                  <a:pt x="88392" y="38100"/>
                </a:lnTo>
                <a:lnTo>
                  <a:pt x="91440" y="32003"/>
                </a:lnTo>
                <a:lnTo>
                  <a:pt x="92964" y="27431"/>
                </a:lnTo>
                <a:lnTo>
                  <a:pt x="94488" y="24383"/>
                </a:lnTo>
                <a:lnTo>
                  <a:pt x="96012" y="24383"/>
                </a:lnTo>
                <a:lnTo>
                  <a:pt x="99059" y="21336"/>
                </a:lnTo>
                <a:lnTo>
                  <a:pt x="105156" y="18288"/>
                </a:lnTo>
                <a:lnTo>
                  <a:pt x="114300" y="9143"/>
                </a:lnTo>
                <a:lnTo>
                  <a:pt x="120395" y="6095"/>
                </a:lnTo>
                <a:lnTo>
                  <a:pt x="123444" y="3048"/>
                </a:lnTo>
                <a:lnTo>
                  <a:pt x="126492" y="1524"/>
                </a:lnTo>
                <a:lnTo>
                  <a:pt x="128016" y="1524"/>
                </a:lnTo>
                <a:lnTo>
                  <a:pt x="131064" y="0"/>
                </a:lnTo>
                <a:lnTo>
                  <a:pt x="137159" y="0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0" name="object 1040"/>
          <p:cNvSpPr/>
          <p:nvPr/>
        </p:nvSpPr>
        <p:spPr>
          <a:xfrm>
            <a:off x="8880869" y="6703073"/>
            <a:ext cx="650748" cy="560831"/>
          </a:xfrm>
          <a:custGeom>
            <a:avLst/>
            <a:gdLst/>
            <a:ahLst/>
            <a:cxnLst/>
            <a:rect l="l" t="t" r="r" b="b"/>
            <a:pathLst>
              <a:path w="650748" h="560831">
                <a:moveTo>
                  <a:pt x="640080" y="518160"/>
                </a:moveTo>
                <a:lnTo>
                  <a:pt x="646176" y="496824"/>
                </a:lnTo>
                <a:lnTo>
                  <a:pt x="650748" y="480060"/>
                </a:lnTo>
                <a:lnTo>
                  <a:pt x="650748" y="449579"/>
                </a:lnTo>
                <a:lnTo>
                  <a:pt x="649224" y="443484"/>
                </a:lnTo>
                <a:lnTo>
                  <a:pt x="647700" y="437388"/>
                </a:lnTo>
                <a:lnTo>
                  <a:pt x="646176" y="431291"/>
                </a:lnTo>
                <a:lnTo>
                  <a:pt x="644652" y="426719"/>
                </a:lnTo>
                <a:lnTo>
                  <a:pt x="641604" y="420624"/>
                </a:lnTo>
                <a:lnTo>
                  <a:pt x="629412" y="402336"/>
                </a:lnTo>
                <a:lnTo>
                  <a:pt x="624840" y="399288"/>
                </a:lnTo>
                <a:lnTo>
                  <a:pt x="621792" y="394715"/>
                </a:lnTo>
                <a:lnTo>
                  <a:pt x="617219" y="391667"/>
                </a:lnTo>
                <a:lnTo>
                  <a:pt x="609600" y="384048"/>
                </a:lnTo>
                <a:lnTo>
                  <a:pt x="605028" y="381000"/>
                </a:lnTo>
                <a:lnTo>
                  <a:pt x="600455" y="376427"/>
                </a:lnTo>
                <a:lnTo>
                  <a:pt x="592836" y="370331"/>
                </a:lnTo>
                <a:lnTo>
                  <a:pt x="586740" y="365760"/>
                </a:lnTo>
                <a:lnTo>
                  <a:pt x="556260" y="353567"/>
                </a:lnTo>
                <a:lnTo>
                  <a:pt x="548640" y="352043"/>
                </a:lnTo>
                <a:lnTo>
                  <a:pt x="539496" y="350519"/>
                </a:lnTo>
                <a:lnTo>
                  <a:pt x="495300" y="350519"/>
                </a:lnTo>
                <a:lnTo>
                  <a:pt x="477012" y="353567"/>
                </a:lnTo>
                <a:lnTo>
                  <a:pt x="466343" y="355091"/>
                </a:lnTo>
                <a:lnTo>
                  <a:pt x="475488" y="373379"/>
                </a:lnTo>
                <a:lnTo>
                  <a:pt x="480060" y="384048"/>
                </a:lnTo>
                <a:lnTo>
                  <a:pt x="484631" y="391667"/>
                </a:lnTo>
                <a:lnTo>
                  <a:pt x="489204" y="400812"/>
                </a:lnTo>
                <a:lnTo>
                  <a:pt x="492252" y="408431"/>
                </a:lnTo>
                <a:lnTo>
                  <a:pt x="496824" y="414527"/>
                </a:lnTo>
                <a:lnTo>
                  <a:pt x="499872" y="422148"/>
                </a:lnTo>
                <a:lnTo>
                  <a:pt x="504443" y="422148"/>
                </a:lnTo>
                <a:lnTo>
                  <a:pt x="510540" y="420624"/>
                </a:lnTo>
                <a:lnTo>
                  <a:pt x="516636" y="422148"/>
                </a:lnTo>
                <a:lnTo>
                  <a:pt x="522731" y="422148"/>
                </a:lnTo>
                <a:lnTo>
                  <a:pt x="530352" y="423672"/>
                </a:lnTo>
                <a:lnTo>
                  <a:pt x="536448" y="426719"/>
                </a:lnTo>
                <a:lnTo>
                  <a:pt x="551688" y="432815"/>
                </a:lnTo>
                <a:lnTo>
                  <a:pt x="556260" y="437388"/>
                </a:lnTo>
                <a:lnTo>
                  <a:pt x="562355" y="441960"/>
                </a:lnTo>
                <a:lnTo>
                  <a:pt x="571500" y="454151"/>
                </a:lnTo>
                <a:lnTo>
                  <a:pt x="574548" y="458724"/>
                </a:lnTo>
                <a:lnTo>
                  <a:pt x="576072" y="467867"/>
                </a:lnTo>
                <a:lnTo>
                  <a:pt x="577596" y="473963"/>
                </a:lnTo>
                <a:lnTo>
                  <a:pt x="574548" y="483107"/>
                </a:lnTo>
                <a:lnTo>
                  <a:pt x="574548" y="484631"/>
                </a:lnTo>
                <a:lnTo>
                  <a:pt x="573024" y="486155"/>
                </a:lnTo>
                <a:lnTo>
                  <a:pt x="571500" y="487679"/>
                </a:lnTo>
                <a:lnTo>
                  <a:pt x="560831" y="487679"/>
                </a:lnTo>
                <a:lnTo>
                  <a:pt x="556260" y="486155"/>
                </a:lnTo>
                <a:lnTo>
                  <a:pt x="547116" y="480060"/>
                </a:lnTo>
                <a:lnTo>
                  <a:pt x="541019" y="475488"/>
                </a:lnTo>
                <a:lnTo>
                  <a:pt x="528828" y="463296"/>
                </a:lnTo>
                <a:lnTo>
                  <a:pt x="522731" y="454151"/>
                </a:lnTo>
                <a:lnTo>
                  <a:pt x="515112" y="445007"/>
                </a:lnTo>
                <a:lnTo>
                  <a:pt x="507492" y="434339"/>
                </a:lnTo>
                <a:lnTo>
                  <a:pt x="499872" y="422148"/>
                </a:lnTo>
                <a:lnTo>
                  <a:pt x="498348" y="420624"/>
                </a:lnTo>
                <a:lnTo>
                  <a:pt x="498348" y="417576"/>
                </a:lnTo>
                <a:lnTo>
                  <a:pt x="496824" y="416051"/>
                </a:lnTo>
                <a:lnTo>
                  <a:pt x="495300" y="414527"/>
                </a:lnTo>
                <a:lnTo>
                  <a:pt x="493776" y="411479"/>
                </a:lnTo>
                <a:lnTo>
                  <a:pt x="492252" y="406907"/>
                </a:lnTo>
                <a:lnTo>
                  <a:pt x="490728" y="403860"/>
                </a:lnTo>
                <a:lnTo>
                  <a:pt x="487680" y="400812"/>
                </a:lnTo>
                <a:lnTo>
                  <a:pt x="484631" y="394715"/>
                </a:lnTo>
                <a:lnTo>
                  <a:pt x="483107" y="390143"/>
                </a:lnTo>
                <a:lnTo>
                  <a:pt x="480060" y="384048"/>
                </a:lnTo>
                <a:lnTo>
                  <a:pt x="477012" y="379476"/>
                </a:lnTo>
                <a:lnTo>
                  <a:pt x="475488" y="373379"/>
                </a:lnTo>
                <a:lnTo>
                  <a:pt x="466343" y="355091"/>
                </a:lnTo>
                <a:lnTo>
                  <a:pt x="460248" y="339851"/>
                </a:lnTo>
                <a:lnTo>
                  <a:pt x="452628" y="324612"/>
                </a:lnTo>
                <a:lnTo>
                  <a:pt x="446531" y="310896"/>
                </a:lnTo>
                <a:lnTo>
                  <a:pt x="438912" y="297179"/>
                </a:lnTo>
                <a:lnTo>
                  <a:pt x="431292" y="281939"/>
                </a:lnTo>
                <a:lnTo>
                  <a:pt x="422148" y="268224"/>
                </a:lnTo>
                <a:lnTo>
                  <a:pt x="414528" y="254507"/>
                </a:lnTo>
                <a:lnTo>
                  <a:pt x="405384" y="240791"/>
                </a:lnTo>
                <a:lnTo>
                  <a:pt x="396240" y="228600"/>
                </a:lnTo>
                <a:lnTo>
                  <a:pt x="387096" y="214884"/>
                </a:lnTo>
                <a:lnTo>
                  <a:pt x="379476" y="202691"/>
                </a:lnTo>
                <a:lnTo>
                  <a:pt x="370331" y="188976"/>
                </a:lnTo>
                <a:lnTo>
                  <a:pt x="352043" y="164591"/>
                </a:lnTo>
                <a:lnTo>
                  <a:pt x="342900" y="153924"/>
                </a:lnTo>
                <a:lnTo>
                  <a:pt x="333755" y="141731"/>
                </a:lnTo>
                <a:lnTo>
                  <a:pt x="324612" y="131063"/>
                </a:lnTo>
                <a:lnTo>
                  <a:pt x="316992" y="121919"/>
                </a:lnTo>
                <a:lnTo>
                  <a:pt x="307848" y="111251"/>
                </a:lnTo>
                <a:lnTo>
                  <a:pt x="300228" y="102107"/>
                </a:lnTo>
                <a:lnTo>
                  <a:pt x="291084" y="92963"/>
                </a:lnTo>
                <a:lnTo>
                  <a:pt x="283464" y="83819"/>
                </a:lnTo>
                <a:lnTo>
                  <a:pt x="277367" y="76200"/>
                </a:lnTo>
                <a:lnTo>
                  <a:pt x="269748" y="68579"/>
                </a:lnTo>
                <a:lnTo>
                  <a:pt x="262128" y="62484"/>
                </a:lnTo>
                <a:lnTo>
                  <a:pt x="233172" y="33527"/>
                </a:lnTo>
                <a:lnTo>
                  <a:pt x="228600" y="32003"/>
                </a:lnTo>
                <a:lnTo>
                  <a:pt x="205740" y="16763"/>
                </a:lnTo>
                <a:lnTo>
                  <a:pt x="184404" y="7619"/>
                </a:lnTo>
                <a:lnTo>
                  <a:pt x="164592" y="1524"/>
                </a:lnTo>
                <a:lnTo>
                  <a:pt x="144780" y="0"/>
                </a:lnTo>
                <a:lnTo>
                  <a:pt x="124967" y="1524"/>
                </a:lnTo>
                <a:lnTo>
                  <a:pt x="108204" y="6096"/>
                </a:lnTo>
                <a:lnTo>
                  <a:pt x="91440" y="13715"/>
                </a:lnTo>
                <a:lnTo>
                  <a:pt x="77724" y="22860"/>
                </a:lnTo>
                <a:lnTo>
                  <a:pt x="64007" y="33527"/>
                </a:lnTo>
                <a:lnTo>
                  <a:pt x="50292" y="45719"/>
                </a:lnTo>
                <a:lnTo>
                  <a:pt x="39624" y="57912"/>
                </a:lnTo>
                <a:lnTo>
                  <a:pt x="21336" y="85343"/>
                </a:lnTo>
                <a:lnTo>
                  <a:pt x="7619" y="112776"/>
                </a:lnTo>
                <a:lnTo>
                  <a:pt x="4572" y="126491"/>
                </a:lnTo>
                <a:lnTo>
                  <a:pt x="3048" y="131063"/>
                </a:lnTo>
                <a:lnTo>
                  <a:pt x="1524" y="140207"/>
                </a:lnTo>
                <a:lnTo>
                  <a:pt x="0" y="149351"/>
                </a:lnTo>
                <a:lnTo>
                  <a:pt x="0" y="187451"/>
                </a:lnTo>
                <a:lnTo>
                  <a:pt x="1524" y="202691"/>
                </a:lnTo>
                <a:lnTo>
                  <a:pt x="4572" y="217931"/>
                </a:lnTo>
                <a:lnTo>
                  <a:pt x="9143" y="233172"/>
                </a:lnTo>
                <a:lnTo>
                  <a:pt x="21336" y="260603"/>
                </a:lnTo>
                <a:lnTo>
                  <a:pt x="30480" y="271272"/>
                </a:lnTo>
                <a:lnTo>
                  <a:pt x="42672" y="283463"/>
                </a:lnTo>
                <a:lnTo>
                  <a:pt x="54864" y="291084"/>
                </a:lnTo>
                <a:lnTo>
                  <a:pt x="71628" y="297179"/>
                </a:lnTo>
                <a:lnTo>
                  <a:pt x="88392" y="300227"/>
                </a:lnTo>
                <a:lnTo>
                  <a:pt x="108204" y="301751"/>
                </a:lnTo>
                <a:lnTo>
                  <a:pt x="144780" y="304800"/>
                </a:lnTo>
                <a:lnTo>
                  <a:pt x="178307" y="307848"/>
                </a:lnTo>
                <a:lnTo>
                  <a:pt x="192024" y="309372"/>
                </a:lnTo>
                <a:lnTo>
                  <a:pt x="207264" y="309372"/>
                </a:lnTo>
                <a:lnTo>
                  <a:pt x="220980" y="310896"/>
                </a:lnTo>
                <a:lnTo>
                  <a:pt x="233172" y="312419"/>
                </a:lnTo>
                <a:lnTo>
                  <a:pt x="254507" y="315467"/>
                </a:lnTo>
                <a:lnTo>
                  <a:pt x="263652" y="316991"/>
                </a:lnTo>
                <a:lnTo>
                  <a:pt x="271272" y="320039"/>
                </a:lnTo>
                <a:lnTo>
                  <a:pt x="283464" y="323088"/>
                </a:lnTo>
                <a:lnTo>
                  <a:pt x="286512" y="324612"/>
                </a:lnTo>
                <a:lnTo>
                  <a:pt x="281940" y="324612"/>
                </a:lnTo>
                <a:lnTo>
                  <a:pt x="278892" y="326136"/>
                </a:lnTo>
                <a:lnTo>
                  <a:pt x="277367" y="326136"/>
                </a:lnTo>
                <a:lnTo>
                  <a:pt x="274319" y="327660"/>
                </a:lnTo>
                <a:lnTo>
                  <a:pt x="271272" y="330707"/>
                </a:lnTo>
                <a:lnTo>
                  <a:pt x="277367" y="333755"/>
                </a:lnTo>
                <a:lnTo>
                  <a:pt x="284988" y="336803"/>
                </a:lnTo>
                <a:lnTo>
                  <a:pt x="291084" y="341376"/>
                </a:lnTo>
                <a:lnTo>
                  <a:pt x="300228" y="345948"/>
                </a:lnTo>
                <a:lnTo>
                  <a:pt x="307848" y="350519"/>
                </a:lnTo>
                <a:lnTo>
                  <a:pt x="316992" y="356615"/>
                </a:lnTo>
                <a:lnTo>
                  <a:pt x="324612" y="362712"/>
                </a:lnTo>
                <a:lnTo>
                  <a:pt x="333755" y="368807"/>
                </a:lnTo>
                <a:lnTo>
                  <a:pt x="344424" y="376427"/>
                </a:lnTo>
                <a:lnTo>
                  <a:pt x="353567" y="384048"/>
                </a:lnTo>
                <a:lnTo>
                  <a:pt x="387096" y="417576"/>
                </a:lnTo>
                <a:lnTo>
                  <a:pt x="394716" y="426719"/>
                </a:lnTo>
                <a:lnTo>
                  <a:pt x="400812" y="434339"/>
                </a:lnTo>
                <a:lnTo>
                  <a:pt x="409955" y="445007"/>
                </a:lnTo>
                <a:lnTo>
                  <a:pt x="417576" y="457200"/>
                </a:lnTo>
                <a:lnTo>
                  <a:pt x="426719" y="467867"/>
                </a:lnTo>
                <a:lnTo>
                  <a:pt x="434340" y="478536"/>
                </a:lnTo>
                <a:lnTo>
                  <a:pt x="443484" y="489203"/>
                </a:lnTo>
                <a:lnTo>
                  <a:pt x="451104" y="499872"/>
                </a:lnTo>
                <a:lnTo>
                  <a:pt x="460248" y="509015"/>
                </a:lnTo>
                <a:lnTo>
                  <a:pt x="469392" y="516636"/>
                </a:lnTo>
                <a:lnTo>
                  <a:pt x="478536" y="525779"/>
                </a:lnTo>
                <a:lnTo>
                  <a:pt x="487680" y="533400"/>
                </a:lnTo>
                <a:lnTo>
                  <a:pt x="498348" y="539496"/>
                </a:lnTo>
                <a:lnTo>
                  <a:pt x="507492" y="545591"/>
                </a:lnTo>
                <a:lnTo>
                  <a:pt x="518160" y="551688"/>
                </a:lnTo>
                <a:lnTo>
                  <a:pt x="527304" y="556260"/>
                </a:lnTo>
                <a:lnTo>
                  <a:pt x="537972" y="559307"/>
                </a:lnTo>
                <a:lnTo>
                  <a:pt x="548640" y="560831"/>
                </a:lnTo>
                <a:lnTo>
                  <a:pt x="576072" y="560831"/>
                </a:lnTo>
                <a:lnTo>
                  <a:pt x="583692" y="559307"/>
                </a:lnTo>
                <a:lnTo>
                  <a:pt x="589788" y="557784"/>
                </a:lnTo>
                <a:lnTo>
                  <a:pt x="597407" y="554736"/>
                </a:lnTo>
                <a:lnTo>
                  <a:pt x="615696" y="545591"/>
                </a:lnTo>
                <a:lnTo>
                  <a:pt x="621792" y="541019"/>
                </a:lnTo>
                <a:lnTo>
                  <a:pt x="626364" y="537972"/>
                </a:lnTo>
                <a:lnTo>
                  <a:pt x="630936" y="533400"/>
                </a:lnTo>
                <a:lnTo>
                  <a:pt x="633984" y="528827"/>
                </a:lnTo>
                <a:lnTo>
                  <a:pt x="638555" y="522731"/>
                </a:lnTo>
                <a:lnTo>
                  <a:pt x="640080" y="518160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1" name="object 1041"/>
          <p:cNvSpPr/>
          <p:nvPr/>
        </p:nvSpPr>
        <p:spPr>
          <a:xfrm>
            <a:off x="9085085" y="7100836"/>
            <a:ext cx="192024" cy="54864"/>
          </a:xfrm>
          <a:custGeom>
            <a:avLst/>
            <a:gdLst/>
            <a:ahLst/>
            <a:cxnLst/>
            <a:rect l="l" t="t" r="r" b="b"/>
            <a:pathLst>
              <a:path w="192024" h="54864">
                <a:moveTo>
                  <a:pt x="0" y="54864"/>
                </a:moveTo>
                <a:lnTo>
                  <a:pt x="12191" y="54864"/>
                </a:lnTo>
                <a:lnTo>
                  <a:pt x="21336" y="53340"/>
                </a:lnTo>
                <a:lnTo>
                  <a:pt x="32003" y="50292"/>
                </a:lnTo>
                <a:lnTo>
                  <a:pt x="44196" y="47244"/>
                </a:lnTo>
                <a:lnTo>
                  <a:pt x="57912" y="42673"/>
                </a:lnTo>
                <a:lnTo>
                  <a:pt x="71627" y="39625"/>
                </a:lnTo>
                <a:lnTo>
                  <a:pt x="85344" y="35052"/>
                </a:lnTo>
                <a:lnTo>
                  <a:pt x="99060" y="28956"/>
                </a:lnTo>
                <a:lnTo>
                  <a:pt x="126491" y="19813"/>
                </a:lnTo>
                <a:lnTo>
                  <a:pt x="138684" y="15240"/>
                </a:lnTo>
                <a:lnTo>
                  <a:pt x="149351" y="10668"/>
                </a:lnTo>
                <a:lnTo>
                  <a:pt x="158496" y="6097"/>
                </a:lnTo>
                <a:lnTo>
                  <a:pt x="166115" y="3049"/>
                </a:lnTo>
                <a:lnTo>
                  <a:pt x="170688" y="0"/>
                </a:lnTo>
                <a:lnTo>
                  <a:pt x="182880" y="12192"/>
                </a:lnTo>
                <a:lnTo>
                  <a:pt x="184403" y="15240"/>
                </a:lnTo>
                <a:lnTo>
                  <a:pt x="192024" y="22861"/>
                </a:lnTo>
                <a:lnTo>
                  <a:pt x="187451" y="24385"/>
                </a:lnTo>
                <a:lnTo>
                  <a:pt x="182880" y="27433"/>
                </a:lnTo>
                <a:lnTo>
                  <a:pt x="175260" y="28956"/>
                </a:lnTo>
                <a:lnTo>
                  <a:pt x="153924" y="35052"/>
                </a:lnTo>
                <a:lnTo>
                  <a:pt x="141732" y="38100"/>
                </a:lnTo>
                <a:lnTo>
                  <a:pt x="128015" y="39625"/>
                </a:lnTo>
                <a:lnTo>
                  <a:pt x="114300" y="44197"/>
                </a:lnTo>
                <a:lnTo>
                  <a:pt x="100584" y="45721"/>
                </a:lnTo>
                <a:lnTo>
                  <a:pt x="85344" y="48768"/>
                </a:lnTo>
                <a:lnTo>
                  <a:pt x="54864" y="51816"/>
                </a:lnTo>
                <a:lnTo>
                  <a:pt x="41148" y="54864"/>
                </a:lnTo>
                <a:lnTo>
                  <a:pt x="0" y="54864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2" name="object 1042"/>
          <p:cNvSpPr/>
          <p:nvPr/>
        </p:nvSpPr>
        <p:spPr>
          <a:xfrm>
            <a:off x="8605024" y="6980440"/>
            <a:ext cx="80773" cy="99060"/>
          </a:xfrm>
          <a:custGeom>
            <a:avLst/>
            <a:gdLst/>
            <a:ahLst/>
            <a:cxnLst/>
            <a:rect l="l" t="t" r="r" b="b"/>
            <a:pathLst>
              <a:path w="80773" h="99060">
                <a:moveTo>
                  <a:pt x="68581" y="3048"/>
                </a:moveTo>
                <a:lnTo>
                  <a:pt x="74676" y="6096"/>
                </a:lnTo>
                <a:lnTo>
                  <a:pt x="79249" y="10669"/>
                </a:lnTo>
                <a:lnTo>
                  <a:pt x="80773" y="15240"/>
                </a:lnTo>
                <a:lnTo>
                  <a:pt x="80773" y="27433"/>
                </a:lnTo>
                <a:lnTo>
                  <a:pt x="79249" y="33529"/>
                </a:lnTo>
                <a:lnTo>
                  <a:pt x="77725" y="38100"/>
                </a:lnTo>
                <a:lnTo>
                  <a:pt x="74676" y="47245"/>
                </a:lnTo>
                <a:lnTo>
                  <a:pt x="71629" y="57912"/>
                </a:lnTo>
                <a:lnTo>
                  <a:pt x="65533" y="76200"/>
                </a:lnTo>
                <a:lnTo>
                  <a:pt x="64009" y="82296"/>
                </a:lnTo>
                <a:lnTo>
                  <a:pt x="62485" y="88393"/>
                </a:lnTo>
                <a:lnTo>
                  <a:pt x="56388" y="97536"/>
                </a:lnTo>
                <a:lnTo>
                  <a:pt x="50293" y="99060"/>
                </a:lnTo>
                <a:lnTo>
                  <a:pt x="47245" y="99060"/>
                </a:lnTo>
                <a:lnTo>
                  <a:pt x="44197" y="97536"/>
                </a:lnTo>
                <a:lnTo>
                  <a:pt x="36576" y="97536"/>
                </a:lnTo>
                <a:lnTo>
                  <a:pt x="35052" y="96012"/>
                </a:lnTo>
                <a:lnTo>
                  <a:pt x="32005" y="94488"/>
                </a:lnTo>
                <a:lnTo>
                  <a:pt x="28957" y="94488"/>
                </a:lnTo>
                <a:lnTo>
                  <a:pt x="27433" y="96012"/>
                </a:lnTo>
                <a:lnTo>
                  <a:pt x="24385" y="96012"/>
                </a:lnTo>
                <a:lnTo>
                  <a:pt x="22861" y="94488"/>
                </a:lnTo>
                <a:lnTo>
                  <a:pt x="21337" y="94488"/>
                </a:lnTo>
                <a:lnTo>
                  <a:pt x="19812" y="92964"/>
                </a:lnTo>
                <a:lnTo>
                  <a:pt x="19812" y="89917"/>
                </a:lnTo>
                <a:lnTo>
                  <a:pt x="12193" y="89917"/>
                </a:lnTo>
                <a:lnTo>
                  <a:pt x="10669" y="88393"/>
                </a:lnTo>
                <a:lnTo>
                  <a:pt x="9145" y="86869"/>
                </a:lnTo>
                <a:lnTo>
                  <a:pt x="9145" y="82296"/>
                </a:lnTo>
                <a:lnTo>
                  <a:pt x="4573" y="82296"/>
                </a:lnTo>
                <a:lnTo>
                  <a:pt x="1525" y="80772"/>
                </a:lnTo>
                <a:lnTo>
                  <a:pt x="0" y="77724"/>
                </a:lnTo>
                <a:lnTo>
                  <a:pt x="1525" y="73152"/>
                </a:lnTo>
                <a:lnTo>
                  <a:pt x="3049" y="71629"/>
                </a:lnTo>
                <a:lnTo>
                  <a:pt x="6097" y="65533"/>
                </a:lnTo>
                <a:lnTo>
                  <a:pt x="12193" y="59436"/>
                </a:lnTo>
                <a:lnTo>
                  <a:pt x="13717" y="54864"/>
                </a:lnTo>
                <a:lnTo>
                  <a:pt x="16764" y="50293"/>
                </a:lnTo>
                <a:lnTo>
                  <a:pt x="22861" y="44196"/>
                </a:lnTo>
                <a:lnTo>
                  <a:pt x="27433" y="35052"/>
                </a:lnTo>
                <a:lnTo>
                  <a:pt x="28957" y="28957"/>
                </a:lnTo>
                <a:lnTo>
                  <a:pt x="32005" y="24384"/>
                </a:lnTo>
                <a:lnTo>
                  <a:pt x="32005" y="21336"/>
                </a:lnTo>
                <a:lnTo>
                  <a:pt x="33529" y="18288"/>
                </a:lnTo>
                <a:lnTo>
                  <a:pt x="36576" y="13717"/>
                </a:lnTo>
                <a:lnTo>
                  <a:pt x="39625" y="7621"/>
                </a:lnTo>
                <a:lnTo>
                  <a:pt x="45721" y="3048"/>
                </a:lnTo>
                <a:lnTo>
                  <a:pt x="57912" y="0"/>
                </a:lnTo>
                <a:lnTo>
                  <a:pt x="68581" y="3048"/>
                </a:lnTo>
              </a:path>
            </a:pathLst>
          </a:custGeom>
          <a:solidFill>
            <a:srgbClr val="B5595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3" name="object 1043"/>
          <p:cNvSpPr/>
          <p:nvPr/>
        </p:nvSpPr>
        <p:spPr>
          <a:xfrm>
            <a:off x="8649221" y="6983488"/>
            <a:ext cx="36576" cy="96012"/>
          </a:xfrm>
          <a:custGeom>
            <a:avLst/>
            <a:gdLst/>
            <a:ahLst/>
            <a:cxnLst/>
            <a:rect l="l" t="t" r="r" b="b"/>
            <a:pathLst>
              <a:path w="36576" h="96012">
                <a:moveTo>
                  <a:pt x="6096" y="96012"/>
                </a:moveTo>
                <a:lnTo>
                  <a:pt x="12191" y="92964"/>
                </a:lnTo>
                <a:lnTo>
                  <a:pt x="15240" y="89916"/>
                </a:lnTo>
                <a:lnTo>
                  <a:pt x="18288" y="85345"/>
                </a:lnTo>
                <a:lnTo>
                  <a:pt x="19812" y="79248"/>
                </a:lnTo>
                <a:lnTo>
                  <a:pt x="21336" y="73152"/>
                </a:lnTo>
                <a:lnTo>
                  <a:pt x="27432" y="54864"/>
                </a:lnTo>
                <a:lnTo>
                  <a:pt x="30479" y="44197"/>
                </a:lnTo>
                <a:lnTo>
                  <a:pt x="33528" y="35052"/>
                </a:lnTo>
                <a:lnTo>
                  <a:pt x="35052" y="30481"/>
                </a:lnTo>
                <a:lnTo>
                  <a:pt x="36576" y="24385"/>
                </a:lnTo>
                <a:lnTo>
                  <a:pt x="36576" y="10669"/>
                </a:lnTo>
                <a:lnTo>
                  <a:pt x="35052" y="7621"/>
                </a:lnTo>
                <a:lnTo>
                  <a:pt x="30479" y="3048"/>
                </a:lnTo>
                <a:lnTo>
                  <a:pt x="24384" y="0"/>
                </a:lnTo>
                <a:lnTo>
                  <a:pt x="27432" y="3048"/>
                </a:lnTo>
                <a:lnTo>
                  <a:pt x="30479" y="7621"/>
                </a:lnTo>
                <a:lnTo>
                  <a:pt x="32003" y="13716"/>
                </a:lnTo>
                <a:lnTo>
                  <a:pt x="30479" y="21336"/>
                </a:lnTo>
                <a:lnTo>
                  <a:pt x="28955" y="25909"/>
                </a:lnTo>
                <a:lnTo>
                  <a:pt x="24384" y="30481"/>
                </a:lnTo>
                <a:lnTo>
                  <a:pt x="16764" y="32004"/>
                </a:lnTo>
                <a:lnTo>
                  <a:pt x="4572" y="28957"/>
                </a:lnTo>
                <a:lnTo>
                  <a:pt x="7620" y="32004"/>
                </a:lnTo>
                <a:lnTo>
                  <a:pt x="10667" y="33528"/>
                </a:lnTo>
                <a:lnTo>
                  <a:pt x="12191" y="33528"/>
                </a:lnTo>
                <a:lnTo>
                  <a:pt x="13715" y="35052"/>
                </a:lnTo>
                <a:lnTo>
                  <a:pt x="16764" y="36576"/>
                </a:lnTo>
                <a:lnTo>
                  <a:pt x="22860" y="36576"/>
                </a:lnTo>
                <a:lnTo>
                  <a:pt x="22860" y="38100"/>
                </a:lnTo>
                <a:lnTo>
                  <a:pt x="18288" y="38100"/>
                </a:lnTo>
                <a:lnTo>
                  <a:pt x="13715" y="39624"/>
                </a:lnTo>
                <a:lnTo>
                  <a:pt x="6096" y="39624"/>
                </a:lnTo>
                <a:lnTo>
                  <a:pt x="1524" y="38100"/>
                </a:lnTo>
                <a:lnTo>
                  <a:pt x="0" y="38100"/>
                </a:lnTo>
                <a:lnTo>
                  <a:pt x="0" y="39624"/>
                </a:lnTo>
                <a:lnTo>
                  <a:pt x="1524" y="39624"/>
                </a:lnTo>
                <a:lnTo>
                  <a:pt x="4572" y="42673"/>
                </a:lnTo>
                <a:lnTo>
                  <a:pt x="7620" y="44197"/>
                </a:lnTo>
                <a:lnTo>
                  <a:pt x="12191" y="44197"/>
                </a:lnTo>
                <a:lnTo>
                  <a:pt x="16764" y="45721"/>
                </a:lnTo>
                <a:lnTo>
                  <a:pt x="18288" y="50292"/>
                </a:lnTo>
                <a:lnTo>
                  <a:pt x="16764" y="53340"/>
                </a:lnTo>
                <a:lnTo>
                  <a:pt x="12191" y="57912"/>
                </a:lnTo>
                <a:lnTo>
                  <a:pt x="13715" y="59436"/>
                </a:lnTo>
                <a:lnTo>
                  <a:pt x="15240" y="62485"/>
                </a:lnTo>
                <a:lnTo>
                  <a:pt x="16764" y="67057"/>
                </a:lnTo>
                <a:lnTo>
                  <a:pt x="16764" y="79248"/>
                </a:lnTo>
                <a:lnTo>
                  <a:pt x="15240" y="85345"/>
                </a:lnTo>
                <a:lnTo>
                  <a:pt x="12191" y="91440"/>
                </a:lnTo>
                <a:lnTo>
                  <a:pt x="6096" y="96012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4" name="object 1044"/>
          <p:cNvSpPr/>
          <p:nvPr/>
        </p:nvSpPr>
        <p:spPr>
          <a:xfrm>
            <a:off x="8624836" y="7053592"/>
            <a:ext cx="19813" cy="21336"/>
          </a:xfrm>
          <a:custGeom>
            <a:avLst/>
            <a:gdLst/>
            <a:ahLst/>
            <a:cxnLst/>
            <a:rect l="l" t="t" r="r" b="b"/>
            <a:pathLst>
              <a:path w="19813" h="21336">
                <a:moveTo>
                  <a:pt x="12193" y="19812"/>
                </a:moveTo>
                <a:lnTo>
                  <a:pt x="10669" y="21336"/>
                </a:lnTo>
                <a:lnTo>
                  <a:pt x="3049" y="21336"/>
                </a:lnTo>
                <a:lnTo>
                  <a:pt x="1525" y="19812"/>
                </a:lnTo>
                <a:lnTo>
                  <a:pt x="0" y="19812"/>
                </a:lnTo>
                <a:lnTo>
                  <a:pt x="0" y="15241"/>
                </a:lnTo>
                <a:lnTo>
                  <a:pt x="3049" y="10669"/>
                </a:lnTo>
                <a:lnTo>
                  <a:pt x="7621" y="4572"/>
                </a:lnTo>
                <a:lnTo>
                  <a:pt x="13717" y="0"/>
                </a:lnTo>
                <a:lnTo>
                  <a:pt x="16764" y="0"/>
                </a:lnTo>
                <a:lnTo>
                  <a:pt x="19813" y="4572"/>
                </a:lnTo>
                <a:lnTo>
                  <a:pt x="18288" y="10669"/>
                </a:lnTo>
                <a:lnTo>
                  <a:pt x="12193" y="19812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5" name="object 1045"/>
          <p:cNvSpPr/>
          <p:nvPr/>
        </p:nvSpPr>
        <p:spPr>
          <a:xfrm>
            <a:off x="8603500" y="7039876"/>
            <a:ext cx="16765" cy="22860"/>
          </a:xfrm>
          <a:custGeom>
            <a:avLst/>
            <a:gdLst/>
            <a:ahLst/>
            <a:cxnLst/>
            <a:rect l="l" t="t" r="r" b="b"/>
            <a:pathLst>
              <a:path w="16765" h="22860">
                <a:moveTo>
                  <a:pt x="9145" y="22860"/>
                </a:moveTo>
                <a:lnTo>
                  <a:pt x="4573" y="22860"/>
                </a:lnTo>
                <a:lnTo>
                  <a:pt x="1524" y="21336"/>
                </a:lnTo>
                <a:lnTo>
                  <a:pt x="0" y="18288"/>
                </a:lnTo>
                <a:lnTo>
                  <a:pt x="1524" y="13716"/>
                </a:lnTo>
                <a:lnTo>
                  <a:pt x="3049" y="10669"/>
                </a:lnTo>
                <a:lnTo>
                  <a:pt x="6097" y="6097"/>
                </a:lnTo>
                <a:lnTo>
                  <a:pt x="12193" y="0"/>
                </a:lnTo>
                <a:lnTo>
                  <a:pt x="15241" y="1524"/>
                </a:lnTo>
                <a:lnTo>
                  <a:pt x="16765" y="4573"/>
                </a:lnTo>
                <a:lnTo>
                  <a:pt x="15241" y="12193"/>
                </a:lnTo>
                <a:lnTo>
                  <a:pt x="9145" y="2286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6" name="object 1046"/>
          <p:cNvSpPr/>
          <p:nvPr/>
        </p:nvSpPr>
        <p:spPr>
          <a:xfrm>
            <a:off x="8612645" y="7045973"/>
            <a:ext cx="21336" cy="24384"/>
          </a:xfrm>
          <a:custGeom>
            <a:avLst/>
            <a:gdLst/>
            <a:ahLst/>
            <a:cxnLst/>
            <a:rect l="l" t="t" r="r" b="b"/>
            <a:pathLst>
              <a:path w="21336" h="24384">
                <a:moveTo>
                  <a:pt x="12191" y="24384"/>
                </a:moveTo>
                <a:lnTo>
                  <a:pt x="4572" y="24384"/>
                </a:lnTo>
                <a:lnTo>
                  <a:pt x="3048" y="22860"/>
                </a:lnTo>
                <a:lnTo>
                  <a:pt x="1524" y="21336"/>
                </a:lnTo>
                <a:lnTo>
                  <a:pt x="1524" y="19812"/>
                </a:lnTo>
                <a:lnTo>
                  <a:pt x="0" y="18288"/>
                </a:lnTo>
                <a:lnTo>
                  <a:pt x="1524" y="16763"/>
                </a:lnTo>
                <a:lnTo>
                  <a:pt x="10667" y="4572"/>
                </a:lnTo>
                <a:lnTo>
                  <a:pt x="15240" y="1524"/>
                </a:lnTo>
                <a:lnTo>
                  <a:pt x="19812" y="0"/>
                </a:lnTo>
                <a:lnTo>
                  <a:pt x="21336" y="3048"/>
                </a:lnTo>
                <a:lnTo>
                  <a:pt x="19812" y="10667"/>
                </a:lnTo>
                <a:lnTo>
                  <a:pt x="15240" y="18288"/>
                </a:lnTo>
                <a:lnTo>
                  <a:pt x="12191" y="24384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7" name="object 1047"/>
          <p:cNvSpPr/>
          <p:nvPr/>
        </p:nvSpPr>
        <p:spPr>
          <a:xfrm>
            <a:off x="8643124" y="6884428"/>
            <a:ext cx="80773" cy="129540"/>
          </a:xfrm>
          <a:custGeom>
            <a:avLst/>
            <a:gdLst/>
            <a:ahLst/>
            <a:cxnLst/>
            <a:rect l="l" t="t" r="r" b="b"/>
            <a:pathLst>
              <a:path w="80773" h="129540">
                <a:moveTo>
                  <a:pt x="76200" y="44196"/>
                </a:moveTo>
                <a:lnTo>
                  <a:pt x="73152" y="51817"/>
                </a:lnTo>
                <a:lnTo>
                  <a:pt x="70105" y="60960"/>
                </a:lnTo>
                <a:lnTo>
                  <a:pt x="65533" y="68581"/>
                </a:lnTo>
                <a:lnTo>
                  <a:pt x="62485" y="76200"/>
                </a:lnTo>
                <a:lnTo>
                  <a:pt x="57912" y="83821"/>
                </a:lnTo>
                <a:lnTo>
                  <a:pt x="54864" y="92964"/>
                </a:lnTo>
                <a:lnTo>
                  <a:pt x="50293" y="103633"/>
                </a:lnTo>
                <a:lnTo>
                  <a:pt x="47245" y="112776"/>
                </a:lnTo>
                <a:lnTo>
                  <a:pt x="45721" y="115824"/>
                </a:lnTo>
                <a:lnTo>
                  <a:pt x="42673" y="120396"/>
                </a:lnTo>
                <a:lnTo>
                  <a:pt x="36576" y="126493"/>
                </a:lnTo>
                <a:lnTo>
                  <a:pt x="33529" y="128017"/>
                </a:lnTo>
                <a:lnTo>
                  <a:pt x="28957" y="129541"/>
                </a:lnTo>
                <a:lnTo>
                  <a:pt x="22861" y="128017"/>
                </a:lnTo>
                <a:lnTo>
                  <a:pt x="18288" y="126493"/>
                </a:lnTo>
                <a:lnTo>
                  <a:pt x="15241" y="126493"/>
                </a:lnTo>
                <a:lnTo>
                  <a:pt x="12193" y="124969"/>
                </a:lnTo>
                <a:lnTo>
                  <a:pt x="9145" y="121921"/>
                </a:lnTo>
                <a:lnTo>
                  <a:pt x="4573" y="118872"/>
                </a:lnTo>
                <a:lnTo>
                  <a:pt x="3049" y="115824"/>
                </a:lnTo>
                <a:lnTo>
                  <a:pt x="0" y="111252"/>
                </a:lnTo>
                <a:lnTo>
                  <a:pt x="0" y="105157"/>
                </a:lnTo>
                <a:lnTo>
                  <a:pt x="1525" y="97536"/>
                </a:lnTo>
                <a:lnTo>
                  <a:pt x="9145" y="83821"/>
                </a:lnTo>
                <a:lnTo>
                  <a:pt x="13717" y="70105"/>
                </a:lnTo>
                <a:lnTo>
                  <a:pt x="18288" y="59436"/>
                </a:lnTo>
                <a:lnTo>
                  <a:pt x="21337" y="45721"/>
                </a:lnTo>
                <a:lnTo>
                  <a:pt x="22861" y="33529"/>
                </a:lnTo>
                <a:lnTo>
                  <a:pt x="25909" y="25908"/>
                </a:lnTo>
                <a:lnTo>
                  <a:pt x="28957" y="16764"/>
                </a:lnTo>
                <a:lnTo>
                  <a:pt x="32005" y="9145"/>
                </a:lnTo>
                <a:lnTo>
                  <a:pt x="38100" y="3048"/>
                </a:lnTo>
                <a:lnTo>
                  <a:pt x="47245" y="0"/>
                </a:lnTo>
                <a:lnTo>
                  <a:pt x="50293" y="0"/>
                </a:lnTo>
                <a:lnTo>
                  <a:pt x="54864" y="1524"/>
                </a:lnTo>
                <a:lnTo>
                  <a:pt x="59437" y="1524"/>
                </a:lnTo>
                <a:lnTo>
                  <a:pt x="64009" y="3048"/>
                </a:lnTo>
                <a:lnTo>
                  <a:pt x="73152" y="9145"/>
                </a:lnTo>
                <a:lnTo>
                  <a:pt x="76200" y="13717"/>
                </a:lnTo>
                <a:lnTo>
                  <a:pt x="77725" y="19812"/>
                </a:lnTo>
                <a:lnTo>
                  <a:pt x="79249" y="24384"/>
                </a:lnTo>
                <a:lnTo>
                  <a:pt x="80773" y="32005"/>
                </a:lnTo>
                <a:lnTo>
                  <a:pt x="79249" y="38100"/>
                </a:lnTo>
                <a:lnTo>
                  <a:pt x="76200" y="44196"/>
                </a:lnTo>
              </a:path>
            </a:pathLst>
          </a:custGeom>
          <a:solidFill>
            <a:srgbClr val="B5595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8" name="object 1048"/>
          <p:cNvSpPr/>
          <p:nvPr/>
        </p:nvSpPr>
        <p:spPr>
          <a:xfrm>
            <a:off x="8661412" y="6887476"/>
            <a:ext cx="62485" cy="126492"/>
          </a:xfrm>
          <a:custGeom>
            <a:avLst/>
            <a:gdLst/>
            <a:ahLst/>
            <a:cxnLst/>
            <a:rect l="l" t="t" r="r" b="b"/>
            <a:pathLst>
              <a:path w="62485" h="126492">
                <a:moveTo>
                  <a:pt x="0" y="123445"/>
                </a:moveTo>
                <a:lnTo>
                  <a:pt x="12193" y="126493"/>
                </a:lnTo>
                <a:lnTo>
                  <a:pt x="15241" y="124969"/>
                </a:lnTo>
                <a:lnTo>
                  <a:pt x="19812" y="123445"/>
                </a:lnTo>
                <a:lnTo>
                  <a:pt x="25909" y="117348"/>
                </a:lnTo>
                <a:lnTo>
                  <a:pt x="28957" y="108204"/>
                </a:lnTo>
                <a:lnTo>
                  <a:pt x="32005" y="100585"/>
                </a:lnTo>
                <a:lnTo>
                  <a:pt x="36576" y="89916"/>
                </a:lnTo>
                <a:lnTo>
                  <a:pt x="41149" y="80773"/>
                </a:lnTo>
                <a:lnTo>
                  <a:pt x="45721" y="73152"/>
                </a:lnTo>
                <a:lnTo>
                  <a:pt x="51817" y="57912"/>
                </a:lnTo>
                <a:lnTo>
                  <a:pt x="56388" y="48769"/>
                </a:lnTo>
                <a:lnTo>
                  <a:pt x="59437" y="41148"/>
                </a:lnTo>
                <a:lnTo>
                  <a:pt x="60961" y="35052"/>
                </a:lnTo>
                <a:lnTo>
                  <a:pt x="62485" y="27433"/>
                </a:lnTo>
                <a:lnTo>
                  <a:pt x="62485" y="21336"/>
                </a:lnTo>
                <a:lnTo>
                  <a:pt x="60961" y="16764"/>
                </a:lnTo>
                <a:lnTo>
                  <a:pt x="57912" y="10669"/>
                </a:lnTo>
                <a:lnTo>
                  <a:pt x="54864" y="6097"/>
                </a:lnTo>
                <a:lnTo>
                  <a:pt x="51817" y="3048"/>
                </a:lnTo>
                <a:lnTo>
                  <a:pt x="47245" y="0"/>
                </a:lnTo>
                <a:lnTo>
                  <a:pt x="48769" y="3048"/>
                </a:lnTo>
                <a:lnTo>
                  <a:pt x="51817" y="6097"/>
                </a:lnTo>
                <a:lnTo>
                  <a:pt x="53341" y="9145"/>
                </a:lnTo>
                <a:lnTo>
                  <a:pt x="54864" y="13716"/>
                </a:lnTo>
                <a:lnTo>
                  <a:pt x="57912" y="18288"/>
                </a:lnTo>
                <a:lnTo>
                  <a:pt x="57912" y="27433"/>
                </a:lnTo>
                <a:lnTo>
                  <a:pt x="54864" y="32004"/>
                </a:lnTo>
                <a:lnTo>
                  <a:pt x="45721" y="38100"/>
                </a:lnTo>
                <a:lnTo>
                  <a:pt x="42673" y="42673"/>
                </a:lnTo>
                <a:lnTo>
                  <a:pt x="39624" y="54864"/>
                </a:lnTo>
                <a:lnTo>
                  <a:pt x="36576" y="64009"/>
                </a:lnTo>
                <a:lnTo>
                  <a:pt x="33529" y="74676"/>
                </a:lnTo>
                <a:lnTo>
                  <a:pt x="30481" y="85345"/>
                </a:lnTo>
                <a:lnTo>
                  <a:pt x="24385" y="97536"/>
                </a:lnTo>
                <a:lnTo>
                  <a:pt x="12193" y="115824"/>
                </a:lnTo>
                <a:lnTo>
                  <a:pt x="6097" y="120397"/>
                </a:lnTo>
                <a:lnTo>
                  <a:pt x="0" y="123445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9" name="object 1049"/>
          <p:cNvSpPr/>
          <p:nvPr/>
        </p:nvSpPr>
        <p:spPr>
          <a:xfrm>
            <a:off x="8822957" y="7053592"/>
            <a:ext cx="79248" cy="85344"/>
          </a:xfrm>
          <a:custGeom>
            <a:avLst/>
            <a:gdLst/>
            <a:ahLst/>
            <a:cxnLst/>
            <a:rect l="l" t="t" r="r" b="b"/>
            <a:pathLst>
              <a:path w="79248" h="85344">
                <a:moveTo>
                  <a:pt x="59436" y="1524"/>
                </a:moveTo>
                <a:lnTo>
                  <a:pt x="62484" y="3048"/>
                </a:lnTo>
                <a:lnTo>
                  <a:pt x="67055" y="3048"/>
                </a:lnTo>
                <a:lnTo>
                  <a:pt x="70104" y="4572"/>
                </a:lnTo>
                <a:lnTo>
                  <a:pt x="79248" y="13717"/>
                </a:lnTo>
                <a:lnTo>
                  <a:pt x="79248" y="22860"/>
                </a:lnTo>
                <a:lnTo>
                  <a:pt x="76200" y="32005"/>
                </a:lnTo>
                <a:lnTo>
                  <a:pt x="74676" y="36577"/>
                </a:lnTo>
                <a:lnTo>
                  <a:pt x="76200" y="38100"/>
                </a:lnTo>
                <a:lnTo>
                  <a:pt x="76200" y="53341"/>
                </a:lnTo>
                <a:lnTo>
                  <a:pt x="74676" y="64008"/>
                </a:lnTo>
                <a:lnTo>
                  <a:pt x="70104" y="76200"/>
                </a:lnTo>
                <a:lnTo>
                  <a:pt x="64008" y="82296"/>
                </a:lnTo>
                <a:lnTo>
                  <a:pt x="60960" y="83820"/>
                </a:lnTo>
                <a:lnTo>
                  <a:pt x="59436" y="83820"/>
                </a:lnTo>
                <a:lnTo>
                  <a:pt x="56388" y="85344"/>
                </a:lnTo>
                <a:lnTo>
                  <a:pt x="50292" y="85344"/>
                </a:lnTo>
                <a:lnTo>
                  <a:pt x="47243" y="83820"/>
                </a:lnTo>
                <a:lnTo>
                  <a:pt x="44196" y="83820"/>
                </a:lnTo>
                <a:lnTo>
                  <a:pt x="39624" y="82296"/>
                </a:lnTo>
                <a:lnTo>
                  <a:pt x="36576" y="79248"/>
                </a:lnTo>
                <a:lnTo>
                  <a:pt x="35052" y="79248"/>
                </a:lnTo>
                <a:lnTo>
                  <a:pt x="33528" y="80772"/>
                </a:lnTo>
                <a:lnTo>
                  <a:pt x="30479" y="80772"/>
                </a:lnTo>
                <a:lnTo>
                  <a:pt x="27431" y="79248"/>
                </a:lnTo>
                <a:lnTo>
                  <a:pt x="22860" y="74677"/>
                </a:lnTo>
                <a:lnTo>
                  <a:pt x="22860" y="73153"/>
                </a:lnTo>
                <a:lnTo>
                  <a:pt x="18288" y="73153"/>
                </a:lnTo>
                <a:lnTo>
                  <a:pt x="15240" y="71629"/>
                </a:lnTo>
                <a:lnTo>
                  <a:pt x="13716" y="70105"/>
                </a:lnTo>
                <a:lnTo>
                  <a:pt x="10667" y="70105"/>
                </a:lnTo>
                <a:lnTo>
                  <a:pt x="9143" y="68581"/>
                </a:lnTo>
                <a:lnTo>
                  <a:pt x="9143" y="65532"/>
                </a:lnTo>
                <a:lnTo>
                  <a:pt x="4572" y="64008"/>
                </a:lnTo>
                <a:lnTo>
                  <a:pt x="1524" y="62484"/>
                </a:lnTo>
                <a:lnTo>
                  <a:pt x="0" y="59436"/>
                </a:lnTo>
                <a:lnTo>
                  <a:pt x="0" y="56388"/>
                </a:lnTo>
                <a:lnTo>
                  <a:pt x="3048" y="50293"/>
                </a:lnTo>
                <a:lnTo>
                  <a:pt x="7619" y="44196"/>
                </a:lnTo>
                <a:lnTo>
                  <a:pt x="10667" y="39624"/>
                </a:lnTo>
                <a:lnTo>
                  <a:pt x="15240" y="36577"/>
                </a:lnTo>
                <a:lnTo>
                  <a:pt x="18288" y="33529"/>
                </a:lnTo>
                <a:lnTo>
                  <a:pt x="22860" y="27432"/>
                </a:lnTo>
                <a:lnTo>
                  <a:pt x="28955" y="22860"/>
                </a:lnTo>
                <a:lnTo>
                  <a:pt x="33528" y="16765"/>
                </a:lnTo>
                <a:lnTo>
                  <a:pt x="33528" y="13717"/>
                </a:lnTo>
                <a:lnTo>
                  <a:pt x="35052" y="12193"/>
                </a:lnTo>
                <a:lnTo>
                  <a:pt x="38100" y="7620"/>
                </a:lnTo>
                <a:lnTo>
                  <a:pt x="42672" y="3048"/>
                </a:lnTo>
                <a:lnTo>
                  <a:pt x="47243" y="0"/>
                </a:lnTo>
                <a:lnTo>
                  <a:pt x="51816" y="0"/>
                </a:lnTo>
                <a:lnTo>
                  <a:pt x="59436" y="1524"/>
                </a:lnTo>
              </a:path>
            </a:pathLst>
          </a:custGeom>
          <a:solidFill>
            <a:srgbClr val="B5595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0" name="object 1050"/>
          <p:cNvSpPr/>
          <p:nvPr/>
        </p:nvSpPr>
        <p:spPr>
          <a:xfrm>
            <a:off x="8865629" y="7055116"/>
            <a:ext cx="36576" cy="83820"/>
          </a:xfrm>
          <a:custGeom>
            <a:avLst/>
            <a:gdLst/>
            <a:ahLst/>
            <a:cxnLst/>
            <a:rect l="l" t="t" r="r" b="b"/>
            <a:pathLst>
              <a:path w="36576" h="83820">
                <a:moveTo>
                  <a:pt x="0" y="82296"/>
                </a:moveTo>
                <a:lnTo>
                  <a:pt x="4571" y="82296"/>
                </a:lnTo>
                <a:lnTo>
                  <a:pt x="7620" y="83820"/>
                </a:lnTo>
                <a:lnTo>
                  <a:pt x="13716" y="83820"/>
                </a:lnTo>
                <a:lnTo>
                  <a:pt x="15240" y="82296"/>
                </a:lnTo>
                <a:lnTo>
                  <a:pt x="18288" y="82296"/>
                </a:lnTo>
                <a:lnTo>
                  <a:pt x="21336" y="80772"/>
                </a:lnTo>
                <a:lnTo>
                  <a:pt x="27432" y="74676"/>
                </a:lnTo>
                <a:lnTo>
                  <a:pt x="30480" y="64008"/>
                </a:lnTo>
                <a:lnTo>
                  <a:pt x="33528" y="51817"/>
                </a:lnTo>
                <a:lnTo>
                  <a:pt x="33528" y="42672"/>
                </a:lnTo>
                <a:lnTo>
                  <a:pt x="32004" y="38100"/>
                </a:lnTo>
                <a:lnTo>
                  <a:pt x="32004" y="35053"/>
                </a:lnTo>
                <a:lnTo>
                  <a:pt x="33528" y="30481"/>
                </a:lnTo>
                <a:lnTo>
                  <a:pt x="35052" y="21336"/>
                </a:lnTo>
                <a:lnTo>
                  <a:pt x="36576" y="16764"/>
                </a:lnTo>
                <a:lnTo>
                  <a:pt x="35052" y="13717"/>
                </a:lnTo>
                <a:lnTo>
                  <a:pt x="33528" y="9145"/>
                </a:lnTo>
                <a:lnTo>
                  <a:pt x="30480" y="6096"/>
                </a:lnTo>
                <a:lnTo>
                  <a:pt x="27432" y="4572"/>
                </a:lnTo>
                <a:lnTo>
                  <a:pt x="22859" y="3048"/>
                </a:lnTo>
                <a:lnTo>
                  <a:pt x="19812" y="1524"/>
                </a:lnTo>
                <a:lnTo>
                  <a:pt x="15240" y="0"/>
                </a:lnTo>
                <a:lnTo>
                  <a:pt x="19812" y="3048"/>
                </a:lnTo>
                <a:lnTo>
                  <a:pt x="22859" y="9145"/>
                </a:lnTo>
                <a:lnTo>
                  <a:pt x="25907" y="16764"/>
                </a:lnTo>
                <a:lnTo>
                  <a:pt x="27432" y="24384"/>
                </a:lnTo>
                <a:lnTo>
                  <a:pt x="25907" y="32005"/>
                </a:lnTo>
                <a:lnTo>
                  <a:pt x="21336" y="38100"/>
                </a:lnTo>
                <a:lnTo>
                  <a:pt x="15240" y="41148"/>
                </a:lnTo>
                <a:lnTo>
                  <a:pt x="3047" y="39624"/>
                </a:lnTo>
                <a:lnTo>
                  <a:pt x="4571" y="42672"/>
                </a:lnTo>
                <a:lnTo>
                  <a:pt x="7620" y="44196"/>
                </a:lnTo>
                <a:lnTo>
                  <a:pt x="9144" y="45720"/>
                </a:lnTo>
                <a:lnTo>
                  <a:pt x="12192" y="45720"/>
                </a:lnTo>
                <a:lnTo>
                  <a:pt x="13716" y="47245"/>
                </a:lnTo>
                <a:lnTo>
                  <a:pt x="16764" y="48769"/>
                </a:lnTo>
                <a:lnTo>
                  <a:pt x="22859" y="48769"/>
                </a:lnTo>
                <a:lnTo>
                  <a:pt x="19812" y="51817"/>
                </a:lnTo>
                <a:lnTo>
                  <a:pt x="15240" y="54864"/>
                </a:lnTo>
                <a:lnTo>
                  <a:pt x="9144" y="54864"/>
                </a:lnTo>
                <a:lnTo>
                  <a:pt x="10668" y="56388"/>
                </a:lnTo>
                <a:lnTo>
                  <a:pt x="13716" y="60960"/>
                </a:lnTo>
                <a:lnTo>
                  <a:pt x="15240" y="64008"/>
                </a:lnTo>
                <a:lnTo>
                  <a:pt x="16764" y="68581"/>
                </a:lnTo>
                <a:lnTo>
                  <a:pt x="15240" y="73153"/>
                </a:lnTo>
                <a:lnTo>
                  <a:pt x="12192" y="77724"/>
                </a:lnTo>
                <a:lnTo>
                  <a:pt x="7620" y="80772"/>
                </a:lnTo>
                <a:lnTo>
                  <a:pt x="0" y="82296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1" name="object 1051"/>
          <p:cNvSpPr/>
          <p:nvPr/>
        </p:nvSpPr>
        <p:spPr>
          <a:xfrm>
            <a:off x="8844293" y="7114552"/>
            <a:ext cx="16764" cy="19812"/>
          </a:xfrm>
          <a:custGeom>
            <a:avLst/>
            <a:gdLst/>
            <a:ahLst/>
            <a:cxnLst/>
            <a:rect l="l" t="t" r="r" b="b"/>
            <a:pathLst>
              <a:path w="16764" h="19812">
                <a:moveTo>
                  <a:pt x="0" y="12193"/>
                </a:moveTo>
                <a:lnTo>
                  <a:pt x="0" y="13717"/>
                </a:lnTo>
                <a:lnTo>
                  <a:pt x="1524" y="16764"/>
                </a:lnTo>
                <a:lnTo>
                  <a:pt x="3048" y="18288"/>
                </a:lnTo>
                <a:lnTo>
                  <a:pt x="6095" y="18288"/>
                </a:lnTo>
                <a:lnTo>
                  <a:pt x="7619" y="19812"/>
                </a:lnTo>
                <a:lnTo>
                  <a:pt x="15240" y="19812"/>
                </a:lnTo>
                <a:lnTo>
                  <a:pt x="15240" y="15240"/>
                </a:lnTo>
                <a:lnTo>
                  <a:pt x="16764" y="10669"/>
                </a:lnTo>
                <a:lnTo>
                  <a:pt x="16764" y="1524"/>
                </a:lnTo>
                <a:lnTo>
                  <a:pt x="13716" y="0"/>
                </a:lnTo>
                <a:lnTo>
                  <a:pt x="12192" y="0"/>
                </a:lnTo>
                <a:lnTo>
                  <a:pt x="0" y="12193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2" name="object 1052"/>
          <p:cNvSpPr/>
          <p:nvPr/>
        </p:nvSpPr>
        <p:spPr>
          <a:xfrm>
            <a:off x="8822957" y="7100836"/>
            <a:ext cx="12192" cy="18288"/>
          </a:xfrm>
          <a:custGeom>
            <a:avLst/>
            <a:gdLst/>
            <a:ahLst/>
            <a:cxnLst/>
            <a:rect l="l" t="t" r="r" b="b"/>
            <a:pathLst>
              <a:path w="12192" h="18288">
                <a:moveTo>
                  <a:pt x="0" y="9144"/>
                </a:moveTo>
                <a:lnTo>
                  <a:pt x="0" y="12192"/>
                </a:lnTo>
                <a:lnTo>
                  <a:pt x="1524" y="16764"/>
                </a:lnTo>
                <a:lnTo>
                  <a:pt x="4572" y="18288"/>
                </a:lnTo>
                <a:lnTo>
                  <a:pt x="7619" y="18288"/>
                </a:lnTo>
                <a:lnTo>
                  <a:pt x="10667" y="13716"/>
                </a:lnTo>
                <a:lnTo>
                  <a:pt x="12192" y="9144"/>
                </a:lnTo>
                <a:lnTo>
                  <a:pt x="12192" y="1525"/>
                </a:lnTo>
                <a:lnTo>
                  <a:pt x="10667" y="0"/>
                </a:lnTo>
                <a:lnTo>
                  <a:pt x="9143" y="0"/>
                </a:lnTo>
                <a:lnTo>
                  <a:pt x="4572" y="3049"/>
                </a:lnTo>
                <a:lnTo>
                  <a:pt x="0" y="9144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3" name="object 1053"/>
          <p:cNvSpPr/>
          <p:nvPr/>
        </p:nvSpPr>
        <p:spPr>
          <a:xfrm>
            <a:off x="8832100" y="7106933"/>
            <a:ext cx="16765" cy="19812"/>
          </a:xfrm>
          <a:custGeom>
            <a:avLst/>
            <a:gdLst/>
            <a:ahLst/>
            <a:cxnLst/>
            <a:rect l="l" t="t" r="r" b="b"/>
            <a:pathLst>
              <a:path w="16765" h="19812">
                <a:moveTo>
                  <a:pt x="0" y="12191"/>
                </a:moveTo>
                <a:lnTo>
                  <a:pt x="0" y="15240"/>
                </a:lnTo>
                <a:lnTo>
                  <a:pt x="3049" y="16764"/>
                </a:lnTo>
                <a:lnTo>
                  <a:pt x="4573" y="18288"/>
                </a:lnTo>
                <a:lnTo>
                  <a:pt x="6097" y="19812"/>
                </a:lnTo>
                <a:lnTo>
                  <a:pt x="13717" y="19812"/>
                </a:lnTo>
                <a:lnTo>
                  <a:pt x="16765" y="10667"/>
                </a:lnTo>
                <a:lnTo>
                  <a:pt x="16765" y="6095"/>
                </a:lnTo>
                <a:lnTo>
                  <a:pt x="15241" y="1524"/>
                </a:lnTo>
                <a:lnTo>
                  <a:pt x="13717" y="0"/>
                </a:lnTo>
                <a:lnTo>
                  <a:pt x="10669" y="1524"/>
                </a:lnTo>
                <a:lnTo>
                  <a:pt x="6097" y="4571"/>
                </a:lnTo>
                <a:lnTo>
                  <a:pt x="0" y="12191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4" name="object 1054"/>
          <p:cNvSpPr/>
          <p:nvPr/>
        </p:nvSpPr>
        <p:spPr>
          <a:xfrm>
            <a:off x="8856485" y="6911861"/>
            <a:ext cx="111251" cy="179831"/>
          </a:xfrm>
          <a:custGeom>
            <a:avLst/>
            <a:gdLst/>
            <a:ahLst/>
            <a:cxnLst/>
            <a:rect l="l" t="t" r="r" b="b"/>
            <a:pathLst>
              <a:path w="111251" h="179831">
                <a:moveTo>
                  <a:pt x="53339" y="7619"/>
                </a:moveTo>
                <a:lnTo>
                  <a:pt x="56388" y="4572"/>
                </a:lnTo>
                <a:lnTo>
                  <a:pt x="60960" y="3048"/>
                </a:lnTo>
                <a:lnTo>
                  <a:pt x="64008" y="1524"/>
                </a:lnTo>
                <a:lnTo>
                  <a:pt x="70103" y="0"/>
                </a:lnTo>
                <a:lnTo>
                  <a:pt x="74676" y="0"/>
                </a:lnTo>
                <a:lnTo>
                  <a:pt x="80772" y="1524"/>
                </a:lnTo>
                <a:lnTo>
                  <a:pt x="88391" y="4572"/>
                </a:lnTo>
                <a:lnTo>
                  <a:pt x="94488" y="7619"/>
                </a:lnTo>
                <a:lnTo>
                  <a:pt x="99060" y="12191"/>
                </a:lnTo>
                <a:lnTo>
                  <a:pt x="103632" y="18288"/>
                </a:lnTo>
                <a:lnTo>
                  <a:pt x="108203" y="27431"/>
                </a:lnTo>
                <a:lnTo>
                  <a:pt x="111251" y="38100"/>
                </a:lnTo>
                <a:lnTo>
                  <a:pt x="111251" y="59436"/>
                </a:lnTo>
                <a:lnTo>
                  <a:pt x="106680" y="71627"/>
                </a:lnTo>
                <a:lnTo>
                  <a:pt x="99060" y="83819"/>
                </a:lnTo>
                <a:lnTo>
                  <a:pt x="88391" y="99060"/>
                </a:lnTo>
                <a:lnTo>
                  <a:pt x="77724" y="112775"/>
                </a:lnTo>
                <a:lnTo>
                  <a:pt x="68580" y="124967"/>
                </a:lnTo>
                <a:lnTo>
                  <a:pt x="62484" y="135636"/>
                </a:lnTo>
                <a:lnTo>
                  <a:pt x="56388" y="144779"/>
                </a:lnTo>
                <a:lnTo>
                  <a:pt x="51815" y="153924"/>
                </a:lnTo>
                <a:lnTo>
                  <a:pt x="48768" y="161543"/>
                </a:lnTo>
                <a:lnTo>
                  <a:pt x="44196" y="170688"/>
                </a:lnTo>
                <a:lnTo>
                  <a:pt x="41148" y="175260"/>
                </a:lnTo>
                <a:lnTo>
                  <a:pt x="39624" y="176784"/>
                </a:lnTo>
                <a:lnTo>
                  <a:pt x="36576" y="178308"/>
                </a:lnTo>
                <a:lnTo>
                  <a:pt x="32003" y="179831"/>
                </a:lnTo>
                <a:lnTo>
                  <a:pt x="27432" y="179831"/>
                </a:lnTo>
                <a:lnTo>
                  <a:pt x="15239" y="176784"/>
                </a:lnTo>
                <a:lnTo>
                  <a:pt x="7620" y="172212"/>
                </a:lnTo>
                <a:lnTo>
                  <a:pt x="3048" y="167639"/>
                </a:lnTo>
                <a:lnTo>
                  <a:pt x="0" y="160019"/>
                </a:lnTo>
                <a:lnTo>
                  <a:pt x="1524" y="152400"/>
                </a:lnTo>
                <a:lnTo>
                  <a:pt x="1524" y="144779"/>
                </a:lnTo>
                <a:lnTo>
                  <a:pt x="4572" y="137160"/>
                </a:lnTo>
                <a:lnTo>
                  <a:pt x="6096" y="128015"/>
                </a:lnTo>
                <a:lnTo>
                  <a:pt x="9144" y="120396"/>
                </a:lnTo>
                <a:lnTo>
                  <a:pt x="16764" y="99060"/>
                </a:lnTo>
                <a:lnTo>
                  <a:pt x="25908" y="73151"/>
                </a:lnTo>
                <a:lnTo>
                  <a:pt x="33527" y="48767"/>
                </a:lnTo>
                <a:lnTo>
                  <a:pt x="39624" y="30479"/>
                </a:lnTo>
                <a:lnTo>
                  <a:pt x="41148" y="22860"/>
                </a:lnTo>
                <a:lnTo>
                  <a:pt x="45720" y="15239"/>
                </a:lnTo>
                <a:lnTo>
                  <a:pt x="53339" y="7619"/>
                </a:lnTo>
              </a:path>
            </a:pathLst>
          </a:custGeom>
          <a:solidFill>
            <a:srgbClr val="B5595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5" name="object 1055"/>
          <p:cNvSpPr/>
          <p:nvPr/>
        </p:nvSpPr>
        <p:spPr>
          <a:xfrm>
            <a:off x="8871724" y="6921004"/>
            <a:ext cx="96012" cy="170688"/>
          </a:xfrm>
          <a:custGeom>
            <a:avLst/>
            <a:gdLst/>
            <a:ahLst/>
            <a:cxnLst/>
            <a:rect l="l" t="t" r="r" b="b"/>
            <a:pathLst>
              <a:path w="96012" h="170688">
                <a:moveTo>
                  <a:pt x="30481" y="158496"/>
                </a:moveTo>
                <a:lnTo>
                  <a:pt x="33529" y="152400"/>
                </a:lnTo>
                <a:lnTo>
                  <a:pt x="36576" y="144781"/>
                </a:lnTo>
                <a:lnTo>
                  <a:pt x="41149" y="135636"/>
                </a:lnTo>
                <a:lnTo>
                  <a:pt x="47245" y="126493"/>
                </a:lnTo>
                <a:lnTo>
                  <a:pt x="53341" y="115824"/>
                </a:lnTo>
                <a:lnTo>
                  <a:pt x="60961" y="103632"/>
                </a:lnTo>
                <a:lnTo>
                  <a:pt x="71629" y="89917"/>
                </a:lnTo>
                <a:lnTo>
                  <a:pt x="83821" y="74676"/>
                </a:lnTo>
                <a:lnTo>
                  <a:pt x="91441" y="62484"/>
                </a:lnTo>
                <a:lnTo>
                  <a:pt x="94488" y="51817"/>
                </a:lnTo>
                <a:lnTo>
                  <a:pt x="96012" y="39624"/>
                </a:lnTo>
                <a:lnTo>
                  <a:pt x="94488" y="28957"/>
                </a:lnTo>
                <a:lnTo>
                  <a:pt x="92964" y="18288"/>
                </a:lnTo>
                <a:lnTo>
                  <a:pt x="83821" y="3048"/>
                </a:lnTo>
                <a:lnTo>
                  <a:pt x="79249" y="0"/>
                </a:lnTo>
                <a:lnTo>
                  <a:pt x="85345" y="12193"/>
                </a:lnTo>
                <a:lnTo>
                  <a:pt x="86869" y="18288"/>
                </a:lnTo>
                <a:lnTo>
                  <a:pt x="88393" y="24384"/>
                </a:lnTo>
                <a:lnTo>
                  <a:pt x="89917" y="30481"/>
                </a:lnTo>
                <a:lnTo>
                  <a:pt x="89917" y="36576"/>
                </a:lnTo>
                <a:lnTo>
                  <a:pt x="86869" y="42672"/>
                </a:lnTo>
                <a:lnTo>
                  <a:pt x="80773" y="54865"/>
                </a:lnTo>
                <a:lnTo>
                  <a:pt x="76200" y="60960"/>
                </a:lnTo>
                <a:lnTo>
                  <a:pt x="73152" y="67057"/>
                </a:lnTo>
                <a:lnTo>
                  <a:pt x="68581" y="74676"/>
                </a:lnTo>
                <a:lnTo>
                  <a:pt x="64009" y="79248"/>
                </a:lnTo>
                <a:lnTo>
                  <a:pt x="60961" y="85345"/>
                </a:lnTo>
                <a:lnTo>
                  <a:pt x="56388" y="89917"/>
                </a:lnTo>
                <a:lnTo>
                  <a:pt x="54864" y="94488"/>
                </a:lnTo>
                <a:lnTo>
                  <a:pt x="48769" y="103632"/>
                </a:lnTo>
                <a:lnTo>
                  <a:pt x="41149" y="117348"/>
                </a:lnTo>
                <a:lnTo>
                  <a:pt x="35052" y="132588"/>
                </a:lnTo>
                <a:lnTo>
                  <a:pt x="28957" y="143257"/>
                </a:lnTo>
                <a:lnTo>
                  <a:pt x="25909" y="147829"/>
                </a:lnTo>
                <a:lnTo>
                  <a:pt x="22861" y="153924"/>
                </a:lnTo>
                <a:lnTo>
                  <a:pt x="19812" y="156972"/>
                </a:lnTo>
                <a:lnTo>
                  <a:pt x="16764" y="161545"/>
                </a:lnTo>
                <a:lnTo>
                  <a:pt x="13717" y="164593"/>
                </a:lnTo>
                <a:lnTo>
                  <a:pt x="4573" y="167641"/>
                </a:lnTo>
                <a:lnTo>
                  <a:pt x="0" y="167641"/>
                </a:lnTo>
                <a:lnTo>
                  <a:pt x="7621" y="170688"/>
                </a:lnTo>
                <a:lnTo>
                  <a:pt x="18288" y="170688"/>
                </a:lnTo>
                <a:lnTo>
                  <a:pt x="24385" y="167641"/>
                </a:lnTo>
                <a:lnTo>
                  <a:pt x="25909" y="166117"/>
                </a:lnTo>
                <a:lnTo>
                  <a:pt x="28957" y="161545"/>
                </a:lnTo>
                <a:lnTo>
                  <a:pt x="30481" y="158496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6" name="object 1056"/>
          <p:cNvSpPr/>
          <p:nvPr/>
        </p:nvSpPr>
        <p:spPr>
          <a:xfrm>
            <a:off x="8623312" y="6652780"/>
            <a:ext cx="499873" cy="368808"/>
          </a:xfrm>
          <a:custGeom>
            <a:avLst/>
            <a:gdLst/>
            <a:ahLst/>
            <a:cxnLst/>
            <a:rect l="l" t="t" r="r" b="b"/>
            <a:pathLst>
              <a:path w="499873" h="368808">
                <a:moveTo>
                  <a:pt x="170688" y="312420"/>
                </a:moveTo>
                <a:lnTo>
                  <a:pt x="172212" y="315469"/>
                </a:lnTo>
                <a:lnTo>
                  <a:pt x="178309" y="318517"/>
                </a:lnTo>
                <a:lnTo>
                  <a:pt x="192024" y="327660"/>
                </a:lnTo>
                <a:lnTo>
                  <a:pt x="204217" y="333756"/>
                </a:lnTo>
                <a:lnTo>
                  <a:pt x="211837" y="336805"/>
                </a:lnTo>
                <a:lnTo>
                  <a:pt x="219457" y="341377"/>
                </a:lnTo>
                <a:lnTo>
                  <a:pt x="228600" y="344424"/>
                </a:lnTo>
                <a:lnTo>
                  <a:pt x="239269" y="348996"/>
                </a:lnTo>
                <a:lnTo>
                  <a:pt x="249937" y="352044"/>
                </a:lnTo>
                <a:lnTo>
                  <a:pt x="262129" y="356617"/>
                </a:lnTo>
                <a:lnTo>
                  <a:pt x="275845" y="359665"/>
                </a:lnTo>
                <a:lnTo>
                  <a:pt x="289561" y="364236"/>
                </a:lnTo>
                <a:lnTo>
                  <a:pt x="309373" y="367284"/>
                </a:lnTo>
                <a:lnTo>
                  <a:pt x="327661" y="368808"/>
                </a:lnTo>
                <a:lnTo>
                  <a:pt x="344424" y="368808"/>
                </a:lnTo>
                <a:lnTo>
                  <a:pt x="359664" y="367284"/>
                </a:lnTo>
                <a:lnTo>
                  <a:pt x="371857" y="364236"/>
                </a:lnTo>
                <a:lnTo>
                  <a:pt x="384049" y="359665"/>
                </a:lnTo>
                <a:lnTo>
                  <a:pt x="396241" y="353569"/>
                </a:lnTo>
                <a:lnTo>
                  <a:pt x="405385" y="347472"/>
                </a:lnTo>
                <a:lnTo>
                  <a:pt x="414529" y="339853"/>
                </a:lnTo>
                <a:lnTo>
                  <a:pt x="429769" y="324612"/>
                </a:lnTo>
                <a:lnTo>
                  <a:pt x="434341" y="318517"/>
                </a:lnTo>
                <a:lnTo>
                  <a:pt x="438912" y="310896"/>
                </a:lnTo>
                <a:lnTo>
                  <a:pt x="443485" y="304800"/>
                </a:lnTo>
                <a:lnTo>
                  <a:pt x="449581" y="295656"/>
                </a:lnTo>
                <a:lnTo>
                  <a:pt x="455676" y="288036"/>
                </a:lnTo>
                <a:lnTo>
                  <a:pt x="463297" y="275844"/>
                </a:lnTo>
                <a:lnTo>
                  <a:pt x="478537" y="242317"/>
                </a:lnTo>
                <a:lnTo>
                  <a:pt x="486157" y="220981"/>
                </a:lnTo>
                <a:lnTo>
                  <a:pt x="492253" y="199644"/>
                </a:lnTo>
                <a:lnTo>
                  <a:pt x="496824" y="178308"/>
                </a:lnTo>
                <a:lnTo>
                  <a:pt x="499873" y="156972"/>
                </a:lnTo>
                <a:lnTo>
                  <a:pt x="499873" y="140208"/>
                </a:lnTo>
                <a:lnTo>
                  <a:pt x="498349" y="124969"/>
                </a:lnTo>
                <a:lnTo>
                  <a:pt x="496824" y="112777"/>
                </a:lnTo>
                <a:lnTo>
                  <a:pt x="492253" y="99060"/>
                </a:lnTo>
                <a:lnTo>
                  <a:pt x="487681" y="86869"/>
                </a:lnTo>
                <a:lnTo>
                  <a:pt x="483109" y="76200"/>
                </a:lnTo>
                <a:lnTo>
                  <a:pt x="477012" y="67056"/>
                </a:lnTo>
                <a:lnTo>
                  <a:pt x="469393" y="57912"/>
                </a:lnTo>
                <a:lnTo>
                  <a:pt x="446533" y="35053"/>
                </a:lnTo>
                <a:lnTo>
                  <a:pt x="437388" y="28956"/>
                </a:lnTo>
                <a:lnTo>
                  <a:pt x="428245" y="24384"/>
                </a:lnTo>
                <a:lnTo>
                  <a:pt x="417576" y="19812"/>
                </a:lnTo>
                <a:lnTo>
                  <a:pt x="408433" y="15241"/>
                </a:lnTo>
                <a:lnTo>
                  <a:pt x="399288" y="12193"/>
                </a:lnTo>
                <a:lnTo>
                  <a:pt x="388621" y="9144"/>
                </a:lnTo>
                <a:lnTo>
                  <a:pt x="379476" y="6096"/>
                </a:lnTo>
                <a:lnTo>
                  <a:pt x="368809" y="4572"/>
                </a:lnTo>
                <a:lnTo>
                  <a:pt x="359664" y="3048"/>
                </a:lnTo>
                <a:lnTo>
                  <a:pt x="348997" y="1524"/>
                </a:lnTo>
                <a:lnTo>
                  <a:pt x="339853" y="1524"/>
                </a:lnTo>
                <a:lnTo>
                  <a:pt x="330709" y="0"/>
                </a:lnTo>
                <a:lnTo>
                  <a:pt x="304800" y="0"/>
                </a:lnTo>
                <a:lnTo>
                  <a:pt x="297181" y="1524"/>
                </a:lnTo>
                <a:lnTo>
                  <a:pt x="283464" y="1524"/>
                </a:lnTo>
                <a:lnTo>
                  <a:pt x="278893" y="3048"/>
                </a:lnTo>
                <a:lnTo>
                  <a:pt x="274321" y="3048"/>
                </a:lnTo>
                <a:lnTo>
                  <a:pt x="269749" y="4572"/>
                </a:lnTo>
                <a:lnTo>
                  <a:pt x="263653" y="4572"/>
                </a:lnTo>
                <a:lnTo>
                  <a:pt x="259081" y="6096"/>
                </a:lnTo>
                <a:lnTo>
                  <a:pt x="252985" y="6096"/>
                </a:lnTo>
                <a:lnTo>
                  <a:pt x="240793" y="9144"/>
                </a:lnTo>
                <a:lnTo>
                  <a:pt x="233173" y="10669"/>
                </a:lnTo>
                <a:lnTo>
                  <a:pt x="227076" y="12193"/>
                </a:lnTo>
                <a:lnTo>
                  <a:pt x="217933" y="15241"/>
                </a:lnTo>
                <a:lnTo>
                  <a:pt x="207264" y="18289"/>
                </a:lnTo>
                <a:lnTo>
                  <a:pt x="196597" y="22860"/>
                </a:lnTo>
                <a:lnTo>
                  <a:pt x="184405" y="25908"/>
                </a:lnTo>
                <a:lnTo>
                  <a:pt x="163069" y="32005"/>
                </a:lnTo>
                <a:lnTo>
                  <a:pt x="153924" y="35053"/>
                </a:lnTo>
                <a:lnTo>
                  <a:pt x="147829" y="36577"/>
                </a:lnTo>
                <a:lnTo>
                  <a:pt x="96012" y="36577"/>
                </a:lnTo>
                <a:lnTo>
                  <a:pt x="91441" y="38100"/>
                </a:lnTo>
                <a:lnTo>
                  <a:pt x="83821" y="39624"/>
                </a:lnTo>
                <a:lnTo>
                  <a:pt x="79249" y="41148"/>
                </a:lnTo>
                <a:lnTo>
                  <a:pt x="71629" y="45720"/>
                </a:lnTo>
                <a:lnTo>
                  <a:pt x="67057" y="48769"/>
                </a:lnTo>
                <a:lnTo>
                  <a:pt x="60961" y="53341"/>
                </a:lnTo>
                <a:lnTo>
                  <a:pt x="54864" y="60960"/>
                </a:lnTo>
                <a:lnTo>
                  <a:pt x="48769" y="67056"/>
                </a:lnTo>
                <a:lnTo>
                  <a:pt x="42673" y="74677"/>
                </a:lnTo>
                <a:lnTo>
                  <a:pt x="35053" y="85344"/>
                </a:lnTo>
                <a:lnTo>
                  <a:pt x="27433" y="97536"/>
                </a:lnTo>
                <a:lnTo>
                  <a:pt x="21337" y="109729"/>
                </a:lnTo>
                <a:lnTo>
                  <a:pt x="13717" y="123444"/>
                </a:lnTo>
                <a:lnTo>
                  <a:pt x="9145" y="137160"/>
                </a:lnTo>
                <a:lnTo>
                  <a:pt x="4573" y="152400"/>
                </a:lnTo>
                <a:lnTo>
                  <a:pt x="1524" y="167641"/>
                </a:lnTo>
                <a:lnTo>
                  <a:pt x="0" y="175260"/>
                </a:lnTo>
                <a:lnTo>
                  <a:pt x="1524" y="181356"/>
                </a:lnTo>
                <a:lnTo>
                  <a:pt x="3049" y="188977"/>
                </a:lnTo>
                <a:lnTo>
                  <a:pt x="4573" y="195072"/>
                </a:lnTo>
                <a:lnTo>
                  <a:pt x="7621" y="201169"/>
                </a:lnTo>
                <a:lnTo>
                  <a:pt x="12193" y="207265"/>
                </a:lnTo>
                <a:lnTo>
                  <a:pt x="22861" y="219456"/>
                </a:lnTo>
                <a:lnTo>
                  <a:pt x="32005" y="230124"/>
                </a:lnTo>
                <a:lnTo>
                  <a:pt x="36576" y="237744"/>
                </a:lnTo>
                <a:lnTo>
                  <a:pt x="41149" y="243841"/>
                </a:lnTo>
                <a:lnTo>
                  <a:pt x="44197" y="246889"/>
                </a:lnTo>
                <a:lnTo>
                  <a:pt x="45721" y="251460"/>
                </a:lnTo>
                <a:lnTo>
                  <a:pt x="48769" y="254508"/>
                </a:lnTo>
                <a:lnTo>
                  <a:pt x="50293" y="257556"/>
                </a:lnTo>
                <a:lnTo>
                  <a:pt x="56388" y="263653"/>
                </a:lnTo>
                <a:lnTo>
                  <a:pt x="59437" y="268224"/>
                </a:lnTo>
                <a:lnTo>
                  <a:pt x="62485" y="271272"/>
                </a:lnTo>
                <a:lnTo>
                  <a:pt x="67057" y="272796"/>
                </a:lnTo>
                <a:lnTo>
                  <a:pt x="73153" y="275844"/>
                </a:lnTo>
                <a:lnTo>
                  <a:pt x="79249" y="277369"/>
                </a:lnTo>
                <a:lnTo>
                  <a:pt x="86869" y="278893"/>
                </a:lnTo>
                <a:lnTo>
                  <a:pt x="91441" y="278893"/>
                </a:lnTo>
                <a:lnTo>
                  <a:pt x="96012" y="280417"/>
                </a:lnTo>
                <a:lnTo>
                  <a:pt x="102109" y="281941"/>
                </a:lnTo>
                <a:lnTo>
                  <a:pt x="106681" y="283465"/>
                </a:lnTo>
                <a:lnTo>
                  <a:pt x="118873" y="286512"/>
                </a:lnTo>
                <a:lnTo>
                  <a:pt x="123445" y="288036"/>
                </a:lnTo>
                <a:lnTo>
                  <a:pt x="131064" y="291084"/>
                </a:lnTo>
                <a:lnTo>
                  <a:pt x="135637" y="294132"/>
                </a:lnTo>
                <a:lnTo>
                  <a:pt x="141733" y="297181"/>
                </a:lnTo>
                <a:lnTo>
                  <a:pt x="146305" y="298705"/>
                </a:lnTo>
                <a:lnTo>
                  <a:pt x="152400" y="301753"/>
                </a:lnTo>
                <a:lnTo>
                  <a:pt x="166117" y="310896"/>
                </a:lnTo>
                <a:lnTo>
                  <a:pt x="170688" y="312420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7" name="object 1057"/>
          <p:cNvSpPr/>
          <p:nvPr/>
        </p:nvSpPr>
        <p:spPr>
          <a:xfrm>
            <a:off x="8422145" y="6364745"/>
            <a:ext cx="315467" cy="498347"/>
          </a:xfrm>
          <a:custGeom>
            <a:avLst/>
            <a:gdLst/>
            <a:ahLst/>
            <a:cxnLst/>
            <a:rect l="l" t="t" r="r" b="b"/>
            <a:pathLst>
              <a:path w="315467" h="498347">
                <a:moveTo>
                  <a:pt x="22860" y="64007"/>
                </a:moveTo>
                <a:lnTo>
                  <a:pt x="13716" y="60959"/>
                </a:lnTo>
                <a:lnTo>
                  <a:pt x="9143" y="57912"/>
                </a:lnTo>
                <a:lnTo>
                  <a:pt x="6096" y="54863"/>
                </a:lnTo>
                <a:lnTo>
                  <a:pt x="3048" y="50291"/>
                </a:lnTo>
                <a:lnTo>
                  <a:pt x="1524" y="44195"/>
                </a:lnTo>
                <a:lnTo>
                  <a:pt x="0" y="39624"/>
                </a:lnTo>
                <a:lnTo>
                  <a:pt x="0" y="33527"/>
                </a:lnTo>
                <a:lnTo>
                  <a:pt x="1524" y="25907"/>
                </a:lnTo>
                <a:lnTo>
                  <a:pt x="3048" y="21335"/>
                </a:lnTo>
                <a:lnTo>
                  <a:pt x="6096" y="15239"/>
                </a:lnTo>
                <a:lnTo>
                  <a:pt x="9143" y="10668"/>
                </a:lnTo>
                <a:lnTo>
                  <a:pt x="13716" y="6095"/>
                </a:lnTo>
                <a:lnTo>
                  <a:pt x="18288" y="3047"/>
                </a:lnTo>
                <a:lnTo>
                  <a:pt x="22860" y="1524"/>
                </a:lnTo>
                <a:lnTo>
                  <a:pt x="28955" y="0"/>
                </a:lnTo>
                <a:lnTo>
                  <a:pt x="38100" y="0"/>
                </a:lnTo>
                <a:lnTo>
                  <a:pt x="45720" y="1524"/>
                </a:lnTo>
                <a:lnTo>
                  <a:pt x="51816" y="3047"/>
                </a:lnTo>
                <a:lnTo>
                  <a:pt x="59436" y="4571"/>
                </a:lnTo>
                <a:lnTo>
                  <a:pt x="68579" y="7619"/>
                </a:lnTo>
                <a:lnTo>
                  <a:pt x="76200" y="10668"/>
                </a:lnTo>
                <a:lnTo>
                  <a:pt x="85343" y="15239"/>
                </a:lnTo>
                <a:lnTo>
                  <a:pt x="94488" y="21335"/>
                </a:lnTo>
                <a:lnTo>
                  <a:pt x="100584" y="25907"/>
                </a:lnTo>
                <a:lnTo>
                  <a:pt x="105155" y="28956"/>
                </a:lnTo>
                <a:lnTo>
                  <a:pt x="123443" y="47244"/>
                </a:lnTo>
                <a:lnTo>
                  <a:pt x="128016" y="54863"/>
                </a:lnTo>
                <a:lnTo>
                  <a:pt x="146304" y="82295"/>
                </a:lnTo>
                <a:lnTo>
                  <a:pt x="152400" y="92963"/>
                </a:lnTo>
                <a:lnTo>
                  <a:pt x="156972" y="105156"/>
                </a:lnTo>
                <a:lnTo>
                  <a:pt x="169164" y="129539"/>
                </a:lnTo>
                <a:lnTo>
                  <a:pt x="173736" y="143255"/>
                </a:lnTo>
                <a:lnTo>
                  <a:pt x="178308" y="158495"/>
                </a:lnTo>
                <a:lnTo>
                  <a:pt x="182879" y="172212"/>
                </a:lnTo>
                <a:lnTo>
                  <a:pt x="185928" y="185928"/>
                </a:lnTo>
                <a:lnTo>
                  <a:pt x="190500" y="199643"/>
                </a:lnTo>
                <a:lnTo>
                  <a:pt x="193548" y="211835"/>
                </a:lnTo>
                <a:lnTo>
                  <a:pt x="196596" y="224028"/>
                </a:lnTo>
                <a:lnTo>
                  <a:pt x="201167" y="236219"/>
                </a:lnTo>
                <a:lnTo>
                  <a:pt x="204216" y="246888"/>
                </a:lnTo>
                <a:lnTo>
                  <a:pt x="213360" y="268224"/>
                </a:lnTo>
                <a:lnTo>
                  <a:pt x="216408" y="277367"/>
                </a:lnTo>
                <a:lnTo>
                  <a:pt x="222504" y="286512"/>
                </a:lnTo>
                <a:lnTo>
                  <a:pt x="227076" y="294131"/>
                </a:lnTo>
                <a:lnTo>
                  <a:pt x="239267" y="309371"/>
                </a:lnTo>
                <a:lnTo>
                  <a:pt x="245364" y="315467"/>
                </a:lnTo>
                <a:lnTo>
                  <a:pt x="259079" y="324612"/>
                </a:lnTo>
                <a:lnTo>
                  <a:pt x="266700" y="330707"/>
                </a:lnTo>
                <a:lnTo>
                  <a:pt x="272796" y="335279"/>
                </a:lnTo>
                <a:lnTo>
                  <a:pt x="277367" y="336804"/>
                </a:lnTo>
                <a:lnTo>
                  <a:pt x="284988" y="336804"/>
                </a:lnTo>
                <a:lnTo>
                  <a:pt x="300228" y="344424"/>
                </a:lnTo>
                <a:lnTo>
                  <a:pt x="306324" y="352043"/>
                </a:lnTo>
                <a:lnTo>
                  <a:pt x="310896" y="361188"/>
                </a:lnTo>
                <a:lnTo>
                  <a:pt x="313943" y="371855"/>
                </a:lnTo>
                <a:lnTo>
                  <a:pt x="315467" y="385571"/>
                </a:lnTo>
                <a:lnTo>
                  <a:pt x="315467" y="399288"/>
                </a:lnTo>
                <a:lnTo>
                  <a:pt x="310896" y="416052"/>
                </a:lnTo>
                <a:lnTo>
                  <a:pt x="303276" y="434340"/>
                </a:lnTo>
                <a:lnTo>
                  <a:pt x="301752" y="438912"/>
                </a:lnTo>
                <a:lnTo>
                  <a:pt x="292608" y="452628"/>
                </a:lnTo>
                <a:lnTo>
                  <a:pt x="284988" y="463295"/>
                </a:lnTo>
                <a:lnTo>
                  <a:pt x="278891" y="472440"/>
                </a:lnTo>
                <a:lnTo>
                  <a:pt x="271272" y="480059"/>
                </a:lnTo>
                <a:lnTo>
                  <a:pt x="265176" y="484631"/>
                </a:lnTo>
                <a:lnTo>
                  <a:pt x="257555" y="490728"/>
                </a:lnTo>
                <a:lnTo>
                  <a:pt x="251460" y="493776"/>
                </a:lnTo>
                <a:lnTo>
                  <a:pt x="245364" y="495300"/>
                </a:lnTo>
                <a:lnTo>
                  <a:pt x="240791" y="496824"/>
                </a:lnTo>
                <a:lnTo>
                  <a:pt x="234696" y="498347"/>
                </a:lnTo>
                <a:lnTo>
                  <a:pt x="230124" y="498347"/>
                </a:lnTo>
                <a:lnTo>
                  <a:pt x="224028" y="496824"/>
                </a:lnTo>
                <a:lnTo>
                  <a:pt x="220979" y="495300"/>
                </a:lnTo>
                <a:lnTo>
                  <a:pt x="216408" y="493776"/>
                </a:lnTo>
                <a:lnTo>
                  <a:pt x="213360" y="490728"/>
                </a:lnTo>
                <a:lnTo>
                  <a:pt x="210312" y="489204"/>
                </a:lnTo>
                <a:lnTo>
                  <a:pt x="207264" y="486155"/>
                </a:lnTo>
                <a:lnTo>
                  <a:pt x="202691" y="480059"/>
                </a:lnTo>
                <a:lnTo>
                  <a:pt x="196596" y="470916"/>
                </a:lnTo>
                <a:lnTo>
                  <a:pt x="190500" y="460247"/>
                </a:lnTo>
                <a:lnTo>
                  <a:pt x="185928" y="449579"/>
                </a:lnTo>
                <a:lnTo>
                  <a:pt x="181355" y="437388"/>
                </a:lnTo>
                <a:lnTo>
                  <a:pt x="176784" y="425195"/>
                </a:lnTo>
                <a:lnTo>
                  <a:pt x="172212" y="414528"/>
                </a:lnTo>
                <a:lnTo>
                  <a:pt x="169164" y="405383"/>
                </a:lnTo>
                <a:lnTo>
                  <a:pt x="164591" y="396240"/>
                </a:lnTo>
                <a:lnTo>
                  <a:pt x="161543" y="385571"/>
                </a:lnTo>
                <a:lnTo>
                  <a:pt x="158496" y="373379"/>
                </a:lnTo>
                <a:lnTo>
                  <a:pt x="155448" y="361188"/>
                </a:lnTo>
                <a:lnTo>
                  <a:pt x="153924" y="347471"/>
                </a:lnTo>
                <a:lnTo>
                  <a:pt x="152400" y="335279"/>
                </a:lnTo>
                <a:lnTo>
                  <a:pt x="150876" y="321564"/>
                </a:lnTo>
                <a:lnTo>
                  <a:pt x="149352" y="307847"/>
                </a:lnTo>
                <a:lnTo>
                  <a:pt x="149352" y="301752"/>
                </a:lnTo>
                <a:lnTo>
                  <a:pt x="147828" y="295655"/>
                </a:lnTo>
                <a:lnTo>
                  <a:pt x="147828" y="288035"/>
                </a:lnTo>
                <a:lnTo>
                  <a:pt x="146304" y="277367"/>
                </a:lnTo>
                <a:lnTo>
                  <a:pt x="143255" y="266700"/>
                </a:lnTo>
                <a:lnTo>
                  <a:pt x="141731" y="256031"/>
                </a:lnTo>
                <a:lnTo>
                  <a:pt x="138684" y="243840"/>
                </a:lnTo>
                <a:lnTo>
                  <a:pt x="135636" y="230124"/>
                </a:lnTo>
                <a:lnTo>
                  <a:pt x="132588" y="217931"/>
                </a:lnTo>
                <a:lnTo>
                  <a:pt x="129540" y="204216"/>
                </a:lnTo>
                <a:lnTo>
                  <a:pt x="120396" y="176783"/>
                </a:lnTo>
                <a:lnTo>
                  <a:pt x="115824" y="164591"/>
                </a:lnTo>
                <a:lnTo>
                  <a:pt x="111252" y="150876"/>
                </a:lnTo>
                <a:lnTo>
                  <a:pt x="105155" y="140207"/>
                </a:lnTo>
                <a:lnTo>
                  <a:pt x="100584" y="128015"/>
                </a:lnTo>
                <a:lnTo>
                  <a:pt x="96012" y="121919"/>
                </a:lnTo>
                <a:lnTo>
                  <a:pt x="92964" y="114300"/>
                </a:lnTo>
                <a:lnTo>
                  <a:pt x="88391" y="108203"/>
                </a:lnTo>
                <a:lnTo>
                  <a:pt x="85343" y="102107"/>
                </a:lnTo>
                <a:lnTo>
                  <a:pt x="79248" y="92963"/>
                </a:lnTo>
                <a:lnTo>
                  <a:pt x="67055" y="80771"/>
                </a:lnTo>
                <a:lnTo>
                  <a:pt x="57912" y="74675"/>
                </a:lnTo>
                <a:lnTo>
                  <a:pt x="51816" y="73151"/>
                </a:lnTo>
                <a:lnTo>
                  <a:pt x="45720" y="70103"/>
                </a:lnTo>
                <a:lnTo>
                  <a:pt x="39624" y="68580"/>
                </a:lnTo>
                <a:lnTo>
                  <a:pt x="32004" y="67056"/>
                </a:lnTo>
                <a:lnTo>
                  <a:pt x="22860" y="64007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8" name="object 1058"/>
          <p:cNvSpPr/>
          <p:nvPr/>
        </p:nvSpPr>
        <p:spPr>
          <a:xfrm>
            <a:off x="8384045" y="6361696"/>
            <a:ext cx="79248" cy="67056"/>
          </a:xfrm>
          <a:custGeom>
            <a:avLst/>
            <a:gdLst/>
            <a:ahLst/>
            <a:cxnLst/>
            <a:rect l="l" t="t" r="r" b="b"/>
            <a:pathLst>
              <a:path w="79248" h="67056">
                <a:moveTo>
                  <a:pt x="62484" y="3049"/>
                </a:moveTo>
                <a:lnTo>
                  <a:pt x="65531" y="3049"/>
                </a:lnTo>
                <a:lnTo>
                  <a:pt x="67055" y="1524"/>
                </a:lnTo>
                <a:lnTo>
                  <a:pt x="70104" y="1524"/>
                </a:lnTo>
                <a:lnTo>
                  <a:pt x="73152" y="3049"/>
                </a:lnTo>
                <a:lnTo>
                  <a:pt x="74676" y="3049"/>
                </a:lnTo>
                <a:lnTo>
                  <a:pt x="76200" y="6096"/>
                </a:lnTo>
                <a:lnTo>
                  <a:pt x="76200" y="22861"/>
                </a:lnTo>
                <a:lnTo>
                  <a:pt x="77724" y="27432"/>
                </a:lnTo>
                <a:lnTo>
                  <a:pt x="77724" y="32005"/>
                </a:lnTo>
                <a:lnTo>
                  <a:pt x="79248" y="41149"/>
                </a:lnTo>
                <a:lnTo>
                  <a:pt x="76200" y="48768"/>
                </a:lnTo>
                <a:lnTo>
                  <a:pt x="71628" y="53340"/>
                </a:lnTo>
                <a:lnTo>
                  <a:pt x="70104" y="57912"/>
                </a:lnTo>
                <a:lnTo>
                  <a:pt x="67055" y="62484"/>
                </a:lnTo>
                <a:lnTo>
                  <a:pt x="64008" y="65532"/>
                </a:lnTo>
                <a:lnTo>
                  <a:pt x="57912" y="67056"/>
                </a:lnTo>
                <a:lnTo>
                  <a:pt x="54864" y="67056"/>
                </a:lnTo>
                <a:lnTo>
                  <a:pt x="51816" y="65532"/>
                </a:lnTo>
                <a:lnTo>
                  <a:pt x="48767" y="65532"/>
                </a:lnTo>
                <a:lnTo>
                  <a:pt x="47243" y="64008"/>
                </a:lnTo>
                <a:lnTo>
                  <a:pt x="44196" y="62484"/>
                </a:lnTo>
                <a:lnTo>
                  <a:pt x="42672" y="62484"/>
                </a:lnTo>
                <a:lnTo>
                  <a:pt x="41148" y="60961"/>
                </a:lnTo>
                <a:lnTo>
                  <a:pt x="39624" y="60961"/>
                </a:lnTo>
                <a:lnTo>
                  <a:pt x="38100" y="59437"/>
                </a:lnTo>
                <a:lnTo>
                  <a:pt x="33528" y="59437"/>
                </a:lnTo>
                <a:lnTo>
                  <a:pt x="30479" y="57912"/>
                </a:lnTo>
                <a:lnTo>
                  <a:pt x="25908" y="57912"/>
                </a:lnTo>
                <a:lnTo>
                  <a:pt x="24384" y="59437"/>
                </a:lnTo>
                <a:lnTo>
                  <a:pt x="22860" y="57912"/>
                </a:lnTo>
                <a:lnTo>
                  <a:pt x="16764" y="57912"/>
                </a:lnTo>
                <a:lnTo>
                  <a:pt x="13716" y="56388"/>
                </a:lnTo>
                <a:lnTo>
                  <a:pt x="10667" y="56388"/>
                </a:lnTo>
                <a:lnTo>
                  <a:pt x="4572" y="53340"/>
                </a:lnTo>
                <a:lnTo>
                  <a:pt x="3047" y="50293"/>
                </a:lnTo>
                <a:lnTo>
                  <a:pt x="4572" y="47244"/>
                </a:lnTo>
                <a:lnTo>
                  <a:pt x="1524" y="47244"/>
                </a:lnTo>
                <a:lnTo>
                  <a:pt x="1524" y="45720"/>
                </a:lnTo>
                <a:lnTo>
                  <a:pt x="0" y="44196"/>
                </a:lnTo>
                <a:lnTo>
                  <a:pt x="0" y="38100"/>
                </a:lnTo>
                <a:lnTo>
                  <a:pt x="3047" y="32005"/>
                </a:lnTo>
                <a:lnTo>
                  <a:pt x="4572" y="28956"/>
                </a:lnTo>
                <a:lnTo>
                  <a:pt x="6096" y="25908"/>
                </a:lnTo>
                <a:lnTo>
                  <a:pt x="9143" y="21337"/>
                </a:lnTo>
                <a:lnTo>
                  <a:pt x="10667" y="16764"/>
                </a:lnTo>
                <a:lnTo>
                  <a:pt x="12191" y="13717"/>
                </a:lnTo>
                <a:lnTo>
                  <a:pt x="15240" y="10668"/>
                </a:lnTo>
                <a:lnTo>
                  <a:pt x="16764" y="10668"/>
                </a:lnTo>
                <a:lnTo>
                  <a:pt x="19812" y="9144"/>
                </a:lnTo>
                <a:lnTo>
                  <a:pt x="21336" y="9144"/>
                </a:lnTo>
                <a:lnTo>
                  <a:pt x="24384" y="7620"/>
                </a:lnTo>
                <a:lnTo>
                  <a:pt x="33528" y="7620"/>
                </a:lnTo>
                <a:lnTo>
                  <a:pt x="36576" y="6096"/>
                </a:lnTo>
                <a:lnTo>
                  <a:pt x="39624" y="6096"/>
                </a:lnTo>
                <a:lnTo>
                  <a:pt x="51816" y="0"/>
                </a:lnTo>
                <a:lnTo>
                  <a:pt x="53340" y="1524"/>
                </a:lnTo>
                <a:lnTo>
                  <a:pt x="56388" y="1524"/>
                </a:lnTo>
                <a:lnTo>
                  <a:pt x="59436" y="4573"/>
                </a:lnTo>
                <a:lnTo>
                  <a:pt x="62484" y="3049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9" name="object 1059"/>
          <p:cNvSpPr/>
          <p:nvPr/>
        </p:nvSpPr>
        <p:spPr>
          <a:xfrm>
            <a:off x="8387092" y="6369316"/>
            <a:ext cx="74676" cy="59436"/>
          </a:xfrm>
          <a:custGeom>
            <a:avLst/>
            <a:gdLst/>
            <a:ahLst/>
            <a:cxnLst/>
            <a:rect l="l" t="t" r="r" b="b"/>
            <a:pathLst>
              <a:path w="74676" h="59436">
                <a:moveTo>
                  <a:pt x="73153" y="0"/>
                </a:moveTo>
                <a:lnTo>
                  <a:pt x="71629" y="4573"/>
                </a:lnTo>
                <a:lnTo>
                  <a:pt x="70105" y="7620"/>
                </a:lnTo>
                <a:lnTo>
                  <a:pt x="70105" y="30480"/>
                </a:lnTo>
                <a:lnTo>
                  <a:pt x="67057" y="33529"/>
                </a:lnTo>
                <a:lnTo>
                  <a:pt x="64008" y="33529"/>
                </a:lnTo>
                <a:lnTo>
                  <a:pt x="62484" y="30480"/>
                </a:lnTo>
                <a:lnTo>
                  <a:pt x="62484" y="25909"/>
                </a:lnTo>
                <a:lnTo>
                  <a:pt x="64008" y="24385"/>
                </a:lnTo>
                <a:lnTo>
                  <a:pt x="67057" y="12192"/>
                </a:lnTo>
                <a:lnTo>
                  <a:pt x="64008" y="7620"/>
                </a:lnTo>
                <a:lnTo>
                  <a:pt x="64008" y="12192"/>
                </a:lnTo>
                <a:lnTo>
                  <a:pt x="60961" y="16764"/>
                </a:lnTo>
                <a:lnTo>
                  <a:pt x="59437" y="19812"/>
                </a:lnTo>
                <a:lnTo>
                  <a:pt x="54865" y="21336"/>
                </a:lnTo>
                <a:lnTo>
                  <a:pt x="56389" y="25909"/>
                </a:lnTo>
                <a:lnTo>
                  <a:pt x="56389" y="32004"/>
                </a:lnTo>
                <a:lnTo>
                  <a:pt x="53341" y="33529"/>
                </a:lnTo>
                <a:lnTo>
                  <a:pt x="50293" y="32004"/>
                </a:lnTo>
                <a:lnTo>
                  <a:pt x="47244" y="28956"/>
                </a:lnTo>
                <a:lnTo>
                  <a:pt x="41149" y="25909"/>
                </a:lnTo>
                <a:lnTo>
                  <a:pt x="38101" y="22861"/>
                </a:lnTo>
                <a:lnTo>
                  <a:pt x="35053" y="21336"/>
                </a:lnTo>
                <a:lnTo>
                  <a:pt x="30481" y="21336"/>
                </a:lnTo>
                <a:lnTo>
                  <a:pt x="32005" y="22861"/>
                </a:lnTo>
                <a:lnTo>
                  <a:pt x="36577" y="24385"/>
                </a:lnTo>
                <a:lnTo>
                  <a:pt x="50293" y="33529"/>
                </a:lnTo>
                <a:lnTo>
                  <a:pt x="53341" y="42673"/>
                </a:lnTo>
                <a:lnTo>
                  <a:pt x="53341" y="48768"/>
                </a:lnTo>
                <a:lnTo>
                  <a:pt x="50293" y="51817"/>
                </a:lnTo>
                <a:lnTo>
                  <a:pt x="47244" y="50292"/>
                </a:lnTo>
                <a:lnTo>
                  <a:pt x="44196" y="50292"/>
                </a:lnTo>
                <a:lnTo>
                  <a:pt x="38101" y="47244"/>
                </a:lnTo>
                <a:lnTo>
                  <a:pt x="35053" y="47244"/>
                </a:lnTo>
                <a:lnTo>
                  <a:pt x="32005" y="44197"/>
                </a:lnTo>
                <a:lnTo>
                  <a:pt x="30481" y="44197"/>
                </a:lnTo>
                <a:lnTo>
                  <a:pt x="27432" y="42673"/>
                </a:lnTo>
                <a:lnTo>
                  <a:pt x="18289" y="42673"/>
                </a:lnTo>
                <a:lnTo>
                  <a:pt x="15241" y="44197"/>
                </a:lnTo>
                <a:lnTo>
                  <a:pt x="9144" y="44197"/>
                </a:lnTo>
                <a:lnTo>
                  <a:pt x="6096" y="42673"/>
                </a:lnTo>
                <a:lnTo>
                  <a:pt x="3049" y="42673"/>
                </a:lnTo>
                <a:lnTo>
                  <a:pt x="1525" y="41148"/>
                </a:lnTo>
                <a:lnTo>
                  <a:pt x="0" y="41148"/>
                </a:lnTo>
                <a:lnTo>
                  <a:pt x="0" y="39624"/>
                </a:lnTo>
                <a:lnTo>
                  <a:pt x="0" y="45720"/>
                </a:lnTo>
                <a:lnTo>
                  <a:pt x="3049" y="47244"/>
                </a:lnTo>
                <a:lnTo>
                  <a:pt x="6096" y="47244"/>
                </a:lnTo>
                <a:lnTo>
                  <a:pt x="7620" y="48768"/>
                </a:lnTo>
                <a:lnTo>
                  <a:pt x="15241" y="48768"/>
                </a:lnTo>
                <a:lnTo>
                  <a:pt x="16765" y="50292"/>
                </a:lnTo>
                <a:lnTo>
                  <a:pt x="32005" y="50292"/>
                </a:lnTo>
                <a:lnTo>
                  <a:pt x="33529" y="51817"/>
                </a:lnTo>
                <a:lnTo>
                  <a:pt x="36577" y="51817"/>
                </a:lnTo>
                <a:lnTo>
                  <a:pt x="39625" y="53341"/>
                </a:lnTo>
                <a:lnTo>
                  <a:pt x="41149" y="54864"/>
                </a:lnTo>
                <a:lnTo>
                  <a:pt x="42673" y="54864"/>
                </a:lnTo>
                <a:lnTo>
                  <a:pt x="48769" y="57912"/>
                </a:lnTo>
                <a:lnTo>
                  <a:pt x="51817" y="57912"/>
                </a:lnTo>
                <a:lnTo>
                  <a:pt x="54865" y="59436"/>
                </a:lnTo>
                <a:lnTo>
                  <a:pt x="59437" y="57912"/>
                </a:lnTo>
                <a:lnTo>
                  <a:pt x="64008" y="53341"/>
                </a:lnTo>
                <a:lnTo>
                  <a:pt x="67057" y="44197"/>
                </a:lnTo>
                <a:lnTo>
                  <a:pt x="73153" y="39624"/>
                </a:lnTo>
                <a:lnTo>
                  <a:pt x="74677" y="32004"/>
                </a:lnTo>
                <a:lnTo>
                  <a:pt x="74677" y="24385"/>
                </a:lnTo>
                <a:lnTo>
                  <a:pt x="73153" y="18288"/>
                </a:lnTo>
                <a:lnTo>
                  <a:pt x="73153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0" name="object 1060"/>
          <p:cNvSpPr/>
          <p:nvPr/>
        </p:nvSpPr>
        <p:spPr>
          <a:xfrm>
            <a:off x="8400809" y="6383033"/>
            <a:ext cx="7620" cy="6095"/>
          </a:xfrm>
          <a:custGeom>
            <a:avLst/>
            <a:gdLst/>
            <a:ahLst/>
            <a:cxnLst/>
            <a:rect l="l" t="t" r="r" b="b"/>
            <a:pathLst>
              <a:path w="7620" h="6095">
                <a:moveTo>
                  <a:pt x="0" y="6095"/>
                </a:moveTo>
                <a:lnTo>
                  <a:pt x="0" y="4571"/>
                </a:lnTo>
                <a:lnTo>
                  <a:pt x="1524" y="1524"/>
                </a:lnTo>
                <a:lnTo>
                  <a:pt x="3048" y="0"/>
                </a:lnTo>
                <a:lnTo>
                  <a:pt x="7620" y="0"/>
                </a:lnTo>
                <a:lnTo>
                  <a:pt x="7620" y="1524"/>
                </a:lnTo>
                <a:lnTo>
                  <a:pt x="4572" y="4571"/>
                </a:lnTo>
                <a:lnTo>
                  <a:pt x="3048" y="4571"/>
                </a:lnTo>
                <a:lnTo>
                  <a:pt x="1524" y="6095"/>
                </a:lnTo>
                <a:lnTo>
                  <a:pt x="0" y="6095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1" name="object 1061"/>
          <p:cNvSpPr/>
          <p:nvPr/>
        </p:nvSpPr>
        <p:spPr>
          <a:xfrm>
            <a:off x="8425193" y="6379984"/>
            <a:ext cx="12192" cy="7620"/>
          </a:xfrm>
          <a:custGeom>
            <a:avLst/>
            <a:gdLst/>
            <a:ahLst/>
            <a:cxnLst/>
            <a:rect l="l" t="t" r="r" b="b"/>
            <a:pathLst>
              <a:path w="12192" h="7620">
                <a:moveTo>
                  <a:pt x="10668" y="6096"/>
                </a:moveTo>
                <a:lnTo>
                  <a:pt x="12192" y="4573"/>
                </a:lnTo>
                <a:lnTo>
                  <a:pt x="9143" y="1524"/>
                </a:lnTo>
                <a:lnTo>
                  <a:pt x="7619" y="1524"/>
                </a:lnTo>
                <a:lnTo>
                  <a:pt x="4572" y="0"/>
                </a:lnTo>
                <a:lnTo>
                  <a:pt x="3048" y="1524"/>
                </a:lnTo>
                <a:lnTo>
                  <a:pt x="3048" y="3049"/>
                </a:lnTo>
                <a:lnTo>
                  <a:pt x="1524" y="3049"/>
                </a:lnTo>
                <a:lnTo>
                  <a:pt x="0" y="4573"/>
                </a:lnTo>
                <a:lnTo>
                  <a:pt x="0" y="6096"/>
                </a:lnTo>
                <a:lnTo>
                  <a:pt x="1524" y="7620"/>
                </a:lnTo>
                <a:lnTo>
                  <a:pt x="9143" y="7620"/>
                </a:lnTo>
                <a:lnTo>
                  <a:pt x="10668" y="6096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2" name="object 1062"/>
          <p:cNvSpPr/>
          <p:nvPr/>
        </p:nvSpPr>
        <p:spPr>
          <a:xfrm>
            <a:off x="8388617" y="6401320"/>
            <a:ext cx="35052" cy="9144"/>
          </a:xfrm>
          <a:custGeom>
            <a:avLst/>
            <a:gdLst/>
            <a:ahLst/>
            <a:cxnLst/>
            <a:rect l="l" t="t" r="r" b="b"/>
            <a:pathLst>
              <a:path w="35052" h="9144">
                <a:moveTo>
                  <a:pt x="0" y="9144"/>
                </a:moveTo>
                <a:lnTo>
                  <a:pt x="1524" y="7620"/>
                </a:lnTo>
                <a:lnTo>
                  <a:pt x="13716" y="7620"/>
                </a:lnTo>
                <a:lnTo>
                  <a:pt x="18288" y="6096"/>
                </a:lnTo>
                <a:lnTo>
                  <a:pt x="27432" y="6096"/>
                </a:lnTo>
                <a:lnTo>
                  <a:pt x="30480" y="9144"/>
                </a:lnTo>
                <a:lnTo>
                  <a:pt x="33528" y="9144"/>
                </a:lnTo>
                <a:lnTo>
                  <a:pt x="35052" y="7620"/>
                </a:lnTo>
                <a:lnTo>
                  <a:pt x="35052" y="6096"/>
                </a:lnTo>
                <a:lnTo>
                  <a:pt x="30480" y="1525"/>
                </a:lnTo>
                <a:lnTo>
                  <a:pt x="28956" y="1525"/>
                </a:lnTo>
                <a:lnTo>
                  <a:pt x="27432" y="0"/>
                </a:lnTo>
                <a:lnTo>
                  <a:pt x="25907" y="1525"/>
                </a:lnTo>
                <a:lnTo>
                  <a:pt x="22859" y="1525"/>
                </a:lnTo>
                <a:lnTo>
                  <a:pt x="21336" y="3049"/>
                </a:lnTo>
                <a:lnTo>
                  <a:pt x="18288" y="3049"/>
                </a:lnTo>
                <a:lnTo>
                  <a:pt x="15240" y="4572"/>
                </a:lnTo>
                <a:lnTo>
                  <a:pt x="3048" y="4572"/>
                </a:lnTo>
                <a:lnTo>
                  <a:pt x="1524" y="6096"/>
                </a:lnTo>
                <a:lnTo>
                  <a:pt x="0" y="9144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3" name="object 1063"/>
          <p:cNvSpPr/>
          <p:nvPr/>
        </p:nvSpPr>
        <p:spPr>
          <a:xfrm>
            <a:off x="8402333" y="6366269"/>
            <a:ext cx="42672" cy="12191"/>
          </a:xfrm>
          <a:custGeom>
            <a:avLst/>
            <a:gdLst/>
            <a:ahLst/>
            <a:cxnLst/>
            <a:rect l="l" t="t" r="r" b="b"/>
            <a:pathLst>
              <a:path w="42672" h="12191">
                <a:moveTo>
                  <a:pt x="42672" y="12191"/>
                </a:moveTo>
                <a:lnTo>
                  <a:pt x="42672" y="10667"/>
                </a:lnTo>
                <a:lnTo>
                  <a:pt x="39624" y="7620"/>
                </a:lnTo>
                <a:lnTo>
                  <a:pt x="35052" y="4571"/>
                </a:lnTo>
                <a:lnTo>
                  <a:pt x="32003" y="4571"/>
                </a:lnTo>
                <a:lnTo>
                  <a:pt x="28955" y="3047"/>
                </a:lnTo>
                <a:lnTo>
                  <a:pt x="25908" y="3047"/>
                </a:lnTo>
                <a:lnTo>
                  <a:pt x="22860" y="4571"/>
                </a:lnTo>
                <a:lnTo>
                  <a:pt x="19812" y="9144"/>
                </a:lnTo>
                <a:lnTo>
                  <a:pt x="16764" y="10667"/>
                </a:lnTo>
                <a:lnTo>
                  <a:pt x="12191" y="10667"/>
                </a:lnTo>
                <a:lnTo>
                  <a:pt x="9143" y="9144"/>
                </a:lnTo>
                <a:lnTo>
                  <a:pt x="6096" y="9144"/>
                </a:lnTo>
                <a:lnTo>
                  <a:pt x="4572" y="7620"/>
                </a:lnTo>
                <a:lnTo>
                  <a:pt x="1524" y="7620"/>
                </a:lnTo>
                <a:lnTo>
                  <a:pt x="0" y="9144"/>
                </a:lnTo>
                <a:lnTo>
                  <a:pt x="1524" y="7620"/>
                </a:lnTo>
                <a:lnTo>
                  <a:pt x="7620" y="4571"/>
                </a:lnTo>
                <a:lnTo>
                  <a:pt x="10667" y="6095"/>
                </a:lnTo>
                <a:lnTo>
                  <a:pt x="12191" y="6095"/>
                </a:lnTo>
                <a:lnTo>
                  <a:pt x="13716" y="4571"/>
                </a:lnTo>
                <a:lnTo>
                  <a:pt x="18288" y="4571"/>
                </a:lnTo>
                <a:lnTo>
                  <a:pt x="19812" y="3047"/>
                </a:lnTo>
                <a:lnTo>
                  <a:pt x="22860" y="3047"/>
                </a:lnTo>
                <a:lnTo>
                  <a:pt x="24384" y="1523"/>
                </a:lnTo>
                <a:lnTo>
                  <a:pt x="25908" y="0"/>
                </a:lnTo>
                <a:lnTo>
                  <a:pt x="36576" y="0"/>
                </a:lnTo>
                <a:lnTo>
                  <a:pt x="41148" y="4571"/>
                </a:lnTo>
                <a:lnTo>
                  <a:pt x="42672" y="7620"/>
                </a:lnTo>
                <a:lnTo>
                  <a:pt x="42672" y="12191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4" name="object 1064"/>
          <p:cNvSpPr/>
          <p:nvPr/>
        </p:nvSpPr>
        <p:spPr>
          <a:xfrm>
            <a:off x="9085085" y="7126745"/>
            <a:ext cx="207264" cy="35052"/>
          </a:xfrm>
          <a:custGeom>
            <a:avLst/>
            <a:gdLst/>
            <a:ahLst/>
            <a:cxnLst/>
            <a:rect l="l" t="t" r="r" b="b"/>
            <a:pathLst>
              <a:path w="207264" h="35052">
                <a:moveTo>
                  <a:pt x="188976" y="0"/>
                </a:moveTo>
                <a:lnTo>
                  <a:pt x="179832" y="4571"/>
                </a:lnTo>
                <a:lnTo>
                  <a:pt x="172212" y="6095"/>
                </a:lnTo>
                <a:lnTo>
                  <a:pt x="163068" y="7619"/>
                </a:lnTo>
                <a:lnTo>
                  <a:pt x="152400" y="12191"/>
                </a:lnTo>
                <a:lnTo>
                  <a:pt x="140208" y="13716"/>
                </a:lnTo>
                <a:lnTo>
                  <a:pt x="126491" y="15240"/>
                </a:lnTo>
                <a:lnTo>
                  <a:pt x="99060" y="21335"/>
                </a:lnTo>
                <a:lnTo>
                  <a:pt x="83820" y="24383"/>
                </a:lnTo>
                <a:lnTo>
                  <a:pt x="70103" y="25907"/>
                </a:lnTo>
                <a:lnTo>
                  <a:pt x="39624" y="28955"/>
                </a:lnTo>
                <a:lnTo>
                  <a:pt x="25908" y="30479"/>
                </a:lnTo>
                <a:lnTo>
                  <a:pt x="13715" y="30479"/>
                </a:lnTo>
                <a:lnTo>
                  <a:pt x="0" y="28955"/>
                </a:lnTo>
                <a:lnTo>
                  <a:pt x="12191" y="32004"/>
                </a:lnTo>
                <a:lnTo>
                  <a:pt x="25908" y="33528"/>
                </a:lnTo>
                <a:lnTo>
                  <a:pt x="41148" y="35052"/>
                </a:lnTo>
                <a:lnTo>
                  <a:pt x="88391" y="35052"/>
                </a:lnTo>
                <a:lnTo>
                  <a:pt x="103632" y="33528"/>
                </a:lnTo>
                <a:lnTo>
                  <a:pt x="120396" y="32004"/>
                </a:lnTo>
                <a:lnTo>
                  <a:pt x="135636" y="30479"/>
                </a:lnTo>
                <a:lnTo>
                  <a:pt x="163068" y="27431"/>
                </a:lnTo>
                <a:lnTo>
                  <a:pt x="175260" y="25907"/>
                </a:lnTo>
                <a:lnTo>
                  <a:pt x="185927" y="25907"/>
                </a:lnTo>
                <a:lnTo>
                  <a:pt x="195072" y="24383"/>
                </a:lnTo>
                <a:lnTo>
                  <a:pt x="202691" y="22859"/>
                </a:lnTo>
                <a:lnTo>
                  <a:pt x="207264" y="21335"/>
                </a:lnTo>
                <a:lnTo>
                  <a:pt x="188976" y="0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5" name="object 1065"/>
          <p:cNvSpPr/>
          <p:nvPr/>
        </p:nvSpPr>
        <p:spPr>
          <a:xfrm>
            <a:off x="9368549" y="7099312"/>
            <a:ext cx="103632" cy="88392"/>
          </a:xfrm>
          <a:custGeom>
            <a:avLst/>
            <a:gdLst/>
            <a:ahLst/>
            <a:cxnLst/>
            <a:rect l="l" t="t" r="r" b="b"/>
            <a:pathLst>
              <a:path w="103632" h="88392">
                <a:moveTo>
                  <a:pt x="7620" y="18288"/>
                </a:moveTo>
                <a:lnTo>
                  <a:pt x="6096" y="15240"/>
                </a:lnTo>
                <a:lnTo>
                  <a:pt x="3048" y="12192"/>
                </a:lnTo>
                <a:lnTo>
                  <a:pt x="1524" y="9145"/>
                </a:lnTo>
                <a:lnTo>
                  <a:pt x="0" y="4573"/>
                </a:lnTo>
                <a:lnTo>
                  <a:pt x="7620" y="1524"/>
                </a:lnTo>
                <a:lnTo>
                  <a:pt x="16763" y="1524"/>
                </a:lnTo>
                <a:lnTo>
                  <a:pt x="27432" y="0"/>
                </a:lnTo>
                <a:lnTo>
                  <a:pt x="38100" y="1524"/>
                </a:lnTo>
                <a:lnTo>
                  <a:pt x="48768" y="4573"/>
                </a:lnTo>
                <a:lnTo>
                  <a:pt x="59436" y="6097"/>
                </a:lnTo>
                <a:lnTo>
                  <a:pt x="70104" y="10668"/>
                </a:lnTo>
                <a:lnTo>
                  <a:pt x="79248" y="15240"/>
                </a:lnTo>
                <a:lnTo>
                  <a:pt x="88392" y="21337"/>
                </a:lnTo>
                <a:lnTo>
                  <a:pt x="94487" y="28957"/>
                </a:lnTo>
                <a:lnTo>
                  <a:pt x="99060" y="36576"/>
                </a:lnTo>
                <a:lnTo>
                  <a:pt x="102108" y="44197"/>
                </a:lnTo>
                <a:lnTo>
                  <a:pt x="103632" y="54864"/>
                </a:lnTo>
                <a:lnTo>
                  <a:pt x="100584" y="65533"/>
                </a:lnTo>
                <a:lnTo>
                  <a:pt x="96012" y="76200"/>
                </a:lnTo>
                <a:lnTo>
                  <a:pt x="86868" y="88392"/>
                </a:lnTo>
                <a:lnTo>
                  <a:pt x="91439" y="82297"/>
                </a:lnTo>
                <a:lnTo>
                  <a:pt x="92963" y="76200"/>
                </a:lnTo>
                <a:lnTo>
                  <a:pt x="91439" y="68580"/>
                </a:lnTo>
                <a:lnTo>
                  <a:pt x="91439" y="62485"/>
                </a:lnTo>
                <a:lnTo>
                  <a:pt x="88392" y="54864"/>
                </a:lnTo>
                <a:lnTo>
                  <a:pt x="86868" y="48768"/>
                </a:lnTo>
                <a:lnTo>
                  <a:pt x="70104" y="32004"/>
                </a:lnTo>
                <a:lnTo>
                  <a:pt x="62484" y="27433"/>
                </a:lnTo>
                <a:lnTo>
                  <a:pt x="54863" y="24385"/>
                </a:lnTo>
                <a:lnTo>
                  <a:pt x="36575" y="18288"/>
                </a:lnTo>
                <a:lnTo>
                  <a:pt x="7620" y="18288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6" name="object 1066"/>
          <p:cNvSpPr/>
          <p:nvPr/>
        </p:nvSpPr>
        <p:spPr>
          <a:xfrm>
            <a:off x="8879345" y="6829564"/>
            <a:ext cx="652272" cy="434340"/>
          </a:xfrm>
          <a:custGeom>
            <a:avLst/>
            <a:gdLst/>
            <a:ahLst/>
            <a:cxnLst/>
            <a:rect l="l" t="t" r="r" b="b"/>
            <a:pathLst>
              <a:path w="652272" h="434340">
                <a:moveTo>
                  <a:pt x="591312" y="413005"/>
                </a:moveTo>
                <a:lnTo>
                  <a:pt x="582167" y="414528"/>
                </a:lnTo>
                <a:lnTo>
                  <a:pt x="571500" y="416052"/>
                </a:lnTo>
                <a:lnTo>
                  <a:pt x="562355" y="416052"/>
                </a:lnTo>
                <a:lnTo>
                  <a:pt x="553212" y="414528"/>
                </a:lnTo>
                <a:lnTo>
                  <a:pt x="542543" y="411481"/>
                </a:lnTo>
                <a:lnTo>
                  <a:pt x="533400" y="409957"/>
                </a:lnTo>
                <a:lnTo>
                  <a:pt x="515112" y="400812"/>
                </a:lnTo>
                <a:lnTo>
                  <a:pt x="507491" y="397764"/>
                </a:lnTo>
                <a:lnTo>
                  <a:pt x="499872" y="391669"/>
                </a:lnTo>
                <a:lnTo>
                  <a:pt x="490728" y="387097"/>
                </a:lnTo>
                <a:lnTo>
                  <a:pt x="472440" y="368809"/>
                </a:lnTo>
                <a:lnTo>
                  <a:pt x="467867" y="362712"/>
                </a:lnTo>
                <a:lnTo>
                  <a:pt x="463296" y="358140"/>
                </a:lnTo>
                <a:lnTo>
                  <a:pt x="458724" y="352045"/>
                </a:lnTo>
                <a:lnTo>
                  <a:pt x="454152" y="344424"/>
                </a:lnTo>
                <a:lnTo>
                  <a:pt x="449579" y="338328"/>
                </a:lnTo>
                <a:lnTo>
                  <a:pt x="438912" y="327660"/>
                </a:lnTo>
                <a:lnTo>
                  <a:pt x="434340" y="321564"/>
                </a:lnTo>
                <a:lnTo>
                  <a:pt x="428243" y="315469"/>
                </a:lnTo>
                <a:lnTo>
                  <a:pt x="423672" y="309372"/>
                </a:lnTo>
                <a:lnTo>
                  <a:pt x="417576" y="303276"/>
                </a:lnTo>
                <a:lnTo>
                  <a:pt x="413004" y="297181"/>
                </a:lnTo>
                <a:lnTo>
                  <a:pt x="406908" y="291085"/>
                </a:lnTo>
                <a:lnTo>
                  <a:pt x="384048" y="260605"/>
                </a:lnTo>
                <a:lnTo>
                  <a:pt x="381000" y="256033"/>
                </a:lnTo>
                <a:lnTo>
                  <a:pt x="376428" y="248412"/>
                </a:lnTo>
                <a:lnTo>
                  <a:pt x="373379" y="243840"/>
                </a:lnTo>
                <a:lnTo>
                  <a:pt x="364236" y="231648"/>
                </a:lnTo>
                <a:lnTo>
                  <a:pt x="361188" y="227076"/>
                </a:lnTo>
                <a:lnTo>
                  <a:pt x="347472" y="213360"/>
                </a:lnTo>
                <a:lnTo>
                  <a:pt x="342900" y="210312"/>
                </a:lnTo>
                <a:lnTo>
                  <a:pt x="339852" y="205740"/>
                </a:lnTo>
                <a:lnTo>
                  <a:pt x="335279" y="202693"/>
                </a:lnTo>
                <a:lnTo>
                  <a:pt x="332231" y="201169"/>
                </a:lnTo>
                <a:lnTo>
                  <a:pt x="327660" y="199645"/>
                </a:lnTo>
                <a:lnTo>
                  <a:pt x="324612" y="198121"/>
                </a:lnTo>
                <a:lnTo>
                  <a:pt x="313943" y="198121"/>
                </a:lnTo>
                <a:lnTo>
                  <a:pt x="310896" y="196597"/>
                </a:lnTo>
                <a:lnTo>
                  <a:pt x="309372" y="195072"/>
                </a:lnTo>
                <a:lnTo>
                  <a:pt x="306324" y="193548"/>
                </a:lnTo>
                <a:lnTo>
                  <a:pt x="300228" y="187452"/>
                </a:lnTo>
                <a:lnTo>
                  <a:pt x="295655" y="184405"/>
                </a:lnTo>
                <a:lnTo>
                  <a:pt x="289560" y="178309"/>
                </a:lnTo>
                <a:lnTo>
                  <a:pt x="291084" y="178309"/>
                </a:lnTo>
                <a:lnTo>
                  <a:pt x="297179" y="175260"/>
                </a:lnTo>
                <a:lnTo>
                  <a:pt x="301752" y="173736"/>
                </a:lnTo>
                <a:lnTo>
                  <a:pt x="304800" y="172212"/>
                </a:lnTo>
                <a:lnTo>
                  <a:pt x="306324" y="169164"/>
                </a:lnTo>
                <a:lnTo>
                  <a:pt x="303276" y="166116"/>
                </a:lnTo>
                <a:lnTo>
                  <a:pt x="300228" y="166116"/>
                </a:lnTo>
                <a:lnTo>
                  <a:pt x="297179" y="164593"/>
                </a:lnTo>
                <a:lnTo>
                  <a:pt x="292608" y="166116"/>
                </a:lnTo>
                <a:lnTo>
                  <a:pt x="289560" y="166116"/>
                </a:lnTo>
                <a:lnTo>
                  <a:pt x="288036" y="167640"/>
                </a:lnTo>
                <a:lnTo>
                  <a:pt x="284988" y="169164"/>
                </a:lnTo>
                <a:lnTo>
                  <a:pt x="281940" y="169164"/>
                </a:lnTo>
                <a:lnTo>
                  <a:pt x="275843" y="172212"/>
                </a:lnTo>
                <a:lnTo>
                  <a:pt x="271272" y="172212"/>
                </a:lnTo>
                <a:lnTo>
                  <a:pt x="266700" y="173736"/>
                </a:lnTo>
                <a:lnTo>
                  <a:pt x="260604" y="173736"/>
                </a:lnTo>
                <a:lnTo>
                  <a:pt x="254508" y="175260"/>
                </a:lnTo>
                <a:lnTo>
                  <a:pt x="249936" y="175260"/>
                </a:lnTo>
                <a:lnTo>
                  <a:pt x="246888" y="176785"/>
                </a:lnTo>
                <a:lnTo>
                  <a:pt x="240791" y="176785"/>
                </a:lnTo>
                <a:lnTo>
                  <a:pt x="237743" y="175260"/>
                </a:lnTo>
                <a:lnTo>
                  <a:pt x="234696" y="175260"/>
                </a:lnTo>
                <a:lnTo>
                  <a:pt x="230124" y="173736"/>
                </a:lnTo>
                <a:lnTo>
                  <a:pt x="228600" y="172212"/>
                </a:lnTo>
                <a:lnTo>
                  <a:pt x="230124" y="169164"/>
                </a:lnTo>
                <a:lnTo>
                  <a:pt x="231648" y="167640"/>
                </a:lnTo>
                <a:lnTo>
                  <a:pt x="237743" y="164593"/>
                </a:lnTo>
                <a:lnTo>
                  <a:pt x="242316" y="161545"/>
                </a:lnTo>
                <a:lnTo>
                  <a:pt x="256031" y="147828"/>
                </a:lnTo>
                <a:lnTo>
                  <a:pt x="262128" y="140209"/>
                </a:lnTo>
                <a:lnTo>
                  <a:pt x="266700" y="132588"/>
                </a:lnTo>
                <a:lnTo>
                  <a:pt x="272796" y="126493"/>
                </a:lnTo>
                <a:lnTo>
                  <a:pt x="277367" y="120397"/>
                </a:lnTo>
                <a:lnTo>
                  <a:pt x="280416" y="111252"/>
                </a:lnTo>
                <a:lnTo>
                  <a:pt x="281940" y="108205"/>
                </a:lnTo>
                <a:lnTo>
                  <a:pt x="281940" y="106681"/>
                </a:lnTo>
                <a:lnTo>
                  <a:pt x="280416" y="105157"/>
                </a:lnTo>
                <a:lnTo>
                  <a:pt x="277367" y="105157"/>
                </a:lnTo>
                <a:lnTo>
                  <a:pt x="274320" y="106681"/>
                </a:lnTo>
                <a:lnTo>
                  <a:pt x="271272" y="109728"/>
                </a:lnTo>
                <a:lnTo>
                  <a:pt x="268224" y="114300"/>
                </a:lnTo>
                <a:lnTo>
                  <a:pt x="259079" y="126493"/>
                </a:lnTo>
                <a:lnTo>
                  <a:pt x="252984" y="134112"/>
                </a:lnTo>
                <a:lnTo>
                  <a:pt x="245364" y="140209"/>
                </a:lnTo>
                <a:lnTo>
                  <a:pt x="230124" y="155448"/>
                </a:lnTo>
                <a:lnTo>
                  <a:pt x="222504" y="161545"/>
                </a:lnTo>
                <a:lnTo>
                  <a:pt x="216408" y="164593"/>
                </a:lnTo>
                <a:lnTo>
                  <a:pt x="210312" y="169164"/>
                </a:lnTo>
                <a:lnTo>
                  <a:pt x="201167" y="172212"/>
                </a:lnTo>
                <a:lnTo>
                  <a:pt x="192024" y="173736"/>
                </a:lnTo>
                <a:lnTo>
                  <a:pt x="184404" y="175260"/>
                </a:lnTo>
                <a:lnTo>
                  <a:pt x="179831" y="173736"/>
                </a:lnTo>
                <a:lnTo>
                  <a:pt x="176784" y="172212"/>
                </a:lnTo>
                <a:lnTo>
                  <a:pt x="181355" y="167640"/>
                </a:lnTo>
                <a:lnTo>
                  <a:pt x="190500" y="160021"/>
                </a:lnTo>
                <a:lnTo>
                  <a:pt x="202691" y="150876"/>
                </a:lnTo>
                <a:lnTo>
                  <a:pt x="213360" y="141733"/>
                </a:lnTo>
                <a:lnTo>
                  <a:pt x="222504" y="131064"/>
                </a:lnTo>
                <a:lnTo>
                  <a:pt x="228600" y="121921"/>
                </a:lnTo>
                <a:lnTo>
                  <a:pt x="233172" y="114300"/>
                </a:lnTo>
                <a:lnTo>
                  <a:pt x="236220" y="105157"/>
                </a:lnTo>
                <a:lnTo>
                  <a:pt x="240791" y="99060"/>
                </a:lnTo>
                <a:lnTo>
                  <a:pt x="243840" y="92964"/>
                </a:lnTo>
                <a:lnTo>
                  <a:pt x="246888" y="85345"/>
                </a:lnTo>
                <a:lnTo>
                  <a:pt x="249936" y="74676"/>
                </a:lnTo>
                <a:lnTo>
                  <a:pt x="252984" y="60960"/>
                </a:lnTo>
                <a:lnTo>
                  <a:pt x="254508" y="47245"/>
                </a:lnTo>
                <a:lnTo>
                  <a:pt x="256031" y="38100"/>
                </a:lnTo>
                <a:lnTo>
                  <a:pt x="254508" y="35052"/>
                </a:lnTo>
                <a:lnTo>
                  <a:pt x="251460" y="41148"/>
                </a:lnTo>
                <a:lnTo>
                  <a:pt x="245364" y="59436"/>
                </a:lnTo>
                <a:lnTo>
                  <a:pt x="240791" y="74676"/>
                </a:lnTo>
                <a:lnTo>
                  <a:pt x="234696" y="89916"/>
                </a:lnTo>
                <a:lnTo>
                  <a:pt x="227076" y="103633"/>
                </a:lnTo>
                <a:lnTo>
                  <a:pt x="217931" y="117348"/>
                </a:lnTo>
                <a:lnTo>
                  <a:pt x="199643" y="135636"/>
                </a:lnTo>
                <a:lnTo>
                  <a:pt x="188976" y="143257"/>
                </a:lnTo>
                <a:lnTo>
                  <a:pt x="178308" y="149352"/>
                </a:lnTo>
                <a:lnTo>
                  <a:pt x="166116" y="153924"/>
                </a:lnTo>
                <a:lnTo>
                  <a:pt x="141731" y="160021"/>
                </a:lnTo>
                <a:lnTo>
                  <a:pt x="115824" y="160021"/>
                </a:lnTo>
                <a:lnTo>
                  <a:pt x="103631" y="158497"/>
                </a:lnTo>
                <a:lnTo>
                  <a:pt x="89916" y="155448"/>
                </a:lnTo>
                <a:lnTo>
                  <a:pt x="76200" y="150876"/>
                </a:lnTo>
                <a:lnTo>
                  <a:pt x="64008" y="144781"/>
                </a:lnTo>
                <a:lnTo>
                  <a:pt x="53340" y="138685"/>
                </a:lnTo>
                <a:lnTo>
                  <a:pt x="35052" y="120397"/>
                </a:lnTo>
                <a:lnTo>
                  <a:pt x="22860" y="99060"/>
                </a:lnTo>
                <a:lnTo>
                  <a:pt x="13716" y="77724"/>
                </a:lnTo>
                <a:lnTo>
                  <a:pt x="10667" y="65533"/>
                </a:lnTo>
                <a:lnTo>
                  <a:pt x="9143" y="54864"/>
                </a:lnTo>
                <a:lnTo>
                  <a:pt x="7620" y="42672"/>
                </a:lnTo>
                <a:lnTo>
                  <a:pt x="6096" y="32005"/>
                </a:lnTo>
                <a:lnTo>
                  <a:pt x="4572" y="22860"/>
                </a:lnTo>
                <a:lnTo>
                  <a:pt x="4572" y="0"/>
                </a:lnTo>
                <a:lnTo>
                  <a:pt x="3048" y="6097"/>
                </a:lnTo>
                <a:lnTo>
                  <a:pt x="1524" y="13716"/>
                </a:lnTo>
                <a:lnTo>
                  <a:pt x="0" y="22860"/>
                </a:lnTo>
                <a:lnTo>
                  <a:pt x="0" y="47245"/>
                </a:lnTo>
                <a:lnTo>
                  <a:pt x="1524" y="62485"/>
                </a:lnTo>
                <a:lnTo>
                  <a:pt x="3048" y="76200"/>
                </a:lnTo>
                <a:lnTo>
                  <a:pt x="6096" y="91440"/>
                </a:lnTo>
                <a:lnTo>
                  <a:pt x="9143" y="106681"/>
                </a:lnTo>
                <a:lnTo>
                  <a:pt x="15240" y="120397"/>
                </a:lnTo>
                <a:lnTo>
                  <a:pt x="22860" y="134112"/>
                </a:lnTo>
                <a:lnTo>
                  <a:pt x="32004" y="146305"/>
                </a:lnTo>
                <a:lnTo>
                  <a:pt x="42672" y="156972"/>
                </a:lnTo>
                <a:lnTo>
                  <a:pt x="56388" y="164593"/>
                </a:lnTo>
                <a:lnTo>
                  <a:pt x="71628" y="170688"/>
                </a:lnTo>
                <a:lnTo>
                  <a:pt x="89916" y="173736"/>
                </a:lnTo>
                <a:lnTo>
                  <a:pt x="109728" y="175260"/>
                </a:lnTo>
                <a:lnTo>
                  <a:pt x="128016" y="176785"/>
                </a:lnTo>
                <a:lnTo>
                  <a:pt x="144779" y="178309"/>
                </a:lnTo>
                <a:lnTo>
                  <a:pt x="163067" y="179833"/>
                </a:lnTo>
                <a:lnTo>
                  <a:pt x="193548" y="182881"/>
                </a:lnTo>
                <a:lnTo>
                  <a:pt x="234696" y="187452"/>
                </a:lnTo>
                <a:lnTo>
                  <a:pt x="245364" y="188976"/>
                </a:lnTo>
                <a:lnTo>
                  <a:pt x="272796" y="193548"/>
                </a:lnTo>
                <a:lnTo>
                  <a:pt x="278891" y="195072"/>
                </a:lnTo>
                <a:lnTo>
                  <a:pt x="288036" y="198121"/>
                </a:lnTo>
                <a:lnTo>
                  <a:pt x="281940" y="198121"/>
                </a:lnTo>
                <a:lnTo>
                  <a:pt x="280416" y="199645"/>
                </a:lnTo>
                <a:lnTo>
                  <a:pt x="277367" y="201169"/>
                </a:lnTo>
                <a:lnTo>
                  <a:pt x="275843" y="201169"/>
                </a:lnTo>
                <a:lnTo>
                  <a:pt x="272796" y="204216"/>
                </a:lnTo>
                <a:lnTo>
                  <a:pt x="284988" y="210312"/>
                </a:lnTo>
                <a:lnTo>
                  <a:pt x="300228" y="219457"/>
                </a:lnTo>
                <a:lnTo>
                  <a:pt x="309372" y="224028"/>
                </a:lnTo>
                <a:lnTo>
                  <a:pt x="318516" y="230124"/>
                </a:lnTo>
                <a:lnTo>
                  <a:pt x="326136" y="236221"/>
                </a:lnTo>
                <a:lnTo>
                  <a:pt x="335279" y="243840"/>
                </a:lnTo>
                <a:lnTo>
                  <a:pt x="344424" y="249936"/>
                </a:lnTo>
                <a:lnTo>
                  <a:pt x="362712" y="265176"/>
                </a:lnTo>
                <a:lnTo>
                  <a:pt x="388620" y="291085"/>
                </a:lnTo>
                <a:lnTo>
                  <a:pt x="394716" y="300228"/>
                </a:lnTo>
                <a:lnTo>
                  <a:pt x="402336" y="307848"/>
                </a:lnTo>
                <a:lnTo>
                  <a:pt x="409955" y="318516"/>
                </a:lnTo>
                <a:lnTo>
                  <a:pt x="419100" y="330709"/>
                </a:lnTo>
                <a:lnTo>
                  <a:pt x="428243" y="341376"/>
                </a:lnTo>
                <a:lnTo>
                  <a:pt x="435864" y="352045"/>
                </a:lnTo>
                <a:lnTo>
                  <a:pt x="445008" y="362712"/>
                </a:lnTo>
                <a:lnTo>
                  <a:pt x="452628" y="373381"/>
                </a:lnTo>
                <a:lnTo>
                  <a:pt x="461772" y="382524"/>
                </a:lnTo>
                <a:lnTo>
                  <a:pt x="470916" y="390145"/>
                </a:lnTo>
                <a:lnTo>
                  <a:pt x="480060" y="399288"/>
                </a:lnTo>
                <a:lnTo>
                  <a:pt x="489204" y="406909"/>
                </a:lnTo>
                <a:lnTo>
                  <a:pt x="498348" y="413005"/>
                </a:lnTo>
                <a:lnTo>
                  <a:pt x="509016" y="419100"/>
                </a:lnTo>
                <a:lnTo>
                  <a:pt x="518160" y="423672"/>
                </a:lnTo>
                <a:lnTo>
                  <a:pt x="539496" y="432816"/>
                </a:lnTo>
                <a:lnTo>
                  <a:pt x="550164" y="434340"/>
                </a:lnTo>
                <a:lnTo>
                  <a:pt x="571500" y="434340"/>
                </a:lnTo>
                <a:lnTo>
                  <a:pt x="577596" y="432816"/>
                </a:lnTo>
                <a:lnTo>
                  <a:pt x="585216" y="432816"/>
                </a:lnTo>
                <a:lnTo>
                  <a:pt x="591312" y="431293"/>
                </a:lnTo>
                <a:lnTo>
                  <a:pt x="598931" y="428245"/>
                </a:lnTo>
                <a:lnTo>
                  <a:pt x="617220" y="419100"/>
                </a:lnTo>
                <a:lnTo>
                  <a:pt x="621791" y="414528"/>
                </a:lnTo>
                <a:lnTo>
                  <a:pt x="627888" y="411481"/>
                </a:lnTo>
                <a:lnTo>
                  <a:pt x="630936" y="406909"/>
                </a:lnTo>
                <a:lnTo>
                  <a:pt x="635508" y="402336"/>
                </a:lnTo>
                <a:lnTo>
                  <a:pt x="638555" y="396240"/>
                </a:lnTo>
                <a:lnTo>
                  <a:pt x="641604" y="391669"/>
                </a:lnTo>
                <a:lnTo>
                  <a:pt x="647700" y="371857"/>
                </a:lnTo>
                <a:lnTo>
                  <a:pt x="650748" y="353569"/>
                </a:lnTo>
                <a:lnTo>
                  <a:pt x="652272" y="336805"/>
                </a:lnTo>
                <a:lnTo>
                  <a:pt x="650748" y="323088"/>
                </a:lnTo>
                <a:lnTo>
                  <a:pt x="650748" y="332233"/>
                </a:lnTo>
                <a:lnTo>
                  <a:pt x="649224" y="344424"/>
                </a:lnTo>
                <a:lnTo>
                  <a:pt x="646176" y="356616"/>
                </a:lnTo>
                <a:lnTo>
                  <a:pt x="640079" y="370333"/>
                </a:lnTo>
                <a:lnTo>
                  <a:pt x="632460" y="384048"/>
                </a:lnTo>
                <a:lnTo>
                  <a:pt x="623316" y="396240"/>
                </a:lnTo>
                <a:lnTo>
                  <a:pt x="609600" y="405385"/>
                </a:lnTo>
                <a:lnTo>
                  <a:pt x="591312" y="413005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7" name="object 1067"/>
          <p:cNvSpPr/>
          <p:nvPr/>
        </p:nvSpPr>
        <p:spPr>
          <a:xfrm>
            <a:off x="9374645" y="7116076"/>
            <a:ext cx="85343" cy="71628"/>
          </a:xfrm>
          <a:custGeom>
            <a:avLst/>
            <a:gdLst/>
            <a:ahLst/>
            <a:cxnLst/>
            <a:rect l="l" t="t" r="r" b="b"/>
            <a:pathLst>
              <a:path w="85343" h="71628">
                <a:moveTo>
                  <a:pt x="0" y="1524"/>
                </a:moveTo>
                <a:lnTo>
                  <a:pt x="3048" y="4573"/>
                </a:lnTo>
                <a:lnTo>
                  <a:pt x="4572" y="7621"/>
                </a:lnTo>
                <a:lnTo>
                  <a:pt x="6096" y="10669"/>
                </a:lnTo>
                <a:lnTo>
                  <a:pt x="9143" y="15240"/>
                </a:lnTo>
                <a:lnTo>
                  <a:pt x="9143" y="16764"/>
                </a:lnTo>
                <a:lnTo>
                  <a:pt x="12191" y="19812"/>
                </a:lnTo>
                <a:lnTo>
                  <a:pt x="12191" y="21336"/>
                </a:lnTo>
                <a:lnTo>
                  <a:pt x="16764" y="19812"/>
                </a:lnTo>
                <a:lnTo>
                  <a:pt x="33528" y="19812"/>
                </a:lnTo>
                <a:lnTo>
                  <a:pt x="39624" y="21336"/>
                </a:lnTo>
                <a:lnTo>
                  <a:pt x="47243" y="22860"/>
                </a:lnTo>
                <a:lnTo>
                  <a:pt x="59436" y="25909"/>
                </a:lnTo>
                <a:lnTo>
                  <a:pt x="64008" y="28957"/>
                </a:lnTo>
                <a:lnTo>
                  <a:pt x="70104" y="33528"/>
                </a:lnTo>
                <a:lnTo>
                  <a:pt x="74676" y="36576"/>
                </a:lnTo>
                <a:lnTo>
                  <a:pt x="79248" y="42673"/>
                </a:lnTo>
                <a:lnTo>
                  <a:pt x="80772" y="48769"/>
                </a:lnTo>
                <a:lnTo>
                  <a:pt x="82296" y="54864"/>
                </a:lnTo>
                <a:lnTo>
                  <a:pt x="82296" y="62485"/>
                </a:lnTo>
                <a:lnTo>
                  <a:pt x="80772" y="71628"/>
                </a:lnTo>
                <a:lnTo>
                  <a:pt x="83820" y="64009"/>
                </a:lnTo>
                <a:lnTo>
                  <a:pt x="85343" y="57912"/>
                </a:lnTo>
                <a:lnTo>
                  <a:pt x="85343" y="44197"/>
                </a:lnTo>
                <a:lnTo>
                  <a:pt x="82296" y="38100"/>
                </a:lnTo>
                <a:lnTo>
                  <a:pt x="79248" y="32004"/>
                </a:lnTo>
                <a:lnTo>
                  <a:pt x="70104" y="19812"/>
                </a:lnTo>
                <a:lnTo>
                  <a:pt x="54864" y="10669"/>
                </a:lnTo>
                <a:lnTo>
                  <a:pt x="48767" y="6097"/>
                </a:lnTo>
                <a:lnTo>
                  <a:pt x="39624" y="3048"/>
                </a:lnTo>
                <a:lnTo>
                  <a:pt x="21336" y="0"/>
                </a:lnTo>
                <a:lnTo>
                  <a:pt x="10667" y="0"/>
                </a:lnTo>
                <a:lnTo>
                  <a:pt x="0" y="1524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8" name="object 1068"/>
          <p:cNvSpPr/>
          <p:nvPr/>
        </p:nvSpPr>
        <p:spPr>
          <a:xfrm>
            <a:off x="9086609" y="7148080"/>
            <a:ext cx="214884" cy="19812"/>
          </a:xfrm>
          <a:custGeom>
            <a:avLst/>
            <a:gdLst/>
            <a:ahLst/>
            <a:cxnLst/>
            <a:rect l="l" t="t" r="r" b="b"/>
            <a:pathLst>
              <a:path w="214884" h="19812">
                <a:moveTo>
                  <a:pt x="0" y="9144"/>
                </a:moveTo>
                <a:lnTo>
                  <a:pt x="9144" y="10669"/>
                </a:lnTo>
                <a:lnTo>
                  <a:pt x="77724" y="10669"/>
                </a:lnTo>
                <a:lnTo>
                  <a:pt x="91440" y="9144"/>
                </a:lnTo>
                <a:lnTo>
                  <a:pt x="106679" y="9144"/>
                </a:lnTo>
                <a:lnTo>
                  <a:pt x="121920" y="7620"/>
                </a:lnTo>
                <a:lnTo>
                  <a:pt x="150876" y="7620"/>
                </a:lnTo>
                <a:lnTo>
                  <a:pt x="164591" y="6096"/>
                </a:lnTo>
                <a:lnTo>
                  <a:pt x="176784" y="4572"/>
                </a:lnTo>
                <a:lnTo>
                  <a:pt x="187452" y="3048"/>
                </a:lnTo>
                <a:lnTo>
                  <a:pt x="196596" y="1524"/>
                </a:lnTo>
                <a:lnTo>
                  <a:pt x="204215" y="0"/>
                </a:lnTo>
                <a:lnTo>
                  <a:pt x="205740" y="1524"/>
                </a:lnTo>
                <a:lnTo>
                  <a:pt x="207264" y="4572"/>
                </a:lnTo>
                <a:lnTo>
                  <a:pt x="210312" y="7620"/>
                </a:lnTo>
                <a:lnTo>
                  <a:pt x="211836" y="10669"/>
                </a:lnTo>
                <a:lnTo>
                  <a:pt x="214884" y="13717"/>
                </a:lnTo>
                <a:lnTo>
                  <a:pt x="214884" y="15241"/>
                </a:lnTo>
                <a:lnTo>
                  <a:pt x="210312" y="16765"/>
                </a:lnTo>
                <a:lnTo>
                  <a:pt x="204215" y="16765"/>
                </a:lnTo>
                <a:lnTo>
                  <a:pt x="195072" y="18289"/>
                </a:lnTo>
                <a:lnTo>
                  <a:pt x="170688" y="18289"/>
                </a:lnTo>
                <a:lnTo>
                  <a:pt x="156972" y="19812"/>
                </a:lnTo>
                <a:lnTo>
                  <a:pt x="74676" y="19812"/>
                </a:lnTo>
                <a:lnTo>
                  <a:pt x="59436" y="18289"/>
                </a:lnTo>
                <a:lnTo>
                  <a:pt x="42672" y="16765"/>
                </a:lnTo>
                <a:lnTo>
                  <a:pt x="27432" y="15241"/>
                </a:lnTo>
                <a:lnTo>
                  <a:pt x="12191" y="12193"/>
                </a:lnTo>
                <a:lnTo>
                  <a:pt x="0" y="9144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9" name="object 1069"/>
          <p:cNvSpPr/>
          <p:nvPr/>
        </p:nvSpPr>
        <p:spPr>
          <a:xfrm>
            <a:off x="8623312" y="6735076"/>
            <a:ext cx="490729" cy="291084"/>
          </a:xfrm>
          <a:custGeom>
            <a:avLst/>
            <a:gdLst/>
            <a:ahLst/>
            <a:cxnLst/>
            <a:rect l="l" t="t" r="r" b="b"/>
            <a:pathLst>
              <a:path w="490729" h="291084">
                <a:moveTo>
                  <a:pt x="440437" y="237745"/>
                </a:moveTo>
                <a:lnTo>
                  <a:pt x="438912" y="240793"/>
                </a:lnTo>
                <a:lnTo>
                  <a:pt x="435864" y="245364"/>
                </a:lnTo>
                <a:lnTo>
                  <a:pt x="431293" y="249936"/>
                </a:lnTo>
                <a:lnTo>
                  <a:pt x="426721" y="256033"/>
                </a:lnTo>
                <a:lnTo>
                  <a:pt x="420624" y="262128"/>
                </a:lnTo>
                <a:lnTo>
                  <a:pt x="413005" y="268224"/>
                </a:lnTo>
                <a:lnTo>
                  <a:pt x="403861" y="274321"/>
                </a:lnTo>
                <a:lnTo>
                  <a:pt x="393193" y="280416"/>
                </a:lnTo>
                <a:lnTo>
                  <a:pt x="381000" y="284988"/>
                </a:lnTo>
                <a:lnTo>
                  <a:pt x="367285" y="288036"/>
                </a:lnTo>
                <a:lnTo>
                  <a:pt x="350521" y="291085"/>
                </a:lnTo>
                <a:lnTo>
                  <a:pt x="332233" y="291085"/>
                </a:lnTo>
                <a:lnTo>
                  <a:pt x="310897" y="289560"/>
                </a:lnTo>
                <a:lnTo>
                  <a:pt x="288037" y="286512"/>
                </a:lnTo>
                <a:lnTo>
                  <a:pt x="262129" y="280416"/>
                </a:lnTo>
                <a:lnTo>
                  <a:pt x="233173" y="269748"/>
                </a:lnTo>
                <a:lnTo>
                  <a:pt x="224029" y="265176"/>
                </a:lnTo>
                <a:lnTo>
                  <a:pt x="213361" y="262128"/>
                </a:lnTo>
                <a:lnTo>
                  <a:pt x="202693" y="257557"/>
                </a:lnTo>
                <a:lnTo>
                  <a:pt x="179833" y="243840"/>
                </a:lnTo>
                <a:lnTo>
                  <a:pt x="173737" y="239269"/>
                </a:lnTo>
                <a:lnTo>
                  <a:pt x="169164" y="234697"/>
                </a:lnTo>
                <a:lnTo>
                  <a:pt x="160021" y="228600"/>
                </a:lnTo>
                <a:lnTo>
                  <a:pt x="158497" y="225552"/>
                </a:lnTo>
                <a:lnTo>
                  <a:pt x="155449" y="222504"/>
                </a:lnTo>
                <a:lnTo>
                  <a:pt x="155449" y="220981"/>
                </a:lnTo>
                <a:lnTo>
                  <a:pt x="153924" y="219457"/>
                </a:lnTo>
                <a:lnTo>
                  <a:pt x="153924" y="217933"/>
                </a:lnTo>
                <a:lnTo>
                  <a:pt x="164593" y="217933"/>
                </a:lnTo>
                <a:lnTo>
                  <a:pt x="167641" y="216409"/>
                </a:lnTo>
                <a:lnTo>
                  <a:pt x="169164" y="214885"/>
                </a:lnTo>
                <a:lnTo>
                  <a:pt x="170688" y="211836"/>
                </a:lnTo>
                <a:lnTo>
                  <a:pt x="172212" y="207264"/>
                </a:lnTo>
                <a:lnTo>
                  <a:pt x="172212" y="199645"/>
                </a:lnTo>
                <a:lnTo>
                  <a:pt x="170688" y="201169"/>
                </a:lnTo>
                <a:lnTo>
                  <a:pt x="169164" y="204216"/>
                </a:lnTo>
                <a:lnTo>
                  <a:pt x="166117" y="208788"/>
                </a:lnTo>
                <a:lnTo>
                  <a:pt x="161545" y="211836"/>
                </a:lnTo>
                <a:lnTo>
                  <a:pt x="155449" y="214885"/>
                </a:lnTo>
                <a:lnTo>
                  <a:pt x="146305" y="213360"/>
                </a:lnTo>
                <a:lnTo>
                  <a:pt x="135637" y="210312"/>
                </a:lnTo>
                <a:lnTo>
                  <a:pt x="131064" y="207264"/>
                </a:lnTo>
                <a:lnTo>
                  <a:pt x="128017" y="205740"/>
                </a:lnTo>
                <a:lnTo>
                  <a:pt x="118873" y="199645"/>
                </a:lnTo>
                <a:lnTo>
                  <a:pt x="115824" y="198121"/>
                </a:lnTo>
                <a:lnTo>
                  <a:pt x="111253" y="198121"/>
                </a:lnTo>
                <a:lnTo>
                  <a:pt x="106681" y="196597"/>
                </a:lnTo>
                <a:lnTo>
                  <a:pt x="102109" y="198121"/>
                </a:lnTo>
                <a:lnTo>
                  <a:pt x="96012" y="199645"/>
                </a:lnTo>
                <a:lnTo>
                  <a:pt x="89917" y="199645"/>
                </a:lnTo>
                <a:lnTo>
                  <a:pt x="82297" y="198121"/>
                </a:lnTo>
                <a:lnTo>
                  <a:pt x="76200" y="198121"/>
                </a:lnTo>
                <a:lnTo>
                  <a:pt x="70105" y="196597"/>
                </a:lnTo>
                <a:lnTo>
                  <a:pt x="64009" y="193548"/>
                </a:lnTo>
                <a:lnTo>
                  <a:pt x="59437" y="193548"/>
                </a:lnTo>
                <a:lnTo>
                  <a:pt x="56388" y="192024"/>
                </a:lnTo>
                <a:lnTo>
                  <a:pt x="53341" y="188976"/>
                </a:lnTo>
                <a:lnTo>
                  <a:pt x="50293" y="187452"/>
                </a:lnTo>
                <a:lnTo>
                  <a:pt x="47245" y="184404"/>
                </a:lnTo>
                <a:lnTo>
                  <a:pt x="42673" y="181357"/>
                </a:lnTo>
                <a:lnTo>
                  <a:pt x="36576" y="175260"/>
                </a:lnTo>
                <a:lnTo>
                  <a:pt x="32005" y="172212"/>
                </a:lnTo>
                <a:lnTo>
                  <a:pt x="28957" y="169164"/>
                </a:lnTo>
                <a:lnTo>
                  <a:pt x="13717" y="150876"/>
                </a:lnTo>
                <a:lnTo>
                  <a:pt x="4573" y="132588"/>
                </a:lnTo>
                <a:lnTo>
                  <a:pt x="3049" y="126493"/>
                </a:lnTo>
                <a:lnTo>
                  <a:pt x="1524" y="120397"/>
                </a:lnTo>
                <a:lnTo>
                  <a:pt x="1524" y="117348"/>
                </a:lnTo>
                <a:lnTo>
                  <a:pt x="0" y="114300"/>
                </a:lnTo>
                <a:lnTo>
                  <a:pt x="10669" y="83821"/>
                </a:lnTo>
                <a:lnTo>
                  <a:pt x="21337" y="48769"/>
                </a:lnTo>
                <a:lnTo>
                  <a:pt x="33529" y="19812"/>
                </a:lnTo>
                <a:lnTo>
                  <a:pt x="44197" y="0"/>
                </a:lnTo>
                <a:lnTo>
                  <a:pt x="42673" y="7621"/>
                </a:lnTo>
                <a:lnTo>
                  <a:pt x="39624" y="15240"/>
                </a:lnTo>
                <a:lnTo>
                  <a:pt x="35053" y="25909"/>
                </a:lnTo>
                <a:lnTo>
                  <a:pt x="32005" y="38100"/>
                </a:lnTo>
                <a:lnTo>
                  <a:pt x="30481" y="51816"/>
                </a:lnTo>
                <a:lnTo>
                  <a:pt x="27433" y="67057"/>
                </a:lnTo>
                <a:lnTo>
                  <a:pt x="25909" y="82297"/>
                </a:lnTo>
                <a:lnTo>
                  <a:pt x="25909" y="112776"/>
                </a:lnTo>
                <a:lnTo>
                  <a:pt x="27433" y="126493"/>
                </a:lnTo>
                <a:lnTo>
                  <a:pt x="30481" y="138685"/>
                </a:lnTo>
                <a:lnTo>
                  <a:pt x="35053" y="150876"/>
                </a:lnTo>
                <a:lnTo>
                  <a:pt x="39624" y="158497"/>
                </a:lnTo>
                <a:lnTo>
                  <a:pt x="48769" y="166116"/>
                </a:lnTo>
                <a:lnTo>
                  <a:pt x="59437" y="169164"/>
                </a:lnTo>
                <a:lnTo>
                  <a:pt x="71629" y="169164"/>
                </a:lnTo>
                <a:lnTo>
                  <a:pt x="77724" y="166116"/>
                </a:lnTo>
                <a:lnTo>
                  <a:pt x="88393" y="156973"/>
                </a:lnTo>
                <a:lnTo>
                  <a:pt x="102109" y="144781"/>
                </a:lnTo>
                <a:lnTo>
                  <a:pt x="115824" y="131064"/>
                </a:lnTo>
                <a:lnTo>
                  <a:pt x="129541" y="115824"/>
                </a:lnTo>
                <a:lnTo>
                  <a:pt x="140209" y="100585"/>
                </a:lnTo>
                <a:lnTo>
                  <a:pt x="150876" y="86869"/>
                </a:lnTo>
                <a:lnTo>
                  <a:pt x="155449" y="77724"/>
                </a:lnTo>
                <a:lnTo>
                  <a:pt x="155449" y="85345"/>
                </a:lnTo>
                <a:lnTo>
                  <a:pt x="152400" y="94488"/>
                </a:lnTo>
                <a:lnTo>
                  <a:pt x="147829" y="102109"/>
                </a:lnTo>
                <a:lnTo>
                  <a:pt x="143257" y="111252"/>
                </a:lnTo>
                <a:lnTo>
                  <a:pt x="137161" y="120397"/>
                </a:lnTo>
                <a:lnTo>
                  <a:pt x="132588" y="128016"/>
                </a:lnTo>
                <a:lnTo>
                  <a:pt x="128017" y="134112"/>
                </a:lnTo>
                <a:lnTo>
                  <a:pt x="126493" y="140209"/>
                </a:lnTo>
                <a:lnTo>
                  <a:pt x="123445" y="147828"/>
                </a:lnTo>
                <a:lnTo>
                  <a:pt x="120397" y="150876"/>
                </a:lnTo>
                <a:lnTo>
                  <a:pt x="121921" y="152400"/>
                </a:lnTo>
                <a:lnTo>
                  <a:pt x="126493" y="153924"/>
                </a:lnTo>
                <a:lnTo>
                  <a:pt x="138685" y="153924"/>
                </a:lnTo>
                <a:lnTo>
                  <a:pt x="163069" y="147828"/>
                </a:lnTo>
                <a:lnTo>
                  <a:pt x="172212" y="141733"/>
                </a:lnTo>
                <a:lnTo>
                  <a:pt x="182881" y="137160"/>
                </a:lnTo>
                <a:lnTo>
                  <a:pt x="190500" y="129540"/>
                </a:lnTo>
                <a:lnTo>
                  <a:pt x="198121" y="123445"/>
                </a:lnTo>
                <a:lnTo>
                  <a:pt x="205741" y="115824"/>
                </a:lnTo>
                <a:lnTo>
                  <a:pt x="211837" y="108204"/>
                </a:lnTo>
                <a:lnTo>
                  <a:pt x="217933" y="102109"/>
                </a:lnTo>
                <a:lnTo>
                  <a:pt x="227076" y="89916"/>
                </a:lnTo>
                <a:lnTo>
                  <a:pt x="230124" y="85345"/>
                </a:lnTo>
                <a:lnTo>
                  <a:pt x="233173" y="82297"/>
                </a:lnTo>
                <a:lnTo>
                  <a:pt x="234697" y="79248"/>
                </a:lnTo>
                <a:lnTo>
                  <a:pt x="236221" y="80773"/>
                </a:lnTo>
                <a:lnTo>
                  <a:pt x="237745" y="85345"/>
                </a:lnTo>
                <a:lnTo>
                  <a:pt x="236221" y="89916"/>
                </a:lnTo>
                <a:lnTo>
                  <a:pt x="233173" y="97536"/>
                </a:lnTo>
                <a:lnTo>
                  <a:pt x="230124" y="106681"/>
                </a:lnTo>
                <a:lnTo>
                  <a:pt x="225553" y="115824"/>
                </a:lnTo>
                <a:lnTo>
                  <a:pt x="219457" y="124969"/>
                </a:lnTo>
                <a:lnTo>
                  <a:pt x="214885" y="131064"/>
                </a:lnTo>
                <a:lnTo>
                  <a:pt x="208788" y="135636"/>
                </a:lnTo>
                <a:lnTo>
                  <a:pt x="188976" y="147828"/>
                </a:lnTo>
                <a:lnTo>
                  <a:pt x="173737" y="160021"/>
                </a:lnTo>
                <a:lnTo>
                  <a:pt x="164593" y="173736"/>
                </a:lnTo>
                <a:lnTo>
                  <a:pt x="158497" y="185928"/>
                </a:lnTo>
                <a:lnTo>
                  <a:pt x="155449" y="198121"/>
                </a:lnTo>
                <a:lnTo>
                  <a:pt x="152400" y="207264"/>
                </a:lnTo>
                <a:lnTo>
                  <a:pt x="152400" y="214885"/>
                </a:lnTo>
                <a:lnTo>
                  <a:pt x="150876" y="216409"/>
                </a:lnTo>
                <a:lnTo>
                  <a:pt x="153924" y="217933"/>
                </a:lnTo>
                <a:lnTo>
                  <a:pt x="163069" y="220981"/>
                </a:lnTo>
                <a:lnTo>
                  <a:pt x="175261" y="224028"/>
                </a:lnTo>
                <a:lnTo>
                  <a:pt x="179833" y="225552"/>
                </a:lnTo>
                <a:lnTo>
                  <a:pt x="184405" y="225552"/>
                </a:lnTo>
                <a:lnTo>
                  <a:pt x="190500" y="222504"/>
                </a:lnTo>
                <a:lnTo>
                  <a:pt x="193549" y="222504"/>
                </a:lnTo>
                <a:lnTo>
                  <a:pt x="196597" y="220981"/>
                </a:lnTo>
                <a:lnTo>
                  <a:pt x="202693" y="220981"/>
                </a:lnTo>
                <a:lnTo>
                  <a:pt x="208788" y="224028"/>
                </a:lnTo>
                <a:lnTo>
                  <a:pt x="210312" y="227076"/>
                </a:lnTo>
                <a:lnTo>
                  <a:pt x="214885" y="230124"/>
                </a:lnTo>
                <a:lnTo>
                  <a:pt x="219457" y="230124"/>
                </a:lnTo>
                <a:lnTo>
                  <a:pt x="220981" y="227076"/>
                </a:lnTo>
                <a:lnTo>
                  <a:pt x="220981" y="214885"/>
                </a:lnTo>
                <a:lnTo>
                  <a:pt x="222505" y="211836"/>
                </a:lnTo>
                <a:lnTo>
                  <a:pt x="224029" y="210312"/>
                </a:lnTo>
                <a:lnTo>
                  <a:pt x="227076" y="208788"/>
                </a:lnTo>
                <a:lnTo>
                  <a:pt x="228600" y="210312"/>
                </a:lnTo>
                <a:lnTo>
                  <a:pt x="231649" y="214885"/>
                </a:lnTo>
                <a:lnTo>
                  <a:pt x="236221" y="220981"/>
                </a:lnTo>
                <a:lnTo>
                  <a:pt x="245364" y="236221"/>
                </a:lnTo>
                <a:lnTo>
                  <a:pt x="257557" y="245364"/>
                </a:lnTo>
                <a:lnTo>
                  <a:pt x="263653" y="248412"/>
                </a:lnTo>
                <a:lnTo>
                  <a:pt x="268224" y="251460"/>
                </a:lnTo>
                <a:lnTo>
                  <a:pt x="272797" y="252985"/>
                </a:lnTo>
                <a:lnTo>
                  <a:pt x="275845" y="254509"/>
                </a:lnTo>
                <a:lnTo>
                  <a:pt x="281941" y="259081"/>
                </a:lnTo>
                <a:lnTo>
                  <a:pt x="286512" y="263652"/>
                </a:lnTo>
                <a:lnTo>
                  <a:pt x="292609" y="266700"/>
                </a:lnTo>
                <a:lnTo>
                  <a:pt x="298705" y="268224"/>
                </a:lnTo>
                <a:lnTo>
                  <a:pt x="303276" y="271273"/>
                </a:lnTo>
                <a:lnTo>
                  <a:pt x="307849" y="272797"/>
                </a:lnTo>
                <a:lnTo>
                  <a:pt x="316993" y="272797"/>
                </a:lnTo>
                <a:lnTo>
                  <a:pt x="321564" y="274321"/>
                </a:lnTo>
                <a:lnTo>
                  <a:pt x="324612" y="272797"/>
                </a:lnTo>
                <a:lnTo>
                  <a:pt x="329185" y="272797"/>
                </a:lnTo>
                <a:lnTo>
                  <a:pt x="332233" y="271273"/>
                </a:lnTo>
                <a:lnTo>
                  <a:pt x="341376" y="271273"/>
                </a:lnTo>
                <a:lnTo>
                  <a:pt x="344424" y="269748"/>
                </a:lnTo>
                <a:lnTo>
                  <a:pt x="361188" y="269748"/>
                </a:lnTo>
                <a:lnTo>
                  <a:pt x="362712" y="268224"/>
                </a:lnTo>
                <a:lnTo>
                  <a:pt x="368809" y="263652"/>
                </a:lnTo>
                <a:lnTo>
                  <a:pt x="377953" y="257557"/>
                </a:lnTo>
                <a:lnTo>
                  <a:pt x="394717" y="246888"/>
                </a:lnTo>
                <a:lnTo>
                  <a:pt x="423673" y="228600"/>
                </a:lnTo>
                <a:lnTo>
                  <a:pt x="445009" y="205740"/>
                </a:lnTo>
                <a:lnTo>
                  <a:pt x="460249" y="182881"/>
                </a:lnTo>
                <a:lnTo>
                  <a:pt x="472441" y="160021"/>
                </a:lnTo>
                <a:lnTo>
                  <a:pt x="481585" y="138685"/>
                </a:lnTo>
                <a:lnTo>
                  <a:pt x="486157" y="120397"/>
                </a:lnTo>
                <a:lnTo>
                  <a:pt x="489205" y="106681"/>
                </a:lnTo>
                <a:lnTo>
                  <a:pt x="490729" y="97536"/>
                </a:lnTo>
                <a:lnTo>
                  <a:pt x="487681" y="120397"/>
                </a:lnTo>
                <a:lnTo>
                  <a:pt x="483109" y="141733"/>
                </a:lnTo>
                <a:lnTo>
                  <a:pt x="477012" y="163069"/>
                </a:lnTo>
                <a:lnTo>
                  <a:pt x="469393" y="182881"/>
                </a:lnTo>
                <a:lnTo>
                  <a:pt x="461773" y="201169"/>
                </a:lnTo>
                <a:lnTo>
                  <a:pt x="454153" y="216409"/>
                </a:lnTo>
                <a:lnTo>
                  <a:pt x="446533" y="228600"/>
                </a:lnTo>
                <a:lnTo>
                  <a:pt x="440437" y="237745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0" name="object 1070"/>
          <p:cNvSpPr/>
          <p:nvPr/>
        </p:nvSpPr>
        <p:spPr>
          <a:xfrm>
            <a:off x="8416049" y="6393701"/>
            <a:ext cx="233172" cy="472439"/>
          </a:xfrm>
          <a:custGeom>
            <a:avLst/>
            <a:gdLst/>
            <a:ahLst/>
            <a:cxnLst/>
            <a:rect l="l" t="t" r="r" b="b"/>
            <a:pathLst>
              <a:path w="233172" h="472439">
                <a:moveTo>
                  <a:pt x="231648" y="458723"/>
                </a:moveTo>
                <a:lnTo>
                  <a:pt x="230124" y="455675"/>
                </a:lnTo>
                <a:lnTo>
                  <a:pt x="228600" y="454151"/>
                </a:lnTo>
                <a:lnTo>
                  <a:pt x="225551" y="452627"/>
                </a:lnTo>
                <a:lnTo>
                  <a:pt x="219456" y="446532"/>
                </a:lnTo>
                <a:lnTo>
                  <a:pt x="216408" y="445008"/>
                </a:lnTo>
                <a:lnTo>
                  <a:pt x="214884" y="443484"/>
                </a:lnTo>
                <a:lnTo>
                  <a:pt x="213360" y="441960"/>
                </a:lnTo>
                <a:lnTo>
                  <a:pt x="213360" y="440435"/>
                </a:lnTo>
                <a:lnTo>
                  <a:pt x="208787" y="431291"/>
                </a:lnTo>
                <a:lnTo>
                  <a:pt x="204216" y="425196"/>
                </a:lnTo>
                <a:lnTo>
                  <a:pt x="201168" y="417575"/>
                </a:lnTo>
                <a:lnTo>
                  <a:pt x="196596" y="409956"/>
                </a:lnTo>
                <a:lnTo>
                  <a:pt x="192024" y="400811"/>
                </a:lnTo>
                <a:lnTo>
                  <a:pt x="190500" y="391668"/>
                </a:lnTo>
                <a:lnTo>
                  <a:pt x="188975" y="388620"/>
                </a:lnTo>
                <a:lnTo>
                  <a:pt x="188975" y="385572"/>
                </a:lnTo>
                <a:lnTo>
                  <a:pt x="185927" y="379475"/>
                </a:lnTo>
                <a:lnTo>
                  <a:pt x="185927" y="377951"/>
                </a:lnTo>
                <a:lnTo>
                  <a:pt x="188975" y="374903"/>
                </a:lnTo>
                <a:lnTo>
                  <a:pt x="193548" y="374903"/>
                </a:lnTo>
                <a:lnTo>
                  <a:pt x="201168" y="370332"/>
                </a:lnTo>
                <a:lnTo>
                  <a:pt x="205739" y="359663"/>
                </a:lnTo>
                <a:lnTo>
                  <a:pt x="205739" y="348996"/>
                </a:lnTo>
                <a:lnTo>
                  <a:pt x="202692" y="345948"/>
                </a:lnTo>
                <a:lnTo>
                  <a:pt x="198120" y="345948"/>
                </a:lnTo>
                <a:lnTo>
                  <a:pt x="192024" y="348996"/>
                </a:lnTo>
                <a:lnTo>
                  <a:pt x="184404" y="348996"/>
                </a:lnTo>
                <a:lnTo>
                  <a:pt x="178308" y="345948"/>
                </a:lnTo>
                <a:lnTo>
                  <a:pt x="175260" y="342899"/>
                </a:lnTo>
                <a:lnTo>
                  <a:pt x="172212" y="336803"/>
                </a:lnTo>
                <a:lnTo>
                  <a:pt x="170687" y="326135"/>
                </a:lnTo>
                <a:lnTo>
                  <a:pt x="169163" y="313944"/>
                </a:lnTo>
                <a:lnTo>
                  <a:pt x="167639" y="301751"/>
                </a:lnTo>
                <a:lnTo>
                  <a:pt x="167639" y="289560"/>
                </a:lnTo>
                <a:lnTo>
                  <a:pt x="169163" y="277368"/>
                </a:lnTo>
                <a:lnTo>
                  <a:pt x="169163" y="268223"/>
                </a:lnTo>
                <a:lnTo>
                  <a:pt x="170687" y="262127"/>
                </a:lnTo>
                <a:lnTo>
                  <a:pt x="173736" y="256032"/>
                </a:lnTo>
                <a:lnTo>
                  <a:pt x="173736" y="242315"/>
                </a:lnTo>
                <a:lnTo>
                  <a:pt x="172212" y="236220"/>
                </a:lnTo>
                <a:lnTo>
                  <a:pt x="169163" y="231648"/>
                </a:lnTo>
                <a:lnTo>
                  <a:pt x="164592" y="227075"/>
                </a:lnTo>
                <a:lnTo>
                  <a:pt x="158496" y="217932"/>
                </a:lnTo>
                <a:lnTo>
                  <a:pt x="156972" y="214884"/>
                </a:lnTo>
                <a:lnTo>
                  <a:pt x="156972" y="210311"/>
                </a:lnTo>
                <a:lnTo>
                  <a:pt x="155448" y="204215"/>
                </a:lnTo>
                <a:lnTo>
                  <a:pt x="153924" y="198120"/>
                </a:lnTo>
                <a:lnTo>
                  <a:pt x="152400" y="192023"/>
                </a:lnTo>
                <a:lnTo>
                  <a:pt x="150875" y="184403"/>
                </a:lnTo>
                <a:lnTo>
                  <a:pt x="147827" y="175260"/>
                </a:lnTo>
                <a:lnTo>
                  <a:pt x="144780" y="164591"/>
                </a:lnTo>
                <a:lnTo>
                  <a:pt x="140208" y="155448"/>
                </a:lnTo>
                <a:lnTo>
                  <a:pt x="137160" y="144779"/>
                </a:lnTo>
                <a:lnTo>
                  <a:pt x="126492" y="123444"/>
                </a:lnTo>
                <a:lnTo>
                  <a:pt x="121920" y="112775"/>
                </a:lnTo>
                <a:lnTo>
                  <a:pt x="117348" y="99059"/>
                </a:lnTo>
                <a:lnTo>
                  <a:pt x="111251" y="88391"/>
                </a:lnTo>
                <a:lnTo>
                  <a:pt x="106680" y="77724"/>
                </a:lnTo>
                <a:lnTo>
                  <a:pt x="100584" y="68579"/>
                </a:lnTo>
                <a:lnTo>
                  <a:pt x="96012" y="60959"/>
                </a:lnTo>
                <a:lnTo>
                  <a:pt x="89916" y="56388"/>
                </a:lnTo>
                <a:lnTo>
                  <a:pt x="83820" y="50291"/>
                </a:lnTo>
                <a:lnTo>
                  <a:pt x="79248" y="47244"/>
                </a:lnTo>
                <a:lnTo>
                  <a:pt x="76200" y="44195"/>
                </a:lnTo>
                <a:lnTo>
                  <a:pt x="70104" y="36576"/>
                </a:lnTo>
                <a:lnTo>
                  <a:pt x="70104" y="22859"/>
                </a:lnTo>
                <a:lnTo>
                  <a:pt x="71627" y="16763"/>
                </a:lnTo>
                <a:lnTo>
                  <a:pt x="71627" y="12191"/>
                </a:lnTo>
                <a:lnTo>
                  <a:pt x="68580" y="6095"/>
                </a:lnTo>
                <a:lnTo>
                  <a:pt x="64008" y="1524"/>
                </a:lnTo>
                <a:lnTo>
                  <a:pt x="65532" y="12191"/>
                </a:lnTo>
                <a:lnTo>
                  <a:pt x="64008" y="21335"/>
                </a:lnTo>
                <a:lnTo>
                  <a:pt x="60960" y="28956"/>
                </a:lnTo>
                <a:lnTo>
                  <a:pt x="54863" y="35051"/>
                </a:lnTo>
                <a:lnTo>
                  <a:pt x="53339" y="32003"/>
                </a:lnTo>
                <a:lnTo>
                  <a:pt x="53339" y="25907"/>
                </a:lnTo>
                <a:lnTo>
                  <a:pt x="54863" y="16763"/>
                </a:lnTo>
                <a:lnTo>
                  <a:pt x="56387" y="10668"/>
                </a:lnTo>
                <a:lnTo>
                  <a:pt x="56387" y="6095"/>
                </a:lnTo>
                <a:lnTo>
                  <a:pt x="53339" y="1524"/>
                </a:lnTo>
                <a:lnTo>
                  <a:pt x="51816" y="0"/>
                </a:lnTo>
                <a:lnTo>
                  <a:pt x="51816" y="7619"/>
                </a:lnTo>
                <a:lnTo>
                  <a:pt x="48768" y="18288"/>
                </a:lnTo>
                <a:lnTo>
                  <a:pt x="44196" y="25907"/>
                </a:lnTo>
                <a:lnTo>
                  <a:pt x="39624" y="30479"/>
                </a:lnTo>
                <a:lnTo>
                  <a:pt x="32004" y="32003"/>
                </a:lnTo>
                <a:lnTo>
                  <a:pt x="25908" y="30479"/>
                </a:lnTo>
                <a:lnTo>
                  <a:pt x="19812" y="27432"/>
                </a:lnTo>
                <a:lnTo>
                  <a:pt x="15239" y="25907"/>
                </a:lnTo>
                <a:lnTo>
                  <a:pt x="10668" y="21335"/>
                </a:lnTo>
                <a:lnTo>
                  <a:pt x="6096" y="18288"/>
                </a:lnTo>
                <a:lnTo>
                  <a:pt x="3048" y="13715"/>
                </a:lnTo>
                <a:lnTo>
                  <a:pt x="0" y="10668"/>
                </a:lnTo>
                <a:lnTo>
                  <a:pt x="1524" y="16763"/>
                </a:lnTo>
                <a:lnTo>
                  <a:pt x="3048" y="19812"/>
                </a:lnTo>
                <a:lnTo>
                  <a:pt x="4572" y="24383"/>
                </a:lnTo>
                <a:lnTo>
                  <a:pt x="6096" y="27432"/>
                </a:lnTo>
                <a:lnTo>
                  <a:pt x="10668" y="30479"/>
                </a:lnTo>
                <a:lnTo>
                  <a:pt x="19812" y="33527"/>
                </a:lnTo>
                <a:lnTo>
                  <a:pt x="27432" y="36576"/>
                </a:lnTo>
                <a:lnTo>
                  <a:pt x="32004" y="36576"/>
                </a:lnTo>
                <a:lnTo>
                  <a:pt x="36575" y="38100"/>
                </a:lnTo>
                <a:lnTo>
                  <a:pt x="39624" y="38100"/>
                </a:lnTo>
                <a:lnTo>
                  <a:pt x="45720" y="39624"/>
                </a:lnTo>
                <a:lnTo>
                  <a:pt x="54863" y="42671"/>
                </a:lnTo>
                <a:lnTo>
                  <a:pt x="59436" y="45719"/>
                </a:lnTo>
                <a:lnTo>
                  <a:pt x="65532" y="48768"/>
                </a:lnTo>
                <a:lnTo>
                  <a:pt x="70104" y="53339"/>
                </a:lnTo>
                <a:lnTo>
                  <a:pt x="76200" y="57912"/>
                </a:lnTo>
                <a:lnTo>
                  <a:pt x="86868" y="68579"/>
                </a:lnTo>
                <a:lnTo>
                  <a:pt x="96012" y="83819"/>
                </a:lnTo>
                <a:lnTo>
                  <a:pt x="102108" y="92963"/>
                </a:lnTo>
                <a:lnTo>
                  <a:pt x="111251" y="114299"/>
                </a:lnTo>
                <a:lnTo>
                  <a:pt x="114300" y="123444"/>
                </a:lnTo>
                <a:lnTo>
                  <a:pt x="118872" y="134111"/>
                </a:lnTo>
                <a:lnTo>
                  <a:pt x="123444" y="143256"/>
                </a:lnTo>
                <a:lnTo>
                  <a:pt x="126492" y="152399"/>
                </a:lnTo>
                <a:lnTo>
                  <a:pt x="132587" y="170687"/>
                </a:lnTo>
                <a:lnTo>
                  <a:pt x="141732" y="202691"/>
                </a:lnTo>
                <a:lnTo>
                  <a:pt x="143256" y="213360"/>
                </a:lnTo>
                <a:lnTo>
                  <a:pt x="146304" y="225551"/>
                </a:lnTo>
                <a:lnTo>
                  <a:pt x="149351" y="239268"/>
                </a:lnTo>
                <a:lnTo>
                  <a:pt x="150875" y="252984"/>
                </a:lnTo>
                <a:lnTo>
                  <a:pt x="152400" y="268223"/>
                </a:lnTo>
                <a:lnTo>
                  <a:pt x="153924" y="284987"/>
                </a:lnTo>
                <a:lnTo>
                  <a:pt x="158496" y="313944"/>
                </a:lnTo>
                <a:lnTo>
                  <a:pt x="161544" y="336803"/>
                </a:lnTo>
                <a:lnTo>
                  <a:pt x="164592" y="352044"/>
                </a:lnTo>
                <a:lnTo>
                  <a:pt x="167639" y="364235"/>
                </a:lnTo>
                <a:lnTo>
                  <a:pt x="173736" y="379475"/>
                </a:lnTo>
                <a:lnTo>
                  <a:pt x="176784" y="384048"/>
                </a:lnTo>
                <a:lnTo>
                  <a:pt x="179832" y="390144"/>
                </a:lnTo>
                <a:lnTo>
                  <a:pt x="179832" y="393191"/>
                </a:lnTo>
                <a:lnTo>
                  <a:pt x="182880" y="397763"/>
                </a:lnTo>
                <a:lnTo>
                  <a:pt x="184404" y="403860"/>
                </a:lnTo>
                <a:lnTo>
                  <a:pt x="185927" y="409956"/>
                </a:lnTo>
                <a:lnTo>
                  <a:pt x="188975" y="417575"/>
                </a:lnTo>
                <a:lnTo>
                  <a:pt x="190500" y="425196"/>
                </a:lnTo>
                <a:lnTo>
                  <a:pt x="193548" y="432815"/>
                </a:lnTo>
                <a:lnTo>
                  <a:pt x="196596" y="441960"/>
                </a:lnTo>
                <a:lnTo>
                  <a:pt x="201168" y="449579"/>
                </a:lnTo>
                <a:lnTo>
                  <a:pt x="204216" y="455675"/>
                </a:lnTo>
                <a:lnTo>
                  <a:pt x="208787" y="461772"/>
                </a:lnTo>
                <a:lnTo>
                  <a:pt x="211836" y="466344"/>
                </a:lnTo>
                <a:lnTo>
                  <a:pt x="216408" y="470915"/>
                </a:lnTo>
                <a:lnTo>
                  <a:pt x="222504" y="472439"/>
                </a:lnTo>
                <a:lnTo>
                  <a:pt x="227075" y="472439"/>
                </a:lnTo>
                <a:lnTo>
                  <a:pt x="231648" y="470915"/>
                </a:lnTo>
                <a:lnTo>
                  <a:pt x="233172" y="469391"/>
                </a:lnTo>
                <a:lnTo>
                  <a:pt x="231648" y="464820"/>
                </a:lnTo>
                <a:lnTo>
                  <a:pt x="231648" y="458723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1" name="object 1071"/>
          <p:cNvSpPr/>
          <p:nvPr/>
        </p:nvSpPr>
        <p:spPr>
          <a:xfrm>
            <a:off x="8704085" y="6989585"/>
            <a:ext cx="67056" cy="117348"/>
          </a:xfrm>
          <a:custGeom>
            <a:avLst/>
            <a:gdLst/>
            <a:ahLst/>
            <a:cxnLst/>
            <a:rect l="l" t="t" r="r" b="b"/>
            <a:pathLst>
              <a:path w="67056" h="117348">
                <a:moveTo>
                  <a:pt x="19812" y="3048"/>
                </a:moveTo>
                <a:lnTo>
                  <a:pt x="24384" y="0"/>
                </a:lnTo>
                <a:lnTo>
                  <a:pt x="32003" y="0"/>
                </a:lnTo>
                <a:lnTo>
                  <a:pt x="35051" y="1524"/>
                </a:lnTo>
                <a:lnTo>
                  <a:pt x="44196" y="10667"/>
                </a:lnTo>
                <a:lnTo>
                  <a:pt x="47244" y="16764"/>
                </a:lnTo>
                <a:lnTo>
                  <a:pt x="48768" y="21336"/>
                </a:lnTo>
                <a:lnTo>
                  <a:pt x="51815" y="27431"/>
                </a:lnTo>
                <a:lnTo>
                  <a:pt x="53339" y="33527"/>
                </a:lnTo>
                <a:lnTo>
                  <a:pt x="54864" y="39624"/>
                </a:lnTo>
                <a:lnTo>
                  <a:pt x="56388" y="45719"/>
                </a:lnTo>
                <a:lnTo>
                  <a:pt x="59436" y="51815"/>
                </a:lnTo>
                <a:lnTo>
                  <a:pt x="60960" y="56388"/>
                </a:lnTo>
                <a:lnTo>
                  <a:pt x="60960" y="59436"/>
                </a:lnTo>
                <a:lnTo>
                  <a:pt x="62484" y="62484"/>
                </a:lnTo>
                <a:lnTo>
                  <a:pt x="64008" y="65531"/>
                </a:lnTo>
                <a:lnTo>
                  <a:pt x="65532" y="68579"/>
                </a:lnTo>
                <a:lnTo>
                  <a:pt x="67056" y="71627"/>
                </a:lnTo>
                <a:lnTo>
                  <a:pt x="67056" y="79248"/>
                </a:lnTo>
                <a:lnTo>
                  <a:pt x="65532" y="83819"/>
                </a:lnTo>
                <a:lnTo>
                  <a:pt x="62484" y="86867"/>
                </a:lnTo>
                <a:lnTo>
                  <a:pt x="59436" y="91439"/>
                </a:lnTo>
                <a:lnTo>
                  <a:pt x="53339" y="97536"/>
                </a:lnTo>
                <a:lnTo>
                  <a:pt x="50291" y="102107"/>
                </a:lnTo>
                <a:lnTo>
                  <a:pt x="45720" y="105155"/>
                </a:lnTo>
                <a:lnTo>
                  <a:pt x="42672" y="106679"/>
                </a:lnTo>
                <a:lnTo>
                  <a:pt x="38100" y="109727"/>
                </a:lnTo>
                <a:lnTo>
                  <a:pt x="32003" y="112776"/>
                </a:lnTo>
                <a:lnTo>
                  <a:pt x="27432" y="117348"/>
                </a:lnTo>
                <a:lnTo>
                  <a:pt x="21336" y="117348"/>
                </a:lnTo>
                <a:lnTo>
                  <a:pt x="19812" y="115824"/>
                </a:lnTo>
                <a:lnTo>
                  <a:pt x="19812" y="111251"/>
                </a:lnTo>
                <a:lnTo>
                  <a:pt x="16764" y="114300"/>
                </a:lnTo>
                <a:lnTo>
                  <a:pt x="15239" y="115824"/>
                </a:lnTo>
                <a:lnTo>
                  <a:pt x="10668" y="115824"/>
                </a:lnTo>
                <a:lnTo>
                  <a:pt x="7620" y="114300"/>
                </a:lnTo>
                <a:lnTo>
                  <a:pt x="7620" y="112776"/>
                </a:lnTo>
                <a:lnTo>
                  <a:pt x="6096" y="111251"/>
                </a:lnTo>
                <a:lnTo>
                  <a:pt x="7620" y="106679"/>
                </a:lnTo>
                <a:lnTo>
                  <a:pt x="4572" y="109727"/>
                </a:lnTo>
                <a:lnTo>
                  <a:pt x="1524" y="108203"/>
                </a:lnTo>
                <a:lnTo>
                  <a:pt x="1524" y="100584"/>
                </a:lnTo>
                <a:lnTo>
                  <a:pt x="0" y="99060"/>
                </a:lnTo>
                <a:lnTo>
                  <a:pt x="0" y="91439"/>
                </a:lnTo>
                <a:lnTo>
                  <a:pt x="3048" y="80772"/>
                </a:lnTo>
                <a:lnTo>
                  <a:pt x="6096" y="73151"/>
                </a:lnTo>
                <a:lnTo>
                  <a:pt x="6096" y="45719"/>
                </a:lnTo>
                <a:lnTo>
                  <a:pt x="4572" y="39624"/>
                </a:lnTo>
                <a:lnTo>
                  <a:pt x="4572" y="33527"/>
                </a:lnTo>
                <a:lnTo>
                  <a:pt x="3048" y="28955"/>
                </a:lnTo>
                <a:lnTo>
                  <a:pt x="4572" y="24384"/>
                </a:lnTo>
                <a:lnTo>
                  <a:pt x="6096" y="18288"/>
                </a:lnTo>
                <a:lnTo>
                  <a:pt x="9144" y="13715"/>
                </a:lnTo>
                <a:lnTo>
                  <a:pt x="13715" y="7619"/>
                </a:lnTo>
                <a:lnTo>
                  <a:pt x="19812" y="3048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2" name="object 1072"/>
          <p:cNvSpPr/>
          <p:nvPr/>
        </p:nvSpPr>
        <p:spPr>
          <a:xfrm>
            <a:off x="8722373" y="7004824"/>
            <a:ext cx="48768" cy="70104"/>
          </a:xfrm>
          <a:custGeom>
            <a:avLst/>
            <a:gdLst/>
            <a:ahLst/>
            <a:cxnLst/>
            <a:rect l="l" t="t" r="r" b="b"/>
            <a:pathLst>
              <a:path w="48768" h="70104">
                <a:moveTo>
                  <a:pt x="30480" y="0"/>
                </a:moveTo>
                <a:lnTo>
                  <a:pt x="32003" y="4573"/>
                </a:lnTo>
                <a:lnTo>
                  <a:pt x="33527" y="10668"/>
                </a:lnTo>
                <a:lnTo>
                  <a:pt x="36576" y="16764"/>
                </a:lnTo>
                <a:lnTo>
                  <a:pt x="38100" y="22861"/>
                </a:lnTo>
                <a:lnTo>
                  <a:pt x="39624" y="28956"/>
                </a:lnTo>
                <a:lnTo>
                  <a:pt x="41148" y="35052"/>
                </a:lnTo>
                <a:lnTo>
                  <a:pt x="42672" y="39625"/>
                </a:lnTo>
                <a:lnTo>
                  <a:pt x="45720" y="45721"/>
                </a:lnTo>
                <a:lnTo>
                  <a:pt x="47244" y="48768"/>
                </a:lnTo>
                <a:lnTo>
                  <a:pt x="47244" y="51816"/>
                </a:lnTo>
                <a:lnTo>
                  <a:pt x="48768" y="54864"/>
                </a:lnTo>
                <a:lnTo>
                  <a:pt x="48768" y="62485"/>
                </a:lnTo>
                <a:lnTo>
                  <a:pt x="47244" y="67056"/>
                </a:lnTo>
                <a:lnTo>
                  <a:pt x="45720" y="70104"/>
                </a:lnTo>
                <a:lnTo>
                  <a:pt x="45720" y="65533"/>
                </a:lnTo>
                <a:lnTo>
                  <a:pt x="44196" y="62485"/>
                </a:lnTo>
                <a:lnTo>
                  <a:pt x="42672" y="57912"/>
                </a:lnTo>
                <a:lnTo>
                  <a:pt x="41148" y="54864"/>
                </a:lnTo>
                <a:lnTo>
                  <a:pt x="39624" y="53340"/>
                </a:lnTo>
                <a:lnTo>
                  <a:pt x="39624" y="51816"/>
                </a:lnTo>
                <a:lnTo>
                  <a:pt x="38100" y="51816"/>
                </a:lnTo>
                <a:lnTo>
                  <a:pt x="36576" y="50292"/>
                </a:lnTo>
                <a:lnTo>
                  <a:pt x="33527" y="50292"/>
                </a:lnTo>
                <a:lnTo>
                  <a:pt x="30480" y="51816"/>
                </a:lnTo>
                <a:lnTo>
                  <a:pt x="27432" y="54864"/>
                </a:lnTo>
                <a:lnTo>
                  <a:pt x="30480" y="50292"/>
                </a:lnTo>
                <a:lnTo>
                  <a:pt x="32003" y="45721"/>
                </a:lnTo>
                <a:lnTo>
                  <a:pt x="35051" y="36576"/>
                </a:lnTo>
                <a:lnTo>
                  <a:pt x="33527" y="39625"/>
                </a:lnTo>
                <a:lnTo>
                  <a:pt x="30480" y="41149"/>
                </a:lnTo>
                <a:lnTo>
                  <a:pt x="28956" y="44197"/>
                </a:lnTo>
                <a:lnTo>
                  <a:pt x="25908" y="47245"/>
                </a:lnTo>
                <a:lnTo>
                  <a:pt x="22860" y="48768"/>
                </a:lnTo>
                <a:lnTo>
                  <a:pt x="18288" y="51816"/>
                </a:lnTo>
                <a:lnTo>
                  <a:pt x="15239" y="53340"/>
                </a:lnTo>
                <a:lnTo>
                  <a:pt x="12192" y="53340"/>
                </a:lnTo>
                <a:lnTo>
                  <a:pt x="15239" y="48768"/>
                </a:lnTo>
                <a:lnTo>
                  <a:pt x="21336" y="42673"/>
                </a:lnTo>
                <a:lnTo>
                  <a:pt x="25908" y="35052"/>
                </a:lnTo>
                <a:lnTo>
                  <a:pt x="28956" y="27433"/>
                </a:lnTo>
                <a:lnTo>
                  <a:pt x="30480" y="24385"/>
                </a:lnTo>
                <a:lnTo>
                  <a:pt x="28956" y="22861"/>
                </a:lnTo>
                <a:lnTo>
                  <a:pt x="25908" y="25909"/>
                </a:lnTo>
                <a:lnTo>
                  <a:pt x="22860" y="30480"/>
                </a:lnTo>
                <a:lnTo>
                  <a:pt x="18288" y="35052"/>
                </a:lnTo>
                <a:lnTo>
                  <a:pt x="9144" y="39625"/>
                </a:lnTo>
                <a:lnTo>
                  <a:pt x="3048" y="39625"/>
                </a:lnTo>
                <a:lnTo>
                  <a:pt x="0" y="38100"/>
                </a:lnTo>
                <a:lnTo>
                  <a:pt x="3048" y="36576"/>
                </a:lnTo>
                <a:lnTo>
                  <a:pt x="7620" y="33528"/>
                </a:lnTo>
                <a:lnTo>
                  <a:pt x="13715" y="30480"/>
                </a:lnTo>
                <a:lnTo>
                  <a:pt x="24384" y="19812"/>
                </a:lnTo>
                <a:lnTo>
                  <a:pt x="28956" y="13716"/>
                </a:lnTo>
                <a:lnTo>
                  <a:pt x="30480" y="6097"/>
                </a:lnTo>
                <a:lnTo>
                  <a:pt x="3048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3" name="object 1073"/>
          <p:cNvSpPr/>
          <p:nvPr/>
        </p:nvSpPr>
        <p:spPr>
          <a:xfrm>
            <a:off x="8723897" y="7082549"/>
            <a:ext cx="18288" cy="25908"/>
          </a:xfrm>
          <a:custGeom>
            <a:avLst/>
            <a:gdLst/>
            <a:ahLst/>
            <a:cxnLst/>
            <a:rect l="l" t="t" r="r" b="b"/>
            <a:pathLst>
              <a:path w="18288" h="25908">
                <a:moveTo>
                  <a:pt x="1524" y="18287"/>
                </a:moveTo>
                <a:lnTo>
                  <a:pt x="0" y="21336"/>
                </a:lnTo>
                <a:lnTo>
                  <a:pt x="1524" y="24384"/>
                </a:lnTo>
                <a:lnTo>
                  <a:pt x="3048" y="24384"/>
                </a:lnTo>
                <a:lnTo>
                  <a:pt x="6096" y="25908"/>
                </a:lnTo>
                <a:lnTo>
                  <a:pt x="7620" y="24384"/>
                </a:lnTo>
                <a:lnTo>
                  <a:pt x="13715" y="21336"/>
                </a:lnTo>
                <a:lnTo>
                  <a:pt x="18288" y="12191"/>
                </a:lnTo>
                <a:lnTo>
                  <a:pt x="18288" y="6096"/>
                </a:lnTo>
                <a:lnTo>
                  <a:pt x="15239" y="1524"/>
                </a:lnTo>
                <a:lnTo>
                  <a:pt x="12191" y="0"/>
                </a:lnTo>
                <a:lnTo>
                  <a:pt x="9144" y="0"/>
                </a:lnTo>
                <a:lnTo>
                  <a:pt x="6096" y="4572"/>
                </a:lnTo>
                <a:lnTo>
                  <a:pt x="4572" y="12191"/>
                </a:lnTo>
                <a:lnTo>
                  <a:pt x="1524" y="18287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4" name="object 1074"/>
          <p:cNvSpPr/>
          <p:nvPr/>
        </p:nvSpPr>
        <p:spPr>
          <a:xfrm>
            <a:off x="8707133" y="7074928"/>
            <a:ext cx="12191" cy="24384"/>
          </a:xfrm>
          <a:custGeom>
            <a:avLst/>
            <a:gdLst/>
            <a:ahLst/>
            <a:cxnLst/>
            <a:rect l="l" t="t" r="r" b="b"/>
            <a:pathLst>
              <a:path w="12191" h="24384">
                <a:moveTo>
                  <a:pt x="1524" y="15241"/>
                </a:moveTo>
                <a:lnTo>
                  <a:pt x="0" y="19812"/>
                </a:lnTo>
                <a:lnTo>
                  <a:pt x="0" y="22860"/>
                </a:lnTo>
                <a:lnTo>
                  <a:pt x="3048" y="24384"/>
                </a:lnTo>
                <a:lnTo>
                  <a:pt x="6096" y="21336"/>
                </a:lnTo>
                <a:lnTo>
                  <a:pt x="9143" y="15241"/>
                </a:lnTo>
                <a:lnTo>
                  <a:pt x="10667" y="9145"/>
                </a:lnTo>
                <a:lnTo>
                  <a:pt x="12191" y="3048"/>
                </a:lnTo>
                <a:lnTo>
                  <a:pt x="10667" y="0"/>
                </a:lnTo>
                <a:lnTo>
                  <a:pt x="7620" y="1524"/>
                </a:lnTo>
                <a:lnTo>
                  <a:pt x="4572" y="4572"/>
                </a:lnTo>
                <a:lnTo>
                  <a:pt x="1524" y="10669"/>
                </a:lnTo>
                <a:lnTo>
                  <a:pt x="1524" y="15241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5" name="object 1075"/>
          <p:cNvSpPr/>
          <p:nvPr/>
        </p:nvSpPr>
        <p:spPr>
          <a:xfrm>
            <a:off x="8711705" y="7082549"/>
            <a:ext cx="15240" cy="22860"/>
          </a:xfrm>
          <a:custGeom>
            <a:avLst/>
            <a:gdLst/>
            <a:ahLst/>
            <a:cxnLst/>
            <a:rect l="l" t="t" r="r" b="b"/>
            <a:pathLst>
              <a:path w="15240" h="22860">
                <a:moveTo>
                  <a:pt x="1524" y="13715"/>
                </a:moveTo>
                <a:lnTo>
                  <a:pt x="0" y="16763"/>
                </a:lnTo>
                <a:lnTo>
                  <a:pt x="0" y="19812"/>
                </a:lnTo>
                <a:lnTo>
                  <a:pt x="1524" y="21336"/>
                </a:lnTo>
                <a:lnTo>
                  <a:pt x="3048" y="22860"/>
                </a:lnTo>
                <a:lnTo>
                  <a:pt x="7619" y="22860"/>
                </a:lnTo>
                <a:lnTo>
                  <a:pt x="10668" y="21336"/>
                </a:lnTo>
                <a:lnTo>
                  <a:pt x="13716" y="18287"/>
                </a:lnTo>
                <a:lnTo>
                  <a:pt x="15240" y="9143"/>
                </a:lnTo>
                <a:lnTo>
                  <a:pt x="15240" y="1524"/>
                </a:lnTo>
                <a:lnTo>
                  <a:pt x="10668" y="0"/>
                </a:lnTo>
                <a:lnTo>
                  <a:pt x="1524" y="13715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6" name="object 1076"/>
          <p:cNvSpPr/>
          <p:nvPr/>
        </p:nvSpPr>
        <p:spPr>
          <a:xfrm>
            <a:off x="8708657" y="6913385"/>
            <a:ext cx="74676" cy="115824"/>
          </a:xfrm>
          <a:custGeom>
            <a:avLst/>
            <a:gdLst/>
            <a:ahLst/>
            <a:cxnLst/>
            <a:rect l="l" t="t" r="r" b="b"/>
            <a:pathLst>
              <a:path w="74676" h="115824">
                <a:moveTo>
                  <a:pt x="54864" y="1524"/>
                </a:moveTo>
                <a:lnTo>
                  <a:pt x="64008" y="4572"/>
                </a:lnTo>
                <a:lnTo>
                  <a:pt x="68579" y="7619"/>
                </a:lnTo>
                <a:lnTo>
                  <a:pt x="71628" y="12191"/>
                </a:lnTo>
                <a:lnTo>
                  <a:pt x="74676" y="21336"/>
                </a:lnTo>
                <a:lnTo>
                  <a:pt x="74676" y="27431"/>
                </a:lnTo>
                <a:lnTo>
                  <a:pt x="73152" y="33527"/>
                </a:lnTo>
                <a:lnTo>
                  <a:pt x="60960" y="60960"/>
                </a:lnTo>
                <a:lnTo>
                  <a:pt x="54864" y="73151"/>
                </a:lnTo>
                <a:lnTo>
                  <a:pt x="50292" y="80772"/>
                </a:lnTo>
                <a:lnTo>
                  <a:pt x="48767" y="85343"/>
                </a:lnTo>
                <a:lnTo>
                  <a:pt x="47243" y="91439"/>
                </a:lnTo>
                <a:lnTo>
                  <a:pt x="44196" y="97536"/>
                </a:lnTo>
                <a:lnTo>
                  <a:pt x="39624" y="103631"/>
                </a:lnTo>
                <a:lnTo>
                  <a:pt x="36576" y="108203"/>
                </a:lnTo>
                <a:lnTo>
                  <a:pt x="30479" y="112776"/>
                </a:lnTo>
                <a:lnTo>
                  <a:pt x="22860" y="115824"/>
                </a:lnTo>
                <a:lnTo>
                  <a:pt x="15240" y="115824"/>
                </a:lnTo>
                <a:lnTo>
                  <a:pt x="3048" y="109727"/>
                </a:lnTo>
                <a:lnTo>
                  <a:pt x="1524" y="106679"/>
                </a:lnTo>
                <a:lnTo>
                  <a:pt x="0" y="102107"/>
                </a:lnTo>
                <a:lnTo>
                  <a:pt x="0" y="96012"/>
                </a:lnTo>
                <a:lnTo>
                  <a:pt x="3048" y="83819"/>
                </a:lnTo>
                <a:lnTo>
                  <a:pt x="6096" y="79248"/>
                </a:lnTo>
                <a:lnTo>
                  <a:pt x="9143" y="65531"/>
                </a:lnTo>
                <a:lnTo>
                  <a:pt x="13716" y="50291"/>
                </a:lnTo>
                <a:lnTo>
                  <a:pt x="18288" y="36576"/>
                </a:lnTo>
                <a:lnTo>
                  <a:pt x="21336" y="25907"/>
                </a:lnTo>
                <a:lnTo>
                  <a:pt x="22860" y="21336"/>
                </a:lnTo>
                <a:lnTo>
                  <a:pt x="24384" y="16764"/>
                </a:lnTo>
                <a:lnTo>
                  <a:pt x="38100" y="3048"/>
                </a:lnTo>
                <a:lnTo>
                  <a:pt x="44196" y="1524"/>
                </a:lnTo>
                <a:lnTo>
                  <a:pt x="48767" y="0"/>
                </a:lnTo>
                <a:lnTo>
                  <a:pt x="54864" y="1524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7" name="object 1077"/>
          <p:cNvSpPr/>
          <p:nvPr/>
        </p:nvSpPr>
        <p:spPr>
          <a:xfrm>
            <a:off x="8725421" y="6914909"/>
            <a:ext cx="59436" cy="114300"/>
          </a:xfrm>
          <a:custGeom>
            <a:avLst/>
            <a:gdLst/>
            <a:ahLst/>
            <a:cxnLst/>
            <a:rect l="l" t="t" r="r" b="b"/>
            <a:pathLst>
              <a:path w="59436" h="114300">
                <a:moveTo>
                  <a:pt x="0" y="114300"/>
                </a:moveTo>
                <a:lnTo>
                  <a:pt x="7620" y="114300"/>
                </a:lnTo>
                <a:lnTo>
                  <a:pt x="13715" y="111252"/>
                </a:lnTo>
                <a:lnTo>
                  <a:pt x="19812" y="106679"/>
                </a:lnTo>
                <a:lnTo>
                  <a:pt x="24384" y="102107"/>
                </a:lnTo>
                <a:lnTo>
                  <a:pt x="28955" y="96012"/>
                </a:lnTo>
                <a:lnTo>
                  <a:pt x="30479" y="89915"/>
                </a:lnTo>
                <a:lnTo>
                  <a:pt x="33528" y="83819"/>
                </a:lnTo>
                <a:lnTo>
                  <a:pt x="35052" y="79248"/>
                </a:lnTo>
                <a:lnTo>
                  <a:pt x="38100" y="70103"/>
                </a:lnTo>
                <a:lnTo>
                  <a:pt x="44196" y="59436"/>
                </a:lnTo>
                <a:lnTo>
                  <a:pt x="51815" y="45719"/>
                </a:lnTo>
                <a:lnTo>
                  <a:pt x="56388" y="32003"/>
                </a:lnTo>
                <a:lnTo>
                  <a:pt x="57912" y="24383"/>
                </a:lnTo>
                <a:lnTo>
                  <a:pt x="59436" y="19812"/>
                </a:lnTo>
                <a:lnTo>
                  <a:pt x="57912" y="15240"/>
                </a:lnTo>
                <a:lnTo>
                  <a:pt x="51815" y="6095"/>
                </a:lnTo>
                <a:lnTo>
                  <a:pt x="47244" y="3048"/>
                </a:lnTo>
                <a:lnTo>
                  <a:pt x="42672" y="1524"/>
                </a:lnTo>
                <a:lnTo>
                  <a:pt x="39624" y="0"/>
                </a:lnTo>
                <a:lnTo>
                  <a:pt x="42672" y="3048"/>
                </a:lnTo>
                <a:lnTo>
                  <a:pt x="44196" y="6095"/>
                </a:lnTo>
                <a:lnTo>
                  <a:pt x="47244" y="9143"/>
                </a:lnTo>
                <a:lnTo>
                  <a:pt x="48767" y="12191"/>
                </a:lnTo>
                <a:lnTo>
                  <a:pt x="50291" y="16764"/>
                </a:lnTo>
                <a:lnTo>
                  <a:pt x="50291" y="21336"/>
                </a:lnTo>
                <a:lnTo>
                  <a:pt x="48767" y="25907"/>
                </a:lnTo>
                <a:lnTo>
                  <a:pt x="45720" y="30479"/>
                </a:lnTo>
                <a:lnTo>
                  <a:pt x="41148" y="38100"/>
                </a:lnTo>
                <a:lnTo>
                  <a:pt x="41148" y="47243"/>
                </a:lnTo>
                <a:lnTo>
                  <a:pt x="38100" y="54864"/>
                </a:lnTo>
                <a:lnTo>
                  <a:pt x="35052" y="59436"/>
                </a:lnTo>
                <a:lnTo>
                  <a:pt x="32003" y="67055"/>
                </a:lnTo>
                <a:lnTo>
                  <a:pt x="30479" y="76200"/>
                </a:lnTo>
                <a:lnTo>
                  <a:pt x="27432" y="83819"/>
                </a:lnTo>
                <a:lnTo>
                  <a:pt x="24384" y="92964"/>
                </a:lnTo>
                <a:lnTo>
                  <a:pt x="18288" y="102107"/>
                </a:lnTo>
                <a:lnTo>
                  <a:pt x="10667" y="108203"/>
                </a:lnTo>
                <a:lnTo>
                  <a:pt x="0" y="11430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8" name="object 1078"/>
          <p:cNvSpPr/>
          <p:nvPr/>
        </p:nvSpPr>
        <p:spPr>
          <a:xfrm>
            <a:off x="8716276" y="6800609"/>
            <a:ext cx="73153" cy="149352"/>
          </a:xfrm>
          <a:custGeom>
            <a:avLst/>
            <a:gdLst/>
            <a:ahLst/>
            <a:cxnLst/>
            <a:rect l="l" t="t" r="r" b="b"/>
            <a:pathLst>
              <a:path w="73153" h="149352">
                <a:moveTo>
                  <a:pt x="56389" y="149352"/>
                </a:moveTo>
                <a:lnTo>
                  <a:pt x="62485" y="146303"/>
                </a:lnTo>
                <a:lnTo>
                  <a:pt x="67057" y="141731"/>
                </a:lnTo>
                <a:lnTo>
                  <a:pt x="70105" y="135636"/>
                </a:lnTo>
                <a:lnTo>
                  <a:pt x="71629" y="129540"/>
                </a:lnTo>
                <a:lnTo>
                  <a:pt x="73153" y="124967"/>
                </a:lnTo>
                <a:lnTo>
                  <a:pt x="73153" y="112776"/>
                </a:lnTo>
                <a:lnTo>
                  <a:pt x="71629" y="108203"/>
                </a:lnTo>
                <a:lnTo>
                  <a:pt x="70105" y="100583"/>
                </a:lnTo>
                <a:lnTo>
                  <a:pt x="68581" y="92964"/>
                </a:lnTo>
                <a:lnTo>
                  <a:pt x="53341" y="39624"/>
                </a:lnTo>
                <a:lnTo>
                  <a:pt x="48769" y="32003"/>
                </a:lnTo>
                <a:lnTo>
                  <a:pt x="45721" y="25907"/>
                </a:lnTo>
                <a:lnTo>
                  <a:pt x="44197" y="18288"/>
                </a:lnTo>
                <a:lnTo>
                  <a:pt x="39624" y="13715"/>
                </a:lnTo>
                <a:lnTo>
                  <a:pt x="36577" y="7619"/>
                </a:lnTo>
                <a:lnTo>
                  <a:pt x="33529" y="4571"/>
                </a:lnTo>
                <a:lnTo>
                  <a:pt x="28957" y="1524"/>
                </a:lnTo>
                <a:lnTo>
                  <a:pt x="24385" y="0"/>
                </a:lnTo>
                <a:lnTo>
                  <a:pt x="18289" y="1524"/>
                </a:lnTo>
                <a:lnTo>
                  <a:pt x="13717" y="1524"/>
                </a:lnTo>
                <a:lnTo>
                  <a:pt x="10669" y="4571"/>
                </a:lnTo>
                <a:lnTo>
                  <a:pt x="9145" y="4571"/>
                </a:lnTo>
                <a:lnTo>
                  <a:pt x="4573" y="9143"/>
                </a:lnTo>
                <a:lnTo>
                  <a:pt x="0" y="12191"/>
                </a:lnTo>
                <a:lnTo>
                  <a:pt x="4573" y="9143"/>
                </a:lnTo>
                <a:lnTo>
                  <a:pt x="9145" y="7619"/>
                </a:lnTo>
                <a:lnTo>
                  <a:pt x="16765" y="7619"/>
                </a:lnTo>
                <a:lnTo>
                  <a:pt x="21336" y="9143"/>
                </a:lnTo>
                <a:lnTo>
                  <a:pt x="24385" y="10667"/>
                </a:lnTo>
                <a:lnTo>
                  <a:pt x="28957" y="13715"/>
                </a:lnTo>
                <a:lnTo>
                  <a:pt x="32005" y="19812"/>
                </a:lnTo>
                <a:lnTo>
                  <a:pt x="35053" y="24383"/>
                </a:lnTo>
                <a:lnTo>
                  <a:pt x="39624" y="28955"/>
                </a:lnTo>
                <a:lnTo>
                  <a:pt x="41148" y="33527"/>
                </a:lnTo>
                <a:lnTo>
                  <a:pt x="44197" y="36576"/>
                </a:lnTo>
                <a:lnTo>
                  <a:pt x="45721" y="41148"/>
                </a:lnTo>
                <a:lnTo>
                  <a:pt x="47245" y="45719"/>
                </a:lnTo>
                <a:lnTo>
                  <a:pt x="47245" y="62483"/>
                </a:lnTo>
                <a:lnTo>
                  <a:pt x="48769" y="65531"/>
                </a:lnTo>
                <a:lnTo>
                  <a:pt x="48769" y="71627"/>
                </a:lnTo>
                <a:lnTo>
                  <a:pt x="50293" y="73152"/>
                </a:lnTo>
                <a:lnTo>
                  <a:pt x="51817" y="76200"/>
                </a:lnTo>
                <a:lnTo>
                  <a:pt x="54865" y="77724"/>
                </a:lnTo>
                <a:lnTo>
                  <a:pt x="56389" y="80771"/>
                </a:lnTo>
                <a:lnTo>
                  <a:pt x="59436" y="85343"/>
                </a:lnTo>
                <a:lnTo>
                  <a:pt x="64009" y="92964"/>
                </a:lnTo>
                <a:lnTo>
                  <a:pt x="65533" y="102107"/>
                </a:lnTo>
                <a:lnTo>
                  <a:pt x="67057" y="112776"/>
                </a:lnTo>
                <a:lnTo>
                  <a:pt x="65533" y="124967"/>
                </a:lnTo>
                <a:lnTo>
                  <a:pt x="62485" y="135636"/>
                </a:lnTo>
                <a:lnTo>
                  <a:pt x="56389" y="149352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9" name="object 1079"/>
          <p:cNvSpPr/>
          <p:nvPr/>
        </p:nvSpPr>
        <p:spPr>
          <a:xfrm>
            <a:off x="8696465" y="6809752"/>
            <a:ext cx="83820" cy="150876"/>
          </a:xfrm>
          <a:custGeom>
            <a:avLst/>
            <a:gdLst/>
            <a:ahLst/>
            <a:cxnLst/>
            <a:rect l="l" t="t" r="r" b="b"/>
            <a:pathLst>
              <a:path w="83820" h="150876">
                <a:moveTo>
                  <a:pt x="30480" y="0"/>
                </a:moveTo>
                <a:lnTo>
                  <a:pt x="41147" y="0"/>
                </a:lnTo>
                <a:lnTo>
                  <a:pt x="48768" y="7621"/>
                </a:lnTo>
                <a:lnTo>
                  <a:pt x="54864" y="16764"/>
                </a:lnTo>
                <a:lnTo>
                  <a:pt x="57911" y="24384"/>
                </a:lnTo>
                <a:lnTo>
                  <a:pt x="60959" y="30481"/>
                </a:lnTo>
                <a:lnTo>
                  <a:pt x="64008" y="38100"/>
                </a:lnTo>
                <a:lnTo>
                  <a:pt x="70104" y="59436"/>
                </a:lnTo>
                <a:lnTo>
                  <a:pt x="74676" y="70105"/>
                </a:lnTo>
                <a:lnTo>
                  <a:pt x="76200" y="80772"/>
                </a:lnTo>
                <a:lnTo>
                  <a:pt x="79247" y="91440"/>
                </a:lnTo>
                <a:lnTo>
                  <a:pt x="82296" y="100584"/>
                </a:lnTo>
                <a:lnTo>
                  <a:pt x="82296" y="106681"/>
                </a:lnTo>
                <a:lnTo>
                  <a:pt x="83820" y="112776"/>
                </a:lnTo>
                <a:lnTo>
                  <a:pt x="83820" y="123445"/>
                </a:lnTo>
                <a:lnTo>
                  <a:pt x="82296" y="129540"/>
                </a:lnTo>
                <a:lnTo>
                  <a:pt x="80771" y="134112"/>
                </a:lnTo>
                <a:lnTo>
                  <a:pt x="77723" y="140209"/>
                </a:lnTo>
                <a:lnTo>
                  <a:pt x="73152" y="144781"/>
                </a:lnTo>
                <a:lnTo>
                  <a:pt x="67056" y="149352"/>
                </a:lnTo>
                <a:lnTo>
                  <a:pt x="59435" y="150876"/>
                </a:lnTo>
                <a:lnTo>
                  <a:pt x="53340" y="150876"/>
                </a:lnTo>
                <a:lnTo>
                  <a:pt x="48768" y="149352"/>
                </a:lnTo>
                <a:lnTo>
                  <a:pt x="42671" y="144781"/>
                </a:lnTo>
                <a:lnTo>
                  <a:pt x="38100" y="138684"/>
                </a:lnTo>
                <a:lnTo>
                  <a:pt x="33528" y="134112"/>
                </a:lnTo>
                <a:lnTo>
                  <a:pt x="30480" y="126493"/>
                </a:lnTo>
                <a:lnTo>
                  <a:pt x="28956" y="120397"/>
                </a:lnTo>
                <a:lnTo>
                  <a:pt x="25908" y="114300"/>
                </a:lnTo>
                <a:lnTo>
                  <a:pt x="22859" y="108205"/>
                </a:lnTo>
                <a:lnTo>
                  <a:pt x="19811" y="103633"/>
                </a:lnTo>
                <a:lnTo>
                  <a:pt x="16764" y="97536"/>
                </a:lnTo>
                <a:lnTo>
                  <a:pt x="12192" y="92964"/>
                </a:lnTo>
                <a:lnTo>
                  <a:pt x="6096" y="83821"/>
                </a:lnTo>
                <a:lnTo>
                  <a:pt x="4571" y="79248"/>
                </a:lnTo>
                <a:lnTo>
                  <a:pt x="0" y="70105"/>
                </a:lnTo>
                <a:lnTo>
                  <a:pt x="0" y="57912"/>
                </a:lnTo>
                <a:lnTo>
                  <a:pt x="3047" y="44197"/>
                </a:lnTo>
                <a:lnTo>
                  <a:pt x="7620" y="32005"/>
                </a:lnTo>
                <a:lnTo>
                  <a:pt x="13716" y="19812"/>
                </a:lnTo>
                <a:lnTo>
                  <a:pt x="21335" y="10669"/>
                </a:lnTo>
                <a:lnTo>
                  <a:pt x="25908" y="3048"/>
                </a:lnTo>
                <a:lnTo>
                  <a:pt x="30480" y="0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0" name="object 1080"/>
          <p:cNvSpPr/>
          <p:nvPr/>
        </p:nvSpPr>
        <p:spPr>
          <a:xfrm>
            <a:off x="8932685" y="6745745"/>
            <a:ext cx="172212" cy="262128"/>
          </a:xfrm>
          <a:custGeom>
            <a:avLst/>
            <a:gdLst/>
            <a:ahLst/>
            <a:cxnLst/>
            <a:rect l="l" t="t" r="r" b="b"/>
            <a:pathLst>
              <a:path w="172212" h="262128">
                <a:moveTo>
                  <a:pt x="131064" y="9143"/>
                </a:moveTo>
                <a:lnTo>
                  <a:pt x="135636" y="12191"/>
                </a:lnTo>
                <a:lnTo>
                  <a:pt x="140208" y="13716"/>
                </a:lnTo>
                <a:lnTo>
                  <a:pt x="144780" y="16764"/>
                </a:lnTo>
                <a:lnTo>
                  <a:pt x="153924" y="25907"/>
                </a:lnTo>
                <a:lnTo>
                  <a:pt x="158496" y="32004"/>
                </a:lnTo>
                <a:lnTo>
                  <a:pt x="163068" y="39624"/>
                </a:lnTo>
                <a:lnTo>
                  <a:pt x="166115" y="45719"/>
                </a:lnTo>
                <a:lnTo>
                  <a:pt x="169164" y="53340"/>
                </a:lnTo>
                <a:lnTo>
                  <a:pt x="172212" y="62483"/>
                </a:lnTo>
                <a:lnTo>
                  <a:pt x="172212" y="82295"/>
                </a:lnTo>
                <a:lnTo>
                  <a:pt x="170688" y="92964"/>
                </a:lnTo>
                <a:lnTo>
                  <a:pt x="169164" y="103631"/>
                </a:lnTo>
                <a:lnTo>
                  <a:pt x="164591" y="115824"/>
                </a:lnTo>
                <a:lnTo>
                  <a:pt x="158496" y="129540"/>
                </a:lnTo>
                <a:lnTo>
                  <a:pt x="146303" y="152400"/>
                </a:lnTo>
                <a:lnTo>
                  <a:pt x="135636" y="169164"/>
                </a:lnTo>
                <a:lnTo>
                  <a:pt x="124968" y="182879"/>
                </a:lnTo>
                <a:lnTo>
                  <a:pt x="117348" y="195071"/>
                </a:lnTo>
                <a:lnTo>
                  <a:pt x="108203" y="204216"/>
                </a:lnTo>
                <a:lnTo>
                  <a:pt x="102108" y="213359"/>
                </a:lnTo>
                <a:lnTo>
                  <a:pt x="94488" y="224028"/>
                </a:lnTo>
                <a:lnTo>
                  <a:pt x="88391" y="236219"/>
                </a:lnTo>
                <a:lnTo>
                  <a:pt x="80772" y="248412"/>
                </a:lnTo>
                <a:lnTo>
                  <a:pt x="73151" y="256031"/>
                </a:lnTo>
                <a:lnTo>
                  <a:pt x="64008" y="260604"/>
                </a:lnTo>
                <a:lnTo>
                  <a:pt x="54864" y="262128"/>
                </a:lnTo>
                <a:lnTo>
                  <a:pt x="38100" y="262128"/>
                </a:lnTo>
                <a:lnTo>
                  <a:pt x="32003" y="260604"/>
                </a:lnTo>
                <a:lnTo>
                  <a:pt x="27432" y="257555"/>
                </a:lnTo>
                <a:lnTo>
                  <a:pt x="22860" y="256031"/>
                </a:lnTo>
                <a:lnTo>
                  <a:pt x="18288" y="251459"/>
                </a:lnTo>
                <a:lnTo>
                  <a:pt x="12191" y="246888"/>
                </a:lnTo>
                <a:lnTo>
                  <a:pt x="3048" y="234695"/>
                </a:lnTo>
                <a:lnTo>
                  <a:pt x="0" y="227076"/>
                </a:lnTo>
                <a:lnTo>
                  <a:pt x="0" y="210312"/>
                </a:lnTo>
                <a:lnTo>
                  <a:pt x="3048" y="198119"/>
                </a:lnTo>
                <a:lnTo>
                  <a:pt x="4572" y="184404"/>
                </a:lnTo>
                <a:lnTo>
                  <a:pt x="6096" y="169164"/>
                </a:lnTo>
                <a:lnTo>
                  <a:pt x="7620" y="150876"/>
                </a:lnTo>
                <a:lnTo>
                  <a:pt x="9144" y="134112"/>
                </a:lnTo>
                <a:lnTo>
                  <a:pt x="9144" y="88391"/>
                </a:lnTo>
                <a:lnTo>
                  <a:pt x="7620" y="83819"/>
                </a:lnTo>
                <a:lnTo>
                  <a:pt x="7620" y="76200"/>
                </a:lnTo>
                <a:lnTo>
                  <a:pt x="9144" y="68579"/>
                </a:lnTo>
                <a:lnTo>
                  <a:pt x="10668" y="59435"/>
                </a:lnTo>
                <a:lnTo>
                  <a:pt x="12191" y="50291"/>
                </a:lnTo>
                <a:lnTo>
                  <a:pt x="15239" y="41147"/>
                </a:lnTo>
                <a:lnTo>
                  <a:pt x="19812" y="32004"/>
                </a:lnTo>
                <a:lnTo>
                  <a:pt x="25908" y="24383"/>
                </a:lnTo>
                <a:lnTo>
                  <a:pt x="33527" y="16764"/>
                </a:lnTo>
                <a:lnTo>
                  <a:pt x="41148" y="10667"/>
                </a:lnTo>
                <a:lnTo>
                  <a:pt x="51815" y="6095"/>
                </a:lnTo>
                <a:lnTo>
                  <a:pt x="64008" y="1524"/>
                </a:lnTo>
                <a:lnTo>
                  <a:pt x="77724" y="0"/>
                </a:lnTo>
                <a:lnTo>
                  <a:pt x="92964" y="1524"/>
                </a:lnTo>
                <a:lnTo>
                  <a:pt x="111251" y="4571"/>
                </a:lnTo>
                <a:lnTo>
                  <a:pt x="131064" y="9143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1" name="object 1081"/>
          <p:cNvSpPr/>
          <p:nvPr/>
        </p:nvSpPr>
        <p:spPr>
          <a:xfrm>
            <a:off x="8932685" y="6767080"/>
            <a:ext cx="27432" cy="219456"/>
          </a:xfrm>
          <a:custGeom>
            <a:avLst/>
            <a:gdLst/>
            <a:ahLst/>
            <a:cxnLst/>
            <a:rect l="l" t="t" r="r" b="b"/>
            <a:pathLst>
              <a:path w="27432" h="219456">
                <a:moveTo>
                  <a:pt x="7620" y="219456"/>
                </a:moveTo>
                <a:lnTo>
                  <a:pt x="4572" y="216408"/>
                </a:lnTo>
                <a:lnTo>
                  <a:pt x="3048" y="213360"/>
                </a:lnTo>
                <a:lnTo>
                  <a:pt x="1524" y="208789"/>
                </a:lnTo>
                <a:lnTo>
                  <a:pt x="0" y="205741"/>
                </a:lnTo>
                <a:lnTo>
                  <a:pt x="0" y="187453"/>
                </a:lnTo>
                <a:lnTo>
                  <a:pt x="1524" y="176784"/>
                </a:lnTo>
                <a:lnTo>
                  <a:pt x="4572" y="163069"/>
                </a:lnTo>
                <a:lnTo>
                  <a:pt x="6096" y="147829"/>
                </a:lnTo>
                <a:lnTo>
                  <a:pt x="6096" y="129541"/>
                </a:lnTo>
                <a:lnTo>
                  <a:pt x="7620" y="112777"/>
                </a:lnTo>
                <a:lnTo>
                  <a:pt x="7620" y="68581"/>
                </a:lnTo>
                <a:lnTo>
                  <a:pt x="6096" y="62484"/>
                </a:lnTo>
                <a:lnTo>
                  <a:pt x="6096" y="53341"/>
                </a:lnTo>
                <a:lnTo>
                  <a:pt x="7620" y="45720"/>
                </a:lnTo>
                <a:lnTo>
                  <a:pt x="9144" y="36577"/>
                </a:lnTo>
                <a:lnTo>
                  <a:pt x="12191" y="27432"/>
                </a:lnTo>
                <a:lnTo>
                  <a:pt x="15239" y="16765"/>
                </a:lnTo>
                <a:lnTo>
                  <a:pt x="21336" y="7620"/>
                </a:lnTo>
                <a:lnTo>
                  <a:pt x="27432" y="0"/>
                </a:lnTo>
                <a:lnTo>
                  <a:pt x="22860" y="15241"/>
                </a:lnTo>
                <a:lnTo>
                  <a:pt x="16764" y="33529"/>
                </a:lnTo>
                <a:lnTo>
                  <a:pt x="13715" y="50293"/>
                </a:lnTo>
                <a:lnTo>
                  <a:pt x="12191" y="64008"/>
                </a:lnTo>
                <a:lnTo>
                  <a:pt x="12191" y="120396"/>
                </a:lnTo>
                <a:lnTo>
                  <a:pt x="10668" y="138684"/>
                </a:lnTo>
                <a:lnTo>
                  <a:pt x="9144" y="155448"/>
                </a:lnTo>
                <a:lnTo>
                  <a:pt x="7620" y="169165"/>
                </a:lnTo>
                <a:lnTo>
                  <a:pt x="6096" y="176784"/>
                </a:lnTo>
                <a:lnTo>
                  <a:pt x="3048" y="182881"/>
                </a:lnTo>
                <a:lnTo>
                  <a:pt x="3048" y="187453"/>
                </a:lnTo>
                <a:lnTo>
                  <a:pt x="1524" y="192024"/>
                </a:lnTo>
                <a:lnTo>
                  <a:pt x="3048" y="196596"/>
                </a:lnTo>
                <a:lnTo>
                  <a:pt x="3048" y="207265"/>
                </a:lnTo>
                <a:lnTo>
                  <a:pt x="6096" y="213360"/>
                </a:lnTo>
                <a:lnTo>
                  <a:pt x="7620" y="219456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2" name="object 1082"/>
          <p:cNvSpPr/>
          <p:nvPr/>
        </p:nvSpPr>
        <p:spPr>
          <a:xfrm>
            <a:off x="8957069" y="6771652"/>
            <a:ext cx="137160" cy="234696"/>
          </a:xfrm>
          <a:custGeom>
            <a:avLst/>
            <a:gdLst/>
            <a:ahLst/>
            <a:cxnLst/>
            <a:rect l="l" t="t" r="r" b="b"/>
            <a:pathLst>
              <a:path w="137160" h="234696">
                <a:moveTo>
                  <a:pt x="0" y="233172"/>
                </a:moveTo>
                <a:lnTo>
                  <a:pt x="6096" y="234697"/>
                </a:lnTo>
                <a:lnTo>
                  <a:pt x="12192" y="233172"/>
                </a:lnTo>
                <a:lnTo>
                  <a:pt x="21336" y="233172"/>
                </a:lnTo>
                <a:lnTo>
                  <a:pt x="39624" y="224028"/>
                </a:lnTo>
                <a:lnTo>
                  <a:pt x="48767" y="216409"/>
                </a:lnTo>
                <a:lnTo>
                  <a:pt x="57912" y="207264"/>
                </a:lnTo>
                <a:lnTo>
                  <a:pt x="65531" y="195072"/>
                </a:lnTo>
                <a:lnTo>
                  <a:pt x="71628" y="184405"/>
                </a:lnTo>
                <a:lnTo>
                  <a:pt x="76200" y="175260"/>
                </a:lnTo>
                <a:lnTo>
                  <a:pt x="80772" y="169164"/>
                </a:lnTo>
                <a:lnTo>
                  <a:pt x="92964" y="153924"/>
                </a:lnTo>
                <a:lnTo>
                  <a:pt x="100584" y="143257"/>
                </a:lnTo>
                <a:lnTo>
                  <a:pt x="109728" y="126493"/>
                </a:lnTo>
                <a:lnTo>
                  <a:pt x="121919" y="103633"/>
                </a:lnTo>
                <a:lnTo>
                  <a:pt x="132588" y="79248"/>
                </a:lnTo>
                <a:lnTo>
                  <a:pt x="137160" y="59436"/>
                </a:lnTo>
                <a:lnTo>
                  <a:pt x="137160" y="41148"/>
                </a:lnTo>
                <a:lnTo>
                  <a:pt x="135636" y="27433"/>
                </a:lnTo>
                <a:lnTo>
                  <a:pt x="129540" y="16764"/>
                </a:lnTo>
                <a:lnTo>
                  <a:pt x="123443" y="7621"/>
                </a:lnTo>
                <a:lnTo>
                  <a:pt x="115824" y="3048"/>
                </a:lnTo>
                <a:lnTo>
                  <a:pt x="111252" y="0"/>
                </a:lnTo>
                <a:lnTo>
                  <a:pt x="115824" y="7621"/>
                </a:lnTo>
                <a:lnTo>
                  <a:pt x="118872" y="15240"/>
                </a:lnTo>
                <a:lnTo>
                  <a:pt x="120396" y="24384"/>
                </a:lnTo>
                <a:lnTo>
                  <a:pt x="121919" y="35052"/>
                </a:lnTo>
                <a:lnTo>
                  <a:pt x="120396" y="47245"/>
                </a:lnTo>
                <a:lnTo>
                  <a:pt x="118872" y="60960"/>
                </a:lnTo>
                <a:lnTo>
                  <a:pt x="109728" y="88393"/>
                </a:lnTo>
                <a:lnTo>
                  <a:pt x="102107" y="102109"/>
                </a:lnTo>
                <a:lnTo>
                  <a:pt x="96012" y="112776"/>
                </a:lnTo>
                <a:lnTo>
                  <a:pt x="91440" y="121921"/>
                </a:lnTo>
                <a:lnTo>
                  <a:pt x="82296" y="134112"/>
                </a:lnTo>
                <a:lnTo>
                  <a:pt x="74676" y="141733"/>
                </a:lnTo>
                <a:lnTo>
                  <a:pt x="71628" y="143257"/>
                </a:lnTo>
                <a:lnTo>
                  <a:pt x="65531" y="149352"/>
                </a:lnTo>
                <a:lnTo>
                  <a:pt x="59436" y="160021"/>
                </a:lnTo>
                <a:lnTo>
                  <a:pt x="56388" y="172212"/>
                </a:lnTo>
                <a:lnTo>
                  <a:pt x="59436" y="182881"/>
                </a:lnTo>
                <a:lnTo>
                  <a:pt x="59436" y="188976"/>
                </a:lnTo>
                <a:lnTo>
                  <a:pt x="57912" y="196597"/>
                </a:lnTo>
                <a:lnTo>
                  <a:pt x="53340" y="205740"/>
                </a:lnTo>
                <a:lnTo>
                  <a:pt x="36576" y="222505"/>
                </a:lnTo>
                <a:lnTo>
                  <a:pt x="25907" y="227076"/>
                </a:lnTo>
                <a:lnTo>
                  <a:pt x="13716" y="231648"/>
                </a:lnTo>
                <a:lnTo>
                  <a:pt x="0" y="233172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3" name="object 1083"/>
          <p:cNvSpPr/>
          <p:nvPr/>
        </p:nvSpPr>
        <p:spPr>
          <a:xfrm>
            <a:off x="8952497" y="7096264"/>
            <a:ext cx="76200" cy="83820"/>
          </a:xfrm>
          <a:custGeom>
            <a:avLst/>
            <a:gdLst/>
            <a:ahLst/>
            <a:cxnLst/>
            <a:rect l="l" t="t" r="r" b="b"/>
            <a:pathLst>
              <a:path w="76200" h="83820">
                <a:moveTo>
                  <a:pt x="45720" y="0"/>
                </a:moveTo>
                <a:lnTo>
                  <a:pt x="56388" y="0"/>
                </a:lnTo>
                <a:lnTo>
                  <a:pt x="62484" y="3048"/>
                </a:lnTo>
                <a:lnTo>
                  <a:pt x="65532" y="7621"/>
                </a:lnTo>
                <a:lnTo>
                  <a:pt x="67056" y="12193"/>
                </a:lnTo>
                <a:lnTo>
                  <a:pt x="68579" y="16764"/>
                </a:lnTo>
                <a:lnTo>
                  <a:pt x="70103" y="27433"/>
                </a:lnTo>
                <a:lnTo>
                  <a:pt x="71627" y="32005"/>
                </a:lnTo>
                <a:lnTo>
                  <a:pt x="71627" y="35052"/>
                </a:lnTo>
                <a:lnTo>
                  <a:pt x="73152" y="39624"/>
                </a:lnTo>
                <a:lnTo>
                  <a:pt x="74676" y="44197"/>
                </a:lnTo>
                <a:lnTo>
                  <a:pt x="76200" y="47245"/>
                </a:lnTo>
                <a:lnTo>
                  <a:pt x="76200" y="67057"/>
                </a:lnTo>
                <a:lnTo>
                  <a:pt x="74676" y="70105"/>
                </a:lnTo>
                <a:lnTo>
                  <a:pt x="73152" y="74676"/>
                </a:lnTo>
                <a:lnTo>
                  <a:pt x="70103" y="76200"/>
                </a:lnTo>
                <a:lnTo>
                  <a:pt x="65532" y="80772"/>
                </a:lnTo>
                <a:lnTo>
                  <a:pt x="62484" y="82297"/>
                </a:lnTo>
                <a:lnTo>
                  <a:pt x="60960" y="83821"/>
                </a:lnTo>
                <a:lnTo>
                  <a:pt x="45720" y="83821"/>
                </a:lnTo>
                <a:lnTo>
                  <a:pt x="44196" y="82297"/>
                </a:lnTo>
                <a:lnTo>
                  <a:pt x="32003" y="82297"/>
                </a:lnTo>
                <a:lnTo>
                  <a:pt x="30479" y="80772"/>
                </a:lnTo>
                <a:lnTo>
                  <a:pt x="27432" y="80772"/>
                </a:lnTo>
                <a:lnTo>
                  <a:pt x="27432" y="79248"/>
                </a:lnTo>
                <a:lnTo>
                  <a:pt x="25908" y="76200"/>
                </a:lnTo>
                <a:lnTo>
                  <a:pt x="22860" y="77724"/>
                </a:lnTo>
                <a:lnTo>
                  <a:pt x="21336" y="77724"/>
                </a:lnTo>
                <a:lnTo>
                  <a:pt x="18288" y="76200"/>
                </a:lnTo>
                <a:lnTo>
                  <a:pt x="16764" y="76200"/>
                </a:lnTo>
                <a:lnTo>
                  <a:pt x="13715" y="74676"/>
                </a:lnTo>
                <a:lnTo>
                  <a:pt x="12191" y="73152"/>
                </a:lnTo>
                <a:lnTo>
                  <a:pt x="10668" y="71628"/>
                </a:lnTo>
                <a:lnTo>
                  <a:pt x="6096" y="70105"/>
                </a:lnTo>
                <a:lnTo>
                  <a:pt x="3048" y="70105"/>
                </a:lnTo>
                <a:lnTo>
                  <a:pt x="0" y="64009"/>
                </a:lnTo>
                <a:lnTo>
                  <a:pt x="6096" y="51816"/>
                </a:lnTo>
                <a:lnTo>
                  <a:pt x="9144" y="47245"/>
                </a:lnTo>
                <a:lnTo>
                  <a:pt x="13715" y="42672"/>
                </a:lnTo>
                <a:lnTo>
                  <a:pt x="18288" y="39624"/>
                </a:lnTo>
                <a:lnTo>
                  <a:pt x="21336" y="35052"/>
                </a:lnTo>
                <a:lnTo>
                  <a:pt x="24384" y="28957"/>
                </a:lnTo>
                <a:lnTo>
                  <a:pt x="25908" y="24385"/>
                </a:lnTo>
                <a:lnTo>
                  <a:pt x="25908" y="18288"/>
                </a:lnTo>
                <a:lnTo>
                  <a:pt x="28956" y="9145"/>
                </a:lnTo>
                <a:lnTo>
                  <a:pt x="32003" y="6097"/>
                </a:lnTo>
                <a:lnTo>
                  <a:pt x="36576" y="3048"/>
                </a:lnTo>
                <a:lnTo>
                  <a:pt x="39624" y="0"/>
                </a:lnTo>
                <a:lnTo>
                  <a:pt x="45720" y="0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4" name="object 1084"/>
          <p:cNvSpPr/>
          <p:nvPr/>
        </p:nvSpPr>
        <p:spPr>
          <a:xfrm>
            <a:off x="8990597" y="7094740"/>
            <a:ext cx="38100" cy="85344"/>
          </a:xfrm>
          <a:custGeom>
            <a:avLst/>
            <a:gdLst/>
            <a:ahLst/>
            <a:cxnLst/>
            <a:rect l="l" t="t" r="r" b="b"/>
            <a:pathLst>
              <a:path w="38100" h="85344">
                <a:moveTo>
                  <a:pt x="12191" y="85345"/>
                </a:moveTo>
                <a:lnTo>
                  <a:pt x="22860" y="85345"/>
                </a:lnTo>
                <a:lnTo>
                  <a:pt x="24384" y="83821"/>
                </a:lnTo>
                <a:lnTo>
                  <a:pt x="27432" y="82296"/>
                </a:lnTo>
                <a:lnTo>
                  <a:pt x="35052" y="74676"/>
                </a:lnTo>
                <a:lnTo>
                  <a:pt x="36576" y="71629"/>
                </a:lnTo>
                <a:lnTo>
                  <a:pt x="38100" y="67057"/>
                </a:lnTo>
                <a:lnTo>
                  <a:pt x="38100" y="48769"/>
                </a:lnTo>
                <a:lnTo>
                  <a:pt x="36576" y="44196"/>
                </a:lnTo>
                <a:lnTo>
                  <a:pt x="35052" y="41148"/>
                </a:lnTo>
                <a:lnTo>
                  <a:pt x="33527" y="36576"/>
                </a:lnTo>
                <a:lnTo>
                  <a:pt x="33527" y="33529"/>
                </a:lnTo>
                <a:lnTo>
                  <a:pt x="32003" y="28957"/>
                </a:lnTo>
                <a:lnTo>
                  <a:pt x="30479" y="18288"/>
                </a:lnTo>
                <a:lnTo>
                  <a:pt x="28956" y="12193"/>
                </a:lnTo>
                <a:lnTo>
                  <a:pt x="27432" y="7621"/>
                </a:lnTo>
                <a:lnTo>
                  <a:pt x="24384" y="4572"/>
                </a:lnTo>
                <a:lnTo>
                  <a:pt x="15239" y="0"/>
                </a:lnTo>
                <a:lnTo>
                  <a:pt x="7620" y="0"/>
                </a:lnTo>
                <a:lnTo>
                  <a:pt x="12191" y="1524"/>
                </a:lnTo>
                <a:lnTo>
                  <a:pt x="18288" y="7621"/>
                </a:lnTo>
                <a:lnTo>
                  <a:pt x="19812" y="10669"/>
                </a:lnTo>
                <a:lnTo>
                  <a:pt x="19812" y="15240"/>
                </a:lnTo>
                <a:lnTo>
                  <a:pt x="16764" y="19812"/>
                </a:lnTo>
                <a:lnTo>
                  <a:pt x="10668" y="22860"/>
                </a:lnTo>
                <a:lnTo>
                  <a:pt x="3048" y="24384"/>
                </a:lnTo>
                <a:lnTo>
                  <a:pt x="16764" y="24384"/>
                </a:lnTo>
                <a:lnTo>
                  <a:pt x="19812" y="25909"/>
                </a:lnTo>
                <a:lnTo>
                  <a:pt x="19812" y="27433"/>
                </a:lnTo>
                <a:lnTo>
                  <a:pt x="18288" y="30481"/>
                </a:lnTo>
                <a:lnTo>
                  <a:pt x="10668" y="35052"/>
                </a:lnTo>
                <a:lnTo>
                  <a:pt x="0" y="41148"/>
                </a:lnTo>
                <a:lnTo>
                  <a:pt x="9144" y="41148"/>
                </a:lnTo>
                <a:lnTo>
                  <a:pt x="15239" y="38100"/>
                </a:lnTo>
                <a:lnTo>
                  <a:pt x="18288" y="38100"/>
                </a:lnTo>
                <a:lnTo>
                  <a:pt x="21336" y="35052"/>
                </a:lnTo>
                <a:lnTo>
                  <a:pt x="24384" y="35052"/>
                </a:lnTo>
                <a:lnTo>
                  <a:pt x="25908" y="33529"/>
                </a:lnTo>
                <a:lnTo>
                  <a:pt x="24384" y="38100"/>
                </a:lnTo>
                <a:lnTo>
                  <a:pt x="13715" y="48769"/>
                </a:lnTo>
                <a:lnTo>
                  <a:pt x="16764" y="47245"/>
                </a:lnTo>
                <a:lnTo>
                  <a:pt x="18288" y="48769"/>
                </a:lnTo>
                <a:lnTo>
                  <a:pt x="21336" y="47245"/>
                </a:lnTo>
                <a:lnTo>
                  <a:pt x="24384" y="48769"/>
                </a:lnTo>
                <a:lnTo>
                  <a:pt x="25908" y="48769"/>
                </a:lnTo>
                <a:lnTo>
                  <a:pt x="25908" y="50293"/>
                </a:lnTo>
                <a:lnTo>
                  <a:pt x="22860" y="51817"/>
                </a:lnTo>
                <a:lnTo>
                  <a:pt x="18288" y="56388"/>
                </a:lnTo>
                <a:lnTo>
                  <a:pt x="21336" y="57912"/>
                </a:lnTo>
                <a:lnTo>
                  <a:pt x="22860" y="60960"/>
                </a:lnTo>
                <a:lnTo>
                  <a:pt x="22860" y="70105"/>
                </a:lnTo>
                <a:lnTo>
                  <a:pt x="21336" y="74676"/>
                </a:lnTo>
                <a:lnTo>
                  <a:pt x="19812" y="79248"/>
                </a:lnTo>
                <a:lnTo>
                  <a:pt x="16764" y="82296"/>
                </a:lnTo>
                <a:lnTo>
                  <a:pt x="12191" y="85345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5" name="object 1085"/>
          <p:cNvSpPr/>
          <p:nvPr/>
        </p:nvSpPr>
        <p:spPr>
          <a:xfrm>
            <a:off x="8978405" y="7160273"/>
            <a:ext cx="16764" cy="18288"/>
          </a:xfrm>
          <a:custGeom>
            <a:avLst/>
            <a:gdLst/>
            <a:ahLst/>
            <a:cxnLst/>
            <a:rect l="l" t="t" r="r" b="b"/>
            <a:pathLst>
              <a:path w="16764" h="18288">
                <a:moveTo>
                  <a:pt x="0" y="12191"/>
                </a:moveTo>
                <a:lnTo>
                  <a:pt x="0" y="15239"/>
                </a:lnTo>
                <a:lnTo>
                  <a:pt x="1524" y="16763"/>
                </a:lnTo>
                <a:lnTo>
                  <a:pt x="3048" y="16763"/>
                </a:lnTo>
                <a:lnTo>
                  <a:pt x="6095" y="18288"/>
                </a:lnTo>
                <a:lnTo>
                  <a:pt x="15240" y="18288"/>
                </a:lnTo>
                <a:lnTo>
                  <a:pt x="16764" y="13715"/>
                </a:lnTo>
                <a:lnTo>
                  <a:pt x="16764" y="4572"/>
                </a:lnTo>
                <a:lnTo>
                  <a:pt x="15240" y="1524"/>
                </a:lnTo>
                <a:lnTo>
                  <a:pt x="12192" y="0"/>
                </a:lnTo>
                <a:lnTo>
                  <a:pt x="9144" y="0"/>
                </a:lnTo>
                <a:lnTo>
                  <a:pt x="4571" y="4572"/>
                </a:lnTo>
                <a:lnTo>
                  <a:pt x="0" y="12191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6" name="object 1086"/>
          <p:cNvSpPr/>
          <p:nvPr/>
        </p:nvSpPr>
        <p:spPr>
          <a:xfrm>
            <a:off x="8952497" y="7151128"/>
            <a:ext cx="13715" cy="16764"/>
          </a:xfrm>
          <a:custGeom>
            <a:avLst/>
            <a:gdLst/>
            <a:ahLst/>
            <a:cxnLst/>
            <a:rect l="l" t="t" r="r" b="b"/>
            <a:pathLst>
              <a:path w="13715" h="16764">
                <a:moveTo>
                  <a:pt x="0" y="9145"/>
                </a:moveTo>
                <a:lnTo>
                  <a:pt x="3048" y="15241"/>
                </a:lnTo>
                <a:lnTo>
                  <a:pt x="6096" y="16764"/>
                </a:lnTo>
                <a:lnTo>
                  <a:pt x="10668" y="16764"/>
                </a:lnTo>
                <a:lnTo>
                  <a:pt x="13715" y="7621"/>
                </a:lnTo>
                <a:lnTo>
                  <a:pt x="13715" y="1524"/>
                </a:lnTo>
                <a:lnTo>
                  <a:pt x="10668" y="0"/>
                </a:lnTo>
                <a:lnTo>
                  <a:pt x="9144" y="0"/>
                </a:lnTo>
                <a:lnTo>
                  <a:pt x="4572" y="3048"/>
                </a:lnTo>
                <a:lnTo>
                  <a:pt x="0" y="9145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7" name="object 1087"/>
          <p:cNvSpPr/>
          <p:nvPr/>
        </p:nvSpPr>
        <p:spPr>
          <a:xfrm>
            <a:off x="8963165" y="7154176"/>
            <a:ext cx="16764" cy="19812"/>
          </a:xfrm>
          <a:custGeom>
            <a:avLst/>
            <a:gdLst/>
            <a:ahLst/>
            <a:cxnLst/>
            <a:rect l="l" t="t" r="r" b="b"/>
            <a:pathLst>
              <a:path w="16764" h="19812">
                <a:moveTo>
                  <a:pt x="0" y="13716"/>
                </a:moveTo>
                <a:lnTo>
                  <a:pt x="1523" y="15240"/>
                </a:lnTo>
                <a:lnTo>
                  <a:pt x="3047" y="16764"/>
                </a:lnTo>
                <a:lnTo>
                  <a:pt x="6096" y="18288"/>
                </a:lnTo>
                <a:lnTo>
                  <a:pt x="10668" y="18288"/>
                </a:lnTo>
                <a:lnTo>
                  <a:pt x="12192" y="19812"/>
                </a:lnTo>
                <a:lnTo>
                  <a:pt x="15240" y="18288"/>
                </a:lnTo>
                <a:lnTo>
                  <a:pt x="16764" y="13716"/>
                </a:lnTo>
                <a:lnTo>
                  <a:pt x="16764" y="4573"/>
                </a:lnTo>
                <a:lnTo>
                  <a:pt x="15240" y="1524"/>
                </a:lnTo>
                <a:lnTo>
                  <a:pt x="13716" y="0"/>
                </a:lnTo>
                <a:lnTo>
                  <a:pt x="9144" y="1524"/>
                </a:lnTo>
                <a:lnTo>
                  <a:pt x="4571" y="6097"/>
                </a:lnTo>
                <a:lnTo>
                  <a:pt x="0" y="13716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8" name="object 1088"/>
          <p:cNvSpPr/>
          <p:nvPr/>
        </p:nvSpPr>
        <p:spPr>
          <a:xfrm>
            <a:off x="8931161" y="6948436"/>
            <a:ext cx="86868" cy="176784"/>
          </a:xfrm>
          <a:custGeom>
            <a:avLst/>
            <a:gdLst/>
            <a:ahLst/>
            <a:cxnLst/>
            <a:rect l="l" t="t" r="r" b="b"/>
            <a:pathLst>
              <a:path w="86868" h="176784">
                <a:moveTo>
                  <a:pt x="0" y="36576"/>
                </a:moveTo>
                <a:lnTo>
                  <a:pt x="1524" y="30480"/>
                </a:lnTo>
                <a:lnTo>
                  <a:pt x="3048" y="25909"/>
                </a:lnTo>
                <a:lnTo>
                  <a:pt x="9144" y="16764"/>
                </a:lnTo>
                <a:lnTo>
                  <a:pt x="15239" y="12192"/>
                </a:lnTo>
                <a:lnTo>
                  <a:pt x="19812" y="7621"/>
                </a:lnTo>
                <a:lnTo>
                  <a:pt x="25908" y="3049"/>
                </a:lnTo>
                <a:lnTo>
                  <a:pt x="33527" y="0"/>
                </a:lnTo>
                <a:lnTo>
                  <a:pt x="45720" y="0"/>
                </a:lnTo>
                <a:lnTo>
                  <a:pt x="53339" y="1525"/>
                </a:lnTo>
                <a:lnTo>
                  <a:pt x="60960" y="4573"/>
                </a:lnTo>
                <a:lnTo>
                  <a:pt x="68580" y="10668"/>
                </a:lnTo>
                <a:lnTo>
                  <a:pt x="74675" y="18288"/>
                </a:lnTo>
                <a:lnTo>
                  <a:pt x="79248" y="28956"/>
                </a:lnTo>
                <a:lnTo>
                  <a:pt x="82296" y="41149"/>
                </a:lnTo>
                <a:lnTo>
                  <a:pt x="83820" y="56388"/>
                </a:lnTo>
                <a:lnTo>
                  <a:pt x="85344" y="73152"/>
                </a:lnTo>
                <a:lnTo>
                  <a:pt x="85344" y="89916"/>
                </a:lnTo>
                <a:lnTo>
                  <a:pt x="86868" y="108204"/>
                </a:lnTo>
                <a:lnTo>
                  <a:pt x="86868" y="158497"/>
                </a:lnTo>
                <a:lnTo>
                  <a:pt x="85344" y="163068"/>
                </a:lnTo>
                <a:lnTo>
                  <a:pt x="83820" y="166116"/>
                </a:lnTo>
                <a:lnTo>
                  <a:pt x="82296" y="170688"/>
                </a:lnTo>
                <a:lnTo>
                  <a:pt x="77724" y="173737"/>
                </a:lnTo>
                <a:lnTo>
                  <a:pt x="73151" y="175261"/>
                </a:lnTo>
                <a:lnTo>
                  <a:pt x="67056" y="176785"/>
                </a:lnTo>
                <a:lnTo>
                  <a:pt x="59436" y="176785"/>
                </a:lnTo>
                <a:lnTo>
                  <a:pt x="53339" y="173737"/>
                </a:lnTo>
                <a:lnTo>
                  <a:pt x="48768" y="170688"/>
                </a:lnTo>
                <a:lnTo>
                  <a:pt x="45720" y="166116"/>
                </a:lnTo>
                <a:lnTo>
                  <a:pt x="44196" y="161544"/>
                </a:lnTo>
                <a:lnTo>
                  <a:pt x="42672" y="155449"/>
                </a:lnTo>
                <a:lnTo>
                  <a:pt x="42672" y="149352"/>
                </a:lnTo>
                <a:lnTo>
                  <a:pt x="39624" y="141733"/>
                </a:lnTo>
                <a:lnTo>
                  <a:pt x="38100" y="135637"/>
                </a:lnTo>
                <a:lnTo>
                  <a:pt x="33527" y="128016"/>
                </a:lnTo>
                <a:lnTo>
                  <a:pt x="28956" y="118873"/>
                </a:lnTo>
                <a:lnTo>
                  <a:pt x="15239" y="86868"/>
                </a:lnTo>
                <a:lnTo>
                  <a:pt x="10668" y="77725"/>
                </a:lnTo>
                <a:lnTo>
                  <a:pt x="7620" y="70104"/>
                </a:lnTo>
                <a:lnTo>
                  <a:pt x="6096" y="65533"/>
                </a:lnTo>
                <a:lnTo>
                  <a:pt x="4572" y="64009"/>
                </a:lnTo>
                <a:lnTo>
                  <a:pt x="3048" y="62485"/>
                </a:lnTo>
                <a:lnTo>
                  <a:pt x="3048" y="59437"/>
                </a:lnTo>
                <a:lnTo>
                  <a:pt x="0" y="50292"/>
                </a:lnTo>
                <a:lnTo>
                  <a:pt x="0" y="36576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9" name="object 1089"/>
          <p:cNvSpPr/>
          <p:nvPr/>
        </p:nvSpPr>
        <p:spPr>
          <a:xfrm>
            <a:off x="8970785" y="6959104"/>
            <a:ext cx="47244" cy="166116"/>
          </a:xfrm>
          <a:custGeom>
            <a:avLst/>
            <a:gdLst/>
            <a:ahLst/>
            <a:cxnLst/>
            <a:rect l="l" t="t" r="r" b="b"/>
            <a:pathLst>
              <a:path w="47244" h="166116">
                <a:moveTo>
                  <a:pt x="19812" y="166117"/>
                </a:moveTo>
                <a:lnTo>
                  <a:pt x="27432" y="166117"/>
                </a:lnTo>
                <a:lnTo>
                  <a:pt x="33527" y="164593"/>
                </a:lnTo>
                <a:lnTo>
                  <a:pt x="38100" y="163069"/>
                </a:lnTo>
                <a:lnTo>
                  <a:pt x="41148" y="160020"/>
                </a:lnTo>
                <a:lnTo>
                  <a:pt x="44196" y="155448"/>
                </a:lnTo>
                <a:lnTo>
                  <a:pt x="45720" y="152400"/>
                </a:lnTo>
                <a:lnTo>
                  <a:pt x="47244" y="147829"/>
                </a:lnTo>
                <a:lnTo>
                  <a:pt x="47244" y="112776"/>
                </a:lnTo>
                <a:lnTo>
                  <a:pt x="45720" y="97536"/>
                </a:lnTo>
                <a:lnTo>
                  <a:pt x="45720" y="80772"/>
                </a:lnTo>
                <a:lnTo>
                  <a:pt x="44196" y="62484"/>
                </a:lnTo>
                <a:lnTo>
                  <a:pt x="44196" y="45720"/>
                </a:lnTo>
                <a:lnTo>
                  <a:pt x="41148" y="30481"/>
                </a:lnTo>
                <a:lnTo>
                  <a:pt x="41148" y="25908"/>
                </a:lnTo>
                <a:lnTo>
                  <a:pt x="38100" y="16765"/>
                </a:lnTo>
                <a:lnTo>
                  <a:pt x="36576" y="13717"/>
                </a:lnTo>
                <a:lnTo>
                  <a:pt x="35051" y="9145"/>
                </a:lnTo>
                <a:lnTo>
                  <a:pt x="32003" y="6096"/>
                </a:lnTo>
                <a:lnTo>
                  <a:pt x="30480" y="3048"/>
                </a:lnTo>
                <a:lnTo>
                  <a:pt x="27432" y="0"/>
                </a:lnTo>
                <a:lnTo>
                  <a:pt x="28956" y="4572"/>
                </a:lnTo>
                <a:lnTo>
                  <a:pt x="27432" y="7620"/>
                </a:lnTo>
                <a:lnTo>
                  <a:pt x="24384" y="9145"/>
                </a:lnTo>
                <a:lnTo>
                  <a:pt x="18288" y="7620"/>
                </a:lnTo>
                <a:lnTo>
                  <a:pt x="15239" y="6096"/>
                </a:lnTo>
                <a:lnTo>
                  <a:pt x="12191" y="6096"/>
                </a:lnTo>
                <a:lnTo>
                  <a:pt x="9144" y="4572"/>
                </a:lnTo>
                <a:lnTo>
                  <a:pt x="7620" y="4572"/>
                </a:lnTo>
                <a:lnTo>
                  <a:pt x="6096" y="6096"/>
                </a:lnTo>
                <a:lnTo>
                  <a:pt x="4572" y="6096"/>
                </a:lnTo>
                <a:lnTo>
                  <a:pt x="0" y="10669"/>
                </a:lnTo>
                <a:lnTo>
                  <a:pt x="4572" y="10669"/>
                </a:lnTo>
                <a:lnTo>
                  <a:pt x="9144" y="12193"/>
                </a:lnTo>
                <a:lnTo>
                  <a:pt x="13715" y="12193"/>
                </a:lnTo>
                <a:lnTo>
                  <a:pt x="18288" y="13717"/>
                </a:lnTo>
                <a:lnTo>
                  <a:pt x="22860" y="16765"/>
                </a:lnTo>
                <a:lnTo>
                  <a:pt x="25908" y="19812"/>
                </a:lnTo>
                <a:lnTo>
                  <a:pt x="27432" y="22860"/>
                </a:lnTo>
                <a:lnTo>
                  <a:pt x="27432" y="25908"/>
                </a:lnTo>
                <a:lnTo>
                  <a:pt x="25908" y="27432"/>
                </a:lnTo>
                <a:lnTo>
                  <a:pt x="24384" y="28957"/>
                </a:lnTo>
                <a:lnTo>
                  <a:pt x="15239" y="28957"/>
                </a:lnTo>
                <a:lnTo>
                  <a:pt x="10668" y="30481"/>
                </a:lnTo>
                <a:lnTo>
                  <a:pt x="9144" y="32005"/>
                </a:lnTo>
                <a:lnTo>
                  <a:pt x="10668" y="33529"/>
                </a:lnTo>
                <a:lnTo>
                  <a:pt x="16764" y="35053"/>
                </a:lnTo>
                <a:lnTo>
                  <a:pt x="21336" y="36576"/>
                </a:lnTo>
                <a:lnTo>
                  <a:pt x="24384" y="38100"/>
                </a:lnTo>
                <a:lnTo>
                  <a:pt x="25908" y="39624"/>
                </a:lnTo>
                <a:lnTo>
                  <a:pt x="27432" y="42672"/>
                </a:lnTo>
                <a:lnTo>
                  <a:pt x="27432" y="45720"/>
                </a:lnTo>
                <a:lnTo>
                  <a:pt x="25908" y="48769"/>
                </a:lnTo>
                <a:lnTo>
                  <a:pt x="24384" y="48769"/>
                </a:lnTo>
                <a:lnTo>
                  <a:pt x="19812" y="50293"/>
                </a:lnTo>
                <a:lnTo>
                  <a:pt x="18288" y="53341"/>
                </a:lnTo>
                <a:lnTo>
                  <a:pt x="18288" y="56388"/>
                </a:lnTo>
                <a:lnTo>
                  <a:pt x="22860" y="59436"/>
                </a:lnTo>
                <a:lnTo>
                  <a:pt x="25908" y="62484"/>
                </a:lnTo>
                <a:lnTo>
                  <a:pt x="28956" y="67057"/>
                </a:lnTo>
                <a:lnTo>
                  <a:pt x="30480" y="70105"/>
                </a:lnTo>
                <a:lnTo>
                  <a:pt x="33527" y="76200"/>
                </a:lnTo>
                <a:lnTo>
                  <a:pt x="35051" y="80772"/>
                </a:lnTo>
                <a:lnTo>
                  <a:pt x="36576" y="86869"/>
                </a:lnTo>
                <a:lnTo>
                  <a:pt x="38100" y="91441"/>
                </a:lnTo>
                <a:lnTo>
                  <a:pt x="38100" y="106681"/>
                </a:lnTo>
                <a:lnTo>
                  <a:pt x="39624" y="112776"/>
                </a:lnTo>
                <a:lnTo>
                  <a:pt x="39624" y="118872"/>
                </a:lnTo>
                <a:lnTo>
                  <a:pt x="38100" y="124969"/>
                </a:lnTo>
                <a:lnTo>
                  <a:pt x="39624" y="129541"/>
                </a:lnTo>
                <a:lnTo>
                  <a:pt x="39624" y="144781"/>
                </a:lnTo>
                <a:lnTo>
                  <a:pt x="38100" y="149353"/>
                </a:lnTo>
                <a:lnTo>
                  <a:pt x="35051" y="158496"/>
                </a:lnTo>
                <a:lnTo>
                  <a:pt x="32003" y="163069"/>
                </a:lnTo>
                <a:lnTo>
                  <a:pt x="27432" y="164593"/>
                </a:lnTo>
                <a:lnTo>
                  <a:pt x="19812" y="166117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0" name="object 1090"/>
          <p:cNvSpPr/>
          <p:nvPr/>
        </p:nvSpPr>
        <p:spPr>
          <a:xfrm>
            <a:off x="8926588" y="6980440"/>
            <a:ext cx="25909" cy="33528"/>
          </a:xfrm>
          <a:custGeom>
            <a:avLst/>
            <a:gdLst/>
            <a:ahLst/>
            <a:cxnLst/>
            <a:rect l="l" t="t" r="r" b="b"/>
            <a:pathLst>
              <a:path w="25909" h="33528">
                <a:moveTo>
                  <a:pt x="4573" y="32005"/>
                </a:moveTo>
                <a:lnTo>
                  <a:pt x="4573" y="30481"/>
                </a:lnTo>
                <a:lnTo>
                  <a:pt x="1524" y="24384"/>
                </a:lnTo>
                <a:lnTo>
                  <a:pt x="0" y="19812"/>
                </a:lnTo>
                <a:lnTo>
                  <a:pt x="0" y="0"/>
                </a:lnTo>
                <a:lnTo>
                  <a:pt x="1524" y="4572"/>
                </a:lnTo>
                <a:lnTo>
                  <a:pt x="3048" y="7621"/>
                </a:lnTo>
                <a:lnTo>
                  <a:pt x="6097" y="12193"/>
                </a:lnTo>
                <a:lnTo>
                  <a:pt x="12193" y="18288"/>
                </a:lnTo>
                <a:lnTo>
                  <a:pt x="15241" y="22860"/>
                </a:lnTo>
                <a:lnTo>
                  <a:pt x="19812" y="24384"/>
                </a:lnTo>
                <a:lnTo>
                  <a:pt x="25909" y="27433"/>
                </a:lnTo>
                <a:lnTo>
                  <a:pt x="25909" y="30481"/>
                </a:lnTo>
                <a:lnTo>
                  <a:pt x="22861" y="32005"/>
                </a:lnTo>
                <a:lnTo>
                  <a:pt x="18288" y="33529"/>
                </a:lnTo>
                <a:lnTo>
                  <a:pt x="9145" y="33529"/>
                </a:lnTo>
                <a:lnTo>
                  <a:pt x="4573" y="32005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1" name="object 1091"/>
          <p:cNvSpPr/>
          <p:nvPr/>
        </p:nvSpPr>
        <p:spPr>
          <a:xfrm>
            <a:off x="9139949" y="6759461"/>
            <a:ext cx="280416" cy="419100"/>
          </a:xfrm>
          <a:custGeom>
            <a:avLst/>
            <a:gdLst/>
            <a:ahLst/>
            <a:cxnLst/>
            <a:rect l="l" t="t" r="r" b="b"/>
            <a:pathLst>
              <a:path w="280416" h="419100">
                <a:moveTo>
                  <a:pt x="237744" y="358139"/>
                </a:moveTo>
                <a:lnTo>
                  <a:pt x="237744" y="356615"/>
                </a:lnTo>
                <a:lnTo>
                  <a:pt x="233172" y="347472"/>
                </a:lnTo>
                <a:lnTo>
                  <a:pt x="230124" y="339851"/>
                </a:lnTo>
                <a:lnTo>
                  <a:pt x="225551" y="330708"/>
                </a:lnTo>
                <a:lnTo>
                  <a:pt x="220980" y="321563"/>
                </a:lnTo>
                <a:lnTo>
                  <a:pt x="216408" y="309372"/>
                </a:lnTo>
                <a:lnTo>
                  <a:pt x="210312" y="297179"/>
                </a:lnTo>
                <a:lnTo>
                  <a:pt x="205739" y="284988"/>
                </a:lnTo>
                <a:lnTo>
                  <a:pt x="193548" y="260603"/>
                </a:lnTo>
                <a:lnTo>
                  <a:pt x="187451" y="246888"/>
                </a:lnTo>
                <a:lnTo>
                  <a:pt x="181356" y="236219"/>
                </a:lnTo>
                <a:lnTo>
                  <a:pt x="172212" y="214884"/>
                </a:lnTo>
                <a:lnTo>
                  <a:pt x="166116" y="207263"/>
                </a:lnTo>
                <a:lnTo>
                  <a:pt x="153924" y="185927"/>
                </a:lnTo>
                <a:lnTo>
                  <a:pt x="126492" y="143255"/>
                </a:lnTo>
                <a:lnTo>
                  <a:pt x="111251" y="124967"/>
                </a:lnTo>
                <a:lnTo>
                  <a:pt x="97536" y="106679"/>
                </a:lnTo>
                <a:lnTo>
                  <a:pt x="70104" y="73151"/>
                </a:lnTo>
                <a:lnTo>
                  <a:pt x="45720" y="45719"/>
                </a:lnTo>
                <a:lnTo>
                  <a:pt x="9144" y="9143"/>
                </a:lnTo>
                <a:lnTo>
                  <a:pt x="3048" y="4572"/>
                </a:lnTo>
                <a:lnTo>
                  <a:pt x="0" y="1524"/>
                </a:lnTo>
                <a:lnTo>
                  <a:pt x="0" y="0"/>
                </a:lnTo>
                <a:lnTo>
                  <a:pt x="0" y="1524"/>
                </a:lnTo>
                <a:lnTo>
                  <a:pt x="3048" y="6096"/>
                </a:lnTo>
                <a:lnTo>
                  <a:pt x="9144" y="10667"/>
                </a:lnTo>
                <a:lnTo>
                  <a:pt x="15239" y="18288"/>
                </a:lnTo>
                <a:lnTo>
                  <a:pt x="22860" y="28955"/>
                </a:lnTo>
                <a:lnTo>
                  <a:pt x="32004" y="38100"/>
                </a:lnTo>
                <a:lnTo>
                  <a:pt x="41148" y="50291"/>
                </a:lnTo>
                <a:lnTo>
                  <a:pt x="51816" y="62484"/>
                </a:lnTo>
                <a:lnTo>
                  <a:pt x="60960" y="76200"/>
                </a:lnTo>
                <a:lnTo>
                  <a:pt x="82296" y="100584"/>
                </a:lnTo>
                <a:lnTo>
                  <a:pt x="100584" y="124967"/>
                </a:lnTo>
                <a:lnTo>
                  <a:pt x="115824" y="143255"/>
                </a:lnTo>
                <a:lnTo>
                  <a:pt x="120396" y="150875"/>
                </a:lnTo>
                <a:lnTo>
                  <a:pt x="128016" y="160019"/>
                </a:lnTo>
                <a:lnTo>
                  <a:pt x="135636" y="172212"/>
                </a:lnTo>
                <a:lnTo>
                  <a:pt x="150875" y="199643"/>
                </a:lnTo>
                <a:lnTo>
                  <a:pt x="158496" y="214884"/>
                </a:lnTo>
                <a:lnTo>
                  <a:pt x="167639" y="228600"/>
                </a:lnTo>
                <a:lnTo>
                  <a:pt x="190500" y="274319"/>
                </a:lnTo>
                <a:lnTo>
                  <a:pt x="202692" y="301751"/>
                </a:lnTo>
                <a:lnTo>
                  <a:pt x="208787" y="313943"/>
                </a:lnTo>
                <a:lnTo>
                  <a:pt x="213360" y="326136"/>
                </a:lnTo>
                <a:lnTo>
                  <a:pt x="217932" y="335279"/>
                </a:lnTo>
                <a:lnTo>
                  <a:pt x="220980" y="344424"/>
                </a:lnTo>
                <a:lnTo>
                  <a:pt x="224027" y="348996"/>
                </a:lnTo>
                <a:lnTo>
                  <a:pt x="225551" y="355091"/>
                </a:lnTo>
                <a:lnTo>
                  <a:pt x="227075" y="359663"/>
                </a:lnTo>
                <a:lnTo>
                  <a:pt x="230124" y="364236"/>
                </a:lnTo>
                <a:lnTo>
                  <a:pt x="231648" y="368808"/>
                </a:lnTo>
                <a:lnTo>
                  <a:pt x="234696" y="371855"/>
                </a:lnTo>
                <a:lnTo>
                  <a:pt x="237744" y="376427"/>
                </a:lnTo>
                <a:lnTo>
                  <a:pt x="240792" y="379475"/>
                </a:lnTo>
                <a:lnTo>
                  <a:pt x="243839" y="384048"/>
                </a:lnTo>
                <a:lnTo>
                  <a:pt x="248412" y="388619"/>
                </a:lnTo>
                <a:lnTo>
                  <a:pt x="251460" y="393191"/>
                </a:lnTo>
                <a:lnTo>
                  <a:pt x="256032" y="397763"/>
                </a:lnTo>
                <a:lnTo>
                  <a:pt x="260604" y="400812"/>
                </a:lnTo>
                <a:lnTo>
                  <a:pt x="269748" y="409955"/>
                </a:lnTo>
                <a:lnTo>
                  <a:pt x="275844" y="414527"/>
                </a:lnTo>
                <a:lnTo>
                  <a:pt x="280416" y="419100"/>
                </a:lnTo>
                <a:lnTo>
                  <a:pt x="278892" y="417575"/>
                </a:lnTo>
                <a:lnTo>
                  <a:pt x="277368" y="414527"/>
                </a:lnTo>
                <a:lnTo>
                  <a:pt x="274320" y="413003"/>
                </a:lnTo>
                <a:lnTo>
                  <a:pt x="271272" y="408431"/>
                </a:lnTo>
                <a:lnTo>
                  <a:pt x="269748" y="406908"/>
                </a:lnTo>
                <a:lnTo>
                  <a:pt x="268224" y="403860"/>
                </a:lnTo>
                <a:lnTo>
                  <a:pt x="266700" y="403860"/>
                </a:lnTo>
                <a:lnTo>
                  <a:pt x="260604" y="394715"/>
                </a:lnTo>
                <a:lnTo>
                  <a:pt x="254508" y="387096"/>
                </a:lnTo>
                <a:lnTo>
                  <a:pt x="249936" y="379475"/>
                </a:lnTo>
                <a:lnTo>
                  <a:pt x="245363" y="373379"/>
                </a:lnTo>
                <a:lnTo>
                  <a:pt x="242316" y="367284"/>
                </a:lnTo>
                <a:lnTo>
                  <a:pt x="239268" y="362712"/>
                </a:lnTo>
                <a:lnTo>
                  <a:pt x="237744" y="359663"/>
                </a:lnTo>
                <a:lnTo>
                  <a:pt x="237744" y="358139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59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3816" y="468388"/>
            <a:ext cx="1650492" cy="903732"/>
          </a:xfrm>
          <a:prstGeom prst="rect">
            <a:avLst/>
          </a:prstGeom>
        </p:spPr>
      </p:pic>
      <p:sp>
        <p:nvSpPr>
          <p:cNvPr id="1092" name="object 1092"/>
          <p:cNvSpPr/>
          <p:nvPr/>
        </p:nvSpPr>
        <p:spPr>
          <a:xfrm>
            <a:off x="1393456" y="2317000"/>
            <a:ext cx="35052" cy="16764"/>
          </a:xfrm>
          <a:custGeom>
            <a:avLst/>
            <a:gdLst/>
            <a:ahLst/>
            <a:cxnLst/>
            <a:rect l="l" t="t" r="r" b="b"/>
            <a:pathLst>
              <a:path w="35052" h="16764">
                <a:moveTo>
                  <a:pt x="10668" y="13716"/>
                </a:moveTo>
                <a:lnTo>
                  <a:pt x="12192" y="15240"/>
                </a:lnTo>
                <a:lnTo>
                  <a:pt x="19812" y="15240"/>
                </a:lnTo>
                <a:lnTo>
                  <a:pt x="22860" y="16764"/>
                </a:lnTo>
                <a:lnTo>
                  <a:pt x="32004" y="16764"/>
                </a:lnTo>
                <a:lnTo>
                  <a:pt x="35052" y="13716"/>
                </a:lnTo>
                <a:lnTo>
                  <a:pt x="35052" y="9144"/>
                </a:lnTo>
                <a:lnTo>
                  <a:pt x="33528" y="7620"/>
                </a:lnTo>
                <a:lnTo>
                  <a:pt x="24384" y="4572"/>
                </a:lnTo>
                <a:lnTo>
                  <a:pt x="18288" y="1524"/>
                </a:lnTo>
                <a:lnTo>
                  <a:pt x="13716" y="0"/>
                </a:lnTo>
                <a:lnTo>
                  <a:pt x="7620" y="0"/>
                </a:lnTo>
                <a:lnTo>
                  <a:pt x="4572" y="4572"/>
                </a:lnTo>
                <a:lnTo>
                  <a:pt x="1524" y="7620"/>
                </a:lnTo>
                <a:lnTo>
                  <a:pt x="0" y="10668"/>
                </a:lnTo>
                <a:lnTo>
                  <a:pt x="3048" y="13716"/>
                </a:lnTo>
                <a:lnTo>
                  <a:pt x="10668" y="13716"/>
                </a:lnTo>
              </a:path>
            </a:pathLst>
          </a:custGeom>
          <a:solidFill>
            <a:srgbClr val="284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3" name="object 1093"/>
          <p:cNvSpPr/>
          <p:nvPr/>
        </p:nvSpPr>
        <p:spPr>
          <a:xfrm>
            <a:off x="1393456" y="2317000"/>
            <a:ext cx="28956" cy="16764"/>
          </a:xfrm>
          <a:custGeom>
            <a:avLst/>
            <a:gdLst/>
            <a:ahLst/>
            <a:cxnLst/>
            <a:rect l="l" t="t" r="r" b="b"/>
            <a:pathLst>
              <a:path w="28956" h="16764">
                <a:moveTo>
                  <a:pt x="21336" y="3048"/>
                </a:moveTo>
                <a:lnTo>
                  <a:pt x="18288" y="1524"/>
                </a:lnTo>
                <a:lnTo>
                  <a:pt x="13716" y="0"/>
                </a:lnTo>
                <a:lnTo>
                  <a:pt x="7620" y="0"/>
                </a:lnTo>
                <a:lnTo>
                  <a:pt x="4572" y="4572"/>
                </a:lnTo>
                <a:lnTo>
                  <a:pt x="1524" y="7620"/>
                </a:lnTo>
                <a:lnTo>
                  <a:pt x="0" y="10668"/>
                </a:lnTo>
                <a:lnTo>
                  <a:pt x="1524" y="13716"/>
                </a:lnTo>
                <a:lnTo>
                  <a:pt x="6096" y="13716"/>
                </a:lnTo>
                <a:lnTo>
                  <a:pt x="7620" y="15240"/>
                </a:lnTo>
                <a:lnTo>
                  <a:pt x="12192" y="15240"/>
                </a:lnTo>
                <a:lnTo>
                  <a:pt x="15240" y="16764"/>
                </a:lnTo>
                <a:lnTo>
                  <a:pt x="28956" y="16764"/>
                </a:lnTo>
                <a:lnTo>
                  <a:pt x="28956" y="10668"/>
                </a:lnTo>
                <a:lnTo>
                  <a:pt x="25908" y="6096"/>
                </a:lnTo>
                <a:lnTo>
                  <a:pt x="21336" y="3048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4" name="object 1094"/>
          <p:cNvSpPr/>
          <p:nvPr/>
        </p:nvSpPr>
        <p:spPr>
          <a:xfrm>
            <a:off x="1949716" y="2281948"/>
            <a:ext cx="44196" cy="28956"/>
          </a:xfrm>
          <a:custGeom>
            <a:avLst/>
            <a:gdLst/>
            <a:ahLst/>
            <a:cxnLst/>
            <a:rect l="l" t="t" r="r" b="b"/>
            <a:pathLst>
              <a:path w="44196" h="28956">
                <a:moveTo>
                  <a:pt x="35052" y="28956"/>
                </a:moveTo>
                <a:lnTo>
                  <a:pt x="27432" y="28956"/>
                </a:lnTo>
                <a:lnTo>
                  <a:pt x="22860" y="27432"/>
                </a:lnTo>
                <a:lnTo>
                  <a:pt x="18288" y="27432"/>
                </a:lnTo>
                <a:lnTo>
                  <a:pt x="9144" y="22860"/>
                </a:lnTo>
                <a:lnTo>
                  <a:pt x="6096" y="19812"/>
                </a:lnTo>
                <a:lnTo>
                  <a:pt x="0" y="19812"/>
                </a:lnTo>
                <a:lnTo>
                  <a:pt x="1524" y="18288"/>
                </a:lnTo>
                <a:lnTo>
                  <a:pt x="4572" y="16764"/>
                </a:lnTo>
                <a:lnTo>
                  <a:pt x="6096" y="15240"/>
                </a:lnTo>
                <a:lnTo>
                  <a:pt x="7620" y="12192"/>
                </a:lnTo>
                <a:lnTo>
                  <a:pt x="12192" y="7620"/>
                </a:lnTo>
                <a:lnTo>
                  <a:pt x="13716" y="4572"/>
                </a:lnTo>
                <a:lnTo>
                  <a:pt x="16764" y="3048"/>
                </a:lnTo>
                <a:lnTo>
                  <a:pt x="18288" y="0"/>
                </a:lnTo>
                <a:lnTo>
                  <a:pt x="24384" y="0"/>
                </a:lnTo>
                <a:lnTo>
                  <a:pt x="30480" y="3048"/>
                </a:lnTo>
                <a:lnTo>
                  <a:pt x="32004" y="3048"/>
                </a:lnTo>
                <a:lnTo>
                  <a:pt x="42672" y="13716"/>
                </a:lnTo>
                <a:lnTo>
                  <a:pt x="44196" y="16764"/>
                </a:lnTo>
                <a:lnTo>
                  <a:pt x="42672" y="16764"/>
                </a:lnTo>
                <a:lnTo>
                  <a:pt x="38100" y="18288"/>
                </a:lnTo>
                <a:lnTo>
                  <a:pt x="36576" y="19812"/>
                </a:lnTo>
                <a:lnTo>
                  <a:pt x="35052" y="22860"/>
                </a:lnTo>
                <a:lnTo>
                  <a:pt x="35052" y="28956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60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2104" y="511060"/>
            <a:ext cx="1347216" cy="897636"/>
          </a:xfrm>
          <a:prstGeom prst="rect">
            <a:avLst/>
          </a:prstGeom>
        </p:spPr>
      </p:pic>
      <p:sp>
        <p:nvSpPr>
          <p:cNvPr id="6" name="text 1"/>
          <p:cNvSpPr txBox="1"/>
          <p:nvPr/>
        </p:nvSpPr>
        <p:spPr>
          <a:xfrm>
            <a:off x="2781815" y="743156"/>
            <a:ext cx="5592863" cy="48421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b="1" spc="10" dirty="0">
                <a:solidFill>
                  <a:srgbClr val="006500"/>
                </a:solidFill>
                <a:latin typeface="Arial"/>
                <a:cs typeface="Arial"/>
              </a:rPr>
              <a:t>Process Scheduling Queues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622051" y="1946811"/>
            <a:ext cx="5687815" cy="40287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70" spc="10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1970" spc="10" dirty="0">
                <a:solidFill>
                  <a:srgbClr val="650065"/>
                </a:solidFill>
                <a:latin typeface="Arial"/>
                <a:cs typeface="Arial"/>
              </a:rPr>
              <a:t>Job queue – set of all processes in the system.</a:t>
            </a:r>
            <a:endParaRPr sz="19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622051" y="2311047"/>
            <a:ext cx="6226138" cy="40287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70" spc="10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1970" spc="10" dirty="0">
                <a:solidFill>
                  <a:srgbClr val="650065"/>
                </a:solidFill>
                <a:latin typeface="Arial"/>
                <a:cs typeface="Arial"/>
              </a:rPr>
              <a:t>Ready queue – set of all processes residing in main</a:t>
            </a:r>
            <a:endParaRPr sz="19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964951" y="2615838"/>
            <a:ext cx="4428176" cy="2942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650065"/>
                </a:solidFill>
                <a:latin typeface="Arial"/>
                <a:cs typeface="Arial"/>
              </a:rPr>
              <a:t>memory, ready and waiting to execute.</a:t>
            </a:r>
            <a:endParaRPr sz="19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622051" y="2981607"/>
            <a:ext cx="6207306" cy="40287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70" spc="10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1970" spc="10" dirty="0">
                <a:solidFill>
                  <a:srgbClr val="650065"/>
                </a:solidFill>
                <a:latin typeface="Arial"/>
                <a:cs typeface="Arial"/>
              </a:rPr>
              <a:t>Device queues – set of processes waiting for an I/O</a:t>
            </a:r>
            <a:endParaRPr sz="19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1964951" y="3286398"/>
            <a:ext cx="877012" cy="29420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650065"/>
                </a:solidFill>
                <a:latin typeface="Arial"/>
                <a:cs typeface="Arial"/>
              </a:rPr>
              <a:t>device.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1622051" y="3650643"/>
            <a:ext cx="5761240" cy="40287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70" spc="10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1970" spc="10" dirty="0">
                <a:solidFill>
                  <a:srgbClr val="650065"/>
                </a:solidFill>
                <a:latin typeface="Arial"/>
                <a:cs typeface="Arial"/>
              </a:rPr>
              <a:t>Process migration between the various queues.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object 1095"/>
          <p:cNvSpPr/>
          <p:nvPr/>
        </p:nvSpPr>
        <p:spPr>
          <a:xfrm>
            <a:off x="540016" y="540016"/>
            <a:ext cx="9067800" cy="6781800"/>
          </a:xfrm>
          <a:custGeom>
            <a:avLst/>
            <a:gdLst/>
            <a:ahLst/>
            <a:cxnLst/>
            <a:rect l="l" t="t" r="r" b="b"/>
            <a:pathLst>
              <a:path w="9067800" h="6781800">
                <a:moveTo>
                  <a:pt x="0" y="0"/>
                </a:moveTo>
                <a:lnTo>
                  <a:pt x="9067801" y="0"/>
                </a:lnTo>
                <a:lnTo>
                  <a:pt x="9067801" y="6781800"/>
                </a:lnTo>
                <a:lnTo>
                  <a:pt x="0" y="67818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6" name="object 1096"/>
          <p:cNvSpPr/>
          <p:nvPr/>
        </p:nvSpPr>
        <p:spPr>
          <a:xfrm>
            <a:off x="463816" y="463816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0"/>
                </a:moveTo>
                <a:lnTo>
                  <a:pt x="9144001" y="0"/>
                </a:lnTo>
                <a:lnTo>
                  <a:pt x="9144001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7" name="object 1097"/>
          <p:cNvSpPr/>
          <p:nvPr/>
        </p:nvSpPr>
        <p:spPr>
          <a:xfrm>
            <a:off x="463816" y="463816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9A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8" name="object 1098"/>
          <p:cNvSpPr/>
          <p:nvPr/>
        </p:nvSpPr>
        <p:spPr>
          <a:xfrm>
            <a:off x="463816" y="570496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9A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9" name="object 1099"/>
          <p:cNvSpPr/>
          <p:nvPr/>
        </p:nvSpPr>
        <p:spPr>
          <a:xfrm>
            <a:off x="463816" y="678700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9ACC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0" name="object 1100"/>
          <p:cNvSpPr/>
          <p:nvPr/>
        </p:nvSpPr>
        <p:spPr>
          <a:xfrm>
            <a:off x="463816" y="785380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9ACC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1" name="object 1101"/>
          <p:cNvSpPr/>
          <p:nvPr/>
        </p:nvSpPr>
        <p:spPr>
          <a:xfrm>
            <a:off x="463816" y="892060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9BCC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2" name="object 1102"/>
          <p:cNvSpPr/>
          <p:nvPr/>
        </p:nvSpPr>
        <p:spPr>
          <a:xfrm>
            <a:off x="463816" y="1000264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9CCCF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3" name="object 1103"/>
          <p:cNvSpPr/>
          <p:nvPr/>
        </p:nvSpPr>
        <p:spPr>
          <a:xfrm>
            <a:off x="463816" y="1106944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9DCCF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4" name="object 1104"/>
          <p:cNvSpPr/>
          <p:nvPr/>
        </p:nvSpPr>
        <p:spPr>
          <a:xfrm>
            <a:off x="463816" y="1213624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9ECCF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5" name="object 1105"/>
          <p:cNvSpPr/>
          <p:nvPr/>
        </p:nvSpPr>
        <p:spPr>
          <a:xfrm>
            <a:off x="463816" y="1320304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9FCCF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6" name="object 1106"/>
          <p:cNvSpPr/>
          <p:nvPr/>
        </p:nvSpPr>
        <p:spPr>
          <a:xfrm>
            <a:off x="463816" y="1428508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A0CCF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7" name="object 1107"/>
          <p:cNvSpPr/>
          <p:nvPr/>
        </p:nvSpPr>
        <p:spPr>
          <a:xfrm>
            <a:off x="463816" y="1535188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A1CCF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8" name="object 1108"/>
          <p:cNvSpPr/>
          <p:nvPr/>
        </p:nvSpPr>
        <p:spPr>
          <a:xfrm>
            <a:off x="463816" y="1641868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A3CCF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9" name="object 1109"/>
          <p:cNvSpPr/>
          <p:nvPr/>
        </p:nvSpPr>
        <p:spPr>
          <a:xfrm>
            <a:off x="463816" y="1750072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A5CCF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0" name="object 1110"/>
          <p:cNvSpPr/>
          <p:nvPr/>
        </p:nvSpPr>
        <p:spPr>
          <a:xfrm>
            <a:off x="463816" y="1856752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A6CC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1" name="object 1111"/>
          <p:cNvSpPr/>
          <p:nvPr/>
        </p:nvSpPr>
        <p:spPr>
          <a:xfrm>
            <a:off x="463816" y="1963432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A8CC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2" name="object 1112"/>
          <p:cNvSpPr/>
          <p:nvPr/>
        </p:nvSpPr>
        <p:spPr>
          <a:xfrm>
            <a:off x="463816" y="2071636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AACCF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3" name="object 1113"/>
          <p:cNvSpPr/>
          <p:nvPr/>
        </p:nvSpPr>
        <p:spPr>
          <a:xfrm>
            <a:off x="463816" y="2178316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ABCCF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4" name="object 1114"/>
          <p:cNvSpPr/>
          <p:nvPr/>
        </p:nvSpPr>
        <p:spPr>
          <a:xfrm>
            <a:off x="463816" y="2284996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AECCF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5" name="object 1115"/>
          <p:cNvSpPr/>
          <p:nvPr/>
        </p:nvSpPr>
        <p:spPr>
          <a:xfrm>
            <a:off x="463816" y="2393200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B0CC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6" name="object 1116"/>
          <p:cNvSpPr/>
          <p:nvPr/>
        </p:nvSpPr>
        <p:spPr>
          <a:xfrm>
            <a:off x="463816" y="2499880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B2CC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7" name="object 1117"/>
          <p:cNvSpPr/>
          <p:nvPr/>
        </p:nvSpPr>
        <p:spPr>
          <a:xfrm>
            <a:off x="463816" y="2606560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B5CC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8" name="object 1118"/>
          <p:cNvSpPr/>
          <p:nvPr/>
        </p:nvSpPr>
        <p:spPr>
          <a:xfrm>
            <a:off x="463816" y="2714764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B7CCE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9" name="object 1119"/>
          <p:cNvSpPr/>
          <p:nvPr/>
        </p:nvSpPr>
        <p:spPr>
          <a:xfrm>
            <a:off x="463816" y="2821444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B9CCE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0" name="object 1120"/>
          <p:cNvSpPr/>
          <p:nvPr/>
        </p:nvSpPr>
        <p:spPr>
          <a:xfrm>
            <a:off x="463816" y="2928124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BBCC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1" name="object 1121"/>
          <p:cNvSpPr/>
          <p:nvPr/>
        </p:nvSpPr>
        <p:spPr>
          <a:xfrm>
            <a:off x="463816" y="3034804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BECCE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2" name="object 1122"/>
          <p:cNvSpPr/>
          <p:nvPr/>
        </p:nvSpPr>
        <p:spPr>
          <a:xfrm>
            <a:off x="463816" y="3143008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C1CC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3" name="object 1123"/>
          <p:cNvSpPr/>
          <p:nvPr/>
        </p:nvSpPr>
        <p:spPr>
          <a:xfrm>
            <a:off x="463816" y="3249688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C3CC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4" name="object 1124"/>
          <p:cNvSpPr/>
          <p:nvPr/>
        </p:nvSpPr>
        <p:spPr>
          <a:xfrm>
            <a:off x="463816" y="3356368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C6CC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5" name="object 1125"/>
          <p:cNvSpPr/>
          <p:nvPr/>
        </p:nvSpPr>
        <p:spPr>
          <a:xfrm>
            <a:off x="463816" y="3464572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C9CCD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6" name="object 1126"/>
          <p:cNvSpPr/>
          <p:nvPr/>
        </p:nvSpPr>
        <p:spPr>
          <a:xfrm>
            <a:off x="463816" y="3571252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CB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7" name="object 1127"/>
          <p:cNvSpPr/>
          <p:nvPr/>
        </p:nvSpPr>
        <p:spPr>
          <a:xfrm>
            <a:off x="463816" y="3677932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CECC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8" name="object 1128"/>
          <p:cNvSpPr/>
          <p:nvPr/>
        </p:nvSpPr>
        <p:spPr>
          <a:xfrm>
            <a:off x="463816" y="3786136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D1CCD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9" name="object 1129"/>
          <p:cNvSpPr/>
          <p:nvPr/>
        </p:nvSpPr>
        <p:spPr>
          <a:xfrm>
            <a:off x="463816" y="3892816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D3CCD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0" name="object 1130"/>
          <p:cNvSpPr/>
          <p:nvPr/>
        </p:nvSpPr>
        <p:spPr>
          <a:xfrm>
            <a:off x="463816" y="3999496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D6CC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1" name="object 1131"/>
          <p:cNvSpPr/>
          <p:nvPr/>
        </p:nvSpPr>
        <p:spPr>
          <a:xfrm>
            <a:off x="463816" y="4107700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D8CCC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2" name="object 1132"/>
          <p:cNvSpPr/>
          <p:nvPr/>
        </p:nvSpPr>
        <p:spPr>
          <a:xfrm>
            <a:off x="463816" y="4214380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DACC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3" name="object 1133"/>
          <p:cNvSpPr/>
          <p:nvPr/>
        </p:nvSpPr>
        <p:spPr>
          <a:xfrm>
            <a:off x="463816" y="4321060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DDCC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4" name="object 1134"/>
          <p:cNvSpPr/>
          <p:nvPr/>
        </p:nvSpPr>
        <p:spPr>
          <a:xfrm>
            <a:off x="463816" y="4429264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E0CCC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5" name="object 1135"/>
          <p:cNvSpPr/>
          <p:nvPr/>
        </p:nvSpPr>
        <p:spPr>
          <a:xfrm>
            <a:off x="463816" y="4535945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E2CC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6" name="object 1136"/>
          <p:cNvSpPr/>
          <p:nvPr/>
        </p:nvSpPr>
        <p:spPr>
          <a:xfrm>
            <a:off x="463816" y="4642625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79"/>
                </a:lnTo>
                <a:lnTo>
                  <a:pt x="0" y="106679"/>
                </a:lnTo>
                <a:lnTo>
                  <a:pt x="0" y="0"/>
                </a:lnTo>
                <a:close/>
              </a:path>
            </a:pathLst>
          </a:custGeom>
          <a:solidFill>
            <a:srgbClr val="E4CC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7" name="object 1137"/>
          <p:cNvSpPr/>
          <p:nvPr/>
        </p:nvSpPr>
        <p:spPr>
          <a:xfrm>
            <a:off x="463816" y="4749304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E6CC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8" name="object 1138"/>
          <p:cNvSpPr/>
          <p:nvPr/>
        </p:nvSpPr>
        <p:spPr>
          <a:xfrm>
            <a:off x="463816" y="4857508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E8CC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9" name="object 1139"/>
          <p:cNvSpPr/>
          <p:nvPr/>
        </p:nvSpPr>
        <p:spPr>
          <a:xfrm>
            <a:off x="463816" y="4964189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EACCB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0" name="object 1140"/>
          <p:cNvSpPr/>
          <p:nvPr/>
        </p:nvSpPr>
        <p:spPr>
          <a:xfrm>
            <a:off x="463816" y="5070869"/>
            <a:ext cx="9144000" cy="108203"/>
          </a:xfrm>
          <a:custGeom>
            <a:avLst/>
            <a:gdLst/>
            <a:ahLst/>
            <a:cxnLst/>
            <a:rect l="l" t="t" r="r" b="b"/>
            <a:pathLst>
              <a:path w="9144000" h="108203">
                <a:moveTo>
                  <a:pt x="0" y="0"/>
                </a:moveTo>
                <a:lnTo>
                  <a:pt x="9144001" y="0"/>
                </a:lnTo>
                <a:lnTo>
                  <a:pt x="9144001" y="108203"/>
                </a:lnTo>
                <a:lnTo>
                  <a:pt x="0" y="108203"/>
                </a:lnTo>
                <a:lnTo>
                  <a:pt x="0" y="0"/>
                </a:lnTo>
                <a:close/>
              </a:path>
            </a:pathLst>
          </a:custGeom>
          <a:solidFill>
            <a:srgbClr val="EBCC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1" name="object 1141"/>
          <p:cNvSpPr/>
          <p:nvPr/>
        </p:nvSpPr>
        <p:spPr>
          <a:xfrm>
            <a:off x="463816" y="5179072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EECC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2" name="object 1142"/>
          <p:cNvSpPr/>
          <p:nvPr/>
        </p:nvSpPr>
        <p:spPr>
          <a:xfrm>
            <a:off x="463816" y="5285752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EFCCB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3" name="object 1143"/>
          <p:cNvSpPr/>
          <p:nvPr/>
        </p:nvSpPr>
        <p:spPr>
          <a:xfrm>
            <a:off x="463816" y="5392433"/>
            <a:ext cx="9144000" cy="108203"/>
          </a:xfrm>
          <a:custGeom>
            <a:avLst/>
            <a:gdLst/>
            <a:ahLst/>
            <a:cxnLst/>
            <a:rect l="l" t="t" r="r" b="b"/>
            <a:pathLst>
              <a:path w="9144000" h="108203">
                <a:moveTo>
                  <a:pt x="0" y="0"/>
                </a:moveTo>
                <a:lnTo>
                  <a:pt x="9144001" y="0"/>
                </a:lnTo>
                <a:lnTo>
                  <a:pt x="9144001" y="108203"/>
                </a:lnTo>
                <a:lnTo>
                  <a:pt x="0" y="108203"/>
                </a:lnTo>
                <a:lnTo>
                  <a:pt x="0" y="0"/>
                </a:lnTo>
                <a:close/>
              </a:path>
            </a:pathLst>
          </a:custGeom>
          <a:solidFill>
            <a:srgbClr val="F1CC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4" name="object 1144"/>
          <p:cNvSpPr/>
          <p:nvPr/>
        </p:nvSpPr>
        <p:spPr>
          <a:xfrm>
            <a:off x="463816" y="5500636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2CCA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5" name="object 1145"/>
          <p:cNvSpPr/>
          <p:nvPr/>
        </p:nvSpPr>
        <p:spPr>
          <a:xfrm>
            <a:off x="463816" y="5607316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3CCA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6" name="object 1146"/>
          <p:cNvSpPr/>
          <p:nvPr/>
        </p:nvSpPr>
        <p:spPr>
          <a:xfrm>
            <a:off x="463816" y="5713996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F5CCA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7" name="object 1147"/>
          <p:cNvSpPr/>
          <p:nvPr/>
        </p:nvSpPr>
        <p:spPr>
          <a:xfrm>
            <a:off x="463816" y="5822201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79"/>
                </a:lnTo>
                <a:lnTo>
                  <a:pt x="0" y="106679"/>
                </a:lnTo>
                <a:lnTo>
                  <a:pt x="0" y="0"/>
                </a:lnTo>
                <a:close/>
              </a:path>
            </a:pathLst>
          </a:custGeom>
          <a:solidFill>
            <a:srgbClr val="F6CCA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8" name="object 1148"/>
          <p:cNvSpPr/>
          <p:nvPr/>
        </p:nvSpPr>
        <p:spPr>
          <a:xfrm>
            <a:off x="463816" y="5928880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7CC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9" name="object 1149"/>
          <p:cNvSpPr/>
          <p:nvPr/>
        </p:nvSpPr>
        <p:spPr>
          <a:xfrm>
            <a:off x="463816" y="6035560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F8CCA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0" name="object 1150"/>
          <p:cNvSpPr/>
          <p:nvPr/>
        </p:nvSpPr>
        <p:spPr>
          <a:xfrm>
            <a:off x="463816" y="6143764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9CCA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1" name="object 1151"/>
          <p:cNvSpPr/>
          <p:nvPr/>
        </p:nvSpPr>
        <p:spPr>
          <a:xfrm>
            <a:off x="463816" y="6250445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ACC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2" name="object 1152"/>
          <p:cNvSpPr/>
          <p:nvPr/>
        </p:nvSpPr>
        <p:spPr>
          <a:xfrm>
            <a:off x="463816" y="6357125"/>
            <a:ext cx="9144000" cy="106679"/>
          </a:xfrm>
          <a:custGeom>
            <a:avLst/>
            <a:gdLst/>
            <a:ahLst/>
            <a:cxnLst/>
            <a:rect l="l" t="t" r="r" b="b"/>
            <a:pathLst>
              <a:path w="9144000" h="106679">
                <a:moveTo>
                  <a:pt x="0" y="0"/>
                </a:moveTo>
                <a:lnTo>
                  <a:pt x="9144001" y="0"/>
                </a:lnTo>
                <a:lnTo>
                  <a:pt x="9144001" y="106679"/>
                </a:lnTo>
                <a:lnTo>
                  <a:pt x="0" y="106679"/>
                </a:lnTo>
                <a:lnTo>
                  <a:pt x="0" y="0"/>
                </a:lnTo>
                <a:close/>
              </a:path>
            </a:pathLst>
          </a:custGeom>
          <a:solidFill>
            <a:srgbClr val="FACC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3" name="object 1153"/>
          <p:cNvSpPr/>
          <p:nvPr/>
        </p:nvSpPr>
        <p:spPr>
          <a:xfrm>
            <a:off x="463816" y="6463804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5"/>
                </a:lnTo>
                <a:lnTo>
                  <a:pt x="0" y="108205"/>
                </a:lnTo>
                <a:lnTo>
                  <a:pt x="0" y="0"/>
                </a:lnTo>
                <a:close/>
              </a:path>
            </a:pathLst>
          </a:custGeom>
          <a:solidFill>
            <a:srgbClr val="FBCC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4" name="object 1154"/>
          <p:cNvSpPr/>
          <p:nvPr/>
        </p:nvSpPr>
        <p:spPr>
          <a:xfrm>
            <a:off x="463816" y="6572009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CCC9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5" name="object 1155"/>
          <p:cNvSpPr/>
          <p:nvPr/>
        </p:nvSpPr>
        <p:spPr>
          <a:xfrm>
            <a:off x="463816" y="6678688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1"/>
                </a:lnTo>
                <a:lnTo>
                  <a:pt x="0" y="106681"/>
                </a:lnTo>
                <a:lnTo>
                  <a:pt x="0" y="0"/>
                </a:lnTo>
                <a:close/>
              </a:path>
            </a:pathLst>
          </a:custGeom>
          <a:solidFill>
            <a:srgbClr val="FCCC9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6" name="object 1156"/>
          <p:cNvSpPr/>
          <p:nvPr/>
        </p:nvSpPr>
        <p:spPr>
          <a:xfrm>
            <a:off x="463816" y="6785369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FDCC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7" name="object 1157"/>
          <p:cNvSpPr/>
          <p:nvPr/>
        </p:nvSpPr>
        <p:spPr>
          <a:xfrm>
            <a:off x="463816" y="6893573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DCC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8" name="object 1158"/>
          <p:cNvSpPr/>
          <p:nvPr/>
        </p:nvSpPr>
        <p:spPr>
          <a:xfrm>
            <a:off x="463816" y="7000252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1"/>
                </a:lnTo>
                <a:lnTo>
                  <a:pt x="0" y="106681"/>
                </a:lnTo>
                <a:lnTo>
                  <a:pt x="0" y="0"/>
                </a:lnTo>
                <a:close/>
              </a:path>
            </a:pathLst>
          </a:custGeom>
          <a:solidFill>
            <a:srgbClr val="FECC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9" name="object 1159"/>
          <p:cNvSpPr/>
          <p:nvPr/>
        </p:nvSpPr>
        <p:spPr>
          <a:xfrm>
            <a:off x="463816" y="7106933"/>
            <a:ext cx="9144000" cy="108204"/>
          </a:xfrm>
          <a:custGeom>
            <a:avLst/>
            <a:gdLst/>
            <a:ahLst/>
            <a:cxnLst/>
            <a:rect l="l" t="t" r="r" b="b"/>
            <a:pathLst>
              <a:path w="9144000" h="108204">
                <a:moveTo>
                  <a:pt x="0" y="0"/>
                </a:moveTo>
                <a:lnTo>
                  <a:pt x="9144001" y="0"/>
                </a:lnTo>
                <a:lnTo>
                  <a:pt x="9144001" y="108204"/>
                </a:lnTo>
                <a:lnTo>
                  <a:pt x="0" y="108204"/>
                </a:lnTo>
                <a:lnTo>
                  <a:pt x="0" y="0"/>
                </a:lnTo>
                <a:close/>
              </a:path>
            </a:pathLst>
          </a:custGeom>
          <a:solidFill>
            <a:srgbClr val="FECC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0" name="object 1160"/>
          <p:cNvSpPr/>
          <p:nvPr/>
        </p:nvSpPr>
        <p:spPr>
          <a:xfrm>
            <a:off x="463816" y="7215136"/>
            <a:ext cx="9144000" cy="106680"/>
          </a:xfrm>
          <a:custGeom>
            <a:avLst/>
            <a:gdLst/>
            <a:ahLst/>
            <a:cxnLst/>
            <a:rect l="l" t="t" r="r" b="b"/>
            <a:pathLst>
              <a:path w="9144000" h="106680">
                <a:moveTo>
                  <a:pt x="0" y="0"/>
                </a:moveTo>
                <a:lnTo>
                  <a:pt x="9144001" y="0"/>
                </a:lnTo>
                <a:lnTo>
                  <a:pt x="9144001" y="106680"/>
                </a:lnTo>
                <a:lnTo>
                  <a:pt x="0" y="106680"/>
                </a:lnTo>
                <a:lnTo>
                  <a:pt x="0" y="0"/>
                </a:lnTo>
                <a:close/>
              </a:path>
            </a:pathLst>
          </a:custGeom>
          <a:solidFill>
            <a:srgbClr val="FECC9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61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9244" y="459244"/>
            <a:ext cx="9153143" cy="6867144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6152903" y="7080119"/>
            <a:ext cx="1845627" cy="14621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solidFill>
                  <a:srgbClr val="650065"/>
                </a:solidFill>
                <a:latin typeface="Arial"/>
                <a:cs typeface="Arial"/>
              </a:rPr>
              <a:t>Silberschatz, Galvin and  Gagne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7996943" y="7080119"/>
            <a:ext cx="415912" cy="25563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solidFill>
                  <a:srgbClr val="650065"/>
                </a:solidFill>
                <a:latin typeface="Arial"/>
                <a:cs typeface="Arial"/>
              </a:rPr>
              <a:t>2002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4814832" y="7087733"/>
            <a:ext cx="210270" cy="14621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solidFill>
                  <a:srgbClr val="650065"/>
                </a:solidFill>
                <a:latin typeface="Arial"/>
                <a:cs typeface="Arial"/>
              </a:rPr>
              <a:t>4.9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636036" y="7078588"/>
            <a:ext cx="1612856" cy="14621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70" spc="10" dirty="0">
                <a:solidFill>
                  <a:srgbClr val="650065"/>
                </a:solidFill>
                <a:latin typeface="Arial"/>
                <a:cs typeface="Arial"/>
              </a:rPr>
              <a:t>Operating System Concepts</a:t>
            </a:r>
            <a:endParaRPr sz="900">
              <a:latin typeface="Arial"/>
              <a:cs typeface="Arial"/>
            </a:endParaRPr>
          </a:p>
        </p:txBody>
      </p:sp>
      <p:pic>
        <p:nvPicPr>
          <p:cNvPr id="62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5673" y="6250445"/>
            <a:ext cx="1152144" cy="1037843"/>
          </a:xfrm>
          <a:prstGeom prst="rect">
            <a:avLst/>
          </a:prstGeom>
        </p:spPr>
      </p:pic>
      <p:pic>
        <p:nvPicPr>
          <p:cNvPr id="63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5673" y="6706121"/>
            <a:ext cx="1152144" cy="574548"/>
          </a:xfrm>
          <a:prstGeom prst="rect">
            <a:avLst/>
          </a:prstGeom>
        </p:spPr>
      </p:pic>
      <p:pic>
        <p:nvPicPr>
          <p:cNvPr id="64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359405" y="6186436"/>
            <a:ext cx="248412" cy="550164"/>
          </a:xfrm>
          <a:prstGeom prst="rect">
            <a:avLst/>
          </a:prstGeom>
        </p:spPr>
      </p:pic>
      <p:sp>
        <p:nvSpPr>
          <p:cNvPr id="1161" name="object 1161"/>
          <p:cNvSpPr/>
          <p:nvPr/>
        </p:nvSpPr>
        <p:spPr>
          <a:xfrm>
            <a:off x="9365500" y="7141985"/>
            <a:ext cx="41149" cy="24384"/>
          </a:xfrm>
          <a:custGeom>
            <a:avLst/>
            <a:gdLst/>
            <a:ahLst/>
            <a:cxnLst/>
            <a:rect l="l" t="t" r="r" b="b"/>
            <a:pathLst>
              <a:path w="41149" h="24384">
                <a:moveTo>
                  <a:pt x="30481" y="19812"/>
                </a:moveTo>
                <a:lnTo>
                  <a:pt x="27433" y="21336"/>
                </a:lnTo>
                <a:lnTo>
                  <a:pt x="22861" y="21336"/>
                </a:lnTo>
                <a:lnTo>
                  <a:pt x="18288" y="22860"/>
                </a:lnTo>
                <a:lnTo>
                  <a:pt x="13717" y="22860"/>
                </a:lnTo>
                <a:lnTo>
                  <a:pt x="9145" y="24384"/>
                </a:lnTo>
                <a:lnTo>
                  <a:pt x="3049" y="24384"/>
                </a:lnTo>
                <a:lnTo>
                  <a:pt x="1524" y="22860"/>
                </a:lnTo>
                <a:lnTo>
                  <a:pt x="0" y="19812"/>
                </a:lnTo>
                <a:lnTo>
                  <a:pt x="0" y="12191"/>
                </a:lnTo>
                <a:lnTo>
                  <a:pt x="1524" y="10667"/>
                </a:lnTo>
                <a:lnTo>
                  <a:pt x="6097" y="9143"/>
                </a:lnTo>
                <a:lnTo>
                  <a:pt x="12193" y="7619"/>
                </a:lnTo>
                <a:lnTo>
                  <a:pt x="16765" y="6095"/>
                </a:lnTo>
                <a:lnTo>
                  <a:pt x="19812" y="3048"/>
                </a:lnTo>
                <a:lnTo>
                  <a:pt x="24385" y="1524"/>
                </a:lnTo>
                <a:lnTo>
                  <a:pt x="30481" y="0"/>
                </a:lnTo>
                <a:lnTo>
                  <a:pt x="33529" y="1524"/>
                </a:lnTo>
                <a:lnTo>
                  <a:pt x="36576" y="7619"/>
                </a:lnTo>
                <a:lnTo>
                  <a:pt x="39624" y="10667"/>
                </a:lnTo>
                <a:lnTo>
                  <a:pt x="41149" y="15239"/>
                </a:lnTo>
                <a:lnTo>
                  <a:pt x="39624" y="18288"/>
                </a:lnTo>
                <a:lnTo>
                  <a:pt x="38100" y="19812"/>
                </a:lnTo>
                <a:lnTo>
                  <a:pt x="30481" y="19812"/>
                </a:lnTo>
              </a:path>
            </a:pathLst>
          </a:custGeom>
          <a:solidFill>
            <a:srgbClr val="284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2" name="object 1162"/>
          <p:cNvSpPr/>
          <p:nvPr/>
        </p:nvSpPr>
        <p:spPr>
          <a:xfrm>
            <a:off x="9310636" y="7167892"/>
            <a:ext cx="60961" cy="41148"/>
          </a:xfrm>
          <a:custGeom>
            <a:avLst/>
            <a:gdLst/>
            <a:ahLst/>
            <a:cxnLst/>
            <a:rect l="l" t="t" r="r" b="b"/>
            <a:pathLst>
              <a:path w="60961" h="41148">
                <a:moveTo>
                  <a:pt x="28957" y="0"/>
                </a:moveTo>
                <a:lnTo>
                  <a:pt x="33529" y="0"/>
                </a:lnTo>
                <a:lnTo>
                  <a:pt x="38100" y="1524"/>
                </a:lnTo>
                <a:lnTo>
                  <a:pt x="41149" y="3048"/>
                </a:lnTo>
                <a:lnTo>
                  <a:pt x="45721" y="4572"/>
                </a:lnTo>
                <a:lnTo>
                  <a:pt x="53340" y="12193"/>
                </a:lnTo>
                <a:lnTo>
                  <a:pt x="54864" y="18288"/>
                </a:lnTo>
                <a:lnTo>
                  <a:pt x="56388" y="21336"/>
                </a:lnTo>
                <a:lnTo>
                  <a:pt x="57913" y="22860"/>
                </a:lnTo>
                <a:lnTo>
                  <a:pt x="59437" y="24384"/>
                </a:lnTo>
                <a:lnTo>
                  <a:pt x="60961" y="27432"/>
                </a:lnTo>
                <a:lnTo>
                  <a:pt x="60961" y="32005"/>
                </a:lnTo>
                <a:lnTo>
                  <a:pt x="59437" y="36577"/>
                </a:lnTo>
                <a:lnTo>
                  <a:pt x="56388" y="38100"/>
                </a:lnTo>
                <a:lnTo>
                  <a:pt x="51817" y="38100"/>
                </a:lnTo>
                <a:lnTo>
                  <a:pt x="45721" y="36577"/>
                </a:lnTo>
                <a:lnTo>
                  <a:pt x="38100" y="36577"/>
                </a:lnTo>
                <a:lnTo>
                  <a:pt x="38100" y="38100"/>
                </a:lnTo>
                <a:lnTo>
                  <a:pt x="36576" y="39624"/>
                </a:lnTo>
                <a:lnTo>
                  <a:pt x="35052" y="41148"/>
                </a:lnTo>
                <a:lnTo>
                  <a:pt x="10669" y="41148"/>
                </a:lnTo>
                <a:lnTo>
                  <a:pt x="6097" y="39624"/>
                </a:lnTo>
                <a:lnTo>
                  <a:pt x="4573" y="36577"/>
                </a:lnTo>
                <a:lnTo>
                  <a:pt x="1525" y="35053"/>
                </a:lnTo>
                <a:lnTo>
                  <a:pt x="0" y="28957"/>
                </a:lnTo>
                <a:lnTo>
                  <a:pt x="3049" y="16765"/>
                </a:lnTo>
                <a:lnTo>
                  <a:pt x="6097" y="10669"/>
                </a:lnTo>
                <a:lnTo>
                  <a:pt x="10669" y="6096"/>
                </a:lnTo>
                <a:lnTo>
                  <a:pt x="16764" y="3048"/>
                </a:lnTo>
                <a:lnTo>
                  <a:pt x="21337" y="1524"/>
                </a:lnTo>
                <a:lnTo>
                  <a:pt x="28957" y="0"/>
                </a:lnTo>
              </a:path>
            </a:pathLst>
          </a:custGeom>
          <a:solidFill>
            <a:srgbClr val="284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3" name="object 1163"/>
          <p:cNvSpPr/>
          <p:nvPr/>
        </p:nvSpPr>
        <p:spPr>
          <a:xfrm>
            <a:off x="9371597" y="7141985"/>
            <a:ext cx="35052" cy="22860"/>
          </a:xfrm>
          <a:custGeom>
            <a:avLst/>
            <a:gdLst/>
            <a:ahLst/>
            <a:cxnLst/>
            <a:rect l="l" t="t" r="r" b="b"/>
            <a:pathLst>
              <a:path w="35052" h="22860">
                <a:moveTo>
                  <a:pt x="9144" y="6095"/>
                </a:moveTo>
                <a:lnTo>
                  <a:pt x="12191" y="3048"/>
                </a:lnTo>
                <a:lnTo>
                  <a:pt x="18288" y="1524"/>
                </a:lnTo>
                <a:lnTo>
                  <a:pt x="22860" y="0"/>
                </a:lnTo>
                <a:lnTo>
                  <a:pt x="25908" y="1524"/>
                </a:lnTo>
                <a:lnTo>
                  <a:pt x="28956" y="7619"/>
                </a:lnTo>
                <a:lnTo>
                  <a:pt x="33527" y="10667"/>
                </a:lnTo>
                <a:lnTo>
                  <a:pt x="35052" y="15239"/>
                </a:lnTo>
                <a:lnTo>
                  <a:pt x="33527" y="18288"/>
                </a:lnTo>
                <a:lnTo>
                  <a:pt x="32003" y="19812"/>
                </a:lnTo>
                <a:lnTo>
                  <a:pt x="22860" y="19812"/>
                </a:lnTo>
                <a:lnTo>
                  <a:pt x="19812" y="21336"/>
                </a:lnTo>
                <a:lnTo>
                  <a:pt x="13715" y="21336"/>
                </a:lnTo>
                <a:lnTo>
                  <a:pt x="9144" y="22860"/>
                </a:lnTo>
                <a:lnTo>
                  <a:pt x="6096" y="22860"/>
                </a:lnTo>
                <a:lnTo>
                  <a:pt x="3048" y="21336"/>
                </a:lnTo>
                <a:lnTo>
                  <a:pt x="1524" y="21336"/>
                </a:lnTo>
                <a:lnTo>
                  <a:pt x="0" y="19812"/>
                </a:lnTo>
                <a:lnTo>
                  <a:pt x="0" y="13715"/>
                </a:lnTo>
                <a:lnTo>
                  <a:pt x="3048" y="9143"/>
                </a:lnTo>
                <a:lnTo>
                  <a:pt x="9144" y="6095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4" name="object 1164"/>
          <p:cNvSpPr/>
          <p:nvPr/>
        </p:nvSpPr>
        <p:spPr>
          <a:xfrm>
            <a:off x="8690369" y="7096264"/>
            <a:ext cx="53340" cy="39624"/>
          </a:xfrm>
          <a:custGeom>
            <a:avLst/>
            <a:gdLst/>
            <a:ahLst/>
            <a:cxnLst/>
            <a:rect l="l" t="t" r="r" b="b"/>
            <a:pathLst>
              <a:path w="53340" h="39624">
                <a:moveTo>
                  <a:pt x="10667" y="39624"/>
                </a:moveTo>
                <a:lnTo>
                  <a:pt x="15240" y="39624"/>
                </a:lnTo>
                <a:lnTo>
                  <a:pt x="19812" y="38100"/>
                </a:lnTo>
                <a:lnTo>
                  <a:pt x="25907" y="38100"/>
                </a:lnTo>
                <a:lnTo>
                  <a:pt x="32004" y="36576"/>
                </a:lnTo>
                <a:lnTo>
                  <a:pt x="36576" y="33528"/>
                </a:lnTo>
                <a:lnTo>
                  <a:pt x="42672" y="30481"/>
                </a:lnTo>
                <a:lnTo>
                  <a:pt x="44196" y="28957"/>
                </a:lnTo>
                <a:lnTo>
                  <a:pt x="47243" y="27433"/>
                </a:lnTo>
                <a:lnTo>
                  <a:pt x="53340" y="27433"/>
                </a:lnTo>
                <a:lnTo>
                  <a:pt x="47243" y="21336"/>
                </a:lnTo>
                <a:lnTo>
                  <a:pt x="44196" y="16764"/>
                </a:lnTo>
                <a:lnTo>
                  <a:pt x="42672" y="13716"/>
                </a:lnTo>
                <a:lnTo>
                  <a:pt x="39624" y="10669"/>
                </a:lnTo>
                <a:lnTo>
                  <a:pt x="30480" y="1524"/>
                </a:lnTo>
                <a:lnTo>
                  <a:pt x="27431" y="0"/>
                </a:lnTo>
                <a:lnTo>
                  <a:pt x="24384" y="0"/>
                </a:lnTo>
                <a:lnTo>
                  <a:pt x="19812" y="3048"/>
                </a:lnTo>
                <a:lnTo>
                  <a:pt x="16764" y="4572"/>
                </a:lnTo>
                <a:lnTo>
                  <a:pt x="15240" y="6097"/>
                </a:lnTo>
                <a:lnTo>
                  <a:pt x="10667" y="7621"/>
                </a:lnTo>
                <a:lnTo>
                  <a:pt x="9143" y="10669"/>
                </a:lnTo>
                <a:lnTo>
                  <a:pt x="4572" y="15240"/>
                </a:lnTo>
                <a:lnTo>
                  <a:pt x="1524" y="19812"/>
                </a:lnTo>
                <a:lnTo>
                  <a:pt x="0" y="22860"/>
                </a:lnTo>
                <a:lnTo>
                  <a:pt x="3048" y="22860"/>
                </a:lnTo>
                <a:lnTo>
                  <a:pt x="9143" y="25909"/>
                </a:lnTo>
                <a:lnTo>
                  <a:pt x="10667" y="32005"/>
                </a:lnTo>
                <a:lnTo>
                  <a:pt x="10667" y="39624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5" name="object 1165"/>
          <p:cNvSpPr/>
          <p:nvPr/>
        </p:nvSpPr>
        <p:spPr>
          <a:xfrm>
            <a:off x="9467609" y="6948436"/>
            <a:ext cx="129540" cy="195072"/>
          </a:xfrm>
          <a:custGeom>
            <a:avLst/>
            <a:gdLst/>
            <a:ahLst/>
            <a:cxnLst/>
            <a:rect l="l" t="t" r="r" b="b"/>
            <a:pathLst>
              <a:path w="129540" h="195072">
                <a:moveTo>
                  <a:pt x="129540" y="12192"/>
                </a:moveTo>
                <a:lnTo>
                  <a:pt x="128015" y="10668"/>
                </a:lnTo>
                <a:lnTo>
                  <a:pt x="123444" y="4573"/>
                </a:lnTo>
                <a:lnTo>
                  <a:pt x="117348" y="0"/>
                </a:lnTo>
                <a:lnTo>
                  <a:pt x="114300" y="0"/>
                </a:lnTo>
                <a:lnTo>
                  <a:pt x="105156" y="4573"/>
                </a:lnTo>
                <a:lnTo>
                  <a:pt x="91440" y="4573"/>
                </a:lnTo>
                <a:lnTo>
                  <a:pt x="85344" y="7621"/>
                </a:lnTo>
                <a:lnTo>
                  <a:pt x="83820" y="10668"/>
                </a:lnTo>
                <a:lnTo>
                  <a:pt x="79248" y="15240"/>
                </a:lnTo>
                <a:lnTo>
                  <a:pt x="74676" y="21337"/>
                </a:lnTo>
                <a:lnTo>
                  <a:pt x="68579" y="25909"/>
                </a:lnTo>
                <a:lnTo>
                  <a:pt x="64008" y="32004"/>
                </a:lnTo>
                <a:lnTo>
                  <a:pt x="57912" y="38100"/>
                </a:lnTo>
                <a:lnTo>
                  <a:pt x="53340" y="41149"/>
                </a:lnTo>
                <a:lnTo>
                  <a:pt x="51815" y="42673"/>
                </a:lnTo>
                <a:lnTo>
                  <a:pt x="47244" y="44197"/>
                </a:lnTo>
                <a:lnTo>
                  <a:pt x="45720" y="44197"/>
                </a:lnTo>
                <a:lnTo>
                  <a:pt x="38100" y="51816"/>
                </a:lnTo>
                <a:lnTo>
                  <a:pt x="33527" y="57913"/>
                </a:lnTo>
                <a:lnTo>
                  <a:pt x="28956" y="62485"/>
                </a:lnTo>
                <a:lnTo>
                  <a:pt x="24384" y="68580"/>
                </a:lnTo>
                <a:lnTo>
                  <a:pt x="21336" y="73152"/>
                </a:lnTo>
                <a:lnTo>
                  <a:pt x="16764" y="76200"/>
                </a:lnTo>
                <a:lnTo>
                  <a:pt x="13715" y="77725"/>
                </a:lnTo>
                <a:lnTo>
                  <a:pt x="13715" y="88392"/>
                </a:lnTo>
                <a:lnTo>
                  <a:pt x="15240" y="99061"/>
                </a:lnTo>
                <a:lnTo>
                  <a:pt x="16764" y="108204"/>
                </a:lnTo>
                <a:lnTo>
                  <a:pt x="19812" y="111252"/>
                </a:lnTo>
                <a:lnTo>
                  <a:pt x="22860" y="112776"/>
                </a:lnTo>
                <a:lnTo>
                  <a:pt x="25908" y="115825"/>
                </a:lnTo>
                <a:lnTo>
                  <a:pt x="35052" y="120397"/>
                </a:lnTo>
                <a:lnTo>
                  <a:pt x="36576" y="121921"/>
                </a:lnTo>
                <a:lnTo>
                  <a:pt x="38100" y="124968"/>
                </a:lnTo>
                <a:lnTo>
                  <a:pt x="38100" y="126492"/>
                </a:lnTo>
                <a:lnTo>
                  <a:pt x="35052" y="129540"/>
                </a:lnTo>
                <a:lnTo>
                  <a:pt x="32003" y="134113"/>
                </a:lnTo>
                <a:lnTo>
                  <a:pt x="27432" y="137161"/>
                </a:lnTo>
                <a:lnTo>
                  <a:pt x="21336" y="140209"/>
                </a:lnTo>
                <a:lnTo>
                  <a:pt x="18288" y="138685"/>
                </a:lnTo>
                <a:lnTo>
                  <a:pt x="13715" y="138685"/>
                </a:lnTo>
                <a:lnTo>
                  <a:pt x="10667" y="141733"/>
                </a:lnTo>
                <a:lnTo>
                  <a:pt x="4572" y="149352"/>
                </a:lnTo>
                <a:lnTo>
                  <a:pt x="1524" y="158497"/>
                </a:lnTo>
                <a:lnTo>
                  <a:pt x="0" y="167640"/>
                </a:lnTo>
                <a:lnTo>
                  <a:pt x="7620" y="170688"/>
                </a:lnTo>
                <a:lnTo>
                  <a:pt x="10667" y="175261"/>
                </a:lnTo>
                <a:lnTo>
                  <a:pt x="12191" y="179833"/>
                </a:lnTo>
                <a:lnTo>
                  <a:pt x="13715" y="181356"/>
                </a:lnTo>
                <a:lnTo>
                  <a:pt x="19812" y="181356"/>
                </a:lnTo>
                <a:lnTo>
                  <a:pt x="27432" y="182880"/>
                </a:lnTo>
                <a:lnTo>
                  <a:pt x="35052" y="185928"/>
                </a:lnTo>
                <a:lnTo>
                  <a:pt x="42672" y="187452"/>
                </a:lnTo>
                <a:lnTo>
                  <a:pt x="48767" y="190500"/>
                </a:lnTo>
                <a:lnTo>
                  <a:pt x="60960" y="193549"/>
                </a:lnTo>
                <a:lnTo>
                  <a:pt x="64008" y="195073"/>
                </a:lnTo>
                <a:lnTo>
                  <a:pt x="105156" y="195073"/>
                </a:lnTo>
                <a:lnTo>
                  <a:pt x="114300" y="193549"/>
                </a:lnTo>
                <a:lnTo>
                  <a:pt x="129540" y="187452"/>
                </a:lnTo>
                <a:lnTo>
                  <a:pt x="129540" y="12192"/>
                </a:lnTo>
              </a:path>
            </a:pathLst>
          </a:custGeom>
          <a:solidFill>
            <a:srgbClr val="284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6" name="object 1166"/>
          <p:cNvSpPr/>
          <p:nvPr/>
        </p:nvSpPr>
        <p:spPr>
          <a:xfrm>
            <a:off x="9386836" y="7058164"/>
            <a:ext cx="73152" cy="80772"/>
          </a:xfrm>
          <a:custGeom>
            <a:avLst/>
            <a:gdLst/>
            <a:ahLst/>
            <a:cxnLst/>
            <a:rect l="l" t="t" r="r" b="b"/>
            <a:pathLst>
              <a:path w="73152" h="80772">
                <a:moveTo>
                  <a:pt x="71629" y="16764"/>
                </a:moveTo>
                <a:lnTo>
                  <a:pt x="71629" y="24385"/>
                </a:lnTo>
                <a:lnTo>
                  <a:pt x="73152" y="36576"/>
                </a:lnTo>
                <a:lnTo>
                  <a:pt x="73152" y="54864"/>
                </a:lnTo>
                <a:lnTo>
                  <a:pt x="70105" y="54864"/>
                </a:lnTo>
                <a:lnTo>
                  <a:pt x="67057" y="56388"/>
                </a:lnTo>
                <a:lnTo>
                  <a:pt x="53340" y="56388"/>
                </a:lnTo>
                <a:lnTo>
                  <a:pt x="50293" y="57912"/>
                </a:lnTo>
                <a:lnTo>
                  <a:pt x="48769" y="59436"/>
                </a:lnTo>
                <a:lnTo>
                  <a:pt x="47245" y="59436"/>
                </a:lnTo>
                <a:lnTo>
                  <a:pt x="45721" y="60960"/>
                </a:lnTo>
                <a:lnTo>
                  <a:pt x="44197" y="64009"/>
                </a:lnTo>
                <a:lnTo>
                  <a:pt x="41149" y="67057"/>
                </a:lnTo>
                <a:lnTo>
                  <a:pt x="38100" y="71628"/>
                </a:lnTo>
                <a:lnTo>
                  <a:pt x="32005" y="77724"/>
                </a:lnTo>
                <a:lnTo>
                  <a:pt x="28957" y="79248"/>
                </a:lnTo>
                <a:lnTo>
                  <a:pt x="28957" y="80772"/>
                </a:lnTo>
                <a:lnTo>
                  <a:pt x="25909" y="79248"/>
                </a:lnTo>
                <a:lnTo>
                  <a:pt x="13717" y="67057"/>
                </a:lnTo>
                <a:lnTo>
                  <a:pt x="10669" y="62485"/>
                </a:lnTo>
                <a:lnTo>
                  <a:pt x="6097" y="56388"/>
                </a:lnTo>
                <a:lnTo>
                  <a:pt x="3049" y="50293"/>
                </a:lnTo>
                <a:lnTo>
                  <a:pt x="3049" y="47245"/>
                </a:lnTo>
                <a:lnTo>
                  <a:pt x="1525" y="41148"/>
                </a:lnTo>
                <a:lnTo>
                  <a:pt x="0" y="36576"/>
                </a:lnTo>
                <a:lnTo>
                  <a:pt x="0" y="32005"/>
                </a:lnTo>
                <a:lnTo>
                  <a:pt x="1525" y="27433"/>
                </a:lnTo>
                <a:lnTo>
                  <a:pt x="6097" y="18288"/>
                </a:lnTo>
                <a:lnTo>
                  <a:pt x="12193" y="9145"/>
                </a:lnTo>
                <a:lnTo>
                  <a:pt x="15240" y="3048"/>
                </a:lnTo>
                <a:lnTo>
                  <a:pt x="16764" y="3048"/>
                </a:lnTo>
                <a:lnTo>
                  <a:pt x="19813" y="1524"/>
                </a:lnTo>
                <a:lnTo>
                  <a:pt x="33529" y="1524"/>
                </a:lnTo>
                <a:lnTo>
                  <a:pt x="38100" y="0"/>
                </a:lnTo>
                <a:lnTo>
                  <a:pt x="42673" y="0"/>
                </a:lnTo>
                <a:lnTo>
                  <a:pt x="44197" y="1524"/>
                </a:lnTo>
                <a:lnTo>
                  <a:pt x="47245" y="1524"/>
                </a:lnTo>
                <a:lnTo>
                  <a:pt x="50293" y="3048"/>
                </a:lnTo>
                <a:lnTo>
                  <a:pt x="64009" y="12193"/>
                </a:lnTo>
                <a:lnTo>
                  <a:pt x="70105" y="15240"/>
                </a:lnTo>
                <a:lnTo>
                  <a:pt x="71629" y="16764"/>
                </a:lnTo>
              </a:path>
            </a:pathLst>
          </a:custGeom>
          <a:solidFill>
            <a:srgbClr val="284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7" name="object 1167"/>
          <p:cNvSpPr/>
          <p:nvPr/>
        </p:nvSpPr>
        <p:spPr>
          <a:xfrm>
            <a:off x="9429509" y="6771652"/>
            <a:ext cx="167640" cy="236220"/>
          </a:xfrm>
          <a:custGeom>
            <a:avLst/>
            <a:gdLst/>
            <a:ahLst/>
            <a:cxnLst/>
            <a:rect l="l" t="t" r="r" b="b"/>
            <a:pathLst>
              <a:path w="167640" h="236220">
                <a:moveTo>
                  <a:pt x="167640" y="44197"/>
                </a:moveTo>
                <a:lnTo>
                  <a:pt x="160020" y="42672"/>
                </a:lnTo>
                <a:lnTo>
                  <a:pt x="152400" y="39624"/>
                </a:lnTo>
                <a:lnTo>
                  <a:pt x="146303" y="36576"/>
                </a:lnTo>
                <a:lnTo>
                  <a:pt x="140208" y="35052"/>
                </a:lnTo>
                <a:lnTo>
                  <a:pt x="135636" y="32005"/>
                </a:lnTo>
                <a:lnTo>
                  <a:pt x="131064" y="30481"/>
                </a:lnTo>
                <a:lnTo>
                  <a:pt x="128015" y="27433"/>
                </a:lnTo>
                <a:lnTo>
                  <a:pt x="126491" y="27433"/>
                </a:lnTo>
                <a:lnTo>
                  <a:pt x="123444" y="25909"/>
                </a:lnTo>
                <a:lnTo>
                  <a:pt x="120396" y="22860"/>
                </a:lnTo>
                <a:lnTo>
                  <a:pt x="117348" y="21336"/>
                </a:lnTo>
                <a:lnTo>
                  <a:pt x="114300" y="18288"/>
                </a:lnTo>
                <a:lnTo>
                  <a:pt x="111252" y="16764"/>
                </a:lnTo>
                <a:lnTo>
                  <a:pt x="108203" y="13717"/>
                </a:lnTo>
                <a:lnTo>
                  <a:pt x="106679" y="13717"/>
                </a:lnTo>
                <a:lnTo>
                  <a:pt x="106679" y="4572"/>
                </a:lnTo>
                <a:lnTo>
                  <a:pt x="105156" y="1524"/>
                </a:lnTo>
                <a:lnTo>
                  <a:pt x="100584" y="1524"/>
                </a:lnTo>
                <a:lnTo>
                  <a:pt x="97536" y="0"/>
                </a:lnTo>
                <a:lnTo>
                  <a:pt x="76200" y="0"/>
                </a:lnTo>
                <a:lnTo>
                  <a:pt x="73152" y="1524"/>
                </a:lnTo>
                <a:lnTo>
                  <a:pt x="68579" y="3048"/>
                </a:lnTo>
                <a:lnTo>
                  <a:pt x="60960" y="7621"/>
                </a:lnTo>
                <a:lnTo>
                  <a:pt x="51815" y="10669"/>
                </a:lnTo>
                <a:lnTo>
                  <a:pt x="44196" y="16764"/>
                </a:lnTo>
                <a:lnTo>
                  <a:pt x="35052" y="21336"/>
                </a:lnTo>
                <a:lnTo>
                  <a:pt x="28956" y="27433"/>
                </a:lnTo>
                <a:lnTo>
                  <a:pt x="22860" y="30481"/>
                </a:lnTo>
                <a:lnTo>
                  <a:pt x="19812" y="33528"/>
                </a:lnTo>
                <a:lnTo>
                  <a:pt x="16764" y="42672"/>
                </a:lnTo>
                <a:lnTo>
                  <a:pt x="12191" y="54864"/>
                </a:lnTo>
                <a:lnTo>
                  <a:pt x="9144" y="68581"/>
                </a:lnTo>
                <a:lnTo>
                  <a:pt x="7620" y="79248"/>
                </a:lnTo>
                <a:lnTo>
                  <a:pt x="6096" y="97536"/>
                </a:lnTo>
                <a:lnTo>
                  <a:pt x="4572" y="126493"/>
                </a:lnTo>
                <a:lnTo>
                  <a:pt x="4572" y="155448"/>
                </a:lnTo>
                <a:lnTo>
                  <a:pt x="3048" y="172212"/>
                </a:lnTo>
                <a:lnTo>
                  <a:pt x="0" y="181357"/>
                </a:lnTo>
                <a:lnTo>
                  <a:pt x="0" y="187452"/>
                </a:lnTo>
                <a:lnTo>
                  <a:pt x="3048" y="192024"/>
                </a:lnTo>
                <a:lnTo>
                  <a:pt x="6096" y="193548"/>
                </a:lnTo>
                <a:lnTo>
                  <a:pt x="12191" y="195072"/>
                </a:lnTo>
                <a:lnTo>
                  <a:pt x="16764" y="196597"/>
                </a:lnTo>
                <a:lnTo>
                  <a:pt x="22860" y="199645"/>
                </a:lnTo>
                <a:lnTo>
                  <a:pt x="27432" y="202693"/>
                </a:lnTo>
                <a:lnTo>
                  <a:pt x="30479" y="204217"/>
                </a:lnTo>
                <a:lnTo>
                  <a:pt x="33527" y="207264"/>
                </a:lnTo>
                <a:lnTo>
                  <a:pt x="39624" y="210312"/>
                </a:lnTo>
                <a:lnTo>
                  <a:pt x="48767" y="216409"/>
                </a:lnTo>
                <a:lnTo>
                  <a:pt x="57912" y="220981"/>
                </a:lnTo>
                <a:lnTo>
                  <a:pt x="67056" y="227076"/>
                </a:lnTo>
                <a:lnTo>
                  <a:pt x="77724" y="231648"/>
                </a:lnTo>
                <a:lnTo>
                  <a:pt x="88391" y="234697"/>
                </a:lnTo>
                <a:lnTo>
                  <a:pt x="99060" y="236221"/>
                </a:lnTo>
                <a:lnTo>
                  <a:pt x="106679" y="233172"/>
                </a:lnTo>
                <a:lnTo>
                  <a:pt x="114300" y="231648"/>
                </a:lnTo>
                <a:lnTo>
                  <a:pt x="123444" y="230124"/>
                </a:lnTo>
                <a:lnTo>
                  <a:pt x="131064" y="227076"/>
                </a:lnTo>
                <a:lnTo>
                  <a:pt x="147827" y="227076"/>
                </a:lnTo>
                <a:lnTo>
                  <a:pt x="163067" y="230124"/>
                </a:lnTo>
                <a:lnTo>
                  <a:pt x="167640" y="231648"/>
                </a:lnTo>
                <a:lnTo>
                  <a:pt x="167640" y="44197"/>
                </a:lnTo>
              </a:path>
            </a:pathLst>
          </a:custGeom>
          <a:solidFill>
            <a:srgbClr val="7E9AB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8" name="object 1168"/>
          <p:cNvSpPr/>
          <p:nvPr/>
        </p:nvSpPr>
        <p:spPr>
          <a:xfrm>
            <a:off x="9429509" y="6771652"/>
            <a:ext cx="128015" cy="236220"/>
          </a:xfrm>
          <a:custGeom>
            <a:avLst/>
            <a:gdLst/>
            <a:ahLst/>
            <a:cxnLst/>
            <a:rect l="l" t="t" r="r" b="b"/>
            <a:pathLst>
              <a:path w="128015" h="236220">
                <a:moveTo>
                  <a:pt x="106679" y="233172"/>
                </a:moveTo>
                <a:lnTo>
                  <a:pt x="97536" y="236221"/>
                </a:lnTo>
                <a:lnTo>
                  <a:pt x="88391" y="234697"/>
                </a:lnTo>
                <a:lnTo>
                  <a:pt x="77724" y="231648"/>
                </a:lnTo>
                <a:lnTo>
                  <a:pt x="67056" y="227076"/>
                </a:lnTo>
                <a:lnTo>
                  <a:pt x="57912" y="220981"/>
                </a:lnTo>
                <a:lnTo>
                  <a:pt x="42672" y="213360"/>
                </a:lnTo>
                <a:lnTo>
                  <a:pt x="39624" y="210312"/>
                </a:lnTo>
                <a:lnTo>
                  <a:pt x="33527" y="207264"/>
                </a:lnTo>
                <a:lnTo>
                  <a:pt x="30479" y="204217"/>
                </a:lnTo>
                <a:lnTo>
                  <a:pt x="25908" y="202693"/>
                </a:lnTo>
                <a:lnTo>
                  <a:pt x="22860" y="199645"/>
                </a:lnTo>
                <a:lnTo>
                  <a:pt x="16764" y="196597"/>
                </a:lnTo>
                <a:lnTo>
                  <a:pt x="12191" y="195072"/>
                </a:lnTo>
                <a:lnTo>
                  <a:pt x="6096" y="193548"/>
                </a:lnTo>
                <a:lnTo>
                  <a:pt x="3048" y="192024"/>
                </a:lnTo>
                <a:lnTo>
                  <a:pt x="0" y="187452"/>
                </a:lnTo>
                <a:lnTo>
                  <a:pt x="0" y="181357"/>
                </a:lnTo>
                <a:lnTo>
                  <a:pt x="3048" y="172212"/>
                </a:lnTo>
                <a:lnTo>
                  <a:pt x="4572" y="155448"/>
                </a:lnTo>
                <a:lnTo>
                  <a:pt x="4572" y="126493"/>
                </a:lnTo>
                <a:lnTo>
                  <a:pt x="6096" y="97536"/>
                </a:lnTo>
                <a:lnTo>
                  <a:pt x="7620" y="79248"/>
                </a:lnTo>
                <a:lnTo>
                  <a:pt x="9144" y="68581"/>
                </a:lnTo>
                <a:lnTo>
                  <a:pt x="12191" y="54864"/>
                </a:lnTo>
                <a:lnTo>
                  <a:pt x="16764" y="42672"/>
                </a:lnTo>
                <a:lnTo>
                  <a:pt x="19812" y="33528"/>
                </a:lnTo>
                <a:lnTo>
                  <a:pt x="22860" y="30481"/>
                </a:lnTo>
                <a:lnTo>
                  <a:pt x="28956" y="27433"/>
                </a:lnTo>
                <a:lnTo>
                  <a:pt x="35052" y="21336"/>
                </a:lnTo>
                <a:lnTo>
                  <a:pt x="44196" y="16764"/>
                </a:lnTo>
                <a:lnTo>
                  <a:pt x="51815" y="10669"/>
                </a:lnTo>
                <a:lnTo>
                  <a:pt x="60960" y="7621"/>
                </a:lnTo>
                <a:lnTo>
                  <a:pt x="68579" y="3048"/>
                </a:lnTo>
                <a:lnTo>
                  <a:pt x="73152" y="1524"/>
                </a:lnTo>
                <a:lnTo>
                  <a:pt x="76200" y="0"/>
                </a:lnTo>
                <a:lnTo>
                  <a:pt x="96012" y="0"/>
                </a:lnTo>
                <a:lnTo>
                  <a:pt x="100584" y="1524"/>
                </a:lnTo>
                <a:lnTo>
                  <a:pt x="102108" y="1524"/>
                </a:lnTo>
                <a:lnTo>
                  <a:pt x="103632" y="3048"/>
                </a:lnTo>
                <a:lnTo>
                  <a:pt x="103632" y="4572"/>
                </a:lnTo>
                <a:lnTo>
                  <a:pt x="102108" y="4572"/>
                </a:lnTo>
                <a:lnTo>
                  <a:pt x="102108" y="6097"/>
                </a:lnTo>
                <a:lnTo>
                  <a:pt x="99060" y="7621"/>
                </a:lnTo>
                <a:lnTo>
                  <a:pt x="96012" y="7621"/>
                </a:lnTo>
                <a:lnTo>
                  <a:pt x="92964" y="9145"/>
                </a:lnTo>
                <a:lnTo>
                  <a:pt x="91440" y="12193"/>
                </a:lnTo>
                <a:lnTo>
                  <a:pt x="86867" y="15240"/>
                </a:lnTo>
                <a:lnTo>
                  <a:pt x="82296" y="21336"/>
                </a:lnTo>
                <a:lnTo>
                  <a:pt x="76200" y="28957"/>
                </a:lnTo>
                <a:lnTo>
                  <a:pt x="74676" y="33528"/>
                </a:lnTo>
                <a:lnTo>
                  <a:pt x="82296" y="48769"/>
                </a:lnTo>
                <a:lnTo>
                  <a:pt x="88391" y="59436"/>
                </a:lnTo>
                <a:lnTo>
                  <a:pt x="89915" y="67057"/>
                </a:lnTo>
                <a:lnTo>
                  <a:pt x="91440" y="77724"/>
                </a:lnTo>
                <a:lnTo>
                  <a:pt x="91440" y="92964"/>
                </a:lnTo>
                <a:lnTo>
                  <a:pt x="92964" y="105157"/>
                </a:lnTo>
                <a:lnTo>
                  <a:pt x="94488" y="112776"/>
                </a:lnTo>
                <a:lnTo>
                  <a:pt x="97536" y="115824"/>
                </a:lnTo>
                <a:lnTo>
                  <a:pt x="102108" y="117348"/>
                </a:lnTo>
                <a:lnTo>
                  <a:pt x="111252" y="123445"/>
                </a:lnTo>
                <a:lnTo>
                  <a:pt x="117348" y="128017"/>
                </a:lnTo>
                <a:lnTo>
                  <a:pt x="121920" y="131064"/>
                </a:lnTo>
                <a:lnTo>
                  <a:pt x="126491" y="135636"/>
                </a:lnTo>
                <a:lnTo>
                  <a:pt x="126491" y="141733"/>
                </a:lnTo>
                <a:lnTo>
                  <a:pt x="128015" y="150876"/>
                </a:lnTo>
                <a:lnTo>
                  <a:pt x="128015" y="163069"/>
                </a:lnTo>
                <a:lnTo>
                  <a:pt x="126491" y="176784"/>
                </a:lnTo>
                <a:lnTo>
                  <a:pt x="124967" y="192024"/>
                </a:lnTo>
                <a:lnTo>
                  <a:pt x="121920" y="208788"/>
                </a:lnTo>
                <a:lnTo>
                  <a:pt x="114300" y="222505"/>
                </a:lnTo>
                <a:lnTo>
                  <a:pt x="106679" y="233172"/>
                </a:lnTo>
              </a:path>
            </a:pathLst>
          </a:custGeom>
          <a:solidFill>
            <a:srgbClr val="284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9" name="object 1169"/>
          <p:cNvSpPr/>
          <p:nvPr/>
        </p:nvSpPr>
        <p:spPr>
          <a:xfrm>
            <a:off x="8641600" y="7212088"/>
            <a:ext cx="91441" cy="39624"/>
          </a:xfrm>
          <a:custGeom>
            <a:avLst/>
            <a:gdLst/>
            <a:ahLst/>
            <a:cxnLst/>
            <a:rect l="l" t="t" r="r" b="b"/>
            <a:pathLst>
              <a:path w="91441" h="39624">
                <a:moveTo>
                  <a:pt x="0" y="33528"/>
                </a:moveTo>
                <a:lnTo>
                  <a:pt x="1524" y="28957"/>
                </a:lnTo>
                <a:lnTo>
                  <a:pt x="3049" y="25909"/>
                </a:lnTo>
                <a:lnTo>
                  <a:pt x="6097" y="22861"/>
                </a:lnTo>
                <a:lnTo>
                  <a:pt x="9145" y="21336"/>
                </a:lnTo>
                <a:lnTo>
                  <a:pt x="10669" y="19812"/>
                </a:lnTo>
                <a:lnTo>
                  <a:pt x="13717" y="18288"/>
                </a:lnTo>
                <a:lnTo>
                  <a:pt x="28957" y="18288"/>
                </a:lnTo>
                <a:lnTo>
                  <a:pt x="33529" y="16764"/>
                </a:lnTo>
                <a:lnTo>
                  <a:pt x="38100" y="16764"/>
                </a:lnTo>
                <a:lnTo>
                  <a:pt x="44197" y="13716"/>
                </a:lnTo>
                <a:lnTo>
                  <a:pt x="54865" y="3048"/>
                </a:lnTo>
                <a:lnTo>
                  <a:pt x="57912" y="1524"/>
                </a:lnTo>
                <a:lnTo>
                  <a:pt x="62485" y="0"/>
                </a:lnTo>
                <a:lnTo>
                  <a:pt x="65533" y="0"/>
                </a:lnTo>
                <a:lnTo>
                  <a:pt x="68581" y="1524"/>
                </a:lnTo>
                <a:lnTo>
                  <a:pt x="74676" y="7621"/>
                </a:lnTo>
                <a:lnTo>
                  <a:pt x="76200" y="10669"/>
                </a:lnTo>
                <a:lnTo>
                  <a:pt x="80773" y="13716"/>
                </a:lnTo>
                <a:lnTo>
                  <a:pt x="82297" y="16764"/>
                </a:lnTo>
                <a:lnTo>
                  <a:pt x="85345" y="21336"/>
                </a:lnTo>
                <a:lnTo>
                  <a:pt x="86869" y="22861"/>
                </a:lnTo>
                <a:lnTo>
                  <a:pt x="88393" y="25909"/>
                </a:lnTo>
                <a:lnTo>
                  <a:pt x="91441" y="27433"/>
                </a:lnTo>
                <a:lnTo>
                  <a:pt x="83821" y="27433"/>
                </a:lnTo>
                <a:lnTo>
                  <a:pt x="80773" y="30481"/>
                </a:lnTo>
                <a:lnTo>
                  <a:pt x="77724" y="32004"/>
                </a:lnTo>
                <a:lnTo>
                  <a:pt x="73153" y="33528"/>
                </a:lnTo>
                <a:lnTo>
                  <a:pt x="68581" y="36576"/>
                </a:lnTo>
                <a:lnTo>
                  <a:pt x="64009" y="38100"/>
                </a:lnTo>
                <a:lnTo>
                  <a:pt x="57912" y="38100"/>
                </a:lnTo>
                <a:lnTo>
                  <a:pt x="53341" y="39624"/>
                </a:lnTo>
                <a:lnTo>
                  <a:pt x="48769" y="39624"/>
                </a:lnTo>
                <a:lnTo>
                  <a:pt x="48769" y="38100"/>
                </a:lnTo>
                <a:lnTo>
                  <a:pt x="47245" y="35052"/>
                </a:lnTo>
                <a:lnTo>
                  <a:pt x="45721" y="32004"/>
                </a:lnTo>
                <a:lnTo>
                  <a:pt x="28957" y="32004"/>
                </a:lnTo>
                <a:lnTo>
                  <a:pt x="22861" y="33528"/>
                </a:lnTo>
                <a:lnTo>
                  <a:pt x="0" y="33528"/>
                </a:lnTo>
              </a:path>
            </a:pathLst>
          </a:custGeom>
          <a:solidFill>
            <a:srgbClr val="284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0" name="object 1170"/>
          <p:cNvSpPr/>
          <p:nvPr/>
        </p:nvSpPr>
        <p:spPr>
          <a:xfrm>
            <a:off x="9499612" y="6948436"/>
            <a:ext cx="97537" cy="195072"/>
          </a:xfrm>
          <a:custGeom>
            <a:avLst/>
            <a:gdLst/>
            <a:ahLst/>
            <a:cxnLst/>
            <a:rect l="l" t="t" r="r" b="b"/>
            <a:pathLst>
              <a:path w="97537" h="195072">
                <a:moveTo>
                  <a:pt x="33529" y="195073"/>
                </a:moveTo>
                <a:lnTo>
                  <a:pt x="73153" y="195073"/>
                </a:lnTo>
                <a:lnTo>
                  <a:pt x="82297" y="193549"/>
                </a:lnTo>
                <a:lnTo>
                  <a:pt x="97537" y="187452"/>
                </a:lnTo>
                <a:lnTo>
                  <a:pt x="97537" y="12192"/>
                </a:lnTo>
                <a:lnTo>
                  <a:pt x="96012" y="10668"/>
                </a:lnTo>
                <a:lnTo>
                  <a:pt x="91441" y="4573"/>
                </a:lnTo>
                <a:lnTo>
                  <a:pt x="85345" y="0"/>
                </a:lnTo>
                <a:lnTo>
                  <a:pt x="82297" y="0"/>
                </a:lnTo>
                <a:lnTo>
                  <a:pt x="76200" y="6097"/>
                </a:lnTo>
                <a:lnTo>
                  <a:pt x="73153" y="10668"/>
                </a:lnTo>
                <a:lnTo>
                  <a:pt x="70105" y="12192"/>
                </a:lnTo>
                <a:lnTo>
                  <a:pt x="67057" y="16764"/>
                </a:lnTo>
                <a:lnTo>
                  <a:pt x="64009" y="18288"/>
                </a:lnTo>
                <a:lnTo>
                  <a:pt x="62485" y="21337"/>
                </a:lnTo>
                <a:lnTo>
                  <a:pt x="62485" y="28956"/>
                </a:lnTo>
                <a:lnTo>
                  <a:pt x="65533" y="38100"/>
                </a:lnTo>
                <a:lnTo>
                  <a:pt x="65533" y="57913"/>
                </a:lnTo>
                <a:lnTo>
                  <a:pt x="62485" y="74676"/>
                </a:lnTo>
                <a:lnTo>
                  <a:pt x="57912" y="83821"/>
                </a:lnTo>
                <a:lnTo>
                  <a:pt x="54864" y="86868"/>
                </a:lnTo>
                <a:lnTo>
                  <a:pt x="53341" y="91440"/>
                </a:lnTo>
                <a:lnTo>
                  <a:pt x="50293" y="99061"/>
                </a:lnTo>
                <a:lnTo>
                  <a:pt x="45721" y="109728"/>
                </a:lnTo>
                <a:lnTo>
                  <a:pt x="39624" y="118873"/>
                </a:lnTo>
                <a:lnTo>
                  <a:pt x="35053" y="123444"/>
                </a:lnTo>
                <a:lnTo>
                  <a:pt x="32005" y="124968"/>
                </a:lnTo>
                <a:lnTo>
                  <a:pt x="27433" y="126492"/>
                </a:lnTo>
                <a:lnTo>
                  <a:pt x="22861" y="131064"/>
                </a:lnTo>
                <a:lnTo>
                  <a:pt x="10669" y="140209"/>
                </a:lnTo>
                <a:lnTo>
                  <a:pt x="6097" y="146304"/>
                </a:lnTo>
                <a:lnTo>
                  <a:pt x="1524" y="150876"/>
                </a:lnTo>
                <a:lnTo>
                  <a:pt x="0" y="153925"/>
                </a:lnTo>
                <a:lnTo>
                  <a:pt x="0" y="160021"/>
                </a:lnTo>
                <a:lnTo>
                  <a:pt x="1524" y="164592"/>
                </a:lnTo>
                <a:lnTo>
                  <a:pt x="4573" y="167640"/>
                </a:lnTo>
                <a:lnTo>
                  <a:pt x="9145" y="169164"/>
                </a:lnTo>
                <a:lnTo>
                  <a:pt x="12193" y="170688"/>
                </a:lnTo>
                <a:lnTo>
                  <a:pt x="13717" y="175261"/>
                </a:lnTo>
                <a:lnTo>
                  <a:pt x="21337" y="182880"/>
                </a:lnTo>
                <a:lnTo>
                  <a:pt x="27433" y="192025"/>
                </a:lnTo>
                <a:lnTo>
                  <a:pt x="33529" y="195073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1" name="object 1171"/>
          <p:cNvSpPr/>
          <p:nvPr/>
        </p:nvSpPr>
        <p:spPr>
          <a:xfrm>
            <a:off x="9499612" y="7070357"/>
            <a:ext cx="97537" cy="73152"/>
          </a:xfrm>
          <a:custGeom>
            <a:avLst/>
            <a:gdLst/>
            <a:ahLst/>
            <a:cxnLst/>
            <a:rect l="l" t="t" r="r" b="b"/>
            <a:pathLst>
              <a:path w="97537" h="73152">
                <a:moveTo>
                  <a:pt x="35053" y="0"/>
                </a:moveTo>
                <a:lnTo>
                  <a:pt x="32005" y="1523"/>
                </a:lnTo>
                <a:lnTo>
                  <a:pt x="22861" y="7619"/>
                </a:lnTo>
                <a:lnTo>
                  <a:pt x="16764" y="13716"/>
                </a:lnTo>
                <a:lnTo>
                  <a:pt x="10669" y="18288"/>
                </a:lnTo>
                <a:lnTo>
                  <a:pt x="6097" y="22859"/>
                </a:lnTo>
                <a:lnTo>
                  <a:pt x="1524" y="28955"/>
                </a:lnTo>
                <a:lnTo>
                  <a:pt x="0" y="32004"/>
                </a:lnTo>
                <a:lnTo>
                  <a:pt x="0" y="38100"/>
                </a:lnTo>
                <a:lnTo>
                  <a:pt x="1524" y="41147"/>
                </a:lnTo>
                <a:lnTo>
                  <a:pt x="4573" y="44195"/>
                </a:lnTo>
                <a:lnTo>
                  <a:pt x="9145" y="47243"/>
                </a:lnTo>
                <a:lnTo>
                  <a:pt x="12193" y="48767"/>
                </a:lnTo>
                <a:lnTo>
                  <a:pt x="13717" y="51816"/>
                </a:lnTo>
                <a:lnTo>
                  <a:pt x="16764" y="54864"/>
                </a:lnTo>
                <a:lnTo>
                  <a:pt x="21337" y="60959"/>
                </a:lnTo>
                <a:lnTo>
                  <a:pt x="27433" y="70104"/>
                </a:lnTo>
                <a:lnTo>
                  <a:pt x="33529" y="73152"/>
                </a:lnTo>
                <a:lnTo>
                  <a:pt x="73153" y="73152"/>
                </a:lnTo>
                <a:lnTo>
                  <a:pt x="82297" y="71628"/>
                </a:lnTo>
                <a:lnTo>
                  <a:pt x="97537" y="65531"/>
                </a:lnTo>
                <a:lnTo>
                  <a:pt x="97537" y="22859"/>
                </a:lnTo>
                <a:lnTo>
                  <a:pt x="94488" y="21335"/>
                </a:lnTo>
                <a:lnTo>
                  <a:pt x="80773" y="16764"/>
                </a:lnTo>
                <a:lnTo>
                  <a:pt x="77724" y="15240"/>
                </a:lnTo>
                <a:lnTo>
                  <a:pt x="73153" y="13716"/>
                </a:lnTo>
                <a:lnTo>
                  <a:pt x="70105" y="12192"/>
                </a:lnTo>
                <a:lnTo>
                  <a:pt x="67057" y="12192"/>
                </a:lnTo>
                <a:lnTo>
                  <a:pt x="65533" y="10667"/>
                </a:lnTo>
                <a:lnTo>
                  <a:pt x="62485" y="9143"/>
                </a:lnTo>
                <a:lnTo>
                  <a:pt x="57912" y="7619"/>
                </a:lnTo>
                <a:lnTo>
                  <a:pt x="53341" y="4571"/>
                </a:lnTo>
                <a:lnTo>
                  <a:pt x="39624" y="0"/>
                </a:lnTo>
                <a:lnTo>
                  <a:pt x="35053" y="0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2" name="object 1172"/>
          <p:cNvSpPr/>
          <p:nvPr/>
        </p:nvSpPr>
        <p:spPr>
          <a:xfrm>
            <a:off x="9409697" y="7068833"/>
            <a:ext cx="50291" cy="70103"/>
          </a:xfrm>
          <a:custGeom>
            <a:avLst/>
            <a:gdLst/>
            <a:ahLst/>
            <a:cxnLst/>
            <a:rect l="l" t="t" r="r" b="b"/>
            <a:pathLst>
              <a:path w="50291" h="70103">
                <a:moveTo>
                  <a:pt x="6096" y="70103"/>
                </a:moveTo>
                <a:lnTo>
                  <a:pt x="7620" y="68579"/>
                </a:lnTo>
                <a:lnTo>
                  <a:pt x="15239" y="60959"/>
                </a:lnTo>
                <a:lnTo>
                  <a:pt x="18288" y="56388"/>
                </a:lnTo>
                <a:lnTo>
                  <a:pt x="25908" y="48767"/>
                </a:lnTo>
                <a:lnTo>
                  <a:pt x="27432" y="48767"/>
                </a:lnTo>
                <a:lnTo>
                  <a:pt x="30479" y="47243"/>
                </a:lnTo>
                <a:lnTo>
                  <a:pt x="35052" y="47243"/>
                </a:lnTo>
                <a:lnTo>
                  <a:pt x="39624" y="45719"/>
                </a:lnTo>
                <a:lnTo>
                  <a:pt x="50291" y="45719"/>
                </a:lnTo>
                <a:lnTo>
                  <a:pt x="50291" y="25907"/>
                </a:lnTo>
                <a:lnTo>
                  <a:pt x="48768" y="15240"/>
                </a:lnTo>
                <a:lnTo>
                  <a:pt x="48768" y="7619"/>
                </a:lnTo>
                <a:lnTo>
                  <a:pt x="36576" y="1524"/>
                </a:lnTo>
                <a:lnTo>
                  <a:pt x="33527" y="1524"/>
                </a:lnTo>
                <a:lnTo>
                  <a:pt x="32003" y="0"/>
                </a:lnTo>
                <a:lnTo>
                  <a:pt x="30479" y="0"/>
                </a:lnTo>
                <a:lnTo>
                  <a:pt x="27432" y="3047"/>
                </a:lnTo>
                <a:lnTo>
                  <a:pt x="18288" y="6095"/>
                </a:lnTo>
                <a:lnTo>
                  <a:pt x="15239" y="7619"/>
                </a:lnTo>
                <a:lnTo>
                  <a:pt x="12191" y="10667"/>
                </a:lnTo>
                <a:lnTo>
                  <a:pt x="9144" y="15240"/>
                </a:lnTo>
                <a:lnTo>
                  <a:pt x="6096" y="21336"/>
                </a:lnTo>
                <a:lnTo>
                  <a:pt x="4572" y="25907"/>
                </a:lnTo>
                <a:lnTo>
                  <a:pt x="4572" y="32003"/>
                </a:lnTo>
                <a:lnTo>
                  <a:pt x="3048" y="35052"/>
                </a:lnTo>
                <a:lnTo>
                  <a:pt x="3048" y="39624"/>
                </a:lnTo>
                <a:lnTo>
                  <a:pt x="0" y="42671"/>
                </a:lnTo>
                <a:lnTo>
                  <a:pt x="0" y="53340"/>
                </a:lnTo>
                <a:lnTo>
                  <a:pt x="1524" y="62483"/>
                </a:lnTo>
                <a:lnTo>
                  <a:pt x="6096" y="70103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65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321305" y="7283716"/>
            <a:ext cx="38100" cy="38100"/>
          </a:xfrm>
          <a:prstGeom prst="rect">
            <a:avLst/>
          </a:prstGeom>
        </p:spPr>
      </p:pic>
      <p:sp>
        <p:nvSpPr>
          <p:cNvPr id="1173" name="object 1173"/>
          <p:cNvSpPr/>
          <p:nvPr/>
        </p:nvSpPr>
        <p:spPr>
          <a:xfrm>
            <a:off x="8454149" y="7166369"/>
            <a:ext cx="112775" cy="82295"/>
          </a:xfrm>
          <a:custGeom>
            <a:avLst/>
            <a:gdLst/>
            <a:ahLst/>
            <a:cxnLst/>
            <a:rect l="l" t="t" r="r" b="b"/>
            <a:pathLst>
              <a:path w="112775" h="82295">
                <a:moveTo>
                  <a:pt x="0" y="82295"/>
                </a:moveTo>
                <a:lnTo>
                  <a:pt x="4572" y="80771"/>
                </a:lnTo>
                <a:lnTo>
                  <a:pt x="12192" y="77723"/>
                </a:lnTo>
                <a:lnTo>
                  <a:pt x="21336" y="74676"/>
                </a:lnTo>
                <a:lnTo>
                  <a:pt x="42672" y="68580"/>
                </a:lnTo>
                <a:lnTo>
                  <a:pt x="51816" y="67055"/>
                </a:lnTo>
                <a:lnTo>
                  <a:pt x="59436" y="65531"/>
                </a:lnTo>
                <a:lnTo>
                  <a:pt x="64008" y="65531"/>
                </a:lnTo>
                <a:lnTo>
                  <a:pt x="65532" y="67055"/>
                </a:lnTo>
                <a:lnTo>
                  <a:pt x="71627" y="67055"/>
                </a:lnTo>
                <a:lnTo>
                  <a:pt x="79248" y="65531"/>
                </a:lnTo>
                <a:lnTo>
                  <a:pt x="85344" y="65531"/>
                </a:lnTo>
                <a:lnTo>
                  <a:pt x="94487" y="64007"/>
                </a:lnTo>
                <a:lnTo>
                  <a:pt x="100584" y="62483"/>
                </a:lnTo>
                <a:lnTo>
                  <a:pt x="108204" y="60959"/>
                </a:lnTo>
                <a:lnTo>
                  <a:pt x="112775" y="57911"/>
                </a:lnTo>
                <a:lnTo>
                  <a:pt x="105156" y="45719"/>
                </a:lnTo>
                <a:lnTo>
                  <a:pt x="97536" y="39623"/>
                </a:lnTo>
                <a:lnTo>
                  <a:pt x="96012" y="39623"/>
                </a:lnTo>
                <a:lnTo>
                  <a:pt x="96012" y="36576"/>
                </a:lnTo>
                <a:lnTo>
                  <a:pt x="91439" y="22859"/>
                </a:lnTo>
                <a:lnTo>
                  <a:pt x="88392" y="16764"/>
                </a:lnTo>
                <a:lnTo>
                  <a:pt x="85344" y="15240"/>
                </a:lnTo>
                <a:lnTo>
                  <a:pt x="83820" y="15240"/>
                </a:lnTo>
                <a:lnTo>
                  <a:pt x="80772" y="12192"/>
                </a:lnTo>
                <a:lnTo>
                  <a:pt x="77724" y="10667"/>
                </a:lnTo>
                <a:lnTo>
                  <a:pt x="73151" y="6095"/>
                </a:lnTo>
                <a:lnTo>
                  <a:pt x="68580" y="4571"/>
                </a:lnTo>
                <a:lnTo>
                  <a:pt x="64008" y="1523"/>
                </a:lnTo>
                <a:lnTo>
                  <a:pt x="60960" y="0"/>
                </a:lnTo>
                <a:lnTo>
                  <a:pt x="59436" y="0"/>
                </a:lnTo>
                <a:lnTo>
                  <a:pt x="56387" y="1523"/>
                </a:lnTo>
                <a:lnTo>
                  <a:pt x="51816" y="6095"/>
                </a:lnTo>
                <a:lnTo>
                  <a:pt x="47244" y="12192"/>
                </a:lnTo>
                <a:lnTo>
                  <a:pt x="41148" y="18288"/>
                </a:lnTo>
                <a:lnTo>
                  <a:pt x="33527" y="24383"/>
                </a:lnTo>
                <a:lnTo>
                  <a:pt x="21336" y="36576"/>
                </a:lnTo>
                <a:lnTo>
                  <a:pt x="18287" y="38100"/>
                </a:lnTo>
                <a:lnTo>
                  <a:pt x="12192" y="39623"/>
                </a:lnTo>
                <a:lnTo>
                  <a:pt x="6096" y="42671"/>
                </a:lnTo>
                <a:lnTo>
                  <a:pt x="6096" y="62483"/>
                </a:lnTo>
                <a:lnTo>
                  <a:pt x="4572" y="67055"/>
                </a:lnTo>
                <a:lnTo>
                  <a:pt x="3048" y="70104"/>
                </a:lnTo>
                <a:lnTo>
                  <a:pt x="0" y="74676"/>
                </a:lnTo>
                <a:lnTo>
                  <a:pt x="0" y="82295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4" name="object 1174"/>
          <p:cNvSpPr/>
          <p:nvPr/>
        </p:nvSpPr>
        <p:spPr>
          <a:xfrm>
            <a:off x="8470912" y="6966724"/>
            <a:ext cx="272797" cy="208788"/>
          </a:xfrm>
          <a:custGeom>
            <a:avLst/>
            <a:gdLst/>
            <a:ahLst/>
            <a:cxnLst/>
            <a:rect l="l" t="t" r="r" b="b"/>
            <a:pathLst>
              <a:path w="272797" h="208788">
                <a:moveTo>
                  <a:pt x="0" y="32004"/>
                </a:moveTo>
                <a:lnTo>
                  <a:pt x="3049" y="30480"/>
                </a:lnTo>
                <a:lnTo>
                  <a:pt x="7621" y="30480"/>
                </a:lnTo>
                <a:lnTo>
                  <a:pt x="13717" y="27433"/>
                </a:lnTo>
                <a:lnTo>
                  <a:pt x="21337" y="25909"/>
                </a:lnTo>
                <a:lnTo>
                  <a:pt x="39624" y="19812"/>
                </a:lnTo>
                <a:lnTo>
                  <a:pt x="50293" y="16764"/>
                </a:lnTo>
                <a:lnTo>
                  <a:pt x="59437" y="13716"/>
                </a:lnTo>
                <a:lnTo>
                  <a:pt x="70105" y="12192"/>
                </a:lnTo>
                <a:lnTo>
                  <a:pt x="80773" y="7621"/>
                </a:lnTo>
                <a:lnTo>
                  <a:pt x="88393" y="6097"/>
                </a:lnTo>
                <a:lnTo>
                  <a:pt x="97537" y="3049"/>
                </a:lnTo>
                <a:lnTo>
                  <a:pt x="105157" y="1525"/>
                </a:lnTo>
                <a:lnTo>
                  <a:pt x="111253" y="0"/>
                </a:lnTo>
                <a:lnTo>
                  <a:pt x="138685" y="0"/>
                </a:lnTo>
                <a:lnTo>
                  <a:pt x="144781" y="1525"/>
                </a:lnTo>
                <a:lnTo>
                  <a:pt x="149353" y="1525"/>
                </a:lnTo>
                <a:lnTo>
                  <a:pt x="152400" y="3049"/>
                </a:lnTo>
                <a:lnTo>
                  <a:pt x="155449" y="3049"/>
                </a:lnTo>
                <a:lnTo>
                  <a:pt x="156973" y="6097"/>
                </a:lnTo>
                <a:lnTo>
                  <a:pt x="160021" y="7621"/>
                </a:lnTo>
                <a:lnTo>
                  <a:pt x="170688" y="18288"/>
                </a:lnTo>
                <a:lnTo>
                  <a:pt x="173737" y="19812"/>
                </a:lnTo>
                <a:lnTo>
                  <a:pt x="175261" y="22861"/>
                </a:lnTo>
                <a:lnTo>
                  <a:pt x="176785" y="24385"/>
                </a:lnTo>
                <a:lnTo>
                  <a:pt x="179833" y="25909"/>
                </a:lnTo>
                <a:lnTo>
                  <a:pt x="190500" y="36576"/>
                </a:lnTo>
                <a:lnTo>
                  <a:pt x="193549" y="42673"/>
                </a:lnTo>
                <a:lnTo>
                  <a:pt x="199645" y="51816"/>
                </a:lnTo>
                <a:lnTo>
                  <a:pt x="204217" y="57912"/>
                </a:lnTo>
                <a:lnTo>
                  <a:pt x="205741" y="60961"/>
                </a:lnTo>
                <a:lnTo>
                  <a:pt x="208788" y="64009"/>
                </a:lnTo>
                <a:lnTo>
                  <a:pt x="211837" y="65533"/>
                </a:lnTo>
                <a:lnTo>
                  <a:pt x="216409" y="68580"/>
                </a:lnTo>
                <a:lnTo>
                  <a:pt x="228600" y="74676"/>
                </a:lnTo>
                <a:lnTo>
                  <a:pt x="236221" y="77725"/>
                </a:lnTo>
                <a:lnTo>
                  <a:pt x="242317" y="80773"/>
                </a:lnTo>
                <a:lnTo>
                  <a:pt x="246888" y="82297"/>
                </a:lnTo>
                <a:lnTo>
                  <a:pt x="251461" y="86868"/>
                </a:lnTo>
                <a:lnTo>
                  <a:pt x="254509" y="91440"/>
                </a:lnTo>
                <a:lnTo>
                  <a:pt x="257557" y="97537"/>
                </a:lnTo>
                <a:lnTo>
                  <a:pt x="266700" y="109728"/>
                </a:lnTo>
                <a:lnTo>
                  <a:pt x="269749" y="114300"/>
                </a:lnTo>
                <a:lnTo>
                  <a:pt x="272797" y="117349"/>
                </a:lnTo>
                <a:lnTo>
                  <a:pt x="272797" y="120397"/>
                </a:lnTo>
                <a:lnTo>
                  <a:pt x="263653" y="126492"/>
                </a:lnTo>
                <a:lnTo>
                  <a:pt x="242317" y="137161"/>
                </a:lnTo>
                <a:lnTo>
                  <a:pt x="231649" y="141733"/>
                </a:lnTo>
                <a:lnTo>
                  <a:pt x="222505" y="146304"/>
                </a:lnTo>
                <a:lnTo>
                  <a:pt x="214885" y="149352"/>
                </a:lnTo>
                <a:lnTo>
                  <a:pt x="208788" y="152400"/>
                </a:lnTo>
                <a:lnTo>
                  <a:pt x="205741" y="152400"/>
                </a:lnTo>
                <a:lnTo>
                  <a:pt x="196597" y="149352"/>
                </a:lnTo>
                <a:lnTo>
                  <a:pt x="187453" y="149352"/>
                </a:lnTo>
                <a:lnTo>
                  <a:pt x="181357" y="150876"/>
                </a:lnTo>
                <a:lnTo>
                  <a:pt x="175261" y="153925"/>
                </a:lnTo>
                <a:lnTo>
                  <a:pt x="166117" y="156973"/>
                </a:lnTo>
                <a:lnTo>
                  <a:pt x="158497" y="160021"/>
                </a:lnTo>
                <a:lnTo>
                  <a:pt x="150876" y="161545"/>
                </a:lnTo>
                <a:lnTo>
                  <a:pt x="146305" y="163068"/>
                </a:lnTo>
                <a:lnTo>
                  <a:pt x="143257" y="164592"/>
                </a:lnTo>
                <a:lnTo>
                  <a:pt x="141733" y="167640"/>
                </a:lnTo>
                <a:lnTo>
                  <a:pt x="132588" y="172212"/>
                </a:lnTo>
                <a:lnTo>
                  <a:pt x="129541" y="172212"/>
                </a:lnTo>
                <a:lnTo>
                  <a:pt x="123445" y="173737"/>
                </a:lnTo>
                <a:lnTo>
                  <a:pt x="120397" y="173737"/>
                </a:lnTo>
                <a:lnTo>
                  <a:pt x="118873" y="175261"/>
                </a:lnTo>
                <a:lnTo>
                  <a:pt x="123445" y="181356"/>
                </a:lnTo>
                <a:lnTo>
                  <a:pt x="118873" y="184404"/>
                </a:lnTo>
                <a:lnTo>
                  <a:pt x="112776" y="185928"/>
                </a:lnTo>
                <a:lnTo>
                  <a:pt x="105157" y="188976"/>
                </a:lnTo>
                <a:lnTo>
                  <a:pt x="97537" y="190500"/>
                </a:lnTo>
                <a:lnTo>
                  <a:pt x="89917" y="190500"/>
                </a:lnTo>
                <a:lnTo>
                  <a:pt x="83821" y="192025"/>
                </a:lnTo>
                <a:lnTo>
                  <a:pt x="77724" y="192025"/>
                </a:lnTo>
                <a:lnTo>
                  <a:pt x="74676" y="190500"/>
                </a:lnTo>
                <a:lnTo>
                  <a:pt x="70105" y="190500"/>
                </a:lnTo>
                <a:lnTo>
                  <a:pt x="64009" y="192025"/>
                </a:lnTo>
                <a:lnTo>
                  <a:pt x="54864" y="193549"/>
                </a:lnTo>
                <a:lnTo>
                  <a:pt x="22861" y="202692"/>
                </a:lnTo>
                <a:lnTo>
                  <a:pt x="16764" y="205740"/>
                </a:lnTo>
                <a:lnTo>
                  <a:pt x="10669" y="207264"/>
                </a:lnTo>
                <a:lnTo>
                  <a:pt x="7621" y="208788"/>
                </a:lnTo>
                <a:lnTo>
                  <a:pt x="0" y="208788"/>
                </a:lnTo>
                <a:lnTo>
                  <a:pt x="0" y="32004"/>
                </a:lnTo>
              </a:path>
            </a:pathLst>
          </a:custGeom>
          <a:solidFill>
            <a:srgbClr val="284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5" name="object 1175"/>
          <p:cNvSpPr/>
          <p:nvPr/>
        </p:nvSpPr>
        <p:spPr>
          <a:xfrm>
            <a:off x="8542541" y="7029209"/>
            <a:ext cx="201168" cy="108203"/>
          </a:xfrm>
          <a:custGeom>
            <a:avLst/>
            <a:gdLst/>
            <a:ahLst/>
            <a:cxnLst/>
            <a:rect l="l" t="t" r="r" b="b"/>
            <a:pathLst>
              <a:path w="201168" h="108203">
                <a:moveTo>
                  <a:pt x="137159" y="0"/>
                </a:moveTo>
                <a:lnTo>
                  <a:pt x="140208" y="1524"/>
                </a:lnTo>
                <a:lnTo>
                  <a:pt x="144780" y="4571"/>
                </a:lnTo>
                <a:lnTo>
                  <a:pt x="156971" y="10667"/>
                </a:lnTo>
                <a:lnTo>
                  <a:pt x="164592" y="13715"/>
                </a:lnTo>
                <a:lnTo>
                  <a:pt x="170688" y="16764"/>
                </a:lnTo>
                <a:lnTo>
                  <a:pt x="175259" y="19812"/>
                </a:lnTo>
                <a:lnTo>
                  <a:pt x="179832" y="24383"/>
                </a:lnTo>
                <a:lnTo>
                  <a:pt x="182880" y="28955"/>
                </a:lnTo>
                <a:lnTo>
                  <a:pt x="185928" y="35052"/>
                </a:lnTo>
                <a:lnTo>
                  <a:pt x="195071" y="47243"/>
                </a:lnTo>
                <a:lnTo>
                  <a:pt x="198120" y="51815"/>
                </a:lnTo>
                <a:lnTo>
                  <a:pt x="201168" y="54864"/>
                </a:lnTo>
                <a:lnTo>
                  <a:pt x="201168" y="56388"/>
                </a:lnTo>
                <a:lnTo>
                  <a:pt x="192024" y="62483"/>
                </a:lnTo>
                <a:lnTo>
                  <a:pt x="170688" y="73152"/>
                </a:lnTo>
                <a:lnTo>
                  <a:pt x="160020" y="77724"/>
                </a:lnTo>
                <a:lnTo>
                  <a:pt x="150876" y="82295"/>
                </a:lnTo>
                <a:lnTo>
                  <a:pt x="143256" y="86867"/>
                </a:lnTo>
                <a:lnTo>
                  <a:pt x="137159" y="88391"/>
                </a:lnTo>
                <a:lnTo>
                  <a:pt x="134112" y="88391"/>
                </a:lnTo>
                <a:lnTo>
                  <a:pt x="129540" y="86867"/>
                </a:lnTo>
                <a:lnTo>
                  <a:pt x="124968" y="86867"/>
                </a:lnTo>
                <a:lnTo>
                  <a:pt x="120395" y="85343"/>
                </a:lnTo>
                <a:lnTo>
                  <a:pt x="118871" y="85343"/>
                </a:lnTo>
                <a:lnTo>
                  <a:pt x="115824" y="86867"/>
                </a:lnTo>
                <a:lnTo>
                  <a:pt x="109728" y="88391"/>
                </a:lnTo>
                <a:lnTo>
                  <a:pt x="103632" y="91440"/>
                </a:lnTo>
                <a:lnTo>
                  <a:pt x="94488" y="92964"/>
                </a:lnTo>
                <a:lnTo>
                  <a:pt x="86868" y="96012"/>
                </a:lnTo>
                <a:lnTo>
                  <a:pt x="79247" y="97536"/>
                </a:lnTo>
                <a:lnTo>
                  <a:pt x="74676" y="99060"/>
                </a:lnTo>
                <a:lnTo>
                  <a:pt x="71628" y="100583"/>
                </a:lnTo>
                <a:lnTo>
                  <a:pt x="70104" y="103631"/>
                </a:lnTo>
                <a:lnTo>
                  <a:pt x="60959" y="108203"/>
                </a:lnTo>
                <a:lnTo>
                  <a:pt x="56388" y="106679"/>
                </a:lnTo>
                <a:lnTo>
                  <a:pt x="51816" y="106679"/>
                </a:lnTo>
                <a:lnTo>
                  <a:pt x="48768" y="105155"/>
                </a:lnTo>
                <a:lnTo>
                  <a:pt x="47244" y="105155"/>
                </a:lnTo>
                <a:lnTo>
                  <a:pt x="44195" y="103631"/>
                </a:lnTo>
                <a:lnTo>
                  <a:pt x="41147" y="100583"/>
                </a:lnTo>
                <a:lnTo>
                  <a:pt x="39624" y="97536"/>
                </a:lnTo>
                <a:lnTo>
                  <a:pt x="36576" y="92964"/>
                </a:lnTo>
                <a:lnTo>
                  <a:pt x="35052" y="88391"/>
                </a:lnTo>
                <a:lnTo>
                  <a:pt x="32004" y="76200"/>
                </a:lnTo>
                <a:lnTo>
                  <a:pt x="28956" y="71627"/>
                </a:lnTo>
                <a:lnTo>
                  <a:pt x="25908" y="70103"/>
                </a:lnTo>
                <a:lnTo>
                  <a:pt x="22859" y="67055"/>
                </a:lnTo>
                <a:lnTo>
                  <a:pt x="18288" y="64007"/>
                </a:lnTo>
                <a:lnTo>
                  <a:pt x="13716" y="62483"/>
                </a:lnTo>
                <a:lnTo>
                  <a:pt x="9144" y="59436"/>
                </a:lnTo>
                <a:lnTo>
                  <a:pt x="4571" y="57912"/>
                </a:lnTo>
                <a:lnTo>
                  <a:pt x="1524" y="56388"/>
                </a:lnTo>
                <a:lnTo>
                  <a:pt x="0" y="56388"/>
                </a:lnTo>
                <a:lnTo>
                  <a:pt x="1524" y="47243"/>
                </a:lnTo>
                <a:lnTo>
                  <a:pt x="4571" y="42671"/>
                </a:lnTo>
                <a:lnTo>
                  <a:pt x="12192" y="35052"/>
                </a:lnTo>
                <a:lnTo>
                  <a:pt x="15240" y="33527"/>
                </a:lnTo>
                <a:lnTo>
                  <a:pt x="22859" y="25907"/>
                </a:lnTo>
                <a:lnTo>
                  <a:pt x="27432" y="22860"/>
                </a:lnTo>
                <a:lnTo>
                  <a:pt x="35052" y="15240"/>
                </a:lnTo>
                <a:lnTo>
                  <a:pt x="39624" y="13715"/>
                </a:lnTo>
                <a:lnTo>
                  <a:pt x="41147" y="12191"/>
                </a:lnTo>
                <a:lnTo>
                  <a:pt x="42671" y="13715"/>
                </a:lnTo>
                <a:lnTo>
                  <a:pt x="54864" y="19812"/>
                </a:lnTo>
                <a:lnTo>
                  <a:pt x="64008" y="28955"/>
                </a:lnTo>
                <a:lnTo>
                  <a:pt x="64008" y="32003"/>
                </a:lnTo>
                <a:lnTo>
                  <a:pt x="67056" y="35052"/>
                </a:lnTo>
                <a:lnTo>
                  <a:pt x="71628" y="36576"/>
                </a:lnTo>
                <a:lnTo>
                  <a:pt x="74676" y="38100"/>
                </a:lnTo>
                <a:lnTo>
                  <a:pt x="79247" y="41148"/>
                </a:lnTo>
                <a:lnTo>
                  <a:pt x="82295" y="41148"/>
                </a:lnTo>
                <a:lnTo>
                  <a:pt x="85344" y="42671"/>
                </a:lnTo>
                <a:lnTo>
                  <a:pt x="86868" y="42671"/>
                </a:lnTo>
                <a:lnTo>
                  <a:pt x="88392" y="41148"/>
                </a:lnTo>
                <a:lnTo>
                  <a:pt x="88392" y="38100"/>
                </a:lnTo>
                <a:lnTo>
                  <a:pt x="91440" y="32003"/>
                </a:lnTo>
                <a:lnTo>
                  <a:pt x="92964" y="27431"/>
                </a:lnTo>
                <a:lnTo>
                  <a:pt x="94488" y="24383"/>
                </a:lnTo>
                <a:lnTo>
                  <a:pt x="96012" y="24383"/>
                </a:lnTo>
                <a:lnTo>
                  <a:pt x="99059" y="21336"/>
                </a:lnTo>
                <a:lnTo>
                  <a:pt x="105156" y="18288"/>
                </a:lnTo>
                <a:lnTo>
                  <a:pt x="114300" y="9143"/>
                </a:lnTo>
                <a:lnTo>
                  <a:pt x="120395" y="6095"/>
                </a:lnTo>
                <a:lnTo>
                  <a:pt x="123444" y="3048"/>
                </a:lnTo>
                <a:lnTo>
                  <a:pt x="126492" y="1524"/>
                </a:lnTo>
                <a:lnTo>
                  <a:pt x="128016" y="1524"/>
                </a:lnTo>
                <a:lnTo>
                  <a:pt x="131064" y="0"/>
                </a:lnTo>
                <a:lnTo>
                  <a:pt x="137159" y="0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6" name="object 1176"/>
          <p:cNvSpPr/>
          <p:nvPr/>
        </p:nvSpPr>
        <p:spPr>
          <a:xfrm>
            <a:off x="8880869" y="6703073"/>
            <a:ext cx="650748" cy="560831"/>
          </a:xfrm>
          <a:custGeom>
            <a:avLst/>
            <a:gdLst/>
            <a:ahLst/>
            <a:cxnLst/>
            <a:rect l="l" t="t" r="r" b="b"/>
            <a:pathLst>
              <a:path w="650748" h="560831">
                <a:moveTo>
                  <a:pt x="640080" y="518160"/>
                </a:moveTo>
                <a:lnTo>
                  <a:pt x="646176" y="496824"/>
                </a:lnTo>
                <a:lnTo>
                  <a:pt x="650748" y="480060"/>
                </a:lnTo>
                <a:lnTo>
                  <a:pt x="650748" y="449579"/>
                </a:lnTo>
                <a:lnTo>
                  <a:pt x="649224" y="443484"/>
                </a:lnTo>
                <a:lnTo>
                  <a:pt x="647700" y="437388"/>
                </a:lnTo>
                <a:lnTo>
                  <a:pt x="646176" y="431291"/>
                </a:lnTo>
                <a:lnTo>
                  <a:pt x="644652" y="426719"/>
                </a:lnTo>
                <a:lnTo>
                  <a:pt x="641604" y="420624"/>
                </a:lnTo>
                <a:lnTo>
                  <a:pt x="629412" y="402336"/>
                </a:lnTo>
                <a:lnTo>
                  <a:pt x="624840" y="399288"/>
                </a:lnTo>
                <a:lnTo>
                  <a:pt x="621792" y="394715"/>
                </a:lnTo>
                <a:lnTo>
                  <a:pt x="617219" y="391667"/>
                </a:lnTo>
                <a:lnTo>
                  <a:pt x="609600" y="384048"/>
                </a:lnTo>
                <a:lnTo>
                  <a:pt x="605028" y="381000"/>
                </a:lnTo>
                <a:lnTo>
                  <a:pt x="600455" y="376427"/>
                </a:lnTo>
                <a:lnTo>
                  <a:pt x="592836" y="370331"/>
                </a:lnTo>
                <a:lnTo>
                  <a:pt x="586740" y="365760"/>
                </a:lnTo>
                <a:lnTo>
                  <a:pt x="556260" y="353567"/>
                </a:lnTo>
                <a:lnTo>
                  <a:pt x="548640" y="352043"/>
                </a:lnTo>
                <a:lnTo>
                  <a:pt x="539496" y="350519"/>
                </a:lnTo>
                <a:lnTo>
                  <a:pt x="495300" y="350519"/>
                </a:lnTo>
                <a:lnTo>
                  <a:pt x="477012" y="353567"/>
                </a:lnTo>
                <a:lnTo>
                  <a:pt x="466343" y="355091"/>
                </a:lnTo>
                <a:lnTo>
                  <a:pt x="475488" y="373379"/>
                </a:lnTo>
                <a:lnTo>
                  <a:pt x="480060" y="384048"/>
                </a:lnTo>
                <a:lnTo>
                  <a:pt x="484631" y="391667"/>
                </a:lnTo>
                <a:lnTo>
                  <a:pt x="489204" y="400812"/>
                </a:lnTo>
                <a:lnTo>
                  <a:pt x="492252" y="408431"/>
                </a:lnTo>
                <a:lnTo>
                  <a:pt x="496824" y="414527"/>
                </a:lnTo>
                <a:lnTo>
                  <a:pt x="499872" y="422148"/>
                </a:lnTo>
                <a:lnTo>
                  <a:pt x="504443" y="422148"/>
                </a:lnTo>
                <a:lnTo>
                  <a:pt x="510540" y="420624"/>
                </a:lnTo>
                <a:lnTo>
                  <a:pt x="516636" y="422148"/>
                </a:lnTo>
                <a:lnTo>
                  <a:pt x="522731" y="422148"/>
                </a:lnTo>
                <a:lnTo>
                  <a:pt x="530352" y="423672"/>
                </a:lnTo>
                <a:lnTo>
                  <a:pt x="536448" y="426719"/>
                </a:lnTo>
                <a:lnTo>
                  <a:pt x="551688" y="432815"/>
                </a:lnTo>
                <a:lnTo>
                  <a:pt x="556260" y="437388"/>
                </a:lnTo>
                <a:lnTo>
                  <a:pt x="562355" y="441960"/>
                </a:lnTo>
                <a:lnTo>
                  <a:pt x="571500" y="454151"/>
                </a:lnTo>
                <a:lnTo>
                  <a:pt x="574548" y="458724"/>
                </a:lnTo>
                <a:lnTo>
                  <a:pt x="576072" y="467867"/>
                </a:lnTo>
                <a:lnTo>
                  <a:pt x="577596" y="473963"/>
                </a:lnTo>
                <a:lnTo>
                  <a:pt x="574548" y="483107"/>
                </a:lnTo>
                <a:lnTo>
                  <a:pt x="574548" y="484631"/>
                </a:lnTo>
                <a:lnTo>
                  <a:pt x="573024" y="486155"/>
                </a:lnTo>
                <a:lnTo>
                  <a:pt x="571500" y="487679"/>
                </a:lnTo>
                <a:lnTo>
                  <a:pt x="560831" y="487679"/>
                </a:lnTo>
                <a:lnTo>
                  <a:pt x="556260" y="486155"/>
                </a:lnTo>
                <a:lnTo>
                  <a:pt x="547116" y="480060"/>
                </a:lnTo>
                <a:lnTo>
                  <a:pt x="541019" y="475488"/>
                </a:lnTo>
                <a:lnTo>
                  <a:pt x="528828" y="463296"/>
                </a:lnTo>
                <a:lnTo>
                  <a:pt x="522731" y="454151"/>
                </a:lnTo>
                <a:lnTo>
                  <a:pt x="515112" y="445007"/>
                </a:lnTo>
                <a:lnTo>
                  <a:pt x="507492" y="434339"/>
                </a:lnTo>
                <a:lnTo>
                  <a:pt x="499872" y="422148"/>
                </a:lnTo>
                <a:lnTo>
                  <a:pt x="498348" y="420624"/>
                </a:lnTo>
                <a:lnTo>
                  <a:pt x="498348" y="417576"/>
                </a:lnTo>
                <a:lnTo>
                  <a:pt x="496824" y="416051"/>
                </a:lnTo>
                <a:lnTo>
                  <a:pt x="495300" y="414527"/>
                </a:lnTo>
                <a:lnTo>
                  <a:pt x="493776" y="411479"/>
                </a:lnTo>
                <a:lnTo>
                  <a:pt x="492252" y="406907"/>
                </a:lnTo>
                <a:lnTo>
                  <a:pt x="490728" y="403860"/>
                </a:lnTo>
                <a:lnTo>
                  <a:pt x="487680" y="400812"/>
                </a:lnTo>
                <a:lnTo>
                  <a:pt x="484631" y="394715"/>
                </a:lnTo>
                <a:lnTo>
                  <a:pt x="483107" y="390143"/>
                </a:lnTo>
                <a:lnTo>
                  <a:pt x="480060" y="384048"/>
                </a:lnTo>
                <a:lnTo>
                  <a:pt x="477012" y="379476"/>
                </a:lnTo>
                <a:lnTo>
                  <a:pt x="475488" y="373379"/>
                </a:lnTo>
                <a:lnTo>
                  <a:pt x="466343" y="355091"/>
                </a:lnTo>
                <a:lnTo>
                  <a:pt x="460248" y="339851"/>
                </a:lnTo>
                <a:lnTo>
                  <a:pt x="452628" y="324612"/>
                </a:lnTo>
                <a:lnTo>
                  <a:pt x="446531" y="310896"/>
                </a:lnTo>
                <a:lnTo>
                  <a:pt x="438912" y="297179"/>
                </a:lnTo>
                <a:lnTo>
                  <a:pt x="431292" y="281939"/>
                </a:lnTo>
                <a:lnTo>
                  <a:pt x="422148" y="268224"/>
                </a:lnTo>
                <a:lnTo>
                  <a:pt x="414528" y="254507"/>
                </a:lnTo>
                <a:lnTo>
                  <a:pt x="405384" y="240791"/>
                </a:lnTo>
                <a:lnTo>
                  <a:pt x="396240" y="228600"/>
                </a:lnTo>
                <a:lnTo>
                  <a:pt x="387096" y="214884"/>
                </a:lnTo>
                <a:lnTo>
                  <a:pt x="379476" y="202691"/>
                </a:lnTo>
                <a:lnTo>
                  <a:pt x="370331" y="188976"/>
                </a:lnTo>
                <a:lnTo>
                  <a:pt x="352043" y="164591"/>
                </a:lnTo>
                <a:lnTo>
                  <a:pt x="342900" y="153924"/>
                </a:lnTo>
                <a:lnTo>
                  <a:pt x="333755" y="141731"/>
                </a:lnTo>
                <a:lnTo>
                  <a:pt x="324612" y="131063"/>
                </a:lnTo>
                <a:lnTo>
                  <a:pt x="316992" y="121919"/>
                </a:lnTo>
                <a:lnTo>
                  <a:pt x="307848" y="111251"/>
                </a:lnTo>
                <a:lnTo>
                  <a:pt x="300228" y="102107"/>
                </a:lnTo>
                <a:lnTo>
                  <a:pt x="291084" y="92963"/>
                </a:lnTo>
                <a:lnTo>
                  <a:pt x="283464" y="83819"/>
                </a:lnTo>
                <a:lnTo>
                  <a:pt x="277367" y="76200"/>
                </a:lnTo>
                <a:lnTo>
                  <a:pt x="269748" y="68579"/>
                </a:lnTo>
                <a:lnTo>
                  <a:pt x="262128" y="62484"/>
                </a:lnTo>
                <a:lnTo>
                  <a:pt x="233172" y="33527"/>
                </a:lnTo>
                <a:lnTo>
                  <a:pt x="228600" y="32003"/>
                </a:lnTo>
                <a:lnTo>
                  <a:pt x="205740" y="16763"/>
                </a:lnTo>
                <a:lnTo>
                  <a:pt x="184404" y="7619"/>
                </a:lnTo>
                <a:lnTo>
                  <a:pt x="164592" y="1524"/>
                </a:lnTo>
                <a:lnTo>
                  <a:pt x="144780" y="0"/>
                </a:lnTo>
                <a:lnTo>
                  <a:pt x="124967" y="1524"/>
                </a:lnTo>
                <a:lnTo>
                  <a:pt x="108204" y="6096"/>
                </a:lnTo>
                <a:lnTo>
                  <a:pt x="91440" y="13715"/>
                </a:lnTo>
                <a:lnTo>
                  <a:pt x="77724" y="22860"/>
                </a:lnTo>
                <a:lnTo>
                  <a:pt x="64007" y="33527"/>
                </a:lnTo>
                <a:lnTo>
                  <a:pt x="50292" y="45719"/>
                </a:lnTo>
                <a:lnTo>
                  <a:pt x="39624" y="57912"/>
                </a:lnTo>
                <a:lnTo>
                  <a:pt x="21336" y="85343"/>
                </a:lnTo>
                <a:lnTo>
                  <a:pt x="7619" y="112776"/>
                </a:lnTo>
                <a:lnTo>
                  <a:pt x="4572" y="126491"/>
                </a:lnTo>
                <a:lnTo>
                  <a:pt x="3048" y="131063"/>
                </a:lnTo>
                <a:lnTo>
                  <a:pt x="1524" y="140207"/>
                </a:lnTo>
                <a:lnTo>
                  <a:pt x="0" y="149351"/>
                </a:lnTo>
                <a:lnTo>
                  <a:pt x="0" y="187451"/>
                </a:lnTo>
                <a:lnTo>
                  <a:pt x="1524" y="202691"/>
                </a:lnTo>
                <a:lnTo>
                  <a:pt x="4572" y="217931"/>
                </a:lnTo>
                <a:lnTo>
                  <a:pt x="9143" y="233172"/>
                </a:lnTo>
                <a:lnTo>
                  <a:pt x="21336" y="260603"/>
                </a:lnTo>
                <a:lnTo>
                  <a:pt x="30480" y="271272"/>
                </a:lnTo>
                <a:lnTo>
                  <a:pt x="42672" y="283463"/>
                </a:lnTo>
                <a:lnTo>
                  <a:pt x="54864" y="291084"/>
                </a:lnTo>
                <a:lnTo>
                  <a:pt x="71628" y="297179"/>
                </a:lnTo>
                <a:lnTo>
                  <a:pt x="88392" y="300227"/>
                </a:lnTo>
                <a:lnTo>
                  <a:pt x="108204" y="301751"/>
                </a:lnTo>
                <a:lnTo>
                  <a:pt x="144780" y="304800"/>
                </a:lnTo>
                <a:lnTo>
                  <a:pt x="178307" y="307848"/>
                </a:lnTo>
                <a:lnTo>
                  <a:pt x="192024" y="309372"/>
                </a:lnTo>
                <a:lnTo>
                  <a:pt x="207264" y="309372"/>
                </a:lnTo>
                <a:lnTo>
                  <a:pt x="220980" y="310896"/>
                </a:lnTo>
                <a:lnTo>
                  <a:pt x="233172" y="312419"/>
                </a:lnTo>
                <a:lnTo>
                  <a:pt x="254507" y="315467"/>
                </a:lnTo>
                <a:lnTo>
                  <a:pt x="263652" y="316991"/>
                </a:lnTo>
                <a:lnTo>
                  <a:pt x="271272" y="320039"/>
                </a:lnTo>
                <a:lnTo>
                  <a:pt x="283464" y="323088"/>
                </a:lnTo>
                <a:lnTo>
                  <a:pt x="286512" y="324612"/>
                </a:lnTo>
                <a:lnTo>
                  <a:pt x="281940" y="324612"/>
                </a:lnTo>
                <a:lnTo>
                  <a:pt x="278892" y="326136"/>
                </a:lnTo>
                <a:lnTo>
                  <a:pt x="277367" y="326136"/>
                </a:lnTo>
                <a:lnTo>
                  <a:pt x="274319" y="327660"/>
                </a:lnTo>
                <a:lnTo>
                  <a:pt x="271272" y="330707"/>
                </a:lnTo>
                <a:lnTo>
                  <a:pt x="277367" y="333755"/>
                </a:lnTo>
                <a:lnTo>
                  <a:pt x="284988" y="336803"/>
                </a:lnTo>
                <a:lnTo>
                  <a:pt x="291084" y="341376"/>
                </a:lnTo>
                <a:lnTo>
                  <a:pt x="300228" y="345948"/>
                </a:lnTo>
                <a:lnTo>
                  <a:pt x="307848" y="350519"/>
                </a:lnTo>
                <a:lnTo>
                  <a:pt x="316992" y="356615"/>
                </a:lnTo>
                <a:lnTo>
                  <a:pt x="324612" y="362712"/>
                </a:lnTo>
                <a:lnTo>
                  <a:pt x="333755" y="368807"/>
                </a:lnTo>
                <a:lnTo>
                  <a:pt x="344424" y="376427"/>
                </a:lnTo>
                <a:lnTo>
                  <a:pt x="353567" y="384048"/>
                </a:lnTo>
                <a:lnTo>
                  <a:pt x="387096" y="417576"/>
                </a:lnTo>
                <a:lnTo>
                  <a:pt x="394716" y="426719"/>
                </a:lnTo>
                <a:lnTo>
                  <a:pt x="400812" y="434339"/>
                </a:lnTo>
                <a:lnTo>
                  <a:pt x="409955" y="445007"/>
                </a:lnTo>
                <a:lnTo>
                  <a:pt x="417576" y="457200"/>
                </a:lnTo>
                <a:lnTo>
                  <a:pt x="426719" y="467867"/>
                </a:lnTo>
                <a:lnTo>
                  <a:pt x="434340" y="478536"/>
                </a:lnTo>
                <a:lnTo>
                  <a:pt x="443484" y="489203"/>
                </a:lnTo>
                <a:lnTo>
                  <a:pt x="451104" y="499872"/>
                </a:lnTo>
                <a:lnTo>
                  <a:pt x="460248" y="509015"/>
                </a:lnTo>
                <a:lnTo>
                  <a:pt x="469392" y="516636"/>
                </a:lnTo>
                <a:lnTo>
                  <a:pt x="478536" y="525779"/>
                </a:lnTo>
                <a:lnTo>
                  <a:pt x="487680" y="533400"/>
                </a:lnTo>
                <a:lnTo>
                  <a:pt x="498348" y="539496"/>
                </a:lnTo>
                <a:lnTo>
                  <a:pt x="507492" y="545591"/>
                </a:lnTo>
                <a:lnTo>
                  <a:pt x="518160" y="551688"/>
                </a:lnTo>
                <a:lnTo>
                  <a:pt x="527304" y="556260"/>
                </a:lnTo>
                <a:lnTo>
                  <a:pt x="537972" y="559307"/>
                </a:lnTo>
                <a:lnTo>
                  <a:pt x="548640" y="560831"/>
                </a:lnTo>
                <a:lnTo>
                  <a:pt x="576072" y="560831"/>
                </a:lnTo>
                <a:lnTo>
                  <a:pt x="583692" y="559307"/>
                </a:lnTo>
                <a:lnTo>
                  <a:pt x="589788" y="557784"/>
                </a:lnTo>
                <a:lnTo>
                  <a:pt x="597407" y="554736"/>
                </a:lnTo>
                <a:lnTo>
                  <a:pt x="615696" y="545591"/>
                </a:lnTo>
                <a:lnTo>
                  <a:pt x="621792" y="541019"/>
                </a:lnTo>
                <a:lnTo>
                  <a:pt x="626364" y="537972"/>
                </a:lnTo>
                <a:lnTo>
                  <a:pt x="630936" y="533400"/>
                </a:lnTo>
                <a:lnTo>
                  <a:pt x="633984" y="528827"/>
                </a:lnTo>
                <a:lnTo>
                  <a:pt x="638555" y="522731"/>
                </a:lnTo>
                <a:lnTo>
                  <a:pt x="640080" y="518160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7" name="object 1177"/>
          <p:cNvSpPr/>
          <p:nvPr/>
        </p:nvSpPr>
        <p:spPr>
          <a:xfrm>
            <a:off x="9085085" y="7100836"/>
            <a:ext cx="192024" cy="54864"/>
          </a:xfrm>
          <a:custGeom>
            <a:avLst/>
            <a:gdLst/>
            <a:ahLst/>
            <a:cxnLst/>
            <a:rect l="l" t="t" r="r" b="b"/>
            <a:pathLst>
              <a:path w="192024" h="54864">
                <a:moveTo>
                  <a:pt x="0" y="54864"/>
                </a:moveTo>
                <a:lnTo>
                  <a:pt x="12191" y="54864"/>
                </a:lnTo>
                <a:lnTo>
                  <a:pt x="21336" y="53340"/>
                </a:lnTo>
                <a:lnTo>
                  <a:pt x="32003" y="50292"/>
                </a:lnTo>
                <a:lnTo>
                  <a:pt x="44196" y="47244"/>
                </a:lnTo>
                <a:lnTo>
                  <a:pt x="57912" y="42673"/>
                </a:lnTo>
                <a:lnTo>
                  <a:pt x="71627" y="39625"/>
                </a:lnTo>
                <a:lnTo>
                  <a:pt x="85344" y="35052"/>
                </a:lnTo>
                <a:lnTo>
                  <a:pt x="99060" y="28956"/>
                </a:lnTo>
                <a:lnTo>
                  <a:pt x="126491" y="19813"/>
                </a:lnTo>
                <a:lnTo>
                  <a:pt x="138684" y="15240"/>
                </a:lnTo>
                <a:lnTo>
                  <a:pt x="149351" y="10668"/>
                </a:lnTo>
                <a:lnTo>
                  <a:pt x="158496" y="6097"/>
                </a:lnTo>
                <a:lnTo>
                  <a:pt x="166115" y="3049"/>
                </a:lnTo>
                <a:lnTo>
                  <a:pt x="170688" y="0"/>
                </a:lnTo>
                <a:lnTo>
                  <a:pt x="182880" y="12192"/>
                </a:lnTo>
                <a:lnTo>
                  <a:pt x="184403" y="15240"/>
                </a:lnTo>
                <a:lnTo>
                  <a:pt x="192024" y="22861"/>
                </a:lnTo>
                <a:lnTo>
                  <a:pt x="187451" y="24385"/>
                </a:lnTo>
                <a:lnTo>
                  <a:pt x="182880" y="27433"/>
                </a:lnTo>
                <a:lnTo>
                  <a:pt x="175260" y="28956"/>
                </a:lnTo>
                <a:lnTo>
                  <a:pt x="153924" y="35052"/>
                </a:lnTo>
                <a:lnTo>
                  <a:pt x="141732" y="38100"/>
                </a:lnTo>
                <a:lnTo>
                  <a:pt x="128015" y="39625"/>
                </a:lnTo>
                <a:lnTo>
                  <a:pt x="114300" y="44197"/>
                </a:lnTo>
                <a:lnTo>
                  <a:pt x="100584" y="45721"/>
                </a:lnTo>
                <a:lnTo>
                  <a:pt x="85344" y="48768"/>
                </a:lnTo>
                <a:lnTo>
                  <a:pt x="54864" y="51816"/>
                </a:lnTo>
                <a:lnTo>
                  <a:pt x="41148" y="54864"/>
                </a:lnTo>
                <a:lnTo>
                  <a:pt x="0" y="54864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8" name="object 1178"/>
          <p:cNvSpPr/>
          <p:nvPr/>
        </p:nvSpPr>
        <p:spPr>
          <a:xfrm>
            <a:off x="8605024" y="6980440"/>
            <a:ext cx="80773" cy="99060"/>
          </a:xfrm>
          <a:custGeom>
            <a:avLst/>
            <a:gdLst/>
            <a:ahLst/>
            <a:cxnLst/>
            <a:rect l="l" t="t" r="r" b="b"/>
            <a:pathLst>
              <a:path w="80773" h="99060">
                <a:moveTo>
                  <a:pt x="68581" y="3048"/>
                </a:moveTo>
                <a:lnTo>
                  <a:pt x="74676" y="6096"/>
                </a:lnTo>
                <a:lnTo>
                  <a:pt x="79249" y="10669"/>
                </a:lnTo>
                <a:lnTo>
                  <a:pt x="80773" y="15240"/>
                </a:lnTo>
                <a:lnTo>
                  <a:pt x="80773" y="27433"/>
                </a:lnTo>
                <a:lnTo>
                  <a:pt x="79249" y="33529"/>
                </a:lnTo>
                <a:lnTo>
                  <a:pt x="77725" y="38100"/>
                </a:lnTo>
                <a:lnTo>
                  <a:pt x="74676" y="47245"/>
                </a:lnTo>
                <a:lnTo>
                  <a:pt x="71629" y="57912"/>
                </a:lnTo>
                <a:lnTo>
                  <a:pt x="65533" y="76200"/>
                </a:lnTo>
                <a:lnTo>
                  <a:pt x="64009" y="82296"/>
                </a:lnTo>
                <a:lnTo>
                  <a:pt x="62485" y="88393"/>
                </a:lnTo>
                <a:lnTo>
                  <a:pt x="56388" y="97536"/>
                </a:lnTo>
                <a:lnTo>
                  <a:pt x="50293" y="99060"/>
                </a:lnTo>
                <a:lnTo>
                  <a:pt x="47245" y="99060"/>
                </a:lnTo>
                <a:lnTo>
                  <a:pt x="44197" y="97536"/>
                </a:lnTo>
                <a:lnTo>
                  <a:pt x="36576" y="97536"/>
                </a:lnTo>
                <a:lnTo>
                  <a:pt x="35052" y="96012"/>
                </a:lnTo>
                <a:lnTo>
                  <a:pt x="32005" y="94488"/>
                </a:lnTo>
                <a:lnTo>
                  <a:pt x="28957" y="94488"/>
                </a:lnTo>
                <a:lnTo>
                  <a:pt x="27433" y="96012"/>
                </a:lnTo>
                <a:lnTo>
                  <a:pt x="24385" y="96012"/>
                </a:lnTo>
                <a:lnTo>
                  <a:pt x="22861" y="94488"/>
                </a:lnTo>
                <a:lnTo>
                  <a:pt x="21337" y="94488"/>
                </a:lnTo>
                <a:lnTo>
                  <a:pt x="19812" y="92964"/>
                </a:lnTo>
                <a:lnTo>
                  <a:pt x="19812" y="89917"/>
                </a:lnTo>
                <a:lnTo>
                  <a:pt x="12193" y="89917"/>
                </a:lnTo>
                <a:lnTo>
                  <a:pt x="10669" y="88393"/>
                </a:lnTo>
                <a:lnTo>
                  <a:pt x="9145" y="86869"/>
                </a:lnTo>
                <a:lnTo>
                  <a:pt x="9145" y="82296"/>
                </a:lnTo>
                <a:lnTo>
                  <a:pt x="4573" y="82296"/>
                </a:lnTo>
                <a:lnTo>
                  <a:pt x="1525" y="80772"/>
                </a:lnTo>
                <a:lnTo>
                  <a:pt x="0" y="77724"/>
                </a:lnTo>
                <a:lnTo>
                  <a:pt x="1525" y="73152"/>
                </a:lnTo>
                <a:lnTo>
                  <a:pt x="3049" y="71629"/>
                </a:lnTo>
                <a:lnTo>
                  <a:pt x="6097" y="65533"/>
                </a:lnTo>
                <a:lnTo>
                  <a:pt x="12193" y="59436"/>
                </a:lnTo>
                <a:lnTo>
                  <a:pt x="13717" y="54864"/>
                </a:lnTo>
                <a:lnTo>
                  <a:pt x="16764" y="50293"/>
                </a:lnTo>
                <a:lnTo>
                  <a:pt x="22861" y="44196"/>
                </a:lnTo>
                <a:lnTo>
                  <a:pt x="27433" y="35052"/>
                </a:lnTo>
                <a:lnTo>
                  <a:pt x="28957" y="28957"/>
                </a:lnTo>
                <a:lnTo>
                  <a:pt x="32005" y="24384"/>
                </a:lnTo>
                <a:lnTo>
                  <a:pt x="32005" y="21336"/>
                </a:lnTo>
                <a:lnTo>
                  <a:pt x="33529" y="18288"/>
                </a:lnTo>
                <a:lnTo>
                  <a:pt x="36576" y="13717"/>
                </a:lnTo>
                <a:lnTo>
                  <a:pt x="39625" y="7621"/>
                </a:lnTo>
                <a:lnTo>
                  <a:pt x="45721" y="3048"/>
                </a:lnTo>
                <a:lnTo>
                  <a:pt x="57912" y="0"/>
                </a:lnTo>
                <a:lnTo>
                  <a:pt x="68581" y="3048"/>
                </a:lnTo>
              </a:path>
            </a:pathLst>
          </a:custGeom>
          <a:solidFill>
            <a:srgbClr val="B5595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9" name="object 1179"/>
          <p:cNvSpPr/>
          <p:nvPr/>
        </p:nvSpPr>
        <p:spPr>
          <a:xfrm>
            <a:off x="8649221" y="6983488"/>
            <a:ext cx="36576" cy="96012"/>
          </a:xfrm>
          <a:custGeom>
            <a:avLst/>
            <a:gdLst/>
            <a:ahLst/>
            <a:cxnLst/>
            <a:rect l="l" t="t" r="r" b="b"/>
            <a:pathLst>
              <a:path w="36576" h="96012">
                <a:moveTo>
                  <a:pt x="6096" y="96012"/>
                </a:moveTo>
                <a:lnTo>
                  <a:pt x="12191" y="92964"/>
                </a:lnTo>
                <a:lnTo>
                  <a:pt x="15240" y="89916"/>
                </a:lnTo>
                <a:lnTo>
                  <a:pt x="18288" y="85345"/>
                </a:lnTo>
                <a:lnTo>
                  <a:pt x="19812" y="79248"/>
                </a:lnTo>
                <a:lnTo>
                  <a:pt x="21336" y="73152"/>
                </a:lnTo>
                <a:lnTo>
                  <a:pt x="27432" y="54864"/>
                </a:lnTo>
                <a:lnTo>
                  <a:pt x="30479" y="44197"/>
                </a:lnTo>
                <a:lnTo>
                  <a:pt x="33528" y="35052"/>
                </a:lnTo>
                <a:lnTo>
                  <a:pt x="35052" y="30481"/>
                </a:lnTo>
                <a:lnTo>
                  <a:pt x="36576" y="24385"/>
                </a:lnTo>
                <a:lnTo>
                  <a:pt x="36576" y="10669"/>
                </a:lnTo>
                <a:lnTo>
                  <a:pt x="35052" y="7621"/>
                </a:lnTo>
                <a:lnTo>
                  <a:pt x="30479" y="3048"/>
                </a:lnTo>
                <a:lnTo>
                  <a:pt x="24384" y="0"/>
                </a:lnTo>
                <a:lnTo>
                  <a:pt x="27432" y="3048"/>
                </a:lnTo>
                <a:lnTo>
                  <a:pt x="30479" y="7621"/>
                </a:lnTo>
                <a:lnTo>
                  <a:pt x="32003" y="13716"/>
                </a:lnTo>
                <a:lnTo>
                  <a:pt x="30479" y="21336"/>
                </a:lnTo>
                <a:lnTo>
                  <a:pt x="28955" y="25909"/>
                </a:lnTo>
                <a:lnTo>
                  <a:pt x="24384" y="30481"/>
                </a:lnTo>
                <a:lnTo>
                  <a:pt x="16764" y="32004"/>
                </a:lnTo>
                <a:lnTo>
                  <a:pt x="4572" y="28957"/>
                </a:lnTo>
                <a:lnTo>
                  <a:pt x="7620" y="32004"/>
                </a:lnTo>
                <a:lnTo>
                  <a:pt x="10667" y="33528"/>
                </a:lnTo>
                <a:lnTo>
                  <a:pt x="12191" y="33528"/>
                </a:lnTo>
                <a:lnTo>
                  <a:pt x="13715" y="35052"/>
                </a:lnTo>
                <a:lnTo>
                  <a:pt x="16764" y="36576"/>
                </a:lnTo>
                <a:lnTo>
                  <a:pt x="22860" y="36576"/>
                </a:lnTo>
                <a:lnTo>
                  <a:pt x="22860" y="38100"/>
                </a:lnTo>
                <a:lnTo>
                  <a:pt x="18288" y="38100"/>
                </a:lnTo>
                <a:lnTo>
                  <a:pt x="13715" y="39624"/>
                </a:lnTo>
                <a:lnTo>
                  <a:pt x="6096" y="39624"/>
                </a:lnTo>
                <a:lnTo>
                  <a:pt x="1524" y="38100"/>
                </a:lnTo>
                <a:lnTo>
                  <a:pt x="0" y="38100"/>
                </a:lnTo>
                <a:lnTo>
                  <a:pt x="0" y="39624"/>
                </a:lnTo>
                <a:lnTo>
                  <a:pt x="1524" y="39624"/>
                </a:lnTo>
                <a:lnTo>
                  <a:pt x="4572" y="42673"/>
                </a:lnTo>
                <a:lnTo>
                  <a:pt x="7620" y="44197"/>
                </a:lnTo>
                <a:lnTo>
                  <a:pt x="12191" y="44197"/>
                </a:lnTo>
                <a:lnTo>
                  <a:pt x="16764" y="45721"/>
                </a:lnTo>
                <a:lnTo>
                  <a:pt x="18288" y="50292"/>
                </a:lnTo>
                <a:lnTo>
                  <a:pt x="16764" y="53340"/>
                </a:lnTo>
                <a:lnTo>
                  <a:pt x="12191" y="57912"/>
                </a:lnTo>
                <a:lnTo>
                  <a:pt x="13715" y="59436"/>
                </a:lnTo>
                <a:lnTo>
                  <a:pt x="15240" y="62485"/>
                </a:lnTo>
                <a:lnTo>
                  <a:pt x="16764" y="67057"/>
                </a:lnTo>
                <a:lnTo>
                  <a:pt x="16764" y="79248"/>
                </a:lnTo>
                <a:lnTo>
                  <a:pt x="15240" y="85345"/>
                </a:lnTo>
                <a:lnTo>
                  <a:pt x="12191" y="91440"/>
                </a:lnTo>
                <a:lnTo>
                  <a:pt x="6096" y="96012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0" name="object 1180"/>
          <p:cNvSpPr/>
          <p:nvPr/>
        </p:nvSpPr>
        <p:spPr>
          <a:xfrm>
            <a:off x="8624836" y="7053592"/>
            <a:ext cx="19813" cy="21336"/>
          </a:xfrm>
          <a:custGeom>
            <a:avLst/>
            <a:gdLst/>
            <a:ahLst/>
            <a:cxnLst/>
            <a:rect l="l" t="t" r="r" b="b"/>
            <a:pathLst>
              <a:path w="19813" h="21336">
                <a:moveTo>
                  <a:pt x="12193" y="19812"/>
                </a:moveTo>
                <a:lnTo>
                  <a:pt x="10669" y="21336"/>
                </a:lnTo>
                <a:lnTo>
                  <a:pt x="3049" y="21336"/>
                </a:lnTo>
                <a:lnTo>
                  <a:pt x="1525" y="19812"/>
                </a:lnTo>
                <a:lnTo>
                  <a:pt x="0" y="19812"/>
                </a:lnTo>
                <a:lnTo>
                  <a:pt x="0" y="15241"/>
                </a:lnTo>
                <a:lnTo>
                  <a:pt x="3049" y="10669"/>
                </a:lnTo>
                <a:lnTo>
                  <a:pt x="7621" y="4572"/>
                </a:lnTo>
                <a:lnTo>
                  <a:pt x="13717" y="0"/>
                </a:lnTo>
                <a:lnTo>
                  <a:pt x="16764" y="0"/>
                </a:lnTo>
                <a:lnTo>
                  <a:pt x="19813" y="4572"/>
                </a:lnTo>
                <a:lnTo>
                  <a:pt x="18288" y="10669"/>
                </a:lnTo>
                <a:lnTo>
                  <a:pt x="12193" y="19812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1" name="object 1181"/>
          <p:cNvSpPr/>
          <p:nvPr/>
        </p:nvSpPr>
        <p:spPr>
          <a:xfrm>
            <a:off x="8603500" y="7039876"/>
            <a:ext cx="16765" cy="22860"/>
          </a:xfrm>
          <a:custGeom>
            <a:avLst/>
            <a:gdLst/>
            <a:ahLst/>
            <a:cxnLst/>
            <a:rect l="l" t="t" r="r" b="b"/>
            <a:pathLst>
              <a:path w="16765" h="22860">
                <a:moveTo>
                  <a:pt x="9145" y="22860"/>
                </a:moveTo>
                <a:lnTo>
                  <a:pt x="4573" y="22860"/>
                </a:lnTo>
                <a:lnTo>
                  <a:pt x="1524" y="21336"/>
                </a:lnTo>
                <a:lnTo>
                  <a:pt x="0" y="18288"/>
                </a:lnTo>
                <a:lnTo>
                  <a:pt x="1524" y="13716"/>
                </a:lnTo>
                <a:lnTo>
                  <a:pt x="3049" y="10669"/>
                </a:lnTo>
                <a:lnTo>
                  <a:pt x="6097" y="6097"/>
                </a:lnTo>
                <a:lnTo>
                  <a:pt x="12193" y="0"/>
                </a:lnTo>
                <a:lnTo>
                  <a:pt x="15241" y="1524"/>
                </a:lnTo>
                <a:lnTo>
                  <a:pt x="16765" y="4573"/>
                </a:lnTo>
                <a:lnTo>
                  <a:pt x="15241" y="12193"/>
                </a:lnTo>
                <a:lnTo>
                  <a:pt x="9145" y="2286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2" name="object 1182"/>
          <p:cNvSpPr/>
          <p:nvPr/>
        </p:nvSpPr>
        <p:spPr>
          <a:xfrm>
            <a:off x="8612645" y="7045973"/>
            <a:ext cx="21336" cy="24384"/>
          </a:xfrm>
          <a:custGeom>
            <a:avLst/>
            <a:gdLst/>
            <a:ahLst/>
            <a:cxnLst/>
            <a:rect l="l" t="t" r="r" b="b"/>
            <a:pathLst>
              <a:path w="21336" h="24384">
                <a:moveTo>
                  <a:pt x="12191" y="24384"/>
                </a:moveTo>
                <a:lnTo>
                  <a:pt x="4572" y="24384"/>
                </a:lnTo>
                <a:lnTo>
                  <a:pt x="3048" y="22860"/>
                </a:lnTo>
                <a:lnTo>
                  <a:pt x="1524" y="21336"/>
                </a:lnTo>
                <a:lnTo>
                  <a:pt x="1524" y="19812"/>
                </a:lnTo>
                <a:lnTo>
                  <a:pt x="0" y="18288"/>
                </a:lnTo>
                <a:lnTo>
                  <a:pt x="1524" y="16763"/>
                </a:lnTo>
                <a:lnTo>
                  <a:pt x="10667" y="4572"/>
                </a:lnTo>
                <a:lnTo>
                  <a:pt x="15240" y="1524"/>
                </a:lnTo>
                <a:lnTo>
                  <a:pt x="19812" y="0"/>
                </a:lnTo>
                <a:lnTo>
                  <a:pt x="21336" y="3048"/>
                </a:lnTo>
                <a:lnTo>
                  <a:pt x="19812" y="10667"/>
                </a:lnTo>
                <a:lnTo>
                  <a:pt x="15240" y="18288"/>
                </a:lnTo>
                <a:lnTo>
                  <a:pt x="12191" y="24384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3" name="object 1183"/>
          <p:cNvSpPr/>
          <p:nvPr/>
        </p:nvSpPr>
        <p:spPr>
          <a:xfrm>
            <a:off x="8643124" y="6884428"/>
            <a:ext cx="80773" cy="129540"/>
          </a:xfrm>
          <a:custGeom>
            <a:avLst/>
            <a:gdLst/>
            <a:ahLst/>
            <a:cxnLst/>
            <a:rect l="l" t="t" r="r" b="b"/>
            <a:pathLst>
              <a:path w="80773" h="129540">
                <a:moveTo>
                  <a:pt x="76200" y="44196"/>
                </a:moveTo>
                <a:lnTo>
                  <a:pt x="73152" y="51817"/>
                </a:lnTo>
                <a:lnTo>
                  <a:pt x="70105" y="60960"/>
                </a:lnTo>
                <a:lnTo>
                  <a:pt x="65533" y="68581"/>
                </a:lnTo>
                <a:lnTo>
                  <a:pt x="62485" y="76200"/>
                </a:lnTo>
                <a:lnTo>
                  <a:pt x="57912" y="83821"/>
                </a:lnTo>
                <a:lnTo>
                  <a:pt x="54864" y="92964"/>
                </a:lnTo>
                <a:lnTo>
                  <a:pt x="50293" y="103633"/>
                </a:lnTo>
                <a:lnTo>
                  <a:pt x="47245" y="112776"/>
                </a:lnTo>
                <a:lnTo>
                  <a:pt x="45721" y="115824"/>
                </a:lnTo>
                <a:lnTo>
                  <a:pt x="42673" y="120396"/>
                </a:lnTo>
                <a:lnTo>
                  <a:pt x="36576" y="126493"/>
                </a:lnTo>
                <a:lnTo>
                  <a:pt x="33529" y="128017"/>
                </a:lnTo>
                <a:lnTo>
                  <a:pt x="28957" y="129541"/>
                </a:lnTo>
                <a:lnTo>
                  <a:pt x="22861" y="128017"/>
                </a:lnTo>
                <a:lnTo>
                  <a:pt x="18288" y="126493"/>
                </a:lnTo>
                <a:lnTo>
                  <a:pt x="15241" y="126493"/>
                </a:lnTo>
                <a:lnTo>
                  <a:pt x="12193" y="124969"/>
                </a:lnTo>
                <a:lnTo>
                  <a:pt x="9145" y="121921"/>
                </a:lnTo>
                <a:lnTo>
                  <a:pt x="4573" y="118872"/>
                </a:lnTo>
                <a:lnTo>
                  <a:pt x="3049" y="115824"/>
                </a:lnTo>
                <a:lnTo>
                  <a:pt x="0" y="111252"/>
                </a:lnTo>
                <a:lnTo>
                  <a:pt x="0" y="105157"/>
                </a:lnTo>
                <a:lnTo>
                  <a:pt x="1525" y="97536"/>
                </a:lnTo>
                <a:lnTo>
                  <a:pt x="9145" y="83821"/>
                </a:lnTo>
                <a:lnTo>
                  <a:pt x="13717" y="70105"/>
                </a:lnTo>
                <a:lnTo>
                  <a:pt x="18288" y="59436"/>
                </a:lnTo>
                <a:lnTo>
                  <a:pt x="21337" y="45721"/>
                </a:lnTo>
                <a:lnTo>
                  <a:pt x="22861" y="33529"/>
                </a:lnTo>
                <a:lnTo>
                  <a:pt x="25909" y="25908"/>
                </a:lnTo>
                <a:lnTo>
                  <a:pt x="28957" y="16764"/>
                </a:lnTo>
                <a:lnTo>
                  <a:pt x="32005" y="9145"/>
                </a:lnTo>
                <a:lnTo>
                  <a:pt x="38100" y="3048"/>
                </a:lnTo>
                <a:lnTo>
                  <a:pt x="47245" y="0"/>
                </a:lnTo>
                <a:lnTo>
                  <a:pt x="50293" y="0"/>
                </a:lnTo>
                <a:lnTo>
                  <a:pt x="54864" y="1524"/>
                </a:lnTo>
                <a:lnTo>
                  <a:pt x="59437" y="1524"/>
                </a:lnTo>
                <a:lnTo>
                  <a:pt x="64009" y="3048"/>
                </a:lnTo>
                <a:lnTo>
                  <a:pt x="73152" y="9145"/>
                </a:lnTo>
                <a:lnTo>
                  <a:pt x="76200" y="13717"/>
                </a:lnTo>
                <a:lnTo>
                  <a:pt x="77725" y="19812"/>
                </a:lnTo>
                <a:lnTo>
                  <a:pt x="79249" y="24384"/>
                </a:lnTo>
                <a:lnTo>
                  <a:pt x="80773" y="32005"/>
                </a:lnTo>
                <a:lnTo>
                  <a:pt x="79249" y="38100"/>
                </a:lnTo>
                <a:lnTo>
                  <a:pt x="76200" y="44196"/>
                </a:lnTo>
              </a:path>
            </a:pathLst>
          </a:custGeom>
          <a:solidFill>
            <a:srgbClr val="B5595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4" name="object 1184"/>
          <p:cNvSpPr/>
          <p:nvPr/>
        </p:nvSpPr>
        <p:spPr>
          <a:xfrm>
            <a:off x="8661412" y="6887476"/>
            <a:ext cx="62485" cy="126492"/>
          </a:xfrm>
          <a:custGeom>
            <a:avLst/>
            <a:gdLst/>
            <a:ahLst/>
            <a:cxnLst/>
            <a:rect l="l" t="t" r="r" b="b"/>
            <a:pathLst>
              <a:path w="62485" h="126492">
                <a:moveTo>
                  <a:pt x="0" y="123445"/>
                </a:moveTo>
                <a:lnTo>
                  <a:pt x="12193" y="126493"/>
                </a:lnTo>
                <a:lnTo>
                  <a:pt x="15241" y="124969"/>
                </a:lnTo>
                <a:lnTo>
                  <a:pt x="19812" y="123445"/>
                </a:lnTo>
                <a:lnTo>
                  <a:pt x="25909" y="117348"/>
                </a:lnTo>
                <a:lnTo>
                  <a:pt x="28957" y="108204"/>
                </a:lnTo>
                <a:lnTo>
                  <a:pt x="32005" y="100585"/>
                </a:lnTo>
                <a:lnTo>
                  <a:pt x="36576" y="89916"/>
                </a:lnTo>
                <a:lnTo>
                  <a:pt x="41149" y="80773"/>
                </a:lnTo>
                <a:lnTo>
                  <a:pt x="45721" y="73152"/>
                </a:lnTo>
                <a:lnTo>
                  <a:pt x="51817" y="57912"/>
                </a:lnTo>
                <a:lnTo>
                  <a:pt x="56388" y="48769"/>
                </a:lnTo>
                <a:lnTo>
                  <a:pt x="59437" y="41148"/>
                </a:lnTo>
                <a:lnTo>
                  <a:pt x="60961" y="35052"/>
                </a:lnTo>
                <a:lnTo>
                  <a:pt x="62485" y="27433"/>
                </a:lnTo>
                <a:lnTo>
                  <a:pt x="62485" y="21336"/>
                </a:lnTo>
                <a:lnTo>
                  <a:pt x="60961" y="16764"/>
                </a:lnTo>
                <a:lnTo>
                  <a:pt x="57912" y="10669"/>
                </a:lnTo>
                <a:lnTo>
                  <a:pt x="54864" y="6097"/>
                </a:lnTo>
                <a:lnTo>
                  <a:pt x="51817" y="3048"/>
                </a:lnTo>
                <a:lnTo>
                  <a:pt x="47245" y="0"/>
                </a:lnTo>
                <a:lnTo>
                  <a:pt x="48769" y="3048"/>
                </a:lnTo>
                <a:lnTo>
                  <a:pt x="51817" y="6097"/>
                </a:lnTo>
                <a:lnTo>
                  <a:pt x="53341" y="9145"/>
                </a:lnTo>
                <a:lnTo>
                  <a:pt x="54864" y="13716"/>
                </a:lnTo>
                <a:lnTo>
                  <a:pt x="57912" y="18288"/>
                </a:lnTo>
                <a:lnTo>
                  <a:pt x="57912" y="27433"/>
                </a:lnTo>
                <a:lnTo>
                  <a:pt x="54864" y="32004"/>
                </a:lnTo>
                <a:lnTo>
                  <a:pt x="45721" y="38100"/>
                </a:lnTo>
                <a:lnTo>
                  <a:pt x="42673" y="42673"/>
                </a:lnTo>
                <a:lnTo>
                  <a:pt x="39624" y="54864"/>
                </a:lnTo>
                <a:lnTo>
                  <a:pt x="36576" y="64009"/>
                </a:lnTo>
                <a:lnTo>
                  <a:pt x="33529" y="74676"/>
                </a:lnTo>
                <a:lnTo>
                  <a:pt x="30481" y="85345"/>
                </a:lnTo>
                <a:lnTo>
                  <a:pt x="24385" y="97536"/>
                </a:lnTo>
                <a:lnTo>
                  <a:pt x="12193" y="115824"/>
                </a:lnTo>
                <a:lnTo>
                  <a:pt x="6097" y="120397"/>
                </a:lnTo>
                <a:lnTo>
                  <a:pt x="0" y="123445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5" name="object 1185"/>
          <p:cNvSpPr/>
          <p:nvPr/>
        </p:nvSpPr>
        <p:spPr>
          <a:xfrm>
            <a:off x="8822957" y="7053592"/>
            <a:ext cx="79248" cy="85344"/>
          </a:xfrm>
          <a:custGeom>
            <a:avLst/>
            <a:gdLst/>
            <a:ahLst/>
            <a:cxnLst/>
            <a:rect l="l" t="t" r="r" b="b"/>
            <a:pathLst>
              <a:path w="79248" h="85344">
                <a:moveTo>
                  <a:pt x="59436" y="1524"/>
                </a:moveTo>
                <a:lnTo>
                  <a:pt x="62484" y="3048"/>
                </a:lnTo>
                <a:lnTo>
                  <a:pt x="67055" y="3048"/>
                </a:lnTo>
                <a:lnTo>
                  <a:pt x="70104" y="4572"/>
                </a:lnTo>
                <a:lnTo>
                  <a:pt x="79248" y="13717"/>
                </a:lnTo>
                <a:lnTo>
                  <a:pt x="79248" y="22860"/>
                </a:lnTo>
                <a:lnTo>
                  <a:pt x="76200" y="32005"/>
                </a:lnTo>
                <a:lnTo>
                  <a:pt x="74676" y="36577"/>
                </a:lnTo>
                <a:lnTo>
                  <a:pt x="76200" y="38100"/>
                </a:lnTo>
                <a:lnTo>
                  <a:pt x="76200" y="53341"/>
                </a:lnTo>
                <a:lnTo>
                  <a:pt x="74676" y="64008"/>
                </a:lnTo>
                <a:lnTo>
                  <a:pt x="70104" y="76200"/>
                </a:lnTo>
                <a:lnTo>
                  <a:pt x="64008" y="82296"/>
                </a:lnTo>
                <a:lnTo>
                  <a:pt x="60960" y="83820"/>
                </a:lnTo>
                <a:lnTo>
                  <a:pt x="59436" y="83820"/>
                </a:lnTo>
                <a:lnTo>
                  <a:pt x="56388" y="85344"/>
                </a:lnTo>
                <a:lnTo>
                  <a:pt x="50292" y="85344"/>
                </a:lnTo>
                <a:lnTo>
                  <a:pt x="47243" y="83820"/>
                </a:lnTo>
                <a:lnTo>
                  <a:pt x="44196" y="83820"/>
                </a:lnTo>
                <a:lnTo>
                  <a:pt x="39624" y="82296"/>
                </a:lnTo>
                <a:lnTo>
                  <a:pt x="36576" y="79248"/>
                </a:lnTo>
                <a:lnTo>
                  <a:pt x="35052" y="79248"/>
                </a:lnTo>
                <a:lnTo>
                  <a:pt x="33528" y="80772"/>
                </a:lnTo>
                <a:lnTo>
                  <a:pt x="30479" y="80772"/>
                </a:lnTo>
                <a:lnTo>
                  <a:pt x="27431" y="79248"/>
                </a:lnTo>
                <a:lnTo>
                  <a:pt x="22860" y="74677"/>
                </a:lnTo>
                <a:lnTo>
                  <a:pt x="22860" y="73153"/>
                </a:lnTo>
                <a:lnTo>
                  <a:pt x="18288" y="73153"/>
                </a:lnTo>
                <a:lnTo>
                  <a:pt x="15240" y="71629"/>
                </a:lnTo>
                <a:lnTo>
                  <a:pt x="13716" y="70105"/>
                </a:lnTo>
                <a:lnTo>
                  <a:pt x="10667" y="70105"/>
                </a:lnTo>
                <a:lnTo>
                  <a:pt x="9143" y="68581"/>
                </a:lnTo>
                <a:lnTo>
                  <a:pt x="9143" y="65532"/>
                </a:lnTo>
                <a:lnTo>
                  <a:pt x="4572" y="64008"/>
                </a:lnTo>
                <a:lnTo>
                  <a:pt x="1524" y="62484"/>
                </a:lnTo>
                <a:lnTo>
                  <a:pt x="0" y="59436"/>
                </a:lnTo>
                <a:lnTo>
                  <a:pt x="0" y="56388"/>
                </a:lnTo>
                <a:lnTo>
                  <a:pt x="3048" y="50293"/>
                </a:lnTo>
                <a:lnTo>
                  <a:pt x="7619" y="44196"/>
                </a:lnTo>
                <a:lnTo>
                  <a:pt x="10667" y="39624"/>
                </a:lnTo>
                <a:lnTo>
                  <a:pt x="15240" y="36577"/>
                </a:lnTo>
                <a:lnTo>
                  <a:pt x="18288" y="33529"/>
                </a:lnTo>
                <a:lnTo>
                  <a:pt x="22860" y="27432"/>
                </a:lnTo>
                <a:lnTo>
                  <a:pt x="28955" y="22860"/>
                </a:lnTo>
                <a:lnTo>
                  <a:pt x="33528" y="16765"/>
                </a:lnTo>
                <a:lnTo>
                  <a:pt x="33528" y="13717"/>
                </a:lnTo>
                <a:lnTo>
                  <a:pt x="35052" y="12193"/>
                </a:lnTo>
                <a:lnTo>
                  <a:pt x="38100" y="7620"/>
                </a:lnTo>
                <a:lnTo>
                  <a:pt x="42672" y="3048"/>
                </a:lnTo>
                <a:lnTo>
                  <a:pt x="47243" y="0"/>
                </a:lnTo>
                <a:lnTo>
                  <a:pt x="51816" y="0"/>
                </a:lnTo>
                <a:lnTo>
                  <a:pt x="59436" y="1524"/>
                </a:lnTo>
              </a:path>
            </a:pathLst>
          </a:custGeom>
          <a:solidFill>
            <a:srgbClr val="B5595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6" name="object 1186"/>
          <p:cNvSpPr/>
          <p:nvPr/>
        </p:nvSpPr>
        <p:spPr>
          <a:xfrm>
            <a:off x="8865629" y="7055116"/>
            <a:ext cx="36576" cy="83820"/>
          </a:xfrm>
          <a:custGeom>
            <a:avLst/>
            <a:gdLst/>
            <a:ahLst/>
            <a:cxnLst/>
            <a:rect l="l" t="t" r="r" b="b"/>
            <a:pathLst>
              <a:path w="36576" h="83820">
                <a:moveTo>
                  <a:pt x="0" y="82296"/>
                </a:moveTo>
                <a:lnTo>
                  <a:pt x="4571" y="82296"/>
                </a:lnTo>
                <a:lnTo>
                  <a:pt x="7620" y="83820"/>
                </a:lnTo>
                <a:lnTo>
                  <a:pt x="13716" y="83820"/>
                </a:lnTo>
                <a:lnTo>
                  <a:pt x="15240" y="82296"/>
                </a:lnTo>
                <a:lnTo>
                  <a:pt x="18288" y="82296"/>
                </a:lnTo>
                <a:lnTo>
                  <a:pt x="21336" y="80772"/>
                </a:lnTo>
                <a:lnTo>
                  <a:pt x="27432" y="74676"/>
                </a:lnTo>
                <a:lnTo>
                  <a:pt x="30480" y="64008"/>
                </a:lnTo>
                <a:lnTo>
                  <a:pt x="33528" y="51817"/>
                </a:lnTo>
                <a:lnTo>
                  <a:pt x="33528" y="42672"/>
                </a:lnTo>
                <a:lnTo>
                  <a:pt x="32004" y="38100"/>
                </a:lnTo>
                <a:lnTo>
                  <a:pt x="32004" y="35053"/>
                </a:lnTo>
                <a:lnTo>
                  <a:pt x="33528" y="30481"/>
                </a:lnTo>
                <a:lnTo>
                  <a:pt x="35052" y="21336"/>
                </a:lnTo>
                <a:lnTo>
                  <a:pt x="36576" y="16764"/>
                </a:lnTo>
                <a:lnTo>
                  <a:pt x="35052" y="13717"/>
                </a:lnTo>
                <a:lnTo>
                  <a:pt x="33528" y="9145"/>
                </a:lnTo>
                <a:lnTo>
                  <a:pt x="30480" y="6096"/>
                </a:lnTo>
                <a:lnTo>
                  <a:pt x="27432" y="4572"/>
                </a:lnTo>
                <a:lnTo>
                  <a:pt x="22859" y="3048"/>
                </a:lnTo>
                <a:lnTo>
                  <a:pt x="19812" y="1524"/>
                </a:lnTo>
                <a:lnTo>
                  <a:pt x="15240" y="0"/>
                </a:lnTo>
                <a:lnTo>
                  <a:pt x="19812" y="3048"/>
                </a:lnTo>
                <a:lnTo>
                  <a:pt x="22859" y="9145"/>
                </a:lnTo>
                <a:lnTo>
                  <a:pt x="25907" y="16764"/>
                </a:lnTo>
                <a:lnTo>
                  <a:pt x="27432" y="24384"/>
                </a:lnTo>
                <a:lnTo>
                  <a:pt x="25907" y="32005"/>
                </a:lnTo>
                <a:lnTo>
                  <a:pt x="21336" y="38100"/>
                </a:lnTo>
                <a:lnTo>
                  <a:pt x="15240" y="41148"/>
                </a:lnTo>
                <a:lnTo>
                  <a:pt x="3047" y="39624"/>
                </a:lnTo>
                <a:lnTo>
                  <a:pt x="4571" y="42672"/>
                </a:lnTo>
                <a:lnTo>
                  <a:pt x="7620" y="44196"/>
                </a:lnTo>
                <a:lnTo>
                  <a:pt x="9144" y="45720"/>
                </a:lnTo>
                <a:lnTo>
                  <a:pt x="12192" y="45720"/>
                </a:lnTo>
                <a:lnTo>
                  <a:pt x="13716" y="47245"/>
                </a:lnTo>
                <a:lnTo>
                  <a:pt x="16764" y="48769"/>
                </a:lnTo>
                <a:lnTo>
                  <a:pt x="22859" y="48769"/>
                </a:lnTo>
                <a:lnTo>
                  <a:pt x="19812" y="51817"/>
                </a:lnTo>
                <a:lnTo>
                  <a:pt x="15240" y="54864"/>
                </a:lnTo>
                <a:lnTo>
                  <a:pt x="9144" y="54864"/>
                </a:lnTo>
                <a:lnTo>
                  <a:pt x="10668" y="56388"/>
                </a:lnTo>
                <a:lnTo>
                  <a:pt x="13716" y="60960"/>
                </a:lnTo>
                <a:lnTo>
                  <a:pt x="15240" y="64008"/>
                </a:lnTo>
                <a:lnTo>
                  <a:pt x="16764" y="68581"/>
                </a:lnTo>
                <a:lnTo>
                  <a:pt x="15240" y="73153"/>
                </a:lnTo>
                <a:lnTo>
                  <a:pt x="12192" y="77724"/>
                </a:lnTo>
                <a:lnTo>
                  <a:pt x="7620" y="80772"/>
                </a:lnTo>
                <a:lnTo>
                  <a:pt x="0" y="82296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7" name="object 1187"/>
          <p:cNvSpPr/>
          <p:nvPr/>
        </p:nvSpPr>
        <p:spPr>
          <a:xfrm>
            <a:off x="8844293" y="7114552"/>
            <a:ext cx="16764" cy="19812"/>
          </a:xfrm>
          <a:custGeom>
            <a:avLst/>
            <a:gdLst/>
            <a:ahLst/>
            <a:cxnLst/>
            <a:rect l="l" t="t" r="r" b="b"/>
            <a:pathLst>
              <a:path w="16764" h="19812">
                <a:moveTo>
                  <a:pt x="0" y="12193"/>
                </a:moveTo>
                <a:lnTo>
                  <a:pt x="0" y="13717"/>
                </a:lnTo>
                <a:lnTo>
                  <a:pt x="1524" y="16764"/>
                </a:lnTo>
                <a:lnTo>
                  <a:pt x="3048" y="18288"/>
                </a:lnTo>
                <a:lnTo>
                  <a:pt x="6095" y="18288"/>
                </a:lnTo>
                <a:lnTo>
                  <a:pt x="7619" y="19812"/>
                </a:lnTo>
                <a:lnTo>
                  <a:pt x="15240" y="19812"/>
                </a:lnTo>
                <a:lnTo>
                  <a:pt x="15240" y="15240"/>
                </a:lnTo>
                <a:lnTo>
                  <a:pt x="16764" y="10669"/>
                </a:lnTo>
                <a:lnTo>
                  <a:pt x="16764" y="1524"/>
                </a:lnTo>
                <a:lnTo>
                  <a:pt x="13716" y="0"/>
                </a:lnTo>
                <a:lnTo>
                  <a:pt x="12192" y="0"/>
                </a:lnTo>
                <a:lnTo>
                  <a:pt x="0" y="12193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8" name="object 1188"/>
          <p:cNvSpPr/>
          <p:nvPr/>
        </p:nvSpPr>
        <p:spPr>
          <a:xfrm>
            <a:off x="8822957" y="7100836"/>
            <a:ext cx="12192" cy="18288"/>
          </a:xfrm>
          <a:custGeom>
            <a:avLst/>
            <a:gdLst/>
            <a:ahLst/>
            <a:cxnLst/>
            <a:rect l="l" t="t" r="r" b="b"/>
            <a:pathLst>
              <a:path w="12192" h="18288">
                <a:moveTo>
                  <a:pt x="0" y="9144"/>
                </a:moveTo>
                <a:lnTo>
                  <a:pt x="0" y="12192"/>
                </a:lnTo>
                <a:lnTo>
                  <a:pt x="1524" y="16764"/>
                </a:lnTo>
                <a:lnTo>
                  <a:pt x="4572" y="18288"/>
                </a:lnTo>
                <a:lnTo>
                  <a:pt x="7619" y="18288"/>
                </a:lnTo>
                <a:lnTo>
                  <a:pt x="10667" y="13716"/>
                </a:lnTo>
                <a:lnTo>
                  <a:pt x="12192" y="9144"/>
                </a:lnTo>
                <a:lnTo>
                  <a:pt x="12192" y="1525"/>
                </a:lnTo>
                <a:lnTo>
                  <a:pt x="10667" y="0"/>
                </a:lnTo>
                <a:lnTo>
                  <a:pt x="9143" y="0"/>
                </a:lnTo>
                <a:lnTo>
                  <a:pt x="4572" y="3049"/>
                </a:lnTo>
                <a:lnTo>
                  <a:pt x="0" y="9144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9" name="object 1189"/>
          <p:cNvSpPr/>
          <p:nvPr/>
        </p:nvSpPr>
        <p:spPr>
          <a:xfrm>
            <a:off x="8832100" y="7106933"/>
            <a:ext cx="16765" cy="19812"/>
          </a:xfrm>
          <a:custGeom>
            <a:avLst/>
            <a:gdLst/>
            <a:ahLst/>
            <a:cxnLst/>
            <a:rect l="l" t="t" r="r" b="b"/>
            <a:pathLst>
              <a:path w="16765" h="19812">
                <a:moveTo>
                  <a:pt x="0" y="12191"/>
                </a:moveTo>
                <a:lnTo>
                  <a:pt x="0" y="15240"/>
                </a:lnTo>
                <a:lnTo>
                  <a:pt x="3049" y="16764"/>
                </a:lnTo>
                <a:lnTo>
                  <a:pt x="4573" y="18288"/>
                </a:lnTo>
                <a:lnTo>
                  <a:pt x="6097" y="19812"/>
                </a:lnTo>
                <a:lnTo>
                  <a:pt x="13717" y="19812"/>
                </a:lnTo>
                <a:lnTo>
                  <a:pt x="16765" y="10667"/>
                </a:lnTo>
                <a:lnTo>
                  <a:pt x="16765" y="6095"/>
                </a:lnTo>
                <a:lnTo>
                  <a:pt x="15241" y="1524"/>
                </a:lnTo>
                <a:lnTo>
                  <a:pt x="13717" y="0"/>
                </a:lnTo>
                <a:lnTo>
                  <a:pt x="10669" y="1524"/>
                </a:lnTo>
                <a:lnTo>
                  <a:pt x="6097" y="4571"/>
                </a:lnTo>
                <a:lnTo>
                  <a:pt x="0" y="12191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0" name="object 1190"/>
          <p:cNvSpPr/>
          <p:nvPr/>
        </p:nvSpPr>
        <p:spPr>
          <a:xfrm>
            <a:off x="8856485" y="6911861"/>
            <a:ext cx="111251" cy="179831"/>
          </a:xfrm>
          <a:custGeom>
            <a:avLst/>
            <a:gdLst/>
            <a:ahLst/>
            <a:cxnLst/>
            <a:rect l="l" t="t" r="r" b="b"/>
            <a:pathLst>
              <a:path w="111251" h="179831">
                <a:moveTo>
                  <a:pt x="53339" y="7619"/>
                </a:moveTo>
                <a:lnTo>
                  <a:pt x="56388" y="4572"/>
                </a:lnTo>
                <a:lnTo>
                  <a:pt x="60960" y="3048"/>
                </a:lnTo>
                <a:lnTo>
                  <a:pt x="64008" y="1524"/>
                </a:lnTo>
                <a:lnTo>
                  <a:pt x="70103" y="0"/>
                </a:lnTo>
                <a:lnTo>
                  <a:pt x="74676" y="0"/>
                </a:lnTo>
                <a:lnTo>
                  <a:pt x="80772" y="1524"/>
                </a:lnTo>
                <a:lnTo>
                  <a:pt x="88391" y="4572"/>
                </a:lnTo>
                <a:lnTo>
                  <a:pt x="94488" y="7619"/>
                </a:lnTo>
                <a:lnTo>
                  <a:pt x="99060" y="12191"/>
                </a:lnTo>
                <a:lnTo>
                  <a:pt x="103632" y="18288"/>
                </a:lnTo>
                <a:lnTo>
                  <a:pt x="108203" y="27431"/>
                </a:lnTo>
                <a:lnTo>
                  <a:pt x="111251" y="38100"/>
                </a:lnTo>
                <a:lnTo>
                  <a:pt x="111251" y="59436"/>
                </a:lnTo>
                <a:lnTo>
                  <a:pt x="106680" y="71627"/>
                </a:lnTo>
                <a:lnTo>
                  <a:pt x="99060" y="83819"/>
                </a:lnTo>
                <a:lnTo>
                  <a:pt x="88391" y="99060"/>
                </a:lnTo>
                <a:lnTo>
                  <a:pt x="77724" y="112775"/>
                </a:lnTo>
                <a:lnTo>
                  <a:pt x="68580" y="124967"/>
                </a:lnTo>
                <a:lnTo>
                  <a:pt x="62484" y="135636"/>
                </a:lnTo>
                <a:lnTo>
                  <a:pt x="56388" y="144779"/>
                </a:lnTo>
                <a:lnTo>
                  <a:pt x="51815" y="153924"/>
                </a:lnTo>
                <a:lnTo>
                  <a:pt x="48768" y="161543"/>
                </a:lnTo>
                <a:lnTo>
                  <a:pt x="44196" y="170688"/>
                </a:lnTo>
                <a:lnTo>
                  <a:pt x="41148" y="175260"/>
                </a:lnTo>
                <a:lnTo>
                  <a:pt x="39624" y="176784"/>
                </a:lnTo>
                <a:lnTo>
                  <a:pt x="36576" y="178308"/>
                </a:lnTo>
                <a:lnTo>
                  <a:pt x="32003" y="179831"/>
                </a:lnTo>
                <a:lnTo>
                  <a:pt x="27432" y="179831"/>
                </a:lnTo>
                <a:lnTo>
                  <a:pt x="15239" y="176784"/>
                </a:lnTo>
                <a:lnTo>
                  <a:pt x="7620" y="172212"/>
                </a:lnTo>
                <a:lnTo>
                  <a:pt x="3048" y="167639"/>
                </a:lnTo>
                <a:lnTo>
                  <a:pt x="0" y="160019"/>
                </a:lnTo>
                <a:lnTo>
                  <a:pt x="1524" y="152400"/>
                </a:lnTo>
                <a:lnTo>
                  <a:pt x="1524" y="144779"/>
                </a:lnTo>
                <a:lnTo>
                  <a:pt x="4572" y="137160"/>
                </a:lnTo>
                <a:lnTo>
                  <a:pt x="6096" y="128015"/>
                </a:lnTo>
                <a:lnTo>
                  <a:pt x="9144" y="120396"/>
                </a:lnTo>
                <a:lnTo>
                  <a:pt x="16764" y="99060"/>
                </a:lnTo>
                <a:lnTo>
                  <a:pt x="25908" y="73151"/>
                </a:lnTo>
                <a:lnTo>
                  <a:pt x="33527" y="48767"/>
                </a:lnTo>
                <a:lnTo>
                  <a:pt x="39624" y="30479"/>
                </a:lnTo>
                <a:lnTo>
                  <a:pt x="41148" y="22860"/>
                </a:lnTo>
                <a:lnTo>
                  <a:pt x="45720" y="15239"/>
                </a:lnTo>
                <a:lnTo>
                  <a:pt x="53339" y="7619"/>
                </a:lnTo>
              </a:path>
            </a:pathLst>
          </a:custGeom>
          <a:solidFill>
            <a:srgbClr val="B5595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1" name="object 1191"/>
          <p:cNvSpPr/>
          <p:nvPr/>
        </p:nvSpPr>
        <p:spPr>
          <a:xfrm>
            <a:off x="8871724" y="6921004"/>
            <a:ext cx="96012" cy="170688"/>
          </a:xfrm>
          <a:custGeom>
            <a:avLst/>
            <a:gdLst/>
            <a:ahLst/>
            <a:cxnLst/>
            <a:rect l="l" t="t" r="r" b="b"/>
            <a:pathLst>
              <a:path w="96012" h="170688">
                <a:moveTo>
                  <a:pt x="30481" y="158496"/>
                </a:moveTo>
                <a:lnTo>
                  <a:pt x="33529" y="152400"/>
                </a:lnTo>
                <a:lnTo>
                  <a:pt x="36576" y="144781"/>
                </a:lnTo>
                <a:lnTo>
                  <a:pt x="41149" y="135636"/>
                </a:lnTo>
                <a:lnTo>
                  <a:pt x="47245" y="126493"/>
                </a:lnTo>
                <a:lnTo>
                  <a:pt x="53341" y="115824"/>
                </a:lnTo>
                <a:lnTo>
                  <a:pt x="60961" y="103632"/>
                </a:lnTo>
                <a:lnTo>
                  <a:pt x="71629" y="89917"/>
                </a:lnTo>
                <a:lnTo>
                  <a:pt x="83821" y="74676"/>
                </a:lnTo>
                <a:lnTo>
                  <a:pt x="91441" y="62484"/>
                </a:lnTo>
                <a:lnTo>
                  <a:pt x="94488" y="51817"/>
                </a:lnTo>
                <a:lnTo>
                  <a:pt x="96012" y="39624"/>
                </a:lnTo>
                <a:lnTo>
                  <a:pt x="94488" y="28957"/>
                </a:lnTo>
                <a:lnTo>
                  <a:pt x="92964" y="18288"/>
                </a:lnTo>
                <a:lnTo>
                  <a:pt x="83821" y="3048"/>
                </a:lnTo>
                <a:lnTo>
                  <a:pt x="79249" y="0"/>
                </a:lnTo>
                <a:lnTo>
                  <a:pt x="85345" y="12193"/>
                </a:lnTo>
                <a:lnTo>
                  <a:pt x="86869" y="18288"/>
                </a:lnTo>
                <a:lnTo>
                  <a:pt x="88393" y="24384"/>
                </a:lnTo>
                <a:lnTo>
                  <a:pt x="89917" y="30481"/>
                </a:lnTo>
                <a:lnTo>
                  <a:pt x="89917" y="36576"/>
                </a:lnTo>
                <a:lnTo>
                  <a:pt x="86869" y="42672"/>
                </a:lnTo>
                <a:lnTo>
                  <a:pt x="80773" y="54865"/>
                </a:lnTo>
                <a:lnTo>
                  <a:pt x="76200" y="60960"/>
                </a:lnTo>
                <a:lnTo>
                  <a:pt x="73152" y="67057"/>
                </a:lnTo>
                <a:lnTo>
                  <a:pt x="68581" y="74676"/>
                </a:lnTo>
                <a:lnTo>
                  <a:pt x="64009" y="79248"/>
                </a:lnTo>
                <a:lnTo>
                  <a:pt x="60961" y="85345"/>
                </a:lnTo>
                <a:lnTo>
                  <a:pt x="56388" y="89917"/>
                </a:lnTo>
                <a:lnTo>
                  <a:pt x="54864" y="94488"/>
                </a:lnTo>
                <a:lnTo>
                  <a:pt x="48769" y="103632"/>
                </a:lnTo>
                <a:lnTo>
                  <a:pt x="41149" y="117348"/>
                </a:lnTo>
                <a:lnTo>
                  <a:pt x="35052" y="132588"/>
                </a:lnTo>
                <a:lnTo>
                  <a:pt x="28957" y="143257"/>
                </a:lnTo>
                <a:lnTo>
                  <a:pt x="25909" y="147829"/>
                </a:lnTo>
                <a:lnTo>
                  <a:pt x="22861" y="153924"/>
                </a:lnTo>
                <a:lnTo>
                  <a:pt x="19812" y="156972"/>
                </a:lnTo>
                <a:lnTo>
                  <a:pt x="16764" y="161545"/>
                </a:lnTo>
                <a:lnTo>
                  <a:pt x="13717" y="164593"/>
                </a:lnTo>
                <a:lnTo>
                  <a:pt x="4573" y="167641"/>
                </a:lnTo>
                <a:lnTo>
                  <a:pt x="0" y="167641"/>
                </a:lnTo>
                <a:lnTo>
                  <a:pt x="7621" y="170688"/>
                </a:lnTo>
                <a:lnTo>
                  <a:pt x="18288" y="170688"/>
                </a:lnTo>
                <a:lnTo>
                  <a:pt x="24385" y="167641"/>
                </a:lnTo>
                <a:lnTo>
                  <a:pt x="25909" y="166117"/>
                </a:lnTo>
                <a:lnTo>
                  <a:pt x="28957" y="161545"/>
                </a:lnTo>
                <a:lnTo>
                  <a:pt x="30481" y="158496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2" name="object 1192"/>
          <p:cNvSpPr/>
          <p:nvPr/>
        </p:nvSpPr>
        <p:spPr>
          <a:xfrm>
            <a:off x="8623312" y="6652780"/>
            <a:ext cx="499873" cy="368808"/>
          </a:xfrm>
          <a:custGeom>
            <a:avLst/>
            <a:gdLst/>
            <a:ahLst/>
            <a:cxnLst/>
            <a:rect l="l" t="t" r="r" b="b"/>
            <a:pathLst>
              <a:path w="499873" h="368808">
                <a:moveTo>
                  <a:pt x="170688" y="312420"/>
                </a:moveTo>
                <a:lnTo>
                  <a:pt x="172212" y="315469"/>
                </a:lnTo>
                <a:lnTo>
                  <a:pt x="178309" y="318517"/>
                </a:lnTo>
                <a:lnTo>
                  <a:pt x="192024" y="327660"/>
                </a:lnTo>
                <a:lnTo>
                  <a:pt x="204217" y="333756"/>
                </a:lnTo>
                <a:lnTo>
                  <a:pt x="211837" y="336805"/>
                </a:lnTo>
                <a:lnTo>
                  <a:pt x="219457" y="341377"/>
                </a:lnTo>
                <a:lnTo>
                  <a:pt x="228600" y="344424"/>
                </a:lnTo>
                <a:lnTo>
                  <a:pt x="239269" y="348996"/>
                </a:lnTo>
                <a:lnTo>
                  <a:pt x="249937" y="352044"/>
                </a:lnTo>
                <a:lnTo>
                  <a:pt x="262129" y="356617"/>
                </a:lnTo>
                <a:lnTo>
                  <a:pt x="275845" y="359665"/>
                </a:lnTo>
                <a:lnTo>
                  <a:pt x="289561" y="364236"/>
                </a:lnTo>
                <a:lnTo>
                  <a:pt x="309373" y="367284"/>
                </a:lnTo>
                <a:lnTo>
                  <a:pt x="327661" y="368808"/>
                </a:lnTo>
                <a:lnTo>
                  <a:pt x="344424" y="368808"/>
                </a:lnTo>
                <a:lnTo>
                  <a:pt x="359664" y="367284"/>
                </a:lnTo>
                <a:lnTo>
                  <a:pt x="371857" y="364236"/>
                </a:lnTo>
                <a:lnTo>
                  <a:pt x="384049" y="359665"/>
                </a:lnTo>
                <a:lnTo>
                  <a:pt x="396241" y="353569"/>
                </a:lnTo>
                <a:lnTo>
                  <a:pt x="405385" y="347472"/>
                </a:lnTo>
                <a:lnTo>
                  <a:pt x="414529" y="339853"/>
                </a:lnTo>
                <a:lnTo>
                  <a:pt x="429769" y="324612"/>
                </a:lnTo>
                <a:lnTo>
                  <a:pt x="434341" y="318517"/>
                </a:lnTo>
                <a:lnTo>
                  <a:pt x="438912" y="310896"/>
                </a:lnTo>
                <a:lnTo>
                  <a:pt x="443485" y="304800"/>
                </a:lnTo>
                <a:lnTo>
                  <a:pt x="449581" y="295656"/>
                </a:lnTo>
                <a:lnTo>
                  <a:pt x="455676" y="288036"/>
                </a:lnTo>
                <a:lnTo>
                  <a:pt x="463297" y="275844"/>
                </a:lnTo>
                <a:lnTo>
                  <a:pt x="478537" y="242317"/>
                </a:lnTo>
                <a:lnTo>
                  <a:pt x="486157" y="220981"/>
                </a:lnTo>
                <a:lnTo>
                  <a:pt x="492253" y="199644"/>
                </a:lnTo>
                <a:lnTo>
                  <a:pt x="496824" y="178308"/>
                </a:lnTo>
                <a:lnTo>
                  <a:pt x="499873" y="156972"/>
                </a:lnTo>
                <a:lnTo>
                  <a:pt x="499873" y="140208"/>
                </a:lnTo>
                <a:lnTo>
                  <a:pt x="498349" y="124969"/>
                </a:lnTo>
                <a:lnTo>
                  <a:pt x="496824" y="112777"/>
                </a:lnTo>
                <a:lnTo>
                  <a:pt x="492253" y="99060"/>
                </a:lnTo>
                <a:lnTo>
                  <a:pt x="487681" y="86869"/>
                </a:lnTo>
                <a:lnTo>
                  <a:pt x="483109" y="76200"/>
                </a:lnTo>
                <a:lnTo>
                  <a:pt x="477012" y="67056"/>
                </a:lnTo>
                <a:lnTo>
                  <a:pt x="469393" y="57912"/>
                </a:lnTo>
                <a:lnTo>
                  <a:pt x="446533" y="35053"/>
                </a:lnTo>
                <a:lnTo>
                  <a:pt x="437388" y="28956"/>
                </a:lnTo>
                <a:lnTo>
                  <a:pt x="428245" y="24384"/>
                </a:lnTo>
                <a:lnTo>
                  <a:pt x="417576" y="19812"/>
                </a:lnTo>
                <a:lnTo>
                  <a:pt x="408433" y="15241"/>
                </a:lnTo>
                <a:lnTo>
                  <a:pt x="399288" y="12193"/>
                </a:lnTo>
                <a:lnTo>
                  <a:pt x="388621" y="9144"/>
                </a:lnTo>
                <a:lnTo>
                  <a:pt x="379476" y="6096"/>
                </a:lnTo>
                <a:lnTo>
                  <a:pt x="368809" y="4572"/>
                </a:lnTo>
                <a:lnTo>
                  <a:pt x="359664" y="3048"/>
                </a:lnTo>
                <a:lnTo>
                  <a:pt x="348997" y="1524"/>
                </a:lnTo>
                <a:lnTo>
                  <a:pt x="339853" y="1524"/>
                </a:lnTo>
                <a:lnTo>
                  <a:pt x="330709" y="0"/>
                </a:lnTo>
                <a:lnTo>
                  <a:pt x="304800" y="0"/>
                </a:lnTo>
                <a:lnTo>
                  <a:pt x="297181" y="1524"/>
                </a:lnTo>
                <a:lnTo>
                  <a:pt x="283464" y="1524"/>
                </a:lnTo>
                <a:lnTo>
                  <a:pt x="278893" y="3048"/>
                </a:lnTo>
                <a:lnTo>
                  <a:pt x="274321" y="3048"/>
                </a:lnTo>
                <a:lnTo>
                  <a:pt x="269749" y="4572"/>
                </a:lnTo>
                <a:lnTo>
                  <a:pt x="263653" y="4572"/>
                </a:lnTo>
                <a:lnTo>
                  <a:pt x="259081" y="6096"/>
                </a:lnTo>
                <a:lnTo>
                  <a:pt x="252985" y="6096"/>
                </a:lnTo>
                <a:lnTo>
                  <a:pt x="240793" y="9144"/>
                </a:lnTo>
                <a:lnTo>
                  <a:pt x="233173" y="10669"/>
                </a:lnTo>
                <a:lnTo>
                  <a:pt x="227076" y="12193"/>
                </a:lnTo>
                <a:lnTo>
                  <a:pt x="217933" y="15241"/>
                </a:lnTo>
                <a:lnTo>
                  <a:pt x="207264" y="18289"/>
                </a:lnTo>
                <a:lnTo>
                  <a:pt x="196597" y="22860"/>
                </a:lnTo>
                <a:lnTo>
                  <a:pt x="184405" y="25908"/>
                </a:lnTo>
                <a:lnTo>
                  <a:pt x="163069" y="32005"/>
                </a:lnTo>
                <a:lnTo>
                  <a:pt x="153924" y="35053"/>
                </a:lnTo>
                <a:lnTo>
                  <a:pt x="147829" y="36577"/>
                </a:lnTo>
                <a:lnTo>
                  <a:pt x="96012" y="36577"/>
                </a:lnTo>
                <a:lnTo>
                  <a:pt x="91441" y="38100"/>
                </a:lnTo>
                <a:lnTo>
                  <a:pt x="83821" y="39624"/>
                </a:lnTo>
                <a:lnTo>
                  <a:pt x="79249" y="41148"/>
                </a:lnTo>
                <a:lnTo>
                  <a:pt x="71629" y="45720"/>
                </a:lnTo>
                <a:lnTo>
                  <a:pt x="67057" y="48769"/>
                </a:lnTo>
                <a:lnTo>
                  <a:pt x="60961" y="53341"/>
                </a:lnTo>
                <a:lnTo>
                  <a:pt x="54864" y="60960"/>
                </a:lnTo>
                <a:lnTo>
                  <a:pt x="48769" y="67056"/>
                </a:lnTo>
                <a:lnTo>
                  <a:pt x="42673" y="74677"/>
                </a:lnTo>
                <a:lnTo>
                  <a:pt x="35053" y="85344"/>
                </a:lnTo>
                <a:lnTo>
                  <a:pt x="27433" y="97536"/>
                </a:lnTo>
                <a:lnTo>
                  <a:pt x="21337" y="109729"/>
                </a:lnTo>
                <a:lnTo>
                  <a:pt x="13717" y="123444"/>
                </a:lnTo>
                <a:lnTo>
                  <a:pt x="9145" y="137160"/>
                </a:lnTo>
                <a:lnTo>
                  <a:pt x="4573" y="152400"/>
                </a:lnTo>
                <a:lnTo>
                  <a:pt x="1524" y="167641"/>
                </a:lnTo>
                <a:lnTo>
                  <a:pt x="0" y="175260"/>
                </a:lnTo>
                <a:lnTo>
                  <a:pt x="1524" y="181356"/>
                </a:lnTo>
                <a:lnTo>
                  <a:pt x="3049" y="188977"/>
                </a:lnTo>
                <a:lnTo>
                  <a:pt x="4573" y="195072"/>
                </a:lnTo>
                <a:lnTo>
                  <a:pt x="7621" y="201169"/>
                </a:lnTo>
                <a:lnTo>
                  <a:pt x="12193" y="207265"/>
                </a:lnTo>
                <a:lnTo>
                  <a:pt x="22861" y="219456"/>
                </a:lnTo>
                <a:lnTo>
                  <a:pt x="32005" y="230124"/>
                </a:lnTo>
                <a:lnTo>
                  <a:pt x="36576" y="237744"/>
                </a:lnTo>
                <a:lnTo>
                  <a:pt x="41149" y="243841"/>
                </a:lnTo>
                <a:lnTo>
                  <a:pt x="44197" y="246889"/>
                </a:lnTo>
                <a:lnTo>
                  <a:pt x="45721" y="251460"/>
                </a:lnTo>
                <a:lnTo>
                  <a:pt x="48769" y="254508"/>
                </a:lnTo>
                <a:lnTo>
                  <a:pt x="50293" y="257556"/>
                </a:lnTo>
                <a:lnTo>
                  <a:pt x="56388" y="263653"/>
                </a:lnTo>
                <a:lnTo>
                  <a:pt x="59437" y="268224"/>
                </a:lnTo>
                <a:lnTo>
                  <a:pt x="62485" y="271272"/>
                </a:lnTo>
                <a:lnTo>
                  <a:pt x="67057" y="272796"/>
                </a:lnTo>
                <a:lnTo>
                  <a:pt x="73153" y="275844"/>
                </a:lnTo>
                <a:lnTo>
                  <a:pt x="79249" y="277369"/>
                </a:lnTo>
                <a:lnTo>
                  <a:pt x="86869" y="278893"/>
                </a:lnTo>
                <a:lnTo>
                  <a:pt x="91441" y="278893"/>
                </a:lnTo>
                <a:lnTo>
                  <a:pt x="96012" y="280417"/>
                </a:lnTo>
                <a:lnTo>
                  <a:pt x="102109" y="281941"/>
                </a:lnTo>
                <a:lnTo>
                  <a:pt x="106681" y="283465"/>
                </a:lnTo>
                <a:lnTo>
                  <a:pt x="118873" y="286512"/>
                </a:lnTo>
                <a:lnTo>
                  <a:pt x="123445" y="288036"/>
                </a:lnTo>
                <a:lnTo>
                  <a:pt x="131064" y="291084"/>
                </a:lnTo>
                <a:lnTo>
                  <a:pt x="135637" y="294132"/>
                </a:lnTo>
                <a:lnTo>
                  <a:pt x="141733" y="297181"/>
                </a:lnTo>
                <a:lnTo>
                  <a:pt x="146305" y="298705"/>
                </a:lnTo>
                <a:lnTo>
                  <a:pt x="152400" y="301753"/>
                </a:lnTo>
                <a:lnTo>
                  <a:pt x="166117" y="310896"/>
                </a:lnTo>
                <a:lnTo>
                  <a:pt x="170688" y="312420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3" name="object 1193"/>
          <p:cNvSpPr/>
          <p:nvPr/>
        </p:nvSpPr>
        <p:spPr>
          <a:xfrm>
            <a:off x="8422145" y="6364745"/>
            <a:ext cx="315467" cy="498347"/>
          </a:xfrm>
          <a:custGeom>
            <a:avLst/>
            <a:gdLst/>
            <a:ahLst/>
            <a:cxnLst/>
            <a:rect l="l" t="t" r="r" b="b"/>
            <a:pathLst>
              <a:path w="315467" h="498347">
                <a:moveTo>
                  <a:pt x="22860" y="64007"/>
                </a:moveTo>
                <a:lnTo>
                  <a:pt x="13716" y="60959"/>
                </a:lnTo>
                <a:lnTo>
                  <a:pt x="9143" y="57912"/>
                </a:lnTo>
                <a:lnTo>
                  <a:pt x="6096" y="54863"/>
                </a:lnTo>
                <a:lnTo>
                  <a:pt x="3048" y="50291"/>
                </a:lnTo>
                <a:lnTo>
                  <a:pt x="1524" y="44195"/>
                </a:lnTo>
                <a:lnTo>
                  <a:pt x="0" y="39624"/>
                </a:lnTo>
                <a:lnTo>
                  <a:pt x="0" y="33527"/>
                </a:lnTo>
                <a:lnTo>
                  <a:pt x="1524" y="25907"/>
                </a:lnTo>
                <a:lnTo>
                  <a:pt x="3048" y="21335"/>
                </a:lnTo>
                <a:lnTo>
                  <a:pt x="6096" y="15239"/>
                </a:lnTo>
                <a:lnTo>
                  <a:pt x="9143" y="10668"/>
                </a:lnTo>
                <a:lnTo>
                  <a:pt x="13716" y="6095"/>
                </a:lnTo>
                <a:lnTo>
                  <a:pt x="18288" y="3047"/>
                </a:lnTo>
                <a:lnTo>
                  <a:pt x="22860" y="1524"/>
                </a:lnTo>
                <a:lnTo>
                  <a:pt x="28955" y="0"/>
                </a:lnTo>
                <a:lnTo>
                  <a:pt x="38100" y="0"/>
                </a:lnTo>
                <a:lnTo>
                  <a:pt x="45720" y="1524"/>
                </a:lnTo>
                <a:lnTo>
                  <a:pt x="51816" y="3047"/>
                </a:lnTo>
                <a:lnTo>
                  <a:pt x="59436" y="4571"/>
                </a:lnTo>
                <a:lnTo>
                  <a:pt x="68579" y="7619"/>
                </a:lnTo>
                <a:lnTo>
                  <a:pt x="76200" y="10668"/>
                </a:lnTo>
                <a:lnTo>
                  <a:pt x="85343" y="15239"/>
                </a:lnTo>
                <a:lnTo>
                  <a:pt x="94488" y="21335"/>
                </a:lnTo>
                <a:lnTo>
                  <a:pt x="100584" y="25907"/>
                </a:lnTo>
                <a:lnTo>
                  <a:pt x="105155" y="28956"/>
                </a:lnTo>
                <a:lnTo>
                  <a:pt x="123443" y="47244"/>
                </a:lnTo>
                <a:lnTo>
                  <a:pt x="128016" y="54863"/>
                </a:lnTo>
                <a:lnTo>
                  <a:pt x="146304" y="82295"/>
                </a:lnTo>
                <a:lnTo>
                  <a:pt x="152400" y="92963"/>
                </a:lnTo>
                <a:lnTo>
                  <a:pt x="156972" y="105156"/>
                </a:lnTo>
                <a:lnTo>
                  <a:pt x="169164" y="129539"/>
                </a:lnTo>
                <a:lnTo>
                  <a:pt x="173736" y="143255"/>
                </a:lnTo>
                <a:lnTo>
                  <a:pt x="178308" y="158495"/>
                </a:lnTo>
                <a:lnTo>
                  <a:pt x="182879" y="172212"/>
                </a:lnTo>
                <a:lnTo>
                  <a:pt x="185928" y="185928"/>
                </a:lnTo>
                <a:lnTo>
                  <a:pt x="190500" y="199643"/>
                </a:lnTo>
                <a:lnTo>
                  <a:pt x="193548" y="211835"/>
                </a:lnTo>
                <a:lnTo>
                  <a:pt x="196596" y="224028"/>
                </a:lnTo>
                <a:lnTo>
                  <a:pt x="201167" y="236219"/>
                </a:lnTo>
                <a:lnTo>
                  <a:pt x="204216" y="246888"/>
                </a:lnTo>
                <a:lnTo>
                  <a:pt x="213360" y="268224"/>
                </a:lnTo>
                <a:lnTo>
                  <a:pt x="216408" y="277367"/>
                </a:lnTo>
                <a:lnTo>
                  <a:pt x="222504" y="286512"/>
                </a:lnTo>
                <a:lnTo>
                  <a:pt x="227076" y="294131"/>
                </a:lnTo>
                <a:lnTo>
                  <a:pt x="239267" y="309371"/>
                </a:lnTo>
                <a:lnTo>
                  <a:pt x="245364" y="315467"/>
                </a:lnTo>
                <a:lnTo>
                  <a:pt x="259079" y="324612"/>
                </a:lnTo>
                <a:lnTo>
                  <a:pt x="266700" y="330707"/>
                </a:lnTo>
                <a:lnTo>
                  <a:pt x="272796" y="335279"/>
                </a:lnTo>
                <a:lnTo>
                  <a:pt x="277367" y="336804"/>
                </a:lnTo>
                <a:lnTo>
                  <a:pt x="284988" y="336804"/>
                </a:lnTo>
                <a:lnTo>
                  <a:pt x="300228" y="344424"/>
                </a:lnTo>
                <a:lnTo>
                  <a:pt x="306324" y="352043"/>
                </a:lnTo>
                <a:lnTo>
                  <a:pt x="310896" y="361188"/>
                </a:lnTo>
                <a:lnTo>
                  <a:pt x="313943" y="371855"/>
                </a:lnTo>
                <a:lnTo>
                  <a:pt x="315467" y="385571"/>
                </a:lnTo>
                <a:lnTo>
                  <a:pt x="315467" y="399288"/>
                </a:lnTo>
                <a:lnTo>
                  <a:pt x="310896" y="416052"/>
                </a:lnTo>
                <a:lnTo>
                  <a:pt x="303276" y="434340"/>
                </a:lnTo>
                <a:lnTo>
                  <a:pt x="301752" y="438912"/>
                </a:lnTo>
                <a:lnTo>
                  <a:pt x="292608" y="452628"/>
                </a:lnTo>
                <a:lnTo>
                  <a:pt x="284988" y="463295"/>
                </a:lnTo>
                <a:lnTo>
                  <a:pt x="278891" y="472440"/>
                </a:lnTo>
                <a:lnTo>
                  <a:pt x="271272" y="480059"/>
                </a:lnTo>
                <a:lnTo>
                  <a:pt x="265176" y="484631"/>
                </a:lnTo>
                <a:lnTo>
                  <a:pt x="257555" y="490728"/>
                </a:lnTo>
                <a:lnTo>
                  <a:pt x="251460" y="493776"/>
                </a:lnTo>
                <a:lnTo>
                  <a:pt x="245364" y="495300"/>
                </a:lnTo>
                <a:lnTo>
                  <a:pt x="240791" y="496824"/>
                </a:lnTo>
                <a:lnTo>
                  <a:pt x="234696" y="498347"/>
                </a:lnTo>
                <a:lnTo>
                  <a:pt x="230124" y="498347"/>
                </a:lnTo>
                <a:lnTo>
                  <a:pt x="224028" y="496824"/>
                </a:lnTo>
                <a:lnTo>
                  <a:pt x="220979" y="495300"/>
                </a:lnTo>
                <a:lnTo>
                  <a:pt x="216408" y="493776"/>
                </a:lnTo>
                <a:lnTo>
                  <a:pt x="213360" y="490728"/>
                </a:lnTo>
                <a:lnTo>
                  <a:pt x="210312" y="489204"/>
                </a:lnTo>
                <a:lnTo>
                  <a:pt x="207264" y="486155"/>
                </a:lnTo>
                <a:lnTo>
                  <a:pt x="202691" y="480059"/>
                </a:lnTo>
                <a:lnTo>
                  <a:pt x="196596" y="470916"/>
                </a:lnTo>
                <a:lnTo>
                  <a:pt x="190500" y="460247"/>
                </a:lnTo>
                <a:lnTo>
                  <a:pt x="185928" y="449579"/>
                </a:lnTo>
                <a:lnTo>
                  <a:pt x="181355" y="437388"/>
                </a:lnTo>
                <a:lnTo>
                  <a:pt x="176784" y="425195"/>
                </a:lnTo>
                <a:lnTo>
                  <a:pt x="172212" y="414528"/>
                </a:lnTo>
                <a:lnTo>
                  <a:pt x="169164" y="405383"/>
                </a:lnTo>
                <a:lnTo>
                  <a:pt x="164591" y="396240"/>
                </a:lnTo>
                <a:lnTo>
                  <a:pt x="161543" y="385571"/>
                </a:lnTo>
                <a:lnTo>
                  <a:pt x="158496" y="373379"/>
                </a:lnTo>
                <a:lnTo>
                  <a:pt x="155448" y="361188"/>
                </a:lnTo>
                <a:lnTo>
                  <a:pt x="153924" y="347471"/>
                </a:lnTo>
                <a:lnTo>
                  <a:pt x="152400" y="335279"/>
                </a:lnTo>
                <a:lnTo>
                  <a:pt x="150876" y="321564"/>
                </a:lnTo>
                <a:lnTo>
                  <a:pt x="149352" y="307847"/>
                </a:lnTo>
                <a:lnTo>
                  <a:pt x="149352" y="301752"/>
                </a:lnTo>
                <a:lnTo>
                  <a:pt x="147828" y="295655"/>
                </a:lnTo>
                <a:lnTo>
                  <a:pt x="147828" y="288035"/>
                </a:lnTo>
                <a:lnTo>
                  <a:pt x="146304" y="277367"/>
                </a:lnTo>
                <a:lnTo>
                  <a:pt x="143255" y="266700"/>
                </a:lnTo>
                <a:lnTo>
                  <a:pt x="141731" y="256031"/>
                </a:lnTo>
                <a:lnTo>
                  <a:pt x="138684" y="243840"/>
                </a:lnTo>
                <a:lnTo>
                  <a:pt x="135636" y="230124"/>
                </a:lnTo>
                <a:lnTo>
                  <a:pt x="132588" y="217931"/>
                </a:lnTo>
                <a:lnTo>
                  <a:pt x="129540" y="204216"/>
                </a:lnTo>
                <a:lnTo>
                  <a:pt x="120396" y="176783"/>
                </a:lnTo>
                <a:lnTo>
                  <a:pt x="115824" y="164591"/>
                </a:lnTo>
                <a:lnTo>
                  <a:pt x="111252" y="150876"/>
                </a:lnTo>
                <a:lnTo>
                  <a:pt x="105155" y="140207"/>
                </a:lnTo>
                <a:lnTo>
                  <a:pt x="100584" y="128015"/>
                </a:lnTo>
                <a:lnTo>
                  <a:pt x="96012" y="121919"/>
                </a:lnTo>
                <a:lnTo>
                  <a:pt x="92964" y="114300"/>
                </a:lnTo>
                <a:lnTo>
                  <a:pt x="88391" y="108203"/>
                </a:lnTo>
                <a:lnTo>
                  <a:pt x="85343" y="102107"/>
                </a:lnTo>
                <a:lnTo>
                  <a:pt x="79248" y="92963"/>
                </a:lnTo>
                <a:lnTo>
                  <a:pt x="67055" y="80771"/>
                </a:lnTo>
                <a:lnTo>
                  <a:pt x="57912" y="74675"/>
                </a:lnTo>
                <a:lnTo>
                  <a:pt x="51816" y="73151"/>
                </a:lnTo>
                <a:lnTo>
                  <a:pt x="45720" y="70103"/>
                </a:lnTo>
                <a:lnTo>
                  <a:pt x="39624" y="68580"/>
                </a:lnTo>
                <a:lnTo>
                  <a:pt x="32004" y="67056"/>
                </a:lnTo>
                <a:lnTo>
                  <a:pt x="22860" y="64007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4" name="object 1194"/>
          <p:cNvSpPr/>
          <p:nvPr/>
        </p:nvSpPr>
        <p:spPr>
          <a:xfrm>
            <a:off x="8384045" y="6361696"/>
            <a:ext cx="79248" cy="67056"/>
          </a:xfrm>
          <a:custGeom>
            <a:avLst/>
            <a:gdLst/>
            <a:ahLst/>
            <a:cxnLst/>
            <a:rect l="l" t="t" r="r" b="b"/>
            <a:pathLst>
              <a:path w="79248" h="67056">
                <a:moveTo>
                  <a:pt x="62484" y="3049"/>
                </a:moveTo>
                <a:lnTo>
                  <a:pt x="65531" y="3049"/>
                </a:lnTo>
                <a:lnTo>
                  <a:pt x="67055" y="1524"/>
                </a:lnTo>
                <a:lnTo>
                  <a:pt x="70104" y="1524"/>
                </a:lnTo>
                <a:lnTo>
                  <a:pt x="73152" y="3049"/>
                </a:lnTo>
                <a:lnTo>
                  <a:pt x="74676" y="3049"/>
                </a:lnTo>
                <a:lnTo>
                  <a:pt x="76200" y="6096"/>
                </a:lnTo>
                <a:lnTo>
                  <a:pt x="76200" y="22861"/>
                </a:lnTo>
                <a:lnTo>
                  <a:pt x="77724" y="27432"/>
                </a:lnTo>
                <a:lnTo>
                  <a:pt x="77724" y="32005"/>
                </a:lnTo>
                <a:lnTo>
                  <a:pt x="79248" y="41149"/>
                </a:lnTo>
                <a:lnTo>
                  <a:pt x="76200" y="48768"/>
                </a:lnTo>
                <a:lnTo>
                  <a:pt x="71628" y="53340"/>
                </a:lnTo>
                <a:lnTo>
                  <a:pt x="70104" y="57912"/>
                </a:lnTo>
                <a:lnTo>
                  <a:pt x="67055" y="62484"/>
                </a:lnTo>
                <a:lnTo>
                  <a:pt x="64008" y="65532"/>
                </a:lnTo>
                <a:lnTo>
                  <a:pt x="57912" y="67056"/>
                </a:lnTo>
                <a:lnTo>
                  <a:pt x="54864" y="67056"/>
                </a:lnTo>
                <a:lnTo>
                  <a:pt x="51816" y="65532"/>
                </a:lnTo>
                <a:lnTo>
                  <a:pt x="48767" y="65532"/>
                </a:lnTo>
                <a:lnTo>
                  <a:pt x="47243" y="64008"/>
                </a:lnTo>
                <a:lnTo>
                  <a:pt x="44196" y="62484"/>
                </a:lnTo>
                <a:lnTo>
                  <a:pt x="42672" y="62484"/>
                </a:lnTo>
                <a:lnTo>
                  <a:pt x="41148" y="60961"/>
                </a:lnTo>
                <a:lnTo>
                  <a:pt x="39624" y="60961"/>
                </a:lnTo>
                <a:lnTo>
                  <a:pt x="38100" y="59437"/>
                </a:lnTo>
                <a:lnTo>
                  <a:pt x="33528" y="59437"/>
                </a:lnTo>
                <a:lnTo>
                  <a:pt x="30479" y="57912"/>
                </a:lnTo>
                <a:lnTo>
                  <a:pt x="25908" y="57912"/>
                </a:lnTo>
                <a:lnTo>
                  <a:pt x="24384" y="59437"/>
                </a:lnTo>
                <a:lnTo>
                  <a:pt x="22860" y="57912"/>
                </a:lnTo>
                <a:lnTo>
                  <a:pt x="16764" y="57912"/>
                </a:lnTo>
                <a:lnTo>
                  <a:pt x="13716" y="56388"/>
                </a:lnTo>
                <a:lnTo>
                  <a:pt x="10667" y="56388"/>
                </a:lnTo>
                <a:lnTo>
                  <a:pt x="4572" y="53340"/>
                </a:lnTo>
                <a:lnTo>
                  <a:pt x="3047" y="50293"/>
                </a:lnTo>
                <a:lnTo>
                  <a:pt x="4572" y="47244"/>
                </a:lnTo>
                <a:lnTo>
                  <a:pt x="1524" y="47244"/>
                </a:lnTo>
                <a:lnTo>
                  <a:pt x="1524" y="45720"/>
                </a:lnTo>
                <a:lnTo>
                  <a:pt x="0" y="44196"/>
                </a:lnTo>
                <a:lnTo>
                  <a:pt x="0" y="38100"/>
                </a:lnTo>
                <a:lnTo>
                  <a:pt x="3047" y="32005"/>
                </a:lnTo>
                <a:lnTo>
                  <a:pt x="4572" y="28956"/>
                </a:lnTo>
                <a:lnTo>
                  <a:pt x="6096" y="25908"/>
                </a:lnTo>
                <a:lnTo>
                  <a:pt x="9143" y="21337"/>
                </a:lnTo>
                <a:lnTo>
                  <a:pt x="10667" y="16764"/>
                </a:lnTo>
                <a:lnTo>
                  <a:pt x="12191" y="13717"/>
                </a:lnTo>
                <a:lnTo>
                  <a:pt x="15240" y="10668"/>
                </a:lnTo>
                <a:lnTo>
                  <a:pt x="16764" y="10668"/>
                </a:lnTo>
                <a:lnTo>
                  <a:pt x="19812" y="9144"/>
                </a:lnTo>
                <a:lnTo>
                  <a:pt x="21336" y="9144"/>
                </a:lnTo>
                <a:lnTo>
                  <a:pt x="24384" y="7620"/>
                </a:lnTo>
                <a:lnTo>
                  <a:pt x="33528" y="7620"/>
                </a:lnTo>
                <a:lnTo>
                  <a:pt x="36576" y="6096"/>
                </a:lnTo>
                <a:lnTo>
                  <a:pt x="39624" y="6096"/>
                </a:lnTo>
                <a:lnTo>
                  <a:pt x="51816" y="0"/>
                </a:lnTo>
                <a:lnTo>
                  <a:pt x="53340" y="1524"/>
                </a:lnTo>
                <a:lnTo>
                  <a:pt x="56388" y="1524"/>
                </a:lnTo>
                <a:lnTo>
                  <a:pt x="59436" y="4573"/>
                </a:lnTo>
                <a:lnTo>
                  <a:pt x="62484" y="3049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5" name="object 1195"/>
          <p:cNvSpPr/>
          <p:nvPr/>
        </p:nvSpPr>
        <p:spPr>
          <a:xfrm>
            <a:off x="8387092" y="6369316"/>
            <a:ext cx="74676" cy="59436"/>
          </a:xfrm>
          <a:custGeom>
            <a:avLst/>
            <a:gdLst/>
            <a:ahLst/>
            <a:cxnLst/>
            <a:rect l="l" t="t" r="r" b="b"/>
            <a:pathLst>
              <a:path w="74676" h="59436">
                <a:moveTo>
                  <a:pt x="73153" y="0"/>
                </a:moveTo>
                <a:lnTo>
                  <a:pt x="71629" y="4573"/>
                </a:lnTo>
                <a:lnTo>
                  <a:pt x="70105" y="7620"/>
                </a:lnTo>
                <a:lnTo>
                  <a:pt x="70105" y="30480"/>
                </a:lnTo>
                <a:lnTo>
                  <a:pt x="67057" y="33529"/>
                </a:lnTo>
                <a:lnTo>
                  <a:pt x="64008" y="33529"/>
                </a:lnTo>
                <a:lnTo>
                  <a:pt x="62484" y="30480"/>
                </a:lnTo>
                <a:lnTo>
                  <a:pt x="62484" y="25909"/>
                </a:lnTo>
                <a:lnTo>
                  <a:pt x="64008" y="24385"/>
                </a:lnTo>
                <a:lnTo>
                  <a:pt x="67057" y="12192"/>
                </a:lnTo>
                <a:lnTo>
                  <a:pt x="64008" y="7620"/>
                </a:lnTo>
                <a:lnTo>
                  <a:pt x="64008" y="12192"/>
                </a:lnTo>
                <a:lnTo>
                  <a:pt x="60961" y="16764"/>
                </a:lnTo>
                <a:lnTo>
                  <a:pt x="59437" y="19812"/>
                </a:lnTo>
                <a:lnTo>
                  <a:pt x="54865" y="21336"/>
                </a:lnTo>
                <a:lnTo>
                  <a:pt x="56389" y="25909"/>
                </a:lnTo>
                <a:lnTo>
                  <a:pt x="56389" y="32004"/>
                </a:lnTo>
                <a:lnTo>
                  <a:pt x="53341" y="33529"/>
                </a:lnTo>
                <a:lnTo>
                  <a:pt x="50293" y="32004"/>
                </a:lnTo>
                <a:lnTo>
                  <a:pt x="47244" y="28956"/>
                </a:lnTo>
                <a:lnTo>
                  <a:pt x="41149" y="25909"/>
                </a:lnTo>
                <a:lnTo>
                  <a:pt x="38101" y="22861"/>
                </a:lnTo>
                <a:lnTo>
                  <a:pt x="35053" y="21336"/>
                </a:lnTo>
                <a:lnTo>
                  <a:pt x="30481" y="21336"/>
                </a:lnTo>
                <a:lnTo>
                  <a:pt x="32005" y="22861"/>
                </a:lnTo>
                <a:lnTo>
                  <a:pt x="36577" y="24385"/>
                </a:lnTo>
                <a:lnTo>
                  <a:pt x="50293" y="33529"/>
                </a:lnTo>
                <a:lnTo>
                  <a:pt x="53341" y="42673"/>
                </a:lnTo>
                <a:lnTo>
                  <a:pt x="53341" y="48768"/>
                </a:lnTo>
                <a:lnTo>
                  <a:pt x="50293" y="51817"/>
                </a:lnTo>
                <a:lnTo>
                  <a:pt x="47244" y="50292"/>
                </a:lnTo>
                <a:lnTo>
                  <a:pt x="44196" y="50292"/>
                </a:lnTo>
                <a:lnTo>
                  <a:pt x="38101" y="47244"/>
                </a:lnTo>
                <a:lnTo>
                  <a:pt x="35053" y="47244"/>
                </a:lnTo>
                <a:lnTo>
                  <a:pt x="32005" y="44197"/>
                </a:lnTo>
                <a:lnTo>
                  <a:pt x="30481" y="44197"/>
                </a:lnTo>
                <a:lnTo>
                  <a:pt x="27432" y="42673"/>
                </a:lnTo>
                <a:lnTo>
                  <a:pt x="18289" y="42673"/>
                </a:lnTo>
                <a:lnTo>
                  <a:pt x="15241" y="44197"/>
                </a:lnTo>
                <a:lnTo>
                  <a:pt x="9144" y="44197"/>
                </a:lnTo>
                <a:lnTo>
                  <a:pt x="6096" y="42673"/>
                </a:lnTo>
                <a:lnTo>
                  <a:pt x="3049" y="42673"/>
                </a:lnTo>
                <a:lnTo>
                  <a:pt x="1525" y="41148"/>
                </a:lnTo>
                <a:lnTo>
                  <a:pt x="0" y="41148"/>
                </a:lnTo>
                <a:lnTo>
                  <a:pt x="0" y="39624"/>
                </a:lnTo>
                <a:lnTo>
                  <a:pt x="0" y="45720"/>
                </a:lnTo>
                <a:lnTo>
                  <a:pt x="3049" y="47244"/>
                </a:lnTo>
                <a:lnTo>
                  <a:pt x="6096" y="47244"/>
                </a:lnTo>
                <a:lnTo>
                  <a:pt x="7620" y="48768"/>
                </a:lnTo>
                <a:lnTo>
                  <a:pt x="15241" y="48768"/>
                </a:lnTo>
                <a:lnTo>
                  <a:pt x="16765" y="50292"/>
                </a:lnTo>
                <a:lnTo>
                  <a:pt x="32005" y="50292"/>
                </a:lnTo>
                <a:lnTo>
                  <a:pt x="33529" y="51817"/>
                </a:lnTo>
                <a:lnTo>
                  <a:pt x="36577" y="51817"/>
                </a:lnTo>
                <a:lnTo>
                  <a:pt x="39625" y="53341"/>
                </a:lnTo>
                <a:lnTo>
                  <a:pt x="41149" y="54864"/>
                </a:lnTo>
                <a:lnTo>
                  <a:pt x="42673" y="54864"/>
                </a:lnTo>
                <a:lnTo>
                  <a:pt x="48769" y="57912"/>
                </a:lnTo>
                <a:lnTo>
                  <a:pt x="51817" y="57912"/>
                </a:lnTo>
                <a:lnTo>
                  <a:pt x="54865" y="59436"/>
                </a:lnTo>
                <a:lnTo>
                  <a:pt x="59437" y="57912"/>
                </a:lnTo>
                <a:lnTo>
                  <a:pt x="64008" y="53341"/>
                </a:lnTo>
                <a:lnTo>
                  <a:pt x="67057" y="44197"/>
                </a:lnTo>
                <a:lnTo>
                  <a:pt x="73153" y="39624"/>
                </a:lnTo>
                <a:lnTo>
                  <a:pt x="74677" y="32004"/>
                </a:lnTo>
                <a:lnTo>
                  <a:pt x="74677" y="24385"/>
                </a:lnTo>
                <a:lnTo>
                  <a:pt x="73153" y="18288"/>
                </a:lnTo>
                <a:lnTo>
                  <a:pt x="73153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6" name="object 1196"/>
          <p:cNvSpPr/>
          <p:nvPr/>
        </p:nvSpPr>
        <p:spPr>
          <a:xfrm>
            <a:off x="8400809" y="6383033"/>
            <a:ext cx="7620" cy="6095"/>
          </a:xfrm>
          <a:custGeom>
            <a:avLst/>
            <a:gdLst/>
            <a:ahLst/>
            <a:cxnLst/>
            <a:rect l="l" t="t" r="r" b="b"/>
            <a:pathLst>
              <a:path w="7620" h="6095">
                <a:moveTo>
                  <a:pt x="0" y="6095"/>
                </a:moveTo>
                <a:lnTo>
                  <a:pt x="0" y="4571"/>
                </a:lnTo>
                <a:lnTo>
                  <a:pt x="1524" y="1524"/>
                </a:lnTo>
                <a:lnTo>
                  <a:pt x="3048" y="0"/>
                </a:lnTo>
                <a:lnTo>
                  <a:pt x="7620" y="0"/>
                </a:lnTo>
                <a:lnTo>
                  <a:pt x="7620" y="1524"/>
                </a:lnTo>
                <a:lnTo>
                  <a:pt x="4572" y="4571"/>
                </a:lnTo>
                <a:lnTo>
                  <a:pt x="3048" y="4571"/>
                </a:lnTo>
                <a:lnTo>
                  <a:pt x="1524" y="6095"/>
                </a:lnTo>
                <a:lnTo>
                  <a:pt x="0" y="6095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7" name="object 1197"/>
          <p:cNvSpPr/>
          <p:nvPr/>
        </p:nvSpPr>
        <p:spPr>
          <a:xfrm>
            <a:off x="8425193" y="6379984"/>
            <a:ext cx="12192" cy="7620"/>
          </a:xfrm>
          <a:custGeom>
            <a:avLst/>
            <a:gdLst/>
            <a:ahLst/>
            <a:cxnLst/>
            <a:rect l="l" t="t" r="r" b="b"/>
            <a:pathLst>
              <a:path w="12192" h="7620">
                <a:moveTo>
                  <a:pt x="10668" y="6096"/>
                </a:moveTo>
                <a:lnTo>
                  <a:pt x="12192" y="4573"/>
                </a:lnTo>
                <a:lnTo>
                  <a:pt x="9143" y="1524"/>
                </a:lnTo>
                <a:lnTo>
                  <a:pt x="7619" y="1524"/>
                </a:lnTo>
                <a:lnTo>
                  <a:pt x="4572" y="0"/>
                </a:lnTo>
                <a:lnTo>
                  <a:pt x="3048" y="1524"/>
                </a:lnTo>
                <a:lnTo>
                  <a:pt x="3048" y="3049"/>
                </a:lnTo>
                <a:lnTo>
                  <a:pt x="1524" y="3049"/>
                </a:lnTo>
                <a:lnTo>
                  <a:pt x="0" y="4573"/>
                </a:lnTo>
                <a:lnTo>
                  <a:pt x="0" y="6096"/>
                </a:lnTo>
                <a:lnTo>
                  <a:pt x="1524" y="7620"/>
                </a:lnTo>
                <a:lnTo>
                  <a:pt x="9143" y="7620"/>
                </a:lnTo>
                <a:lnTo>
                  <a:pt x="10668" y="6096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8" name="object 1198"/>
          <p:cNvSpPr/>
          <p:nvPr/>
        </p:nvSpPr>
        <p:spPr>
          <a:xfrm>
            <a:off x="8388617" y="6401320"/>
            <a:ext cx="35052" cy="9144"/>
          </a:xfrm>
          <a:custGeom>
            <a:avLst/>
            <a:gdLst/>
            <a:ahLst/>
            <a:cxnLst/>
            <a:rect l="l" t="t" r="r" b="b"/>
            <a:pathLst>
              <a:path w="35052" h="9144">
                <a:moveTo>
                  <a:pt x="0" y="9144"/>
                </a:moveTo>
                <a:lnTo>
                  <a:pt x="1524" y="7620"/>
                </a:lnTo>
                <a:lnTo>
                  <a:pt x="13716" y="7620"/>
                </a:lnTo>
                <a:lnTo>
                  <a:pt x="18288" y="6096"/>
                </a:lnTo>
                <a:lnTo>
                  <a:pt x="27432" y="6096"/>
                </a:lnTo>
                <a:lnTo>
                  <a:pt x="30480" y="9144"/>
                </a:lnTo>
                <a:lnTo>
                  <a:pt x="33528" y="9144"/>
                </a:lnTo>
                <a:lnTo>
                  <a:pt x="35052" y="7620"/>
                </a:lnTo>
                <a:lnTo>
                  <a:pt x="35052" y="6096"/>
                </a:lnTo>
                <a:lnTo>
                  <a:pt x="30480" y="1525"/>
                </a:lnTo>
                <a:lnTo>
                  <a:pt x="28956" y="1525"/>
                </a:lnTo>
                <a:lnTo>
                  <a:pt x="27432" y="0"/>
                </a:lnTo>
                <a:lnTo>
                  <a:pt x="25907" y="1525"/>
                </a:lnTo>
                <a:lnTo>
                  <a:pt x="22859" y="1525"/>
                </a:lnTo>
                <a:lnTo>
                  <a:pt x="21336" y="3049"/>
                </a:lnTo>
                <a:lnTo>
                  <a:pt x="18288" y="3049"/>
                </a:lnTo>
                <a:lnTo>
                  <a:pt x="15240" y="4572"/>
                </a:lnTo>
                <a:lnTo>
                  <a:pt x="3048" y="4572"/>
                </a:lnTo>
                <a:lnTo>
                  <a:pt x="1524" y="6096"/>
                </a:lnTo>
                <a:lnTo>
                  <a:pt x="0" y="9144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9" name="object 1199"/>
          <p:cNvSpPr/>
          <p:nvPr/>
        </p:nvSpPr>
        <p:spPr>
          <a:xfrm>
            <a:off x="8402333" y="6366269"/>
            <a:ext cx="42672" cy="12191"/>
          </a:xfrm>
          <a:custGeom>
            <a:avLst/>
            <a:gdLst/>
            <a:ahLst/>
            <a:cxnLst/>
            <a:rect l="l" t="t" r="r" b="b"/>
            <a:pathLst>
              <a:path w="42672" h="12191">
                <a:moveTo>
                  <a:pt x="42672" y="12191"/>
                </a:moveTo>
                <a:lnTo>
                  <a:pt x="42672" y="10667"/>
                </a:lnTo>
                <a:lnTo>
                  <a:pt x="39624" y="7620"/>
                </a:lnTo>
                <a:lnTo>
                  <a:pt x="35052" y="4571"/>
                </a:lnTo>
                <a:lnTo>
                  <a:pt x="32003" y="4571"/>
                </a:lnTo>
                <a:lnTo>
                  <a:pt x="28955" y="3047"/>
                </a:lnTo>
                <a:lnTo>
                  <a:pt x="25908" y="3047"/>
                </a:lnTo>
                <a:lnTo>
                  <a:pt x="22860" y="4571"/>
                </a:lnTo>
                <a:lnTo>
                  <a:pt x="19812" y="9144"/>
                </a:lnTo>
                <a:lnTo>
                  <a:pt x="16764" y="10667"/>
                </a:lnTo>
                <a:lnTo>
                  <a:pt x="12191" y="10667"/>
                </a:lnTo>
                <a:lnTo>
                  <a:pt x="9143" y="9144"/>
                </a:lnTo>
                <a:lnTo>
                  <a:pt x="6096" y="9144"/>
                </a:lnTo>
                <a:lnTo>
                  <a:pt x="4572" y="7620"/>
                </a:lnTo>
                <a:lnTo>
                  <a:pt x="1524" y="7620"/>
                </a:lnTo>
                <a:lnTo>
                  <a:pt x="0" y="9144"/>
                </a:lnTo>
                <a:lnTo>
                  <a:pt x="1524" y="7620"/>
                </a:lnTo>
                <a:lnTo>
                  <a:pt x="7620" y="4571"/>
                </a:lnTo>
                <a:lnTo>
                  <a:pt x="10667" y="6095"/>
                </a:lnTo>
                <a:lnTo>
                  <a:pt x="12191" y="6095"/>
                </a:lnTo>
                <a:lnTo>
                  <a:pt x="13716" y="4571"/>
                </a:lnTo>
                <a:lnTo>
                  <a:pt x="18288" y="4571"/>
                </a:lnTo>
                <a:lnTo>
                  <a:pt x="19812" y="3047"/>
                </a:lnTo>
                <a:lnTo>
                  <a:pt x="22860" y="3047"/>
                </a:lnTo>
                <a:lnTo>
                  <a:pt x="24384" y="1523"/>
                </a:lnTo>
                <a:lnTo>
                  <a:pt x="25908" y="0"/>
                </a:lnTo>
                <a:lnTo>
                  <a:pt x="36576" y="0"/>
                </a:lnTo>
                <a:lnTo>
                  <a:pt x="41148" y="4571"/>
                </a:lnTo>
                <a:lnTo>
                  <a:pt x="42672" y="7620"/>
                </a:lnTo>
                <a:lnTo>
                  <a:pt x="42672" y="12191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0" name="object 1200"/>
          <p:cNvSpPr/>
          <p:nvPr/>
        </p:nvSpPr>
        <p:spPr>
          <a:xfrm>
            <a:off x="9085085" y="7126745"/>
            <a:ext cx="207264" cy="35052"/>
          </a:xfrm>
          <a:custGeom>
            <a:avLst/>
            <a:gdLst/>
            <a:ahLst/>
            <a:cxnLst/>
            <a:rect l="l" t="t" r="r" b="b"/>
            <a:pathLst>
              <a:path w="207264" h="35052">
                <a:moveTo>
                  <a:pt x="188976" y="0"/>
                </a:moveTo>
                <a:lnTo>
                  <a:pt x="179832" y="4571"/>
                </a:lnTo>
                <a:lnTo>
                  <a:pt x="172212" y="6095"/>
                </a:lnTo>
                <a:lnTo>
                  <a:pt x="163068" y="7619"/>
                </a:lnTo>
                <a:lnTo>
                  <a:pt x="152400" y="12191"/>
                </a:lnTo>
                <a:lnTo>
                  <a:pt x="140208" y="13716"/>
                </a:lnTo>
                <a:lnTo>
                  <a:pt x="126491" y="15240"/>
                </a:lnTo>
                <a:lnTo>
                  <a:pt x="99060" y="21335"/>
                </a:lnTo>
                <a:lnTo>
                  <a:pt x="83820" y="24383"/>
                </a:lnTo>
                <a:lnTo>
                  <a:pt x="70103" y="25907"/>
                </a:lnTo>
                <a:lnTo>
                  <a:pt x="39624" y="28955"/>
                </a:lnTo>
                <a:lnTo>
                  <a:pt x="25908" y="30479"/>
                </a:lnTo>
                <a:lnTo>
                  <a:pt x="13715" y="30479"/>
                </a:lnTo>
                <a:lnTo>
                  <a:pt x="0" y="28955"/>
                </a:lnTo>
                <a:lnTo>
                  <a:pt x="12191" y="32004"/>
                </a:lnTo>
                <a:lnTo>
                  <a:pt x="25908" y="33528"/>
                </a:lnTo>
                <a:lnTo>
                  <a:pt x="41148" y="35052"/>
                </a:lnTo>
                <a:lnTo>
                  <a:pt x="88391" y="35052"/>
                </a:lnTo>
                <a:lnTo>
                  <a:pt x="103632" y="33528"/>
                </a:lnTo>
                <a:lnTo>
                  <a:pt x="120396" y="32004"/>
                </a:lnTo>
                <a:lnTo>
                  <a:pt x="135636" y="30479"/>
                </a:lnTo>
                <a:lnTo>
                  <a:pt x="163068" y="27431"/>
                </a:lnTo>
                <a:lnTo>
                  <a:pt x="175260" y="25907"/>
                </a:lnTo>
                <a:lnTo>
                  <a:pt x="185927" y="25907"/>
                </a:lnTo>
                <a:lnTo>
                  <a:pt x="195072" y="24383"/>
                </a:lnTo>
                <a:lnTo>
                  <a:pt x="202691" y="22859"/>
                </a:lnTo>
                <a:lnTo>
                  <a:pt x="207264" y="21335"/>
                </a:lnTo>
                <a:lnTo>
                  <a:pt x="188976" y="0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1" name="object 1201"/>
          <p:cNvSpPr/>
          <p:nvPr/>
        </p:nvSpPr>
        <p:spPr>
          <a:xfrm>
            <a:off x="9368549" y="7099312"/>
            <a:ext cx="103632" cy="88392"/>
          </a:xfrm>
          <a:custGeom>
            <a:avLst/>
            <a:gdLst/>
            <a:ahLst/>
            <a:cxnLst/>
            <a:rect l="l" t="t" r="r" b="b"/>
            <a:pathLst>
              <a:path w="103632" h="88392">
                <a:moveTo>
                  <a:pt x="7620" y="18288"/>
                </a:moveTo>
                <a:lnTo>
                  <a:pt x="6096" y="15240"/>
                </a:lnTo>
                <a:lnTo>
                  <a:pt x="3048" y="12192"/>
                </a:lnTo>
                <a:lnTo>
                  <a:pt x="1524" y="9145"/>
                </a:lnTo>
                <a:lnTo>
                  <a:pt x="0" y="4573"/>
                </a:lnTo>
                <a:lnTo>
                  <a:pt x="7620" y="1524"/>
                </a:lnTo>
                <a:lnTo>
                  <a:pt x="16763" y="1524"/>
                </a:lnTo>
                <a:lnTo>
                  <a:pt x="27432" y="0"/>
                </a:lnTo>
                <a:lnTo>
                  <a:pt x="38100" y="1524"/>
                </a:lnTo>
                <a:lnTo>
                  <a:pt x="48768" y="4573"/>
                </a:lnTo>
                <a:lnTo>
                  <a:pt x="59436" y="6097"/>
                </a:lnTo>
                <a:lnTo>
                  <a:pt x="70104" y="10668"/>
                </a:lnTo>
                <a:lnTo>
                  <a:pt x="79248" y="15240"/>
                </a:lnTo>
                <a:lnTo>
                  <a:pt x="88392" y="21337"/>
                </a:lnTo>
                <a:lnTo>
                  <a:pt x="94487" y="28957"/>
                </a:lnTo>
                <a:lnTo>
                  <a:pt x="99060" y="36576"/>
                </a:lnTo>
                <a:lnTo>
                  <a:pt x="102108" y="44197"/>
                </a:lnTo>
                <a:lnTo>
                  <a:pt x="103632" y="54864"/>
                </a:lnTo>
                <a:lnTo>
                  <a:pt x="100584" y="65533"/>
                </a:lnTo>
                <a:lnTo>
                  <a:pt x="96012" y="76200"/>
                </a:lnTo>
                <a:lnTo>
                  <a:pt x="86868" y="88392"/>
                </a:lnTo>
                <a:lnTo>
                  <a:pt x="91439" y="82297"/>
                </a:lnTo>
                <a:lnTo>
                  <a:pt x="92963" y="76200"/>
                </a:lnTo>
                <a:lnTo>
                  <a:pt x="91439" y="68580"/>
                </a:lnTo>
                <a:lnTo>
                  <a:pt x="91439" y="62485"/>
                </a:lnTo>
                <a:lnTo>
                  <a:pt x="88392" y="54864"/>
                </a:lnTo>
                <a:lnTo>
                  <a:pt x="86868" y="48768"/>
                </a:lnTo>
                <a:lnTo>
                  <a:pt x="70104" y="32004"/>
                </a:lnTo>
                <a:lnTo>
                  <a:pt x="62484" y="27433"/>
                </a:lnTo>
                <a:lnTo>
                  <a:pt x="54863" y="24385"/>
                </a:lnTo>
                <a:lnTo>
                  <a:pt x="36575" y="18288"/>
                </a:lnTo>
                <a:lnTo>
                  <a:pt x="7620" y="18288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2" name="object 1202"/>
          <p:cNvSpPr/>
          <p:nvPr/>
        </p:nvSpPr>
        <p:spPr>
          <a:xfrm>
            <a:off x="8879345" y="6829564"/>
            <a:ext cx="652272" cy="434340"/>
          </a:xfrm>
          <a:custGeom>
            <a:avLst/>
            <a:gdLst/>
            <a:ahLst/>
            <a:cxnLst/>
            <a:rect l="l" t="t" r="r" b="b"/>
            <a:pathLst>
              <a:path w="652272" h="434340">
                <a:moveTo>
                  <a:pt x="591312" y="413005"/>
                </a:moveTo>
                <a:lnTo>
                  <a:pt x="582167" y="414528"/>
                </a:lnTo>
                <a:lnTo>
                  <a:pt x="571500" y="416052"/>
                </a:lnTo>
                <a:lnTo>
                  <a:pt x="562355" y="416052"/>
                </a:lnTo>
                <a:lnTo>
                  <a:pt x="553212" y="414528"/>
                </a:lnTo>
                <a:lnTo>
                  <a:pt x="542543" y="411481"/>
                </a:lnTo>
                <a:lnTo>
                  <a:pt x="533400" y="409957"/>
                </a:lnTo>
                <a:lnTo>
                  <a:pt x="515112" y="400812"/>
                </a:lnTo>
                <a:lnTo>
                  <a:pt x="507491" y="397764"/>
                </a:lnTo>
                <a:lnTo>
                  <a:pt x="499872" y="391669"/>
                </a:lnTo>
                <a:lnTo>
                  <a:pt x="490728" y="387097"/>
                </a:lnTo>
                <a:lnTo>
                  <a:pt x="472440" y="368809"/>
                </a:lnTo>
                <a:lnTo>
                  <a:pt x="467867" y="362712"/>
                </a:lnTo>
                <a:lnTo>
                  <a:pt x="463296" y="358140"/>
                </a:lnTo>
                <a:lnTo>
                  <a:pt x="458724" y="352045"/>
                </a:lnTo>
                <a:lnTo>
                  <a:pt x="454152" y="344424"/>
                </a:lnTo>
                <a:lnTo>
                  <a:pt x="449579" y="338328"/>
                </a:lnTo>
                <a:lnTo>
                  <a:pt x="438912" y="327660"/>
                </a:lnTo>
                <a:lnTo>
                  <a:pt x="434340" y="321564"/>
                </a:lnTo>
                <a:lnTo>
                  <a:pt x="428243" y="315469"/>
                </a:lnTo>
                <a:lnTo>
                  <a:pt x="423672" y="309372"/>
                </a:lnTo>
                <a:lnTo>
                  <a:pt x="417576" y="303276"/>
                </a:lnTo>
                <a:lnTo>
                  <a:pt x="413004" y="297181"/>
                </a:lnTo>
                <a:lnTo>
                  <a:pt x="406908" y="291085"/>
                </a:lnTo>
                <a:lnTo>
                  <a:pt x="384048" y="260605"/>
                </a:lnTo>
                <a:lnTo>
                  <a:pt x="381000" y="256033"/>
                </a:lnTo>
                <a:lnTo>
                  <a:pt x="376428" y="248412"/>
                </a:lnTo>
                <a:lnTo>
                  <a:pt x="373379" y="243840"/>
                </a:lnTo>
                <a:lnTo>
                  <a:pt x="364236" y="231648"/>
                </a:lnTo>
                <a:lnTo>
                  <a:pt x="361188" y="227076"/>
                </a:lnTo>
                <a:lnTo>
                  <a:pt x="347472" y="213360"/>
                </a:lnTo>
                <a:lnTo>
                  <a:pt x="342900" y="210312"/>
                </a:lnTo>
                <a:lnTo>
                  <a:pt x="339852" y="205740"/>
                </a:lnTo>
                <a:lnTo>
                  <a:pt x="335279" y="202693"/>
                </a:lnTo>
                <a:lnTo>
                  <a:pt x="332231" y="201169"/>
                </a:lnTo>
                <a:lnTo>
                  <a:pt x="327660" y="199645"/>
                </a:lnTo>
                <a:lnTo>
                  <a:pt x="324612" y="198121"/>
                </a:lnTo>
                <a:lnTo>
                  <a:pt x="313943" y="198121"/>
                </a:lnTo>
                <a:lnTo>
                  <a:pt x="310896" y="196597"/>
                </a:lnTo>
                <a:lnTo>
                  <a:pt x="309372" y="195072"/>
                </a:lnTo>
                <a:lnTo>
                  <a:pt x="306324" y="193548"/>
                </a:lnTo>
                <a:lnTo>
                  <a:pt x="300228" y="187452"/>
                </a:lnTo>
                <a:lnTo>
                  <a:pt x="295655" y="184405"/>
                </a:lnTo>
                <a:lnTo>
                  <a:pt x="289560" y="178309"/>
                </a:lnTo>
                <a:lnTo>
                  <a:pt x="291084" y="178309"/>
                </a:lnTo>
                <a:lnTo>
                  <a:pt x="297179" y="175260"/>
                </a:lnTo>
                <a:lnTo>
                  <a:pt x="301752" y="173736"/>
                </a:lnTo>
                <a:lnTo>
                  <a:pt x="304800" y="172212"/>
                </a:lnTo>
                <a:lnTo>
                  <a:pt x="306324" y="169164"/>
                </a:lnTo>
                <a:lnTo>
                  <a:pt x="303276" y="166116"/>
                </a:lnTo>
                <a:lnTo>
                  <a:pt x="300228" y="166116"/>
                </a:lnTo>
                <a:lnTo>
                  <a:pt x="297179" y="164593"/>
                </a:lnTo>
                <a:lnTo>
                  <a:pt x="292608" y="166116"/>
                </a:lnTo>
                <a:lnTo>
                  <a:pt x="289560" y="166116"/>
                </a:lnTo>
                <a:lnTo>
                  <a:pt x="288036" y="167640"/>
                </a:lnTo>
                <a:lnTo>
                  <a:pt x="284988" y="169164"/>
                </a:lnTo>
                <a:lnTo>
                  <a:pt x="281940" y="169164"/>
                </a:lnTo>
                <a:lnTo>
                  <a:pt x="275843" y="172212"/>
                </a:lnTo>
                <a:lnTo>
                  <a:pt x="271272" y="172212"/>
                </a:lnTo>
                <a:lnTo>
                  <a:pt x="266700" y="173736"/>
                </a:lnTo>
                <a:lnTo>
                  <a:pt x="260604" y="173736"/>
                </a:lnTo>
                <a:lnTo>
                  <a:pt x="254508" y="175260"/>
                </a:lnTo>
                <a:lnTo>
                  <a:pt x="249936" y="175260"/>
                </a:lnTo>
                <a:lnTo>
                  <a:pt x="246888" y="176785"/>
                </a:lnTo>
                <a:lnTo>
                  <a:pt x="240791" y="176785"/>
                </a:lnTo>
                <a:lnTo>
                  <a:pt x="237743" y="175260"/>
                </a:lnTo>
                <a:lnTo>
                  <a:pt x="234696" y="175260"/>
                </a:lnTo>
                <a:lnTo>
                  <a:pt x="230124" y="173736"/>
                </a:lnTo>
                <a:lnTo>
                  <a:pt x="228600" y="172212"/>
                </a:lnTo>
                <a:lnTo>
                  <a:pt x="230124" y="169164"/>
                </a:lnTo>
                <a:lnTo>
                  <a:pt x="231648" y="167640"/>
                </a:lnTo>
                <a:lnTo>
                  <a:pt x="237743" y="164593"/>
                </a:lnTo>
                <a:lnTo>
                  <a:pt x="242316" y="161545"/>
                </a:lnTo>
                <a:lnTo>
                  <a:pt x="256031" y="147828"/>
                </a:lnTo>
                <a:lnTo>
                  <a:pt x="262128" y="140209"/>
                </a:lnTo>
                <a:lnTo>
                  <a:pt x="266700" y="132588"/>
                </a:lnTo>
                <a:lnTo>
                  <a:pt x="272796" y="126493"/>
                </a:lnTo>
                <a:lnTo>
                  <a:pt x="277367" y="120397"/>
                </a:lnTo>
                <a:lnTo>
                  <a:pt x="280416" y="111252"/>
                </a:lnTo>
                <a:lnTo>
                  <a:pt x="281940" y="108205"/>
                </a:lnTo>
                <a:lnTo>
                  <a:pt x="281940" y="106681"/>
                </a:lnTo>
                <a:lnTo>
                  <a:pt x="280416" y="105157"/>
                </a:lnTo>
                <a:lnTo>
                  <a:pt x="277367" y="105157"/>
                </a:lnTo>
                <a:lnTo>
                  <a:pt x="274320" y="106681"/>
                </a:lnTo>
                <a:lnTo>
                  <a:pt x="271272" y="109728"/>
                </a:lnTo>
                <a:lnTo>
                  <a:pt x="268224" y="114300"/>
                </a:lnTo>
                <a:lnTo>
                  <a:pt x="259079" y="126493"/>
                </a:lnTo>
                <a:lnTo>
                  <a:pt x="252984" y="134112"/>
                </a:lnTo>
                <a:lnTo>
                  <a:pt x="245364" y="140209"/>
                </a:lnTo>
                <a:lnTo>
                  <a:pt x="230124" y="155448"/>
                </a:lnTo>
                <a:lnTo>
                  <a:pt x="222504" y="161545"/>
                </a:lnTo>
                <a:lnTo>
                  <a:pt x="216408" y="164593"/>
                </a:lnTo>
                <a:lnTo>
                  <a:pt x="210312" y="169164"/>
                </a:lnTo>
                <a:lnTo>
                  <a:pt x="201167" y="172212"/>
                </a:lnTo>
                <a:lnTo>
                  <a:pt x="192024" y="173736"/>
                </a:lnTo>
                <a:lnTo>
                  <a:pt x="184404" y="175260"/>
                </a:lnTo>
                <a:lnTo>
                  <a:pt x="179831" y="173736"/>
                </a:lnTo>
                <a:lnTo>
                  <a:pt x="176784" y="172212"/>
                </a:lnTo>
                <a:lnTo>
                  <a:pt x="181355" y="167640"/>
                </a:lnTo>
                <a:lnTo>
                  <a:pt x="190500" y="160021"/>
                </a:lnTo>
                <a:lnTo>
                  <a:pt x="202691" y="150876"/>
                </a:lnTo>
                <a:lnTo>
                  <a:pt x="213360" y="141733"/>
                </a:lnTo>
                <a:lnTo>
                  <a:pt x="222504" y="131064"/>
                </a:lnTo>
                <a:lnTo>
                  <a:pt x="228600" y="121921"/>
                </a:lnTo>
                <a:lnTo>
                  <a:pt x="233172" y="114300"/>
                </a:lnTo>
                <a:lnTo>
                  <a:pt x="236220" y="105157"/>
                </a:lnTo>
                <a:lnTo>
                  <a:pt x="240791" y="99060"/>
                </a:lnTo>
                <a:lnTo>
                  <a:pt x="243840" y="92964"/>
                </a:lnTo>
                <a:lnTo>
                  <a:pt x="246888" y="85345"/>
                </a:lnTo>
                <a:lnTo>
                  <a:pt x="249936" y="74676"/>
                </a:lnTo>
                <a:lnTo>
                  <a:pt x="252984" y="60960"/>
                </a:lnTo>
                <a:lnTo>
                  <a:pt x="254508" y="47245"/>
                </a:lnTo>
                <a:lnTo>
                  <a:pt x="256031" y="38100"/>
                </a:lnTo>
                <a:lnTo>
                  <a:pt x="254508" y="35052"/>
                </a:lnTo>
                <a:lnTo>
                  <a:pt x="251460" y="41148"/>
                </a:lnTo>
                <a:lnTo>
                  <a:pt x="245364" y="59436"/>
                </a:lnTo>
                <a:lnTo>
                  <a:pt x="240791" y="74676"/>
                </a:lnTo>
                <a:lnTo>
                  <a:pt x="234696" y="89916"/>
                </a:lnTo>
                <a:lnTo>
                  <a:pt x="227076" y="103633"/>
                </a:lnTo>
                <a:lnTo>
                  <a:pt x="217931" y="117348"/>
                </a:lnTo>
                <a:lnTo>
                  <a:pt x="199643" y="135636"/>
                </a:lnTo>
                <a:lnTo>
                  <a:pt x="188976" y="143257"/>
                </a:lnTo>
                <a:lnTo>
                  <a:pt x="178308" y="149352"/>
                </a:lnTo>
                <a:lnTo>
                  <a:pt x="166116" y="153924"/>
                </a:lnTo>
                <a:lnTo>
                  <a:pt x="141731" y="160021"/>
                </a:lnTo>
                <a:lnTo>
                  <a:pt x="115824" y="160021"/>
                </a:lnTo>
                <a:lnTo>
                  <a:pt x="103631" y="158497"/>
                </a:lnTo>
                <a:lnTo>
                  <a:pt x="89916" y="155448"/>
                </a:lnTo>
                <a:lnTo>
                  <a:pt x="76200" y="150876"/>
                </a:lnTo>
                <a:lnTo>
                  <a:pt x="64008" y="144781"/>
                </a:lnTo>
                <a:lnTo>
                  <a:pt x="53340" y="138685"/>
                </a:lnTo>
                <a:lnTo>
                  <a:pt x="35052" y="120397"/>
                </a:lnTo>
                <a:lnTo>
                  <a:pt x="22860" y="99060"/>
                </a:lnTo>
                <a:lnTo>
                  <a:pt x="13716" y="77724"/>
                </a:lnTo>
                <a:lnTo>
                  <a:pt x="10667" y="65533"/>
                </a:lnTo>
                <a:lnTo>
                  <a:pt x="9143" y="54864"/>
                </a:lnTo>
                <a:lnTo>
                  <a:pt x="7620" y="42672"/>
                </a:lnTo>
                <a:lnTo>
                  <a:pt x="6096" y="32005"/>
                </a:lnTo>
                <a:lnTo>
                  <a:pt x="4572" y="22860"/>
                </a:lnTo>
                <a:lnTo>
                  <a:pt x="4572" y="0"/>
                </a:lnTo>
                <a:lnTo>
                  <a:pt x="3048" y="6097"/>
                </a:lnTo>
                <a:lnTo>
                  <a:pt x="1524" y="13716"/>
                </a:lnTo>
                <a:lnTo>
                  <a:pt x="0" y="22860"/>
                </a:lnTo>
                <a:lnTo>
                  <a:pt x="0" y="47245"/>
                </a:lnTo>
                <a:lnTo>
                  <a:pt x="1524" y="62485"/>
                </a:lnTo>
                <a:lnTo>
                  <a:pt x="3048" y="76200"/>
                </a:lnTo>
                <a:lnTo>
                  <a:pt x="6096" y="91440"/>
                </a:lnTo>
                <a:lnTo>
                  <a:pt x="9143" y="106681"/>
                </a:lnTo>
                <a:lnTo>
                  <a:pt x="15240" y="120397"/>
                </a:lnTo>
                <a:lnTo>
                  <a:pt x="22860" y="134112"/>
                </a:lnTo>
                <a:lnTo>
                  <a:pt x="32004" y="146305"/>
                </a:lnTo>
                <a:lnTo>
                  <a:pt x="42672" y="156972"/>
                </a:lnTo>
                <a:lnTo>
                  <a:pt x="56388" y="164593"/>
                </a:lnTo>
                <a:lnTo>
                  <a:pt x="71628" y="170688"/>
                </a:lnTo>
                <a:lnTo>
                  <a:pt x="89916" y="173736"/>
                </a:lnTo>
                <a:lnTo>
                  <a:pt x="109728" y="175260"/>
                </a:lnTo>
                <a:lnTo>
                  <a:pt x="128016" y="176785"/>
                </a:lnTo>
                <a:lnTo>
                  <a:pt x="144779" y="178309"/>
                </a:lnTo>
                <a:lnTo>
                  <a:pt x="163067" y="179833"/>
                </a:lnTo>
                <a:lnTo>
                  <a:pt x="193548" y="182881"/>
                </a:lnTo>
                <a:lnTo>
                  <a:pt x="234696" y="187452"/>
                </a:lnTo>
                <a:lnTo>
                  <a:pt x="245364" y="188976"/>
                </a:lnTo>
                <a:lnTo>
                  <a:pt x="272796" y="193548"/>
                </a:lnTo>
                <a:lnTo>
                  <a:pt x="278891" y="195072"/>
                </a:lnTo>
                <a:lnTo>
                  <a:pt x="288036" y="198121"/>
                </a:lnTo>
                <a:lnTo>
                  <a:pt x="281940" y="198121"/>
                </a:lnTo>
                <a:lnTo>
                  <a:pt x="280416" y="199645"/>
                </a:lnTo>
                <a:lnTo>
                  <a:pt x="277367" y="201169"/>
                </a:lnTo>
                <a:lnTo>
                  <a:pt x="275843" y="201169"/>
                </a:lnTo>
                <a:lnTo>
                  <a:pt x="272796" y="204216"/>
                </a:lnTo>
                <a:lnTo>
                  <a:pt x="284988" y="210312"/>
                </a:lnTo>
                <a:lnTo>
                  <a:pt x="300228" y="219457"/>
                </a:lnTo>
                <a:lnTo>
                  <a:pt x="309372" y="224028"/>
                </a:lnTo>
                <a:lnTo>
                  <a:pt x="318516" y="230124"/>
                </a:lnTo>
                <a:lnTo>
                  <a:pt x="326136" y="236221"/>
                </a:lnTo>
                <a:lnTo>
                  <a:pt x="335279" y="243840"/>
                </a:lnTo>
                <a:lnTo>
                  <a:pt x="344424" y="249936"/>
                </a:lnTo>
                <a:lnTo>
                  <a:pt x="362712" y="265176"/>
                </a:lnTo>
                <a:lnTo>
                  <a:pt x="388620" y="291085"/>
                </a:lnTo>
                <a:lnTo>
                  <a:pt x="394716" y="300228"/>
                </a:lnTo>
                <a:lnTo>
                  <a:pt x="402336" y="307848"/>
                </a:lnTo>
                <a:lnTo>
                  <a:pt x="409955" y="318516"/>
                </a:lnTo>
                <a:lnTo>
                  <a:pt x="419100" y="330709"/>
                </a:lnTo>
                <a:lnTo>
                  <a:pt x="428243" y="341376"/>
                </a:lnTo>
                <a:lnTo>
                  <a:pt x="435864" y="352045"/>
                </a:lnTo>
                <a:lnTo>
                  <a:pt x="445008" y="362712"/>
                </a:lnTo>
                <a:lnTo>
                  <a:pt x="452628" y="373381"/>
                </a:lnTo>
                <a:lnTo>
                  <a:pt x="461772" y="382524"/>
                </a:lnTo>
                <a:lnTo>
                  <a:pt x="470916" y="390145"/>
                </a:lnTo>
                <a:lnTo>
                  <a:pt x="480060" y="399288"/>
                </a:lnTo>
                <a:lnTo>
                  <a:pt x="489204" y="406909"/>
                </a:lnTo>
                <a:lnTo>
                  <a:pt x="498348" y="413005"/>
                </a:lnTo>
                <a:lnTo>
                  <a:pt x="509016" y="419100"/>
                </a:lnTo>
                <a:lnTo>
                  <a:pt x="518160" y="423672"/>
                </a:lnTo>
                <a:lnTo>
                  <a:pt x="539496" y="432816"/>
                </a:lnTo>
                <a:lnTo>
                  <a:pt x="550164" y="434340"/>
                </a:lnTo>
                <a:lnTo>
                  <a:pt x="571500" y="434340"/>
                </a:lnTo>
                <a:lnTo>
                  <a:pt x="577596" y="432816"/>
                </a:lnTo>
                <a:lnTo>
                  <a:pt x="585216" y="432816"/>
                </a:lnTo>
                <a:lnTo>
                  <a:pt x="591312" y="431293"/>
                </a:lnTo>
                <a:lnTo>
                  <a:pt x="598931" y="428245"/>
                </a:lnTo>
                <a:lnTo>
                  <a:pt x="617220" y="419100"/>
                </a:lnTo>
                <a:lnTo>
                  <a:pt x="621791" y="414528"/>
                </a:lnTo>
                <a:lnTo>
                  <a:pt x="627888" y="411481"/>
                </a:lnTo>
                <a:lnTo>
                  <a:pt x="630936" y="406909"/>
                </a:lnTo>
                <a:lnTo>
                  <a:pt x="635508" y="402336"/>
                </a:lnTo>
                <a:lnTo>
                  <a:pt x="638555" y="396240"/>
                </a:lnTo>
                <a:lnTo>
                  <a:pt x="641604" y="391669"/>
                </a:lnTo>
                <a:lnTo>
                  <a:pt x="647700" y="371857"/>
                </a:lnTo>
                <a:lnTo>
                  <a:pt x="650748" y="353569"/>
                </a:lnTo>
                <a:lnTo>
                  <a:pt x="652272" y="336805"/>
                </a:lnTo>
                <a:lnTo>
                  <a:pt x="650748" y="323088"/>
                </a:lnTo>
                <a:lnTo>
                  <a:pt x="650748" y="332233"/>
                </a:lnTo>
                <a:lnTo>
                  <a:pt x="649224" y="344424"/>
                </a:lnTo>
                <a:lnTo>
                  <a:pt x="646176" y="356616"/>
                </a:lnTo>
                <a:lnTo>
                  <a:pt x="640079" y="370333"/>
                </a:lnTo>
                <a:lnTo>
                  <a:pt x="632460" y="384048"/>
                </a:lnTo>
                <a:lnTo>
                  <a:pt x="623316" y="396240"/>
                </a:lnTo>
                <a:lnTo>
                  <a:pt x="609600" y="405385"/>
                </a:lnTo>
                <a:lnTo>
                  <a:pt x="591312" y="413005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3" name="object 1203"/>
          <p:cNvSpPr/>
          <p:nvPr/>
        </p:nvSpPr>
        <p:spPr>
          <a:xfrm>
            <a:off x="9374645" y="7116076"/>
            <a:ext cx="85343" cy="71628"/>
          </a:xfrm>
          <a:custGeom>
            <a:avLst/>
            <a:gdLst/>
            <a:ahLst/>
            <a:cxnLst/>
            <a:rect l="l" t="t" r="r" b="b"/>
            <a:pathLst>
              <a:path w="85343" h="71628">
                <a:moveTo>
                  <a:pt x="0" y="1524"/>
                </a:moveTo>
                <a:lnTo>
                  <a:pt x="3048" y="4573"/>
                </a:lnTo>
                <a:lnTo>
                  <a:pt x="4572" y="7621"/>
                </a:lnTo>
                <a:lnTo>
                  <a:pt x="6096" y="10669"/>
                </a:lnTo>
                <a:lnTo>
                  <a:pt x="9143" y="15240"/>
                </a:lnTo>
                <a:lnTo>
                  <a:pt x="9143" y="16764"/>
                </a:lnTo>
                <a:lnTo>
                  <a:pt x="12191" y="19812"/>
                </a:lnTo>
                <a:lnTo>
                  <a:pt x="12191" y="21336"/>
                </a:lnTo>
                <a:lnTo>
                  <a:pt x="16764" y="19812"/>
                </a:lnTo>
                <a:lnTo>
                  <a:pt x="33528" y="19812"/>
                </a:lnTo>
                <a:lnTo>
                  <a:pt x="39624" y="21336"/>
                </a:lnTo>
                <a:lnTo>
                  <a:pt x="47243" y="22860"/>
                </a:lnTo>
                <a:lnTo>
                  <a:pt x="59436" y="25909"/>
                </a:lnTo>
                <a:lnTo>
                  <a:pt x="64008" y="28957"/>
                </a:lnTo>
                <a:lnTo>
                  <a:pt x="70104" y="33528"/>
                </a:lnTo>
                <a:lnTo>
                  <a:pt x="74676" y="36576"/>
                </a:lnTo>
                <a:lnTo>
                  <a:pt x="79248" y="42673"/>
                </a:lnTo>
                <a:lnTo>
                  <a:pt x="80772" y="48769"/>
                </a:lnTo>
                <a:lnTo>
                  <a:pt x="82296" y="54864"/>
                </a:lnTo>
                <a:lnTo>
                  <a:pt x="82296" y="62485"/>
                </a:lnTo>
                <a:lnTo>
                  <a:pt x="80772" y="71628"/>
                </a:lnTo>
                <a:lnTo>
                  <a:pt x="83820" y="64009"/>
                </a:lnTo>
                <a:lnTo>
                  <a:pt x="85343" y="57912"/>
                </a:lnTo>
                <a:lnTo>
                  <a:pt x="85343" y="44197"/>
                </a:lnTo>
                <a:lnTo>
                  <a:pt x="82296" y="38100"/>
                </a:lnTo>
                <a:lnTo>
                  <a:pt x="79248" y="32004"/>
                </a:lnTo>
                <a:lnTo>
                  <a:pt x="70104" y="19812"/>
                </a:lnTo>
                <a:lnTo>
                  <a:pt x="54864" y="10669"/>
                </a:lnTo>
                <a:lnTo>
                  <a:pt x="48767" y="6097"/>
                </a:lnTo>
                <a:lnTo>
                  <a:pt x="39624" y="3048"/>
                </a:lnTo>
                <a:lnTo>
                  <a:pt x="21336" y="0"/>
                </a:lnTo>
                <a:lnTo>
                  <a:pt x="10667" y="0"/>
                </a:lnTo>
                <a:lnTo>
                  <a:pt x="0" y="1524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4" name="object 1204"/>
          <p:cNvSpPr/>
          <p:nvPr/>
        </p:nvSpPr>
        <p:spPr>
          <a:xfrm>
            <a:off x="9086609" y="7148080"/>
            <a:ext cx="214884" cy="19812"/>
          </a:xfrm>
          <a:custGeom>
            <a:avLst/>
            <a:gdLst/>
            <a:ahLst/>
            <a:cxnLst/>
            <a:rect l="l" t="t" r="r" b="b"/>
            <a:pathLst>
              <a:path w="214884" h="19812">
                <a:moveTo>
                  <a:pt x="0" y="9144"/>
                </a:moveTo>
                <a:lnTo>
                  <a:pt x="9144" y="10669"/>
                </a:lnTo>
                <a:lnTo>
                  <a:pt x="77724" y="10669"/>
                </a:lnTo>
                <a:lnTo>
                  <a:pt x="91440" y="9144"/>
                </a:lnTo>
                <a:lnTo>
                  <a:pt x="106679" y="9144"/>
                </a:lnTo>
                <a:lnTo>
                  <a:pt x="121920" y="7620"/>
                </a:lnTo>
                <a:lnTo>
                  <a:pt x="150876" y="7620"/>
                </a:lnTo>
                <a:lnTo>
                  <a:pt x="164591" y="6096"/>
                </a:lnTo>
                <a:lnTo>
                  <a:pt x="176784" y="4572"/>
                </a:lnTo>
                <a:lnTo>
                  <a:pt x="187452" y="3048"/>
                </a:lnTo>
                <a:lnTo>
                  <a:pt x="196596" y="1524"/>
                </a:lnTo>
                <a:lnTo>
                  <a:pt x="204215" y="0"/>
                </a:lnTo>
                <a:lnTo>
                  <a:pt x="205740" y="1524"/>
                </a:lnTo>
                <a:lnTo>
                  <a:pt x="207264" y="4572"/>
                </a:lnTo>
                <a:lnTo>
                  <a:pt x="210312" y="7620"/>
                </a:lnTo>
                <a:lnTo>
                  <a:pt x="211836" y="10669"/>
                </a:lnTo>
                <a:lnTo>
                  <a:pt x="214884" y="13717"/>
                </a:lnTo>
                <a:lnTo>
                  <a:pt x="214884" y="15241"/>
                </a:lnTo>
                <a:lnTo>
                  <a:pt x="210312" y="16765"/>
                </a:lnTo>
                <a:lnTo>
                  <a:pt x="204215" y="16765"/>
                </a:lnTo>
                <a:lnTo>
                  <a:pt x="195072" y="18289"/>
                </a:lnTo>
                <a:lnTo>
                  <a:pt x="170688" y="18289"/>
                </a:lnTo>
                <a:lnTo>
                  <a:pt x="156972" y="19812"/>
                </a:lnTo>
                <a:lnTo>
                  <a:pt x="74676" y="19812"/>
                </a:lnTo>
                <a:lnTo>
                  <a:pt x="59436" y="18289"/>
                </a:lnTo>
                <a:lnTo>
                  <a:pt x="42672" y="16765"/>
                </a:lnTo>
                <a:lnTo>
                  <a:pt x="27432" y="15241"/>
                </a:lnTo>
                <a:lnTo>
                  <a:pt x="12191" y="12193"/>
                </a:lnTo>
                <a:lnTo>
                  <a:pt x="0" y="9144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5" name="object 1205"/>
          <p:cNvSpPr/>
          <p:nvPr/>
        </p:nvSpPr>
        <p:spPr>
          <a:xfrm>
            <a:off x="8623312" y="6735076"/>
            <a:ext cx="490729" cy="291084"/>
          </a:xfrm>
          <a:custGeom>
            <a:avLst/>
            <a:gdLst/>
            <a:ahLst/>
            <a:cxnLst/>
            <a:rect l="l" t="t" r="r" b="b"/>
            <a:pathLst>
              <a:path w="490729" h="291084">
                <a:moveTo>
                  <a:pt x="440437" y="237745"/>
                </a:moveTo>
                <a:lnTo>
                  <a:pt x="438912" y="240793"/>
                </a:lnTo>
                <a:lnTo>
                  <a:pt x="435864" y="245364"/>
                </a:lnTo>
                <a:lnTo>
                  <a:pt x="431293" y="249936"/>
                </a:lnTo>
                <a:lnTo>
                  <a:pt x="426721" y="256033"/>
                </a:lnTo>
                <a:lnTo>
                  <a:pt x="420624" y="262128"/>
                </a:lnTo>
                <a:lnTo>
                  <a:pt x="413005" y="268224"/>
                </a:lnTo>
                <a:lnTo>
                  <a:pt x="403861" y="274321"/>
                </a:lnTo>
                <a:lnTo>
                  <a:pt x="393193" y="280416"/>
                </a:lnTo>
                <a:lnTo>
                  <a:pt x="381000" y="284988"/>
                </a:lnTo>
                <a:lnTo>
                  <a:pt x="367285" y="288036"/>
                </a:lnTo>
                <a:lnTo>
                  <a:pt x="350521" y="291085"/>
                </a:lnTo>
                <a:lnTo>
                  <a:pt x="332233" y="291085"/>
                </a:lnTo>
                <a:lnTo>
                  <a:pt x="310897" y="289560"/>
                </a:lnTo>
                <a:lnTo>
                  <a:pt x="288037" y="286512"/>
                </a:lnTo>
                <a:lnTo>
                  <a:pt x="262129" y="280416"/>
                </a:lnTo>
                <a:lnTo>
                  <a:pt x="233173" y="269748"/>
                </a:lnTo>
                <a:lnTo>
                  <a:pt x="224029" y="265176"/>
                </a:lnTo>
                <a:lnTo>
                  <a:pt x="213361" y="262128"/>
                </a:lnTo>
                <a:lnTo>
                  <a:pt x="202693" y="257557"/>
                </a:lnTo>
                <a:lnTo>
                  <a:pt x="179833" y="243840"/>
                </a:lnTo>
                <a:lnTo>
                  <a:pt x="173737" y="239269"/>
                </a:lnTo>
                <a:lnTo>
                  <a:pt x="169164" y="234697"/>
                </a:lnTo>
                <a:lnTo>
                  <a:pt x="160021" y="228600"/>
                </a:lnTo>
                <a:lnTo>
                  <a:pt x="158497" y="225552"/>
                </a:lnTo>
                <a:lnTo>
                  <a:pt x="155449" y="222504"/>
                </a:lnTo>
                <a:lnTo>
                  <a:pt x="155449" y="220981"/>
                </a:lnTo>
                <a:lnTo>
                  <a:pt x="153924" y="219457"/>
                </a:lnTo>
                <a:lnTo>
                  <a:pt x="153924" y="217933"/>
                </a:lnTo>
                <a:lnTo>
                  <a:pt x="164593" y="217933"/>
                </a:lnTo>
                <a:lnTo>
                  <a:pt x="167641" y="216409"/>
                </a:lnTo>
                <a:lnTo>
                  <a:pt x="169164" y="214885"/>
                </a:lnTo>
                <a:lnTo>
                  <a:pt x="170688" y="211836"/>
                </a:lnTo>
                <a:lnTo>
                  <a:pt x="172212" y="207264"/>
                </a:lnTo>
                <a:lnTo>
                  <a:pt x="172212" y="199645"/>
                </a:lnTo>
                <a:lnTo>
                  <a:pt x="170688" y="201169"/>
                </a:lnTo>
                <a:lnTo>
                  <a:pt x="169164" y="204216"/>
                </a:lnTo>
                <a:lnTo>
                  <a:pt x="166117" y="208788"/>
                </a:lnTo>
                <a:lnTo>
                  <a:pt x="161545" y="211836"/>
                </a:lnTo>
                <a:lnTo>
                  <a:pt x="155449" y="214885"/>
                </a:lnTo>
                <a:lnTo>
                  <a:pt x="146305" y="213360"/>
                </a:lnTo>
                <a:lnTo>
                  <a:pt x="135637" y="210312"/>
                </a:lnTo>
                <a:lnTo>
                  <a:pt x="131064" y="207264"/>
                </a:lnTo>
                <a:lnTo>
                  <a:pt x="128017" y="205740"/>
                </a:lnTo>
                <a:lnTo>
                  <a:pt x="118873" y="199645"/>
                </a:lnTo>
                <a:lnTo>
                  <a:pt x="115824" y="198121"/>
                </a:lnTo>
                <a:lnTo>
                  <a:pt x="111253" y="198121"/>
                </a:lnTo>
                <a:lnTo>
                  <a:pt x="106681" y="196597"/>
                </a:lnTo>
                <a:lnTo>
                  <a:pt x="102109" y="198121"/>
                </a:lnTo>
                <a:lnTo>
                  <a:pt x="96012" y="199645"/>
                </a:lnTo>
                <a:lnTo>
                  <a:pt x="89917" y="199645"/>
                </a:lnTo>
                <a:lnTo>
                  <a:pt x="82297" y="198121"/>
                </a:lnTo>
                <a:lnTo>
                  <a:pt x="76200" y="198121"/>
                </a:lnTo>
                <a:lnTo>
                  <a:pt x="70105" y="196597"/>
                </a:lnTo>
                <a:lnTo>
                  <a:pt x="64009" y="193548"/>
                </a:lnTo>
                <a:lnTo>
                  <a:pt x="59437" y="193548"/>
                </a:lnTo>
                <a:lnTo>
                  <a:pt x="56388" y="192024"/>
                </a:lnTo>
                <a:lnTo>
                  <a:pt x="53341" y="188976"/>
                </a:lnTo>
                <a:lnTo>
                  <a:pt x="50293" y="187452"/>
                </a:lnTo>
                <a:lnTo>
                  <a:pt x="47245" y="184404"/>
                </a:lnTo>
                <a:lnTo>
                  <a:pt x="42673" y="181357"/>
                </a:lnTo>
                <a:lnTo>
                  <a:pt x="36576" y="175260"/>
                </a:lnTo>
                <a:lnTo>
                  <a:pt x="32005" y="172212"/>
                </a:lnTo>
                <a:lnTo>
                  <a:pt x="28957" y="169164"/>
                </a:lnTo>
                <a:lnTo>
                  <a:pt x="13717" y="150876"/>
                </a:lnTo>
                <a:lnTo>
                  <a:pt x="4573" y="132588"/>
                </a:lnTo>
                <a:lnTo>
                  <a:pt x="3049" y="126493"/>
                </a:lnTo>
                <a:lnTo>
                  <a:pt x="1524" y="120397"/>
                </a:lnTo>
                <a:lnTo>
                  <a:pt x="1524" y="117348"/>
                </a:lnTo>
                <a:lnTo>
                  <a:pt x="0" y="114300"/>
                </a:lnTo>
                <a:lnTo>
                  <a:pt x="10669" y="83821"/>
                </a:lnTo>
                <a:lnTo>
                  <a:pt x="21337" y="48769"/>
                </a:lnTo>
                <a:lnTo>
                  <a:pt x="33529" y="19812"/>
                </a:lnTo>
                <a:lnTo>
                  <a:pt x="44197" y="0"/>
                </a:lnTo>
                <a:lnTo>
                  <a:pt x="42673" y="7621"/>
                </a:lnTo>
                <a:lnTo>
                  <a:pt x="39624" y="15240"/>
                </a:lnTo>
                <a:lnTo>
                  <a:pt x="35053" y="25909"/>
                </a:lnTo>
                <a:lnTo>
                  <a:pt x="32005" y="38100"/>
                </a:lnTo>
                <a:lnTo>
                  <a:pt x="30481" y="51816"/>
                </a:lnTo>
                <a:lnTo>
                  <a:pt x="27433" y="67057"/>
                </a:lnTo>
                <a:lnTo>
                  <a:pt x="25909" y="82297"/>
                </a:lnTo>
                <a:lnTo>
                  <a:pt x="25909" y="112776"/>
                </a:lnTo>
                <a:lnTo>
                  <a:pt x="27433" y="126493"/>
                </a:lnTo>
                <a:lnTo>
                  <a:pt x="30481" y="138685"/>
                </a:lnTo>
                <a:lnTo>
                  <a:pt x="35053" y="150876"/>
                </a:lnTo>
                <a:lnTo>
                  <a:pt x="39624" y="158497"/>
                </a:lnTo>
                <a:lnTo>
                  <a:pt x="48769" y="166116"/>
                </a:lnTo>
                <a:lnTo>
                  <a:pt x="59437" y="169164"/>
                </a:lnTo>
                <a:lnTo>
                  <a:pt x="71629" y="169164"/>
                </a:lnTo>
                <a:lnTo>
                  <a:pt x="77724" y="166116"/>
                </a:lnTo>
                <a:lnTo>
                  <a:pt x="88393" y="156973"/>
                </a:lnTo>
                <a:lnTo>
                  <a:pt x="102109" y="144781"/>
                </a:lnTo>
                <a:lnTo>
                  <a:pt x="115824" y="131064"/>
                </a:lnTo>
                <a:lnTo>
                  <a:pt x="129541" y="115824"/>
                </a:lnTo>
                <a:lnTo>
                  <a:pt x="140209" y="100585"/>
                </a:lnTo>
                <a:lnTo>
                  <a:pt x="150876" y="86869"/>
                </a:lnTo>
                <a:lnTo>
                  <a:pt x="155449" y="77724"/>
                </a:lnTo>
                <a:lnTo>
                  <a:pt x="155449" y="85345"/>
                </a:lnTo>
                <a:lnTo>
                  <a:pt x="152400" y="94488"/>
                </a:lnTo>
                <a:lnTo>
                  <a:pt x="147829" y="102109"/>
                </a:lnTo>
                <a:lnTo>
                  <a:pt x="143257" y="111252"/>
                </a:lnTo>
                <a:lnTo>
                  <a:pt x="137161" y="120397"/>
                </a:lnTo>
                <a:lnTo>
                  <a:pt x="132588" y="128016"/>
                </a:lnTo>
                <a:lnTo>
                  <a:pt x="128017" y="134112"/>
                </a:lnTo>
                <a:lnTo>
                  <a:pt x="126493" y="140209"/>
                </a:lnTo>
                <a:lnTo>
                  <a:pt x="123445" y="147828"/>
                </a:lnTo>
                <a:lnTo>
                  <a:pt x="120397" y="150876"/>
                </a:lnTo>
                <a:lnTo>
                  <a:pt x="121921" y="152400"/>
                </a:lnTo>
                <a:lnTo>
                  <a:pt x="126493" y="153924"/>
                </a:lnTo>
                <a:lnTo>
                  <a:pt x="138685" y="153924"/>
                </a:lnTo>
                <a:lnTo>
                  <a:pt x="163069" y="147828"/>
                </a:lnTo>
                <a:lnTo>
                  <a:pt x="172212" y="141733"/>
                </a:lnTo>
                <a:lnTo>
                  <a:pt x="182881" y="137160"/>
                </a:lnTo>
                <a:lnTo>
                  <a:pt x="190500" y="129540"/>
                </a:lnTo>
                <a:lnTo>
                  <a:pt x="198121" y="123445"/>
                </a:lnTo>
                <a:lnTo>
                  <a:pt x="205741" y="115824"/>
                </a:lnTo>
                <a:lnTo>
                  <a:pt x="211837" y="108204"/>
                </a:lnTo>
                <a:lnTo>
                  <a:pt x="217933" y="102109"/>
                </a:lnTo>
                <a:lnTo>
                  <a:pt x="227076" y="89916"/>
                </a:lnTo>
                <a:lnTo>
                  <a:pt x="230124" y="85345"/>
                </a:lnTo>
                <a:lnTo>
                  <a:pt x="233173" y="82297"/>
                </a:lnTo>
                <a:lnTo>
                  <a:pt x="234697" y="79248"/>
                </a:lnTo>
                <a:lnTo>
                  <a:pt x="236221" y="80773"/>
                </a:lnTo>
                <a:lnTo>
                  <a:pt x="237745" y="85345"/>
                </a:lnTo>
                <a:lnTo>
                  <a:pt x="236221" y="89916"/>
                </a:lnTo>
                <a:lnTo>
                  <a:pt x="233173" y="97536"/>
                </a:lnTo>
                <a:lnTo>
                  <a:pt x="230124" y="106681"/>
                </a:lnTo>
                <a:lnTo>
                  <a:pt x="225553" y="115824"/>
                </a:lnTo>
                <a:lnTo>
                  <a:pt x="219457" y="124969"/>
                </a:lnTo>
                <a:lnTo>
                  <a:pt x="214885" y="131064"/>
                </a:lnTo>
                <a:lnTo>
                  <a:pt x="208788" y="135636"/>
                </a:lnTo>
                <a:lnTo>
                  <a:pt x="188976" y="147828"/>
                </a:lnTo>
                <a:lnTo>
                  <a:pt x="173737" y="160021"/>
                </a:lnTo>
                <a:lnTo>
                  <a:pt x="164593" y="173736"/>
                </a:lnTo>
                <a:lnTo>
                  <a:pt x="158497" y="185928"/>
                </a:lnTo>
                <a:lnTo>
                  <a:pt x="155449" y="198121"/>
                </a:lnTo>
                <a:lnTo>
                  <a:pt x="152400" y="207264"/>
                </a:lnTo>
                <a:lnTo>
                  <a:pt x="152400" y="214885"/>
                </a:lnTo>
                <a:lnTo>
                  <a:pt x="150876" y="216409"/>
                </a:lnTo>
                <a:lnTo>
                  <a:pt x="153924" y="217933"/>
                </a:lnTo>
                <a:lnTo>
                  <a:pt x="163069" y="220981"/>
                </a:lnTo>
                <a:lnTo>
                  <a:pt x="175261" y="224028"/>
                </a:lnTo>
                <a:lnTo>
                  <a:pt x="179833" y="225552"/>
                </a:lnTo>
                <a:lnTo>
                  <a:pt x="184405" y="225552"/>
                </a:lnTo>
                <a:lnTo>
                  <a:pt x="190500" y="222504"/>
                </a:lnTo>
                <a:lnTo>
                  <a:pt x="193549" y="222504"/>
                </a:lnTo>
                <a:lnTo>
                  <a:pt x="196597" y="220981"/>
                </a:lnTo>
                <a:lnTo>
                  <a:pt x="202693" y="220981"/>
                </a:lnTo>
                <a:lnTo>
                  <a:pt x="208788" y="224028"/>
                </a:lnTo>
                <a:lnTo>
                  <a:pt x="210312" y="227076"/>
                </a:lnTo>
                <a:lnTo>
                  <a:pt x="214885" y="230124"/>
                </a:lnTo>
                <a:lnTo>
                  <a:pt x="219457" y="230124"/>
                </a:lnTo>
                <a:lnTo>
                  <a:pt x="220981" y="227076"/>
                </a:lnTo>
                <a:lnTo>
                  <a:pt x="220981" y="214885"/>
                </a:lnTo>
                <a:lnTo>
                  <a:pt x="222505" y="211836"/>
                </a:lnTo>
                <a:lnTo>
                  <a:pt x="224029" y="210312"/>
                </a:lnTo>
                <a:lnTo>
                  <a:pt x="227076" y="208788"/>
                </a:lnTo>
                <a:lnTo>
                  <a:pt x="228600" y="210312"/>
                </a:lnTo>
                <a:lnTo>
                  <a:pt x="231649" y="214885"/>
                </a:lnTo>
                <a:lnTo>
                  <a:pt x="236221" y="220981"/>
                </a:lnTo>
                <a:lnTo>
                  <a:pt x="245364" y="236221"/>
                </a:lnTo>
                <a:lnTo>
                  <a:pt x="257557" y="245364"/>
                </a:lnTo>
                <a:lnTo>
                  <a:pt x="263653" y="248412"/>
                </a:lnTo>
                <a:lnTo>
                  <a:pt x="268224" y="251460"/>
                </a:lnTo>
                <a:lnTo>
                  <a:pt x="272797" y="252985"/>
                </a:lnTo>
                <a:lnTo>
                  <a:pt x="275845" y="254509"/>
                </a:lnTo>
                <a:lnTo>
                  <a:pt x="281941" y="259081"/>
                </a:lnTo>
                <a:lnTo>
                  <a:pt x="286512" y="263652"/>
                </a:lnTo>
                <a:lnTo>
                  <a:pt x="292609" y="266700"/>
                </a:lnTo>
                <a:lnTo>
                  <a:pt x="298705" y="268224"/>
                </a:lnTo>
                <a:lnTo>
                  <a:pt x="303276" y="271273"/>
                </a:lnTo>
                <a:lnTo>
                  <a:pt x="307849" y="272797"/>
                </a:lnTo>
                <a:lnTo>
                  <a:pt x="316993" y="272797"/>
                </a:lnTo>
                <a:lnTo>
                  <a:pt x="321564" y="274321"/>
                </a:lnTo>
                <a:lnTo>
                  <a:pt x="324612" y="272797"/>
                </a:lnTo>
                <a:lnTo>
                  <a:pt x="329185" y="272797"/>
                </a:lnTo>
                <a:lnTo>
                  <a:pt x="332233" y="271273"/>
                </a:lnTo>
                <a:lnTo>
                  <a:pt x="341376" y="271273"/>
                </a:lnTo>
                <a:lnTo>
                  <a:pt x="344424" y="269748"/>
                </a:lnTo>
                <a:lnTo>
                  <a:pt x="361188" y="269748"/>
                </a:lnTo>
                <a:lnTo>
                  <a:pt x="362712" y="268224"/>
                </a:lnTo>
                <a:lnTo>
                  <a:pt x="368809" y="263652"/>
                </a:lnTo>
                <a:lnTo>
                  <a:pt x="377953" y="257557"/>
                </a:lnTo>
                <a:lnTo>
                  <a:pt x="394717" y="246888"/>
                </a:lnTo>
                <a:lnTo>
                  <a:pt x="423673" y="228600"/>
                </a:lnTo>
                <a:lnTo>
                  <a:pt x="445009" y="205740"/>
                </a:lnTo>
                <a:lnTo>
                  <a:pt x="460249" y="182881"/>
                </a:lnTo>
                <a:lnTo>
                  <a:pt x="472441" y="160021"/>
                </a:lnTo>
                <a:lnTo>
                  <a:pt x="481585" y="138685"/>
                </a:lnTo>
                <a:lnTo>
                  <a:pt x="486157" y="120397"/>
                </a:lnTo>
                <a:lnTo>
                  <a:pt x="489205" y="106681"/>
                </a:lnTo>
                <a:lnTo>
                  <a:pt x="490729" y="97536"/>
                </a:lnTo>
                <a:lnTo>
                  <a:pt x="487681" y="120397"/>
                </a:lnTo>
                <a:lnTo>
                  <a:pt x="483109" y="141733"/>
                </a:lnTo>
                <a:lnTo>
                  <a:pt x="477012" y="163069"/>
                </a:lnTo>
                <a:lnTo>
                  <a:pt x="469393" y="182881"/>
                </a:lnTo>
                <a:lnTo>
                  <a:pt x="461773" y="201169"/>
                </a:lnTo>
                <a:lnTo>
                  <a:pt x="454153" y="216409"/>
                </a:lnTo>
                <a:lnTo>
                  <a:pt x="446533" y="228600"/>
                </a:lnTo>
                <a:lnTo>
                  <a:pt x="440437" y="237745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6" name="object 1206"/>
          <p:cNvSpPr/>
          <p:nvPr/>
        </p:nvSpPr>
        <p:spPr>
          <a:xfrm>
            <a:off x="8416049" y="6393701"/>
            <a:ext cx="233172" cy="472439"/>
          </a:xfrm>
          <a:custGeom>
            <a:avLst/>
            <a:gdLst/>
            <a:ahLst/>
            <a:cxnLst/>
            <a:rect l="l" t="t" r="r" b="b"/>
            <a:pathLst>
              <a:path w="233172" h="472439">
                <a:moveTo>
                  <a:pt x="231648" y="458723"/>
                </a:moveTo>
                <a:lnTo>
                  <a:pt x="230124" y="455675"/>
                </a:lnTo>
                <a:lnTo>
                  <a:pt x="228600" y="454151"/>
                </a:lnTo>
                <a:lnTo>
                  <a:pt x="225551" y="452627"/>
                </a:lnTo>
                <a:lnTo>
                  <a:pt x="219456" y="446532"/>
                </a:lnTo>
                <a:lnTo>
                  <a:pt x="216408" y="445008"/>
                </a:lnTo>
                <a:lnTo>
                  <a:pt x="214884" y="443484"/>
                </a:lnTo>
                <a:lnTo>
                  <a:pt x="213360" y="441960"/>
                </a:lnTo>
                <a:lnTo>
                  <a:pt x="213360" y="440435"/>
                </a:lnTo>
                <a:lnTo>
                  <a:pt x="208787" y="431291"/>
                </a:lnTo>
                <a:lnTo>
                  <a:pt x="204216" y="425196"/>
                </a:lnTo>
                <a:lnTo>
                  <a:pt x="201168" y="417575"/>
                </a:lnTo>
                <a:lnTo>
                  <a:pt x="196596" y="409956"/>
                </a:lnTo>
                <a:lnTo>
                  <a:pt x="192024" y="400811"/>
                </a:lnTo>
                <a:lnTo>
                  <a:pt x="190500" y="391668"/>
                </a:lnTo>
                <a:lnTo>
                  <a:pt x="188975" y="388620"/>
                </a:lnTo>
                <a:lnTo>
                  <a:pt x="188975" y="385572"/>
                </a:lnTo>
                <a:lnTo>
                  <a:pt x="185927" y="379475"/>
                </a:lnTo>
                <a:lnTo>
                  <a:pt x="185927" y="377951"/>
                </a:lnTo>
                <a:lnTo>
                  <a:pt x="188975" y="374903"/>
                </a:lnTo>
                <a:lnTo>
                  <a:pt x="193548" y="374903"/>
                </a:lnTo>
                <a:lnTo>
                  <a:pt x="201168" y="370332"/>
                </a:lnTo>
                <a:lnTo>
                  <a:pt x="205739" y="359663"/>
                </a:lnTo>
                <a:lnTo>
                  <a:pt x="205739" y="348996"/>
                </a:lnTo>
                <a:lnTo>
                  <a:pt x="202692" y="345948"/>
                </a:lnTo>
                <a:lnTo>
                  <a:pt x="198120" y="345948"/>
                </a:lnTo>
                <a:lnTo>
                  <a:pt x="192024" y="348996"/>
                </a:lnTo>
                <a:lnTo>
                  <a:pt x="184404" y="348996"/>
                </a:lnTo>
                <a:lnTo>
                  <a:pt x="178308" y="345948"/>
                </a:lnTo>
                <a:lnTo>
                  <a:pt x="175260" y="342899"/>
                </a:lnTo>
                <a:lnTo>
                  <a:pt x="172212" y="336803"/>
                </a:lnTo>
                <a:lnTo>
                  <a:pt x="170687" y="326135"/>
                </a:lnTo>
                <a:lnTo>
                  <a:pt x="169163" y="313944"/>
                </a:lnTo>
                <a:lnTo>
                  <a:pt x="167639" y="301751"/>
                </a:lnTo>
                <a:lnTo>
                  <a:pt x="167639" y="289560"/>
                </a:lnTo>
                <a:lnTo>
                  <a:pt x="169163" y="277368"/>
                </a:lnTo>
                <a:lnTo>
                  <a:pt x="169163" y="268223"/>
                </a:lnTo>
                <a:lnTo>
                  <a:pt x="170687" y="262127"/>
                </a:lnTo>
                <a:lnTo>
                  <a:pt x="173736" y="256032"/>
                </a:lnTo>
                <a:lnTo>
                  <a:pt x="173736" y="242315"/>
                </a:lnTo>
                <a:lnTo>
                  <a:pt x="172212" y="236220"/>
                </a:lnTo>
                <a:lnTo>
                  <a:pt x="169163" y="231648"/>
                </a:lnTo>
                <a:lnTo>
                  <a:pt x="164592" y="227075"/>
                </a:lnTo>
                <a:lnTo>
                  <a:pt x="158496" y="217932"/>
                </a:lnTo>
                <a:lnTo>
                  <a:pt x="156972" y="214884"/>
                </a:lnTo>
                <a:lnTo>
                  <a:pt x="156972" y="210311"/>
                </a:lnTo>
                <a:lnTo>
                  <a:pt x="155448" y="204215"/>
                </a:lnTo>
                <a:lnTo>
                  <a:pt x="153924" y="198120"/>
                </a:lnTo>
                <a:lnTo>
                  <a:pt x="152400" y="192023"/>
                </a:lnTo>
                <a:lnTo>
                  <a:pt x="150875" y="184403"/>
                </a:lnTo>
                <a:lnTo>
                  <a:pt x="147827" y="175260"/>
                </a:lnTo>
                <a:lnTo>
                  <a:pt x="144780" y="164591"/>
                </a:lnTo>
                <a:lnTo>
                  <a:pt x="140208" y="155448"/>
                </a:lnTo>
                <a:lnTo>
                  <a:pt x="137160" y="144779"/>
                </a:lnTo>
                <a:lnTo>
                  <a:pt x="126492" y="123444"/>
                </a:lnTo>
                <a:lnTo>
                  <a:pt x="121920" y="112775"/>
                </a:lnTo>
                <a:lnTo>
                  <a:pt x="117348" y="99059"/>
                </a:lnTo>
                <a:lnTo>
                  <a:pt x="111251" y="88391"/>
                </a:lnTo>
                <a:lnTo>
                  <a:pt x="106680" y="77724"/>
                </a:lnTo>
                <a:lnTo>
                  <a:pt x="100584" y="68579"/>
                </a:lnTo>
                <a:lnTo>
                  <a:pt x="96012" y="60959"/>
                </a:lnTo>
                <a:lnTo>
                  <a:pt x="89916" y="56388"/>
                </a:lnTo>
                <a:lnTo>
                  <a:pt x="83820" y="50291"/>
                </a:lnTo>
                <a:lnTo>
                  <a:pt x="79248" y="47244"/>
                </a:lnTo>
                <a:lnTo>
                  <a:pt x="76200" y="44195"/>
                </a:lnTo>
                <a:lnTo>
                  <a:pt x="70104" y="36576"/>
                </a:lnTo>
                <a:lnTo>
                  <a:pt x="70104" y="22859"/>
                </a:lnTo>
                <a:lnTo>
                  <a:pt x="71627" y="16763"/>
                </a:lnTo>
                <a:lnTo>
                  <a:pt x="71627" y="12191"/>
                </a:lnTo>
                <a:lnTo>
                  <a:pt x="68580" y="6095"/>
                </a:lnTo>
                <a:lnTo>
                  <a:pt x="64008" y="1524"/>
                </a:lnTo>
                <a:lnTo>
                  <a:pt x="65532" y="12191"/>
                </a:lnTo>
                <a:lnTo>
                  <a:pt x="64008" y="21335"/>
                </a:lnTo>
                <a:lnTo>
                  <a:pt x="60960" y="28956"/>
                </a:lnTo>
                <a:lnTo>
                  <a:pt x="54863" y="35051"/>
                </a:lnTo>
                <a:lnTo>
                  <a:pt x="53339" y="32003"/>
                </a:lnTo>
                <a:lnTo>
                  <a:pt x="53339" y="25907"/>
                </a:lnTo>
                <a:lnTo>
                  <a:pt x="54863" y="16763"/>
                </a:lnTo>
                <a:lnTo>
                  <a:pt x="56387" y="10668"/>
                </a:lnTo>
                <a:lnTo>
                  <a:pt x="56387" y="6095"/>
                </a:lnTo>
                <a:lnTo>
                  <a:pt x="53339" y="1524"/>
                </a:lnTo>
                <a:lnTo>
                  <a:pt x="51816" y="0"/>
                </a:lnTo>
                <a:lnTo>
                  <a:pt x="51816" y="7619"/>
                </a:lnTo>
                <a:lnTo>
                  <a:pt x="48768" y="18288"/>
                </a:lnTo>
                <a:lnTo>
                  <a:pt x="44196" y="25907"/>
                </a:lnTo>
                <a:lnTo>
                  <a:pt x="39624" y="30479"/>
                </a:lnTo>
                <a:lnTo>
                  <a:pt x="32004" y="32003"/>
                </a:lnTo>
                <a:lnTo>
                  <a:pt x="25908" y="30479"/>
                </a:lnTo>
                <a:lnTo>
                  <a:pt x="19812" y="27432"/>
                </a:lnTo>
                <a:lnTo>
                  <a:pt x="15239" y="25907"/>
                </a:lnTo>
                <a:lnTo>
                  <a:pt x="10668" y="21335"/>
                </a:lnTo>
                <a:lnTo>
                  <a:pt x="6096" y="18288"/>
                </a:lnTo>
                <a:lnTo>
                  <a:pt x="3048" y="13715"/>
                </a:lnTo>
                <a:lnTo>
                  <a:pt x="0" y="10668"/>
                </a:lnTo>
                <a:lnTo>
                  <a:pt x="1524" y="16763"/>
                </a:lnTo>
                <a:lnTo>
                  <a:pt x="3048" y="19812"/>
                </a:lnTo>
                <a:lnTo>
                  <a:pt x="4572" y="24383"/>
                </a:lnTo>
                <a:lnTo>
                  <a:pt x="6096" y="27432"/>
                </a:lnTo>
                <a:lnTo>
                  <a:pt x="10668" y="30479"/>
                </a:lnTo>
                <a:lnTo>
                  <a:pt x="19812" y="33527"/>
                </a:lnTo>
                <a:lnTo>
                  <a:pt x="27432" y="36576"/>
                </a:lnTo>
                <a:lnTo>
                  <a:pt x="32004" y="36576"/>
                </a:lnTo>
                <a:lnTo>
                  <a:pt x="36575" y="38100"/>
                </a:lnTo>
                <a:lnTo>
                  <a:pt x="39624" y="38100"/>
                </a:lnTo>
                <a:lnTo>
                  <a:pt x="45720" y="39624"/>
                </a:lnTo>
                <a:lnTo>
                  <a:pt x="54863" y="42671"/>
                </a:lnTo>
                <a:lnTo>
                  <a:pt x="59436" y="45719"/>
                </a:lnTo>
                <a:lnTo>
                  <a:pt x="65532" y="48768"/>
                </a:lnTo>
                <a:lnTo>
                  <a:pt x="70104" y="53339"/>
                </a:lnTo>
                <a:lnTo>
                  <a:pt x="76200" y="57912"/>
                </a:lnTo>
                <a:lnTo>
                  <a:pt x="86868" y="68579"/>
                </a:lnTo>
                <a:lnTo>
                  <a:pt x="96012" y="83819"/>
                </a:lnTo>
                <a:lnTo>
                  <a:pt x="102108" y="92963"/>
                </a:lnTo>
                <a:lnTo>
                  <a:pt x="111251" y="114299"/>
                </a:lnTo>
                <a:lnTo>
                  <a:pt x="114300" y="123444"/>
                </a:lnTo>
                <a:lnTo>
                  <a:pt x="118872" y="134111"/>
                </a:lnTo>
                <a:lnTo>
                  <a:pt x="123444" y="143256"/>
                </a:lnTo>
                <a:lnTo>
                  <a:pt x="126492" y="152399"/>
                </a:lnTo>
                <a:lnTo>
                  <a:pt x="132587" y="170687"/>
                </a:lnTo>
                <a:lnTo>
                  <a:pt x="141732" y="202691"/>
                </a:lnTo>
                <a:lnTo>
                  <a:pt x="143256" y="213360"/>
                </a:lnTo>
                <a:lnTo>
                  <a:pt x="146304" y="225551"/>
                </a:lnTo>
                <a:lnTo>
                  <a:pt x="149351" y="239268"/>
                </a:lnTo>
                <a:lnTo>
                  <a:pt x="150875" y="252984"/>
                </a:lnTo>
                <a:lnTo>
                  <a:pt x="152400" y="268223"/>
                </a:lnTo>
                <a:lnTo>
                  <a:pt x="153924" y="284987"/>
                </a:lnTo>
                <a:lnTo>
                  <a:pt x="158496" y="313944"/>
                </a:lnTo>
                <a:lnTo>
                  <a:pt x="161544" y="336803"/>
                </a:lnTo>
                <a:lnTo>
                  <a:pt x="164592" y="352044"/>
                </a:lnTo>
                <a:lnTo>
                  <a:pt x="167639" y="364235"/>
                </a:lnTo>
                <a:lnTo>
                  <a:pt x="173736" y="379475"/>
                </a:lnTo>
                <a:lnTo>
                  <a:pt x="176784" y="384048"/>
                </a:lnTo>
                <a:lnTo>
                  <a:pt x="179832" y="390144"/>
                </a:lnTo>
                <a:lnTo>
                  <a:pt x="179832" y="393191"/>
                </a:lnTo>
                <a:lnTo>
                  <a:pt x="182880" y="397763"/>
                </a:lnTo>
                <a:lnTo>
                  <a:pt x="184404" y="403860"/>
                </a:lnTo>
                <a:lnTo>
                  <a:pt x="185927" y="409956"/>
                </a:lnTo>
                <a:lnTo>
                  <a:pt x="188975" y="417575"/>
                </a:lnTo>
                <a:lnTo>
                  <a:pt x="190500" y="425196"/>
                </a:lnTo>
                <a:lnTo>
                  <a:pt x="193548" y="432815"/>
                </a:lnTo>
                <a:lnTo>
                  <a:pt x="196596" y="441960"/>
                </a:lnTo>
                <a:lnTo>
                  <a:pt x="201168" y="449579"/>
                </a:lnTo>
                <a:lnTo>
                  <a:pt x="204216" y="455675"/>
                </a:lnTo>
                <a:lnTo>
                  <a:pt x="208787" y="461772"/>
                </a:lnTo>
                <a:lnTo>
                  <a:pt x="211836" y="466344"/>
                </a:lnTo>
                <a:lnTo>
                  <a:pt x="216408" y="470915"/>
                </a:lnTo>
                <a:lnTo>
                  <a:pt x="222504" y="472439"/>
                </a:lnTo>
                <a:lnTo>
                  <a:pt x="227075" y="472439"/>
                </a:lnTo>
                <a:lnTo>
                  <a:pt x="231648" y="470915"/>
                </a:lnTo>
                <a:lnTo>
                  <a:pt x="233172" y="469391"/>
                </a:lnTo>
                <a:lnTo>
                  <a:pt x="231648" y="464820"/>
                </a:lnTo>
                <a:lnTo>
                  <a:pt x="231648" y="458723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7" name="object 1207"/>
          <p:cNvSpPr/>
          <p:nvPr/>
        </p:nvSpPr>
        <p:spPr>
          <a:xfrm>
            <a:off x="8704085" y="6989585"/>
            <a:ext cx="67056" cy="117348"/>
          </a:xfrm>
          <a:custGeom>
            <a:avLst/>
            <a:gdLst/>
            <a:ahLst/>
            <a:cxnLst/>
            <a:rect l="l" t="t" r="r" b="b"/>
            <a:pathLst>
              <a:path w="67056" h="117348">
                <a:moveTo>
                  <a:pt x="19812" y="3048"/>
                </a:moveTo>
                <a:lnTo>
                  <a:pt x="24384" y="0"/>
                </a:lnTo>
                <a:lnTo>
                  <a:pt x="32003" y="0"/>
                </a:lnTo>
                <a:lnTo>
                  <a:pt x="35051" y="1524"/>
                </a:lnTo>
                <a:lnTo>
                  <a:pt x="44196" y="10667"/>
                </a:lnTo>
                <a:lnTo>
                  <a:pt x="47244" y="16764"/>
                </a:lnTo>
                <a:lnTo>
                  <a:pt x="48768" y="21336"/>
                </a:lnTo>
                <a:lnTo>
                  <a:pt x="51815" y="27431"/>
                </a:lnTo>
                <a:lnTo>
                  <a:pt x="53339" y="33527"/>
                </a:lnTo>
                <a:lnTo>
                  <a:pt x="54864" y="39624"/>
                </a:lnTo>
                <a:lnTo>
                  <a:pt x="56388" y="45719"/>
                </a:lnTo>
                <a:lnTo>
                  <a:pt x="59436" y="51815"/>
                </a:lnTo>
                <a:lnTo>
                  <a:pt x="60960" y="56388"/>
                </a:lnTo>
                <a:lnTo>
                  <a:pt x="60960" y="59436"/>
                </a:lnTo>
                <a:lnTo>
                  <a:pt x="62484" y="62484"/>
                </a:lnTo>
                <a:lnTo>
                  <a:pt x="64008" y="65531"/>
                </a:lnTo>
                <a:lnTo>
                  <a:pt x="65532" y="68579"/>
                </a:lnTo>
                <a:lnTo>
                  <a:pt x="67056" y="71627"/>
                </a:lnTo>
                <a:lnTo>
                  <a:pt x="67056" y="79248"/>
                </a:lnTo>
                <a:lnTo>
                  <a:pt x="65532" y="83819"/>
                </a:lnTo>
                <a:lnTo>
                  <a:pt x="62484" y="86867"/>
                </a:lnTo>
                <a:lnTo>
                  <a:pt x="59436" y="91439"/>
                </a:lnTo>
                <a:lnTo>
                  <a:pt x="53339" y="97536"/>
                </a:lnTo>
                <a:lnTo>
                  <a:pt x="50291" y="102107"/>
                </a:lnTo>
                <a:lnTo>
                  <a:pt x="45720" y="105155"/>
                </a:lnTo>
                <a:lnTo>
                  <a:pt x="42672" y="106679"/>
                </a:lnTo>
                <a:lnTo>
                  <a:pt x="38100" y="109727"/>
                </a:lnTo>
                <a:lnTo>
                  <a:pt x="32003" y="112776"/>
                </a:lnTo>
                <a:lnTo>
                  <a:pt x="27432" y="117348"/>
                </a:lnTo>
                <a:lnTo>
                  <a:pt x="21336" y="117348"/>
                </a:lnTo>
                <a:lnTo>
                  <a:pt x="19812" y="115824"/>
                </a:lnTo>
                <a:lnTo>
                  <a:pt x="19812" y="111251"/>
                </a:lnTo>
                <a:lnTo>
                  <a:pt x="16764" y="114300"/>
                </a:lnTo>
                <a:lnTo>
                  <a:pt x="15239" y="115824"/>
                </a:lnTo>
                <a:lnTo>
                  <a:pt x="10668" y="115824"/>
                </a:lnTo>
                <a:lnTo>
                  <a:pt x="7620" y="114300"/>
                </a:lnTo>
                <a:lnTo>
                  <a:pt x="7620" y="112776"/>
                </a:lnTo>
                <a:lnTo>
                  <a:pt x="6096" y="111251"/>
                </a:lnTo>
                <a:lnTo>
                  <a:pt x="7620" y="106679"/>
                </a:lnTo>
                <a:lnTo>
                  <a:pt x="4572" y="109727"/>
                </a:lnTo>
                <a:lnTo>
                  <a:pt x="1524" y="108203"/>
                </a:lnTo>
                <a:lnTo>
                  <a:pt x="1524" y="100584"/>
                </a:lnTo>
                <a:lnTo>
                  <a:pt x="0" y="99060"/>
                </a:lnTo>
                <a:lnTo>
                  <a:pt x="0" y="91439"/>
                </a:lnTo>
                <a:lnTo>
                  <a:pt x="3048" y="80772"/>
                </a:lnTo>
                <a:lnTo>
                  <a:pt x="6096" y="73151"/>
                </a:lnTo>
                <a:lnTo>
                  <a:pt x="6096" y="45719"/>
                </a:lnTo>
                <a:lnTo>
                  <a:pt x="4572" y="39624"/>
                </a:lnTo>
                <a:lnTo>
                  <a:pt x="4572" y="33527"/>
                </a:lnTo>
                <a:lnTo>
                  <a:pt x="3048" y="28955"/>
                </a:lnTo>
                <a:lnTo>
                  <a:pt x="4572" y="24384"/>
                </a:lnTo>
                <a:lnTo>
                  <a:pt x="6096" y="18288"/>
                </a:lnTo>
                <a:lnTo>
                  <a:pt x="9144" y="13715"/>
                </a:lnTo>
                <a:lnTo>
                  <a:pt x="13715" y="7619"/>
                </a:lnTo>
                <a:lnTo>
                  <a:pt x="19812" y="3048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8" name="object 1208"/>
          <p:cNvSpPr/>
          <p:nvPr/>
        </p:nvSpPr>
        <p:spPr>
          <a:xfrm>
            <a:off x="8722373" y="7004824"/>
            <a:ext cx="48768" cy="70104"/>
          </a:xfrm>
          <a:custGeom>
            <a:avLst/>
            <a:gdLst/>
            <a:ahLst/>
            <a:cxnLst/>
            <a:rect l="l" t="t" r="r" b="b"/>
            <a:pathLst>
              <a:path w="48768" h="70104">
                <a:moveTo>
                  <a:pt x="30480" y="0"/>
                </a:moveTo>
                <a:lnTo>
                  <a:pt x="32003" y="4573"/>
                </a:lnTo>
                <a:lnTo>
                  <a:pt x="33527" y="10668"/>
                </a:lnTo>
                <a:lnTo>
                  <a:pt x="36576" y="16764"/>
                </a:lnTo>
                <a:lnTo>
                  <a:pt x="38100" y="22861"/>
                </a:lnTo>
                <a:lnTo>
                  <a:pt x="39624" y="28956"/>
                </a:lnTo>
                <a:lnTo>
                  <a:pt x="41148" y="35052"/>
                </a:lnTo>
                <a:lnTo>
                  <a:pt x="42672" y="39625"/>
                </a:lnTo>
                <a:lnTo>
                  <a:pt x="45720" y="45721"/>
                </a:lnTo>
                <a:lnTo>
                  <a:pt x="47244" y="48768"/>
                </a:lnTo>
                <a:lnTo>
                  <a:pt x="47244" y="51816"/>
                </a:lnTo>
                <a:lnTo>
                  <a:pt x="48768" y="54864"/>
                </a:lnTo>
                <a:lnTo>
                  <a:pt x="48768" y="62485"/>
                </a:lnTo>
                <a:lnTo>
                  <a:pt x="47244" y="67056"/>
                </a:lnTo>
                <a:lnTo>
                  <a:pt x="45720" y="70104"/>
                </a:lnTo>
                <a:lnTo>
                  <a:pt x="45720" y="65533"/>
                </a:lnTo>
                <a:lnTo>
                  <a:pt x="44196" y="62485"/>
                </a:lnTo>
                <a:lnTo>
                  <a:pt x="42672" y="57912"/>
                </a:lnTo>
                <a:lnTo>
                  <a:pt x="41148" y="54864"/>
                </a:lnTo>
                <a:lnTo>
                  <a:pt x="39624" y="53340"/>
                </a:lnTo>
                <a:lnTo>
                  <a:pt x="39624" y="51816"/>
                </a:lnTo>
                <a:lnTo>
                  <a:pt x="38100" y="51816"/>
                </a:lnTo>
                <a:lnTo>
                  <a:pt x="36576" y="50292"/>
                </a:lnTo>
                <a:lnTo>
                  <a:pt x="33527" y="50292"/>
                </a:lnTo>
                <a:lnTo>
                  <a:pt x="30480" y="51816"/>
                </a:lnTo>
                <a:lnTo>
                  <a:pt x="27432" y="54864"/>
                </a:lnTo>
                <a:lnTo>
                  <a:pt x="30480" y="50292"/>
                </a:lnTo>
                <a:lnTo>
                  <a:pt x="32003" y="45721"/>
                </a:lnTo>
                <a:lnTo>
                  <a:pt x="35051" y="36576"/>
                </a:lnTo>
                <a:lnTo>
                  <a:pt x="33527" y="39625"/>
                </a:lnTo>
                <a:lnTo>
                  <a:pt x="30480" y="41149"/>
                </a:lnTo>
                <a:lnTo>
                  <a:pt x="28956" y="44197"/>
                </a:lnTo>
                <a:lnTo>
                  <a:pt x="25908" y="47245"/>
                </a:lnTo>
                <a:lnTo>
                  <a:pt x="22860" y="48768"/>
                </a:lnTo>
                <a:lnTo>
                  <a:pt x="18288" y="51816"/>
                </a:lnTo>
                <a:lnTo>
                  <a:pt x="15239" y="53340"/>
                </a:lnTo>
                <a:lnTo>
                  <a:pt x="12192" y="53340"/>
                </a:lnTo>
                <a:lnTo>
                  <a:pt x="15239" y="48768"/>
                </a:lnTo>
                <a:lnTo>
                  <a:pt x="21336" y="42673"/>
                </a:lnTo>
                <a:lnTo>
                  <a:pt x="25908" y="35052"/>
                </a:lnTo>
                <a:lnTo>
                  <a:pt x="28956" y="27433"/>
                </a:lnTo>
                <a:lnTo>
                  <a:pt x="30480" y="24385"/>
                </a:lnTo>
                <a:lnTo>
                  <a:pt x="28956" y="22861"/>
                </a:lnTo>
                <a:lnTo>
                  <a:pt x="25908" y="25909"/>
                </a:lnTo>
                <a:lnTo>
                  <a:pt x="22860" y="30480"/>
                </a:lnTo>
                <a:lnTo>
                  <a:pt x="18288" y="35052"/>
                </a:lnTo>
                <a:lnTo>
                  <a:pt x="9144" y="39625"/>
                </a:lnTo>
                <a:lnTo>
                  <a:pt x="3048" y="39625"/>
                </a:lnTo>
                <a:lnTo>
                  <a:pt x="0" y="38100"/>
                </a:lnTo>
                <a:lnTo>
                  <a:pt x="3048" y="36576"/>
                </a:lnTo>
                <a:lnTo>
                  <a:pt x="7620" y="33528"/>
                </a:lnTo>
                <a:lnTo>
                  <a:pt x="13715" y="30480"/>
                </a:lnTo>
                <a:lnTo>
                  <a:pt x="24384" y="19812"/>
                </a:lnTo>
                <a:lnTo>
                  <a:pt x="28956" y="13716"/>
                </a:lnTo>
                <a:lnTo>
                  <a:pt x="30480" y="6097"/>
                </a:lnTo>
                <a:lnTo>
                  <a:pt x="3048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9" name="object 1209"/>
          <p:cNvSpPr/>
          <p:nvPr/>
        </p:nvSpPr>
        <p:spPr>
          <a:xfrm>
            <a:off x="8723897" y="7082549"/>
            <a:ext cx="18288" cy="25908"/>
          </a:xfrm>
          <a:custGeom>
            <a:avLst/>
            <a:gdLst/>
            <a:ahLst/>
            <a:cxnLst/>
            <a:rect l="l" t="t" r="r" b="b"/>
            <a:pathLst>
              <a:path w="18288" h="25908">
                <a:moveTo>
                  <a:pt x="1524" y="18287"/>
                </a:moveTo>
                <a:lnTo>
                  <a:pt x="0" y="21336"/>
                </a:lnTo>
                <a:lnTo>
                  <a:pt x="1524" y="24384"/>
                </a:lnTo>
                <a:lnTo>
                  <a:pt x="3048" y="24384"/>
                </a:lnTo>
                <a:lnTo>
                  <a:pt x="6096" y="25908"/>
                </a:lnTo>
                <a:lnTo>
                  <a:pt x="7620" y="24384"/>
                </a:lnTo>
                <a:lnTo>
                  <a:pt x="13715" y="21336"/>
                </a:lnTo>
                <a:lnTo>
                  <a:pt x="18288" y="12191"/>
                </a:lnTo>
                <a:lnTo>
                  <a:pt x="18288" y="6096"/>
                </a:lnTo>
                <a:lnTo>
                  <a:pt x="15239" y="1524"/>
                </a:lnTo>
                <a:lnTo>
                  <a:pt x="12191" y="0"/>
                </a:lnTo>
                <a:lnTo>
                  <a:pt x="9144" y="0"/>
                </a:lnTo>
                <a:lnTo>
                  <a:pt x="6096" y="4572"/>
                </a:lnTo>
                <a:lnTo>
                  <a:pt x="4572" y="12191"/>
                </a:lnTo>
                <a:lnTo>
                  <a:pt x="1524" y="18287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0" name="object 1210"/>
          <p:cNvSpPr/>
          <p:nvPr/>
        </p:nvSpPr>
        <p:spPr>
          <a:xfrm>
            <a:off x="8707133" y="7074928"/>
            <a:ext cx="12191" cy="24384"/>
          </a:xfrm>
          <a:custGeom>
            <a:avLst/>
            <a:gdLst/>
            <a:ahLst/>
            <a:cxnLst/>
            <a:rect l="l" t="t" r="r" b="b"/>
            <a:pathLst>
              <a:path w="12191" h="24384">
                <a:moveTo>
                  <a:pt x="1524" y="15241"/>
                </a:moveTo>
                <a:lnTo>
                  <a:pt x="0" y="19812"/>
                </a:lnTo>
                <a:lnTo>
                  <a:pt x="0" y="22860"/>
                </a:lnTo>
                <a:lnTo>
                  <a:pt x="3048" y="24384"/>
                </a:lnTo>
                <a:lnTo>
                  <a:pt x="6096" y="21336"/>
                </a:lnTo>
                <a:lnTo>
                  <a:pt x="9143" y="15241"/>
                </a:lnTo>
                <a:lnTo>
                  <a:pt x="10667" y="9145"/>
                </a:lnTo>
                <a:lnTo>
                  <a:pt x="12191" y="3048"/>
                </a:lnTo>
                <a:lnTo>
                  <a:pt x="10667" y="0"/>
                </a:lnTo>
                <a:lnTo>
                  <a:pt x="7620" y="1524"/>
                </a:lnTo>
                <a:lnTo>
                  <a:pt x="4572" y="4572"/>
                </a:lnTo>
                <a:lnTo>
                  <a:pt x="1524" y="10669"/>
                </a:lnTo>
                <a:lnTo>
                  <a:pt x="1524" y="15241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1" name="object 1211"/>
          <p:cNvSpPr/>
          <p:nvPr/>
        </p:nvSpPr>
        <p:spPr>
          <a:xfrm>
            <a:off x="8711705" y="7082549"/>
            <a:ext cx="15240" cy="22860"/>
          </a:xfrm>
          <a:custGeom>
            <a:avLst/>
            <a:gdLst/>
            <a:ahLst/>
            <a:cxnLst/>
            <a:rect l="l" t="t" r="r" b="b"/>
            <a:pathLst>
              <a:path w="15240" h="22860">
                <a:moveTo>
                  <a:pt x="1524" y="13715"/>
                </a:moveTo>
                <a:lnTo>
                  <a:pt x="0" y="16763"/>
                </a:lnTo>
                <a:lnTo>
                  <a:pt x="0" y="19812"/>
                </a:lnTo>
                <a:lnTo>
                  <a:pt x="1524" y="21336"/>
                </a:lnTo>
                <a:lnTo>
                  <a:pt x="3048" y="22860"/>
                </a:lnTo>
                <a:lnTo>
                  <a:pt x="7619" y="22860"/>
                </a:lnTo>
                <a:lnTo>
                  <a:pt x="10668" y="21336"/>
                </a:lnTo>
                <a:lnTo>
                  <a:pt x="13716" y="18287"/>
                </a:lnTo>
                <a:lnTo>
                  <a:pt x="15240" y="9143"/>
                </a:lnTo>
                <a:lnTo>
                  <a:pt x="15240" y="1524"/>
                </a:lnTo>
                <a:lnTo>
                  <a:pt x="10668" y="0"/>
                </a:lnTo>
                <a:lnTo>
                  <a:pt x="1524" y="13715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2" name="object 1212"/>
          <p:cNvSpPr/>
          <p:nvPr/>
        </p:nvSpPr>
        <p:spPr>
          <a:xfrm>
            <a:off x="8708657" y="6913385"/>
            <a:ext cx="74676" cy="115824"/>
          </a:xfrm>
          <a:custGeom>
            <a:avLst/>
            <a:gdLst/>
            <a:ahLst/>
            <a:cxnLst/>
            <a:rect l="l" t="t" r="r" b="b"/>
            <a:pathLst>
              <a:path w="74676" h="115824">
                <a:moveTo>
                  <a:pt x="54864" y="1524"/>
                </a:moveTo>
                <a:lnTo>
                  <a:pt x="64008" y="4572"/>
                </a:lnTo>
                <a:lnTo>
                  <a:pt x="68579" y="7619"/>
                </a:lnTo>
                <a:lnTo>
                  <a:pt x="71628" y="12191"/>
                </a:lnTo>
                <a:lnTo>
                  <a:pt x="74676" y="21336"/>
                </a:lnTo>
                <a:lnTo>
                  <a:pt x="74676" y="27431"/>
                </a:lnTo>
                <a:lnTo>
                  <a:pt x="73152" y="33527"/>
                </a:lnTo>
                <a:lnTo>
                  <a:pt x="60960" y="60960"/>
                </a:lnTo>
                <a:lnTo>
                  <a:pt x="54864" y="73151"/>
                </a:lnTo>
                <a:lnTo>
                  <a:pt x="50292" y="80772"/>
                </a:lnTo>
                <a:lnTo>
                  <a:pt x="48767" y="85343"/>
                </a:lnTo>
                <a:lnTo>
                  <a:pt x="47243" y="91439"/>
                </a:lnTo>
                <a:lnTo>
                  <a:pt x="44196" y="97536"/>
                </a:lnTo>
                <a:lnTo>
                  <a:pt x="39624" y="103631"/>
                </a:lnTo>
                <a:lnTo>
                  <a:pt x="36576" y="108203"/>
                </a:lnTo>
                <a:lnTo>
                  <a:pt x="30479" y="112776"/>
                </a:lnTo>
                <a:lnTo>
                  <a:pt x="22860" y="115824"/>
                </a:lnTo>
                <a:lnTo>
                  <a:pt x="15240" y="115824"/>
                </a:lnTo>
                <a:lnTo>
                  <a:pt x="3048" y="109727"/>
                </a:lnTo>
                <a:lnTo>
                  <a:pt x="1524" y="106679"/>
                </a:lnTo>
                <a:lnTo>
                  <a:pt x="0" y="102107"/>
                </a:lnTo>
                <a:lnTo>
                  <a:pt x="0" y="96012"/>
                </a:lnTo>
                <a:lnTo>
                  <a:pt x="3048" y="83819"/>
                </a:lnTo>
                <a:lnTo>
                  <a:pt x="6096" y="79248"/>
                </a:lnTo>
                <a:lnTo>
                  <a:pt x="9143" y="65531"/>
                </a:lnTo>
                <a:lnTo>
                  <a:pt x="13716" y="50291"/>
                </a:lnTo>
                <a:lnTo>
                  <a:pt x="18288" y="36576"/>
                </a:lnTo>
                <a:lnTo>
                  <a:pt x="21336" y="25907"/>
                </a:lnTo>
                <a:lnTo>
                  <a:pt x="22860" y="21336"/>
                </a:lnTo>
                <a:lnTo>
                  <a:pt x="24384" y="16764"/>
                </a:lnTo>
                <a:lnTo>
                  <a:pt x="38100" y="3048"/>
                </a:lnTo>
                <a:lnTo>
                  <a:pt x="44196" y="1524"/>
                </a:lnTo>
                <a:lnTo>
                  <a:pt x="48767" y="0"/>
                </a:lnTo>
                <a:lnTo>
                  <a:pt x="54864" y="1524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3" name="object 1213"/>
          <p:cNvSpPr/>
          <p:nvPr/>
        </p:nvSpPr>
        <p:spPr>
          <a:xfrm>
            <a:off x="8725421" y="6914909"/>
            <a:ext cx="59436" cy="114300"/>
          </a:xfrm>
          <a:custGeom>
            <a:avLst/>
            <a:gdLst/>
            <a:ahLst/>
            <a:cxnLst/>
            <a:rect l="l" t="t" r="r" b="b"/>
            <a:pathLst>
              <a:path w="59436" h="114300">
                <a:moveTo>
                  <a:pt x="0" y="114300"/>
                </a:moveTo>
                <a:lnTo>
                  <a:pt x="7620" y="114300"/>
                </a:lnTo>
                <a:lnTo>
                  <a:pt x="13715" y="111252"/>
                </a:lnTo>
                <a:lnTo>
                  <a:pt x="19812" y="106679"/>
                </a:lnTo>
                <a:lnTo>
                  <a:pt x="24384" y="102107"/>
                </a:lnTo>
                <a:lnTo>
                  <a:pt x="28955" y="96012"/>
                </a:lnTo>
                <a:lnTo>
                  <a:pt x="30479" y="89915"/>
                </a:lnTo>
                <a:lnTo>
                  <a:pt x="33528" y="83819"/>
                </a:lnTo>
                <a:lnTo>
                  <a:pt x="35052" y="79248"/>
                </a:lnTo>
                <a:lnTo>
                  <a:pt x="38100" y="70103"/>
                </a:lnTo>
                <a:lnTo>
                  <a:pt x="44196" y="59436"/>
                </a:lnTo>
                <a:lnTo>
                  <a:pt x="51815" y="45719"/>
                </a:lnTo>
                <a:lnTo>
                  <a:pt x="56388" y="32003"/>
                </a:lnTo>
                <a:lnTo>
                  <a:pt x="57912" y="24383"/>
                </a:lnTo>
                <a:lnTo>
                  <a:pt x="59436" y="19812"/>
                </a:lnTo>
                <a:lnTo>
                  <a:pt x="57912" y="15240"/>
                </a:lnTo>
                <a:lnTo>
                  <a:pt x="51815" y="6095"/>
                </a:lnTo>
                <a:lnTo>
                  <a:pt x="47244" y="3048"/>
                </a:lnTo>
                <a:lnTo>
                  <a:pt x="42672" y="1524"/>
                </a:lnTo>
                <a:lnTo>
                  <a:pt x="39624" y="0"/>
                </a:lnTo>
                <a:lnTo>
                  <a:pt x="42672" y="3048"/>
                </a:lnTo>
                <a:lnTo>
                  <a:pt x="44196" y="6095"/>
                </a:lnTo>
                <a:lnTo>
                  <a:pt x="47244" y="9143"/>
                </a:lnTo>
                <a:lnTo>
                  <a:pt x="48767" y="12191"/>
                </a:lnTo>
                <a:lnTo>
                  <a:pt x="50291" y="16764"/>
                </a:lnTo>
                <a:lnTo>
                  <a:pt x="50291" y="21336"/>
                </a:lnTo>
                <a:lnTo>
                  <a:pt x="48767" y="25907"/>
                </a:lnTo>
                <a:lnTo>
                  <a:pt x="45720" y="30479"/>
                </a:lnTo>
                <a:lnTo>
                  <a:pt x="41148" y="38100"/>
                </a:lnTo>
                <a:lnTo>
                  <a:pt x="41148" y="47243"/>
                </a:lnTo>
                <a:lnTo>
                  <a:pt x="38100" y="54864"/>
                </a:lnTo>
                <a:lnTo>
                  <a:pt x="35052" y="59436"/>
                </a:lnTo>
                <a:lnTo>
                  <a:pt x="32003" y="67055"/>
                </a:lnTo>
                <a:lnTo>
                  <a:pt x="30479" y="76200"/>
                </a:lnTo>
                <a:lnTo>
                  <a:pt x="27432" y="83819"/>
                </a:lnTo>
                <a:lnTo>
                  <a:pt x="24384" y="92964"/>
                </a:lnTo>
                <a:lnTo>
                  <a:pt x="18288" y="102107"/>
                </a:lnTo>
                <a:lnTo>
                  <a:pt x="10667" y="108203"/>
                </a:lnTo>
                <a:lnTo>
                  <a:pt x="0" y="11430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4" name="object 1214"/>
          <p:cNvSpPr/>
          <p:nvPr/>
        </p:nvSpPr>
        <p:spPr>
          <a:xfrm>
            <a:off x="8716276" y="6800609"/>
            <a:ext cx="73153" cy="149352"/>
          </a:xfrm>
          <a:custGeom>
            <a:avLst/>
            <a:gdLst/>
            <a:ahLst/>
            <a:cxnLst/>
            <a:rect l="l" t="t" r="r" b="b"/>
            <a:pathLst>
              <a:path w="73153" h="149352">
                <a:moveTo>
                  <a:pt x="56389" y="149352"/>
                </a:moveTo>
                <a:lnTo>
                  <a:pt x="62485" y="146303"/>
                </a:lnTo>
                <a:lnTo>
                  <a:pt x="67057" y="141731"/>
                </a:lnTo>
                <a:lnTo>
                  <a:pt x="70105" y="135636"/>
                </a:lnTo>
                <a:lnTo>
                  <a:pt x="71629" y="129540"/>
                </a:lnTo>
                <a:lnTo>
                  <a:pt x="73153" y="124967"/>
                </a:lnTo>
                <a:lnTo>
                  <a:pt x="73153" y="112776"/>
                </a:lnTo>
                <a:lnTo>
                  <a:pt x="71629" y="108203"/>
                </a:lnTo>
                <a:lnTo>
                  <a:pt x="70105" y="100583"/>
                </a:lnTo>
                <a:lnTo>
                  <a:pt x="68581" y="92964"/>
                </a:lnTo>
                <a:lnTo>
                  <a:pt x="53341" y="39624"/>
                </a:lnTo>
                <a:lnTo>
                  <a:pt x="48769" y="32003"/>
                </a:lnTo>
                <a:lnTo>
                  <a:pt x="45721" y="25907"/>
                </a:lnTo>
                <a:lnTo>
                  <a:pt x="44197" y="18288"/>
                </a:lnTo>
                <a:lnTo>
                  <a:pt x="39624" y="13715"/>
                </a:lnTo>
                <a:lnTo>
                  <a:pt x="36577" y="7619"/>
                </a:lnTo>
                <a:lnTo>
                  <a:pt x="33529" y="4571"/>
                </a:lnTo>
                <a:lnTo>
                  <a:pt x="28957" y="1524"/>
                </a:lnTo>
                <a:lnTo>
                  <a:pt x="24385" y="0"/>
                </a:lnTo>
                <a:lnTo>
                  <a:pt x="18289" y="1524"/>
                </a:lnTo>
                <a:lnTo>
                  <a:pt x="13717" y="1524"/>
                </a:lnTo>
                <a:lnTo>
                  <a:pt x="10669" y="4571"/>
                </a:lnTo>
                <a:lnTo>
                  <a:pt x="9145" y="4571"/>
                </a:lnTo>
                <a:lnTo>
                  <a:pt x="4573" y="9143"/>
                </a:lnTo>
                <a:lnTo>
                  <a:pt x="0" y="12191"/>
                </a:lnTo>
                <a:lnTo>
                  <a:pt x="4573" y="9143"/>
                </a:lnTo>
                <a:lnTo>
                  <a:pt x="9145" y="7619"/>
                </a:lnTo>
                <a:lnTo>
                  <a:pt x="16765" y="7619"/>
                </a:lnTo>
                <a:lnTo>
                  <a:pt x="21336" y="9143"/>
                </a:lnTo>
                <a:lnTo>
                  <a:pt x="24385" y="10667"/>
                </a:lnTo>
                <a:lnTo>
                  <a:pt x="28957" y="13715"/>
                </a:lnTo>
                <a:lnTo>
                  <a:pt x="32005" y="19812"/>
                </a:lnTo>
                <a:lnTo>
                  <a:pt x="35053" y="24383"/>
                </a:lnTo>
                <a:lnTo>
                  <a:pt x="39624" y="28955"/>
                </a:lnTo>
                <a:lnTo>
                  <a:pt x="41148" y="33527"/>
                </a:lnTo>
                <a:lnTo>
                  <a:pt x="44197" y="36576"/>
                </a:lnTo>
                <a:lnTo>
                  <a:pt x="45721" y="41148"/>
                </a:lnTo>
                <a:lnTo>
                  <a:pt x="47245" y="45719"/>
                </a:lnTo>
                <a:lnTo>
                  <a:pt x="47245" y="62483"/>
                </a:lnTo>
                <a:lnTo>
                  <a:pt x="48769" y="65531"/>
                </a:lnTo>
                <a:lnTo>
                  <a:pt x="48769" y="71627"/>
                </a:lnTo>
                <a:lnTo>
                  <a:pt x="50293" y="73152"/>
                </a:lnTo>
                <a:lnTo>
                  <a:pt x="51817" y="76200"/>
                </a:lnTo>
                <a:lnTo>
                  <a:pt x="54865" y="77724"/>
                </a:lnTo>
                <a:lnTo>
                  <a:pt x="56389" y="80771"/>
                </a:lnTo>
                <a:lnTo>
                  <a:pt x="59436" y="85343"/>
                </a:lnTo>
                <a:lnTo>
                  <a:pt x="64009" y="92964"/>
                </a:lnTo>
                <a:lnTo>
                  <a:pt x="65533" y="102107"/>
                </a:lnTo>
                <a:lnTo>
                  <a:pt x="67057" y="112776"/>
                </a:lnTo>
                <a:lnTo>
                  <a:pt x="65533" y="124967"/>
                </a:lnTo>
                <a:lnTo>
                  <a:pt x="62485" y="135636"/>
                </a:lnTo>
                <a:lnTo>
                  <a:pt x="56389" y="149352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5" name="object 1215"/>
          <p:cNvSpPr/>
          <p:nvPr/>
        </p:nvSpPr>
        <p:spPr>
          <a:xfrm>
            <a:off x="8696465" y="6809752"/>
            <a:ext cx="83820" cy="150876"/>
          </a:xfrm>
          <a:custGeom>
            <a:avLst/>
            <a:gdLst/>
            <a:ahLst/>
            <a:cxnLst/>
            <a:rect l="l" t="t" r="r" b="b"/>
            <a:pathLst>
              <a:path w="83820" h="150876">
                <a:moveTo>
                  <a:pt x="30480" y="0"/>
                </a:moveTo>
                <a:lnTo>
                  <a:pt x="41147" y="0"/>
                </a:lnTo>
                <a:lnTo>
                  <a:pt x="48768" y="7621"/>
                </a:lnTo>
                <a:lnTo>
                  <a:pt x="54864" y="16764"/>
                </a:lnTo>
                <a:lnTo>
                  <a:pt x="57911" y="24384"/>
                </a:lnTo>
                <a:lnTo>
                  <a:pt x="60959" y="30481"/>
                </a:lnTo>
                <a:lnTo>
                  <a:pt x="64008" y="38100"/>
                </a:lnTo>
                <a:lnTo>
                  <a:pt x="70104" y="59436"/>
                </a:lnTo>
                <a:lnTo>
                  <a:pt x="74676" y="70105"/>
                </a:lnTo>
                <a:lnTo>
                  <a:pt x="76200" y="80772"/>
                </a:lnTo>
                <a:lnTo>
                  <a:pt x="79247" y="91440"/>
                </a:lnTo>
                <a:lnTo>
                  <a:pt x="82296" y="100584"/>
                </a:lnTo>
                <a:lnTo>
                  <a:pt x="82296" y="106681"/>
                </a:lnTo>
                <a:lnTo>
                  <a:pt x="83820" y="112776"/>
                </a:lnTo>
                <a:lnTo>
                  <a:pt x="83820" y="123445"/>
                </a:lnTo>
                <a:lnTo>
                  <a:pt x="82296" y="129540"/>
                </a:lnTo>
                <a:lnTo>
                  <a:pt x="80771" y="134112"/>
                </a:lnTo>
                <a:lnTo>
                  <a:pt x="77723" y="140209"/>
                </a:lnTo>
                <a:lnTo>
                  <a:pt x="73152" y="144781"/>
                </a:lnTo>
                <a:lnTo>
                  <a:pt x="67056" y="149352"/>
                </a:lnTo>
                <a:lnTo>
                  <a:pt x="59435" y="150876"/>
                </a:lnTo>
                <a:lnTo>
                  <a:pt x="53340" y="150876"/>
                </a:lnTo>
                <a:lnTo>
                  <a:pt x="48768" y="149352"/>
                </a:lnTo>
                <a:lnTo>
                  <a:pt x="42671" y="144781"/>
                </a:lnTo>
                <a:lnTo>
                  <a:pt x="38100" y="138684"/>
                </a:lnTo>
                <a:lnTo>
                  <a:pt x="33528" y="134112"/>
                </a:lnTo>
                <a:lnTo>
                  <a:pt x="30480" y="126493"/>
                </a:lnTo>
                <a:lnTo>
                  <a:pt x="28956" y="120397"/>
                </a:lnTo>
                <a:lnTo>
                  <a:pt x="25908" y="114300"/>
                </a:lnTo>
                <a:lnTo>
                  <a:pt x="22859" y="108205"/>
                </a:lnTo>
                <a:lnTo>
                  <a:pt x="19811" y="103633"/>
                </a:lnTo>
                <a:lnTo>
                  <a:pt x="16764" y="97536"/>
                </a:lnTo>
                <a:lnTo>
                  <a:pt x="12192" y="92964"/>
                </a:lnTo>
                <a:lnTo>
                  <a:pt x="6096" y="83821"/>
                </a:lnTo>
                <a:lnTo>
                  <a:pt x="4571" y="79248"/>
                </a:lnTo>
                <a:lnTo>
                  <a:pt x="0" y="70105"/>
                </a:lnTo>
                <a:lnTo>
                  <a:pt x="0" y="57912"/>
                </a:lnTo>
                <a:lnTo>
                  <a:pt x="3047" y="44197"/>
                </a:lnTo>
                <a:lnTo>
                  <a:pt x="7620" y="32005"/>
                </a:lnTo>
                <a:lnTo>
                  <a:pt x="13716" y="19812"/>
                </a:lnTo>
                <a:lnTo>
                  <a:pt x="21335" y="10669"/>
                </a:lnTo>
                <a:lnTo>
                  <a:pt x="25908" y="3048"/>
                </a:lnTo>
                <a:lnTo>
                  <a:pt x="30480" y="0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6" name="object 1216"/>
          <p:cNvSpPr/>
          <p:nvPr/>
        </p:nvSpPr>
        <p:spPr>
          <a:xfrm>
            <a:off x="8932685" y="6745745"/>
            <a:ext cx="172212" cy="262128"/>
          </a:xfrm>
          <a:custGeom>
            <a:avLst/>
            <a:gdLst/>
            <a:ahLst/>
            <a:cxnLst/>
            <a:rect l="l" t="t" r="r" b="b"/>
            <a:pathLst>
              <a:path w="172212" h="262128">
                <a:moveTo>
                  <a:pt x="131064" y="9143"/>
                </a:moveTo>
                <a:lnTo>
                  <a:pt x="135636" y="12191"/>
                </a:lnTo>
                <a:lnTo>
                  <a:pt x="140208" y="13716"/>
                </a:lnTo>
                <a:lnTo>
                  <a:pt x="144780" y="16764"/>
                </a:lnTo>
                <a:lnTo>
                  <a:pt x="153924" y="25907"/>
                </a:lnTo>
                <a:lnTo>
                  <a:pt x="158496" y="32004"/>
                </a:lnTo>
                <a:lnTo>
                  <a:pt x="163068" y="39624"/>
                </a:lnTo>
                <a:lnTo>
                  <a:pt x="166115" y="45719"/>
                </a:lnTo>
                <a:lnTo>
                  <a:pt x="169164" y="53340"/>
                </a:lnTo>
                <a:lnTo>
                  <a:pt x="172212" y="62483"/>
                </a:lnTo>
                <a:lnTo>
                  <a:pt x="172212" y="82295"/>
                </a:lnTo>
                <a:lnTo>
                  <a:pt x="170688" y="92964"/>
                </a:lnTo>
                <a:lnTo>
                  <a:pt x="169164" y="103631"/>
                </a:lnTo>
                <a:lnTo>
                  <a:pt x="164591" y="115824"/>
                </a:lnTo>
                <a:lnTo>
                  <a:pt x="158496" y="129540"/>
                </a:lnTo>
                <a:lnTo>
                  <a:pt x="146303" y="152400"/>
                </a:lnTo>
                <a:lnTo>
                  <a:pt x="135636" y="169164"/>
                </a:lnTo>
                <a:lnTo>
                  <a:pt x="124968" y="182879"/>
                </a:lnTo>
                <a:lnTo>
                  <a:pt x="117348" y="195071"/>
                </a:lnTo>
                <a:lnTo>
                  <a:pt x="108203" y="204216"/>
                </a:lnTo>
                <a:lnTo>
                  <a:pt x="102108" y="213359"/>
                </a:lnTo>
                <a:lnTo>
                  <a:pt x="94488" y="224028"/>
                </a:lnTo>
                <a:lnTo>
                  <a:pt x="88391" y="236219"/>
                </a:lnTo>
                <a:lnTo>
                  <a:pt x="80772" y="248412"/>
                </a:lnTo>
                <a:lnTo>
                  <a:pt x="73151" y="256031"/>
                </a:lnTo>
                <a:lnTo>
                  <a:pt x="64008" y="260604"/>
                </a:lnTo>
                <a:lnTo>
                  <a:pt x="54864" y="262128"/>
                </a:lnTo>
                <a:lnTo>
                  <a:pt x="38100" y="262128"/>
                </a:lnTo>
                <a:lnTo>
                  <a:pt x="32003" y="260604"/>
                </a:lnTo>
                <a:lnTo>
                  <a:pt x="27432" y="257555"/>
                </a:lnTo>
                <a:lnTo>
                  <a:pt x="22860" y="256031"/>
                </a:lnTo>
                <a:lnTo>
                  <a:pt x="18288" y="251459"/>
                </a:lnTo>
                <a:lnTo>
                  <a:pt x="12191" y="246888"/>
                </a:lnTo>
                <a:lnTo>
                  <a:pt x="3048" y="234695"/>
                </a:lnTo>
                <a:lnTo>
                  <a:pt x="0" y="227076"/>
                </a:lnTo>
                <a:lnTo>
                  <a:pt x="0" y="210312"/>
                </a:lnTo>
                <a:lnTo>
                  <a:pt x="3048" y="198119"/>
                </a:lnTo>
                <a:lnTo>
                  <a:pt x="4572" y="184404"/>
                </a:lnTo>
                <a:lnTo>
                  <a:pt x="6096" y="169164"/>
                </a:lnTo>
                <a:lnTo>
                  <a:pt x="7620" y="150876"/>
                </a:lnTo>
                <a:lnTo>
                  <a:pt x="9144" y="134112"/>
                </a:lnTo>
                <a:lnTo>
                  <a:pt x="9144" y="88391"/>
                </a:lnTo>
                <a:lnTo>
                  <a:pt x="7620" y="83819"/>
                </a:lnTo>
                <a:lnTo>
                  <a:pt x="7620" y="76200"/>
                </a:lnTo>
                <a:lnTo>
                  <a:pt x="9144" y="68579"/>
                </a:lnTo>
                <a:lnTo>
                  <a:pt x="10668" y="59435"/>
                </a:lnTo>
                <a:lnTo>
                  <a:pt x="12191" y="50291"/>
                </a:lnTo>
                <a:lnTo>
                  <a:pt x="15239" y="41147"/>
                </a:lnTo>
                <a:lnTo>
                  <a:pt x="19812" y="32004"/>
                </a:lnTo>
                <a:lnTo>
                  <a:pt x="25908" y="24383"/>
                </a:lnTo>
                <a:lnTo>
                  <a:pt x="33527" y="16764"/>
                </a:lnTo>
                <a:lnTo>
                  <a:pt x="41148" y="10667"/>
                </a:lnTo>
                <a:lnTo>
                  <a:pt x="51815" y="6095"/>
                </a:lnTo>
                <a:lnTo>
                  <a:pt x="64008" y="1524"/>
                </a:lnTo>
                <a:lnTo>
                  <a:pt x="77724" y="0"/>
                </a:lnTo>
                <a:lnTo>
                  <a:pt x="92964" y="1524"/>
                </a:lnTo>
                <a:lnTo>
                  <a:pt x="111251" y="4571"/>
                </a:lnTo>
                <a:lnTo>
                  <a:pt x="131064" y="9143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7" name="object 1217"/>
          <p:cNvSpPr/>
          <p:nvPr/>
        </p:nvSpPr>
        <p:spPr>
          <a:xfrm>
            <a:off x="8932685" y="6767080"/>
            <a:ext cx="27432" cy="219456"/>
          </a:xfrm>
          <a:custGeom>
            <a:avLst/>
            <a:gdLst/>
            <a:ahLst/>
            <a:cxnLst/>
            <a:rect l="l" t="t" r="r" b="b"/>
            <a:pathLst>
              <a:path w="27432" h="219456">
                <a:moveTo>
                  <a:pt x="7620" y="219456"/>
                </a:moveTo>
                <a:lnTo>
                  <a:pt x="4572" y="216408"/>
                </a:lnTo>
                <a:lnTo>
                  <a:pt x="3048" y="213360"/>
                </a:lnTo>
                <a:lnTo>
                  <a:pt x="1524" y="208789"/>
                </a:lnTo>
                <a:lnTo>
                  <a:pt x="0" y="205741"/>
                </a:lnTo>
                <a:lnTo>
                  <a:pt x="0" y="187453"/>
                </a:lnTo>
                <a:lnTo>
                  <a:pt x="1524" y="176784"/>
                </a:lnTo>
                <a:lnTo>
                  <a:pt x="4572" y="163069"/>
                </a:lnTo>
                <a:lnTo>
                  <a:pt x="6096" y="147829"/>
                </a:lnTo>
                <a:lnTo>
                  <a:pt x="6096" y="129541"/>
                </a:lnTo>
                <a:lnTo>
                  <a:pt x="7620" y="112777"/>
                </a:lnTo>
                <a:lnTo>
                  <a:pt x="7620" y="68581"/>
                </a:lnTo>
                <a:lnTo>
                  <a:pt x="6096" y="62484"/>
                </a:lnTo>
                <a:lnTo>
                  <a:pt x="6096" y="53341"/>
                </a:lnTo>
                <a:lnTo>
                  <a:pt x="7620" y="45720"/>
                </a:lnTo>
                <a:lnTo>
                  <a:pt x="9144" y="36577"/>
                </a:lnTo>
                <a:lnTo>
                  <a:pt x="12191" y="27432"/>
                </a:lnTo>
                <a:lnTo>
                  <a:pt x="15239" y="16765"/>
                </a:lnTo>
                <a:lnTo>
                  <a:pt x="21336" y="7620"/>
                </a:lnTo>
                <a:lnTo>
                  <a:pt x="27432" y="0"/>
                </a:lnTo>
                <a:lnTo>
                  <a:pt x="22860" y="15241"/>
                </a:lnTo>
                <a:lnTo>
                  <a:pt x="16764" y="33529"/>
                </a:lnTo>
                <a:lnTo>
                  <a:pt x="13715" y="50293"/>
                </a:lnTo>
                <a:lnTo>
                  <a:pt x="12191" y="64008"/>
                </a:lnTo>
                <a:lnTo>
                  <a:pt x="12191" y="120396"/>
                </a:lnTo>
                <a:lnTo>
                  <a:pt x="10668" y="138684"/>
                </a:lnTo>
                <a:lnTo>
                  <a:pt x="9144" y="155448"/>
                </a:lnTo>
                <a:lnTo>
                  <a:pt x="7620" y="169165"/>
                </a:lnTo>
                <a:lnTo>
                  <a:pt x="6096" y="176784"/>
                </a:lnTo>
                <a:lnTo>
                  <a:pt x="3048" y="182881"/>
                </a:lnTo>
                <a:lnTo>
                  <a:pt x="3048" y="187453"/>
                </a:lnTo>
                <a:lnTo>
                  <a:pt x="1524" y="192024"/>
                </a:lnTo>
                <a:lnTo>
                  <a:pt x="3048" y="196596"/>
                </a:lnTo>
                <a:lnTo>
                  <a:pt x="3048" y="207265"/>
                </a:lnTo>
                <a:lnTo>
                  <a:pt x="6096" y="213360"/>
                </a:lnTo>
                <a:lnTo>
                  <a:pt x="7620" y="219456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8" name="object 1218"/>
          <p:cNvSpPr/>
          <p:nvPr/>
        </p:nvSpPr>
        <p:spPr>
          <a:xfrm>
            <a:off x="8957069" y="6771652"/>
            <a:ext cx="137160" cy="234696"/>
          </a:xfrm>
          <a:custGeom>
            <a:avLst/>
            <a:gdLst/>
            <a:ahLst/>
            <a:cxnLst/>
            <a:rect l="l" t="t" r="r" b="b"/>
            <a:pathLst>
              <a:path w="137160" h="234696">
                <a:moveTo>
                  <a:pt x="0" y="233172"/>
                </a:moveTo>
                <a:lnTo>
                  <a:pt x="6096" y="234697"/>
                </a:lnTo>
                <a:lnTo>
                  <a:pt x="12192" y="233172"/>
                </a:lnTo>
                <a:lnTo>
                  <a:pt x="21336" y="233172"/>
                </a:lnTo>
                <a:lnTo>
                  <a:pt x="39624" y="224028"/>
                </a:lnTo>
                <a:lnTo>
                  <a:pt x="48767" y="216409"/>
                </a:lnTo>
                <a:lnTo>
                  <a:pt x="57912" y="207264"/>
                </a:lnTo>
                <a:lnTo>
                  <a:pt x="65531" y="195072"/>
                </a:lnTo>
                <a:lnTo>
                  <a:pt x="71628" y="184405"/>
                </a:lnTo>
                <a:lnTo>
                  <a:pt x="76200" y="175260"/>
                </a:lnTo>
                <a:lnTo>
                  <a:pt x="80772" y="169164"/>
                </a:lnTo>
                <a:lnTo>
                  <a:pt x="92964" y="153924"/>
                </a:lnTo>
                <a:lnTo>
                  <a:pt x="100584" y="143257"/>
                </a:lnTo>
                <a:lnTo>
                  <a:pt x="109728" y="126493"/>
                </a:lnTo>
                <a:lnTo>
                  <a:pt x="121919" y="103633"/>
                </a:lnTo>
                <a:lnTo>
                  <a:pt x="132588" y="79248"/>
                </a:lnTo>
                <a:lnTo>
                  <a:pt x="137160" y="59436"/>
                </a:lnTo>
                <a:lnTo>
                  <a:pt x="137160" y="41148"/>
                </a:lnTo>
                <a:lnTo>
                  <a:pt x="135636" y="27433"/>
                </a:lnTo>
                <a:lnTo>
                  <a:pt x="129540" y="16764"/>
                </a:lnTo>
                <a:lnTo>
                  <a:pt x="123443" y="7621"/>
                </a:lnTo>
                <a:lnTo>
                  <a:pt x="115824" y="3048"/>
                </a:lnTo>
                <a:lnTo>
                  <a:pt x="111252" y="0"/>
                </a:lnTo>
                <a:lnTo>
                  <a:pt x="115824" y="7621"/>
                </a:lnTo>
                <a:lnTo>
                  <a:pt x="118872" y="15240"/>
                </a:lnTo>
                <a:lnTo>
                  <a:pt x="120396" y="24384"/>
                </a:lnTo>
                <a:lnTo>
                  <a:pt x="121919" y="35052"/>
                </a:lnTo>
                <a:lnTo>
                  <a:pt x="120396" y="47245"/>
                </a:lnTo>
                <a:lnTo>
                  <a:pt x="118872" y="60960"/>
                </a:lnTo>
                <a:lnTo>
                  <a:pt x="109728" y="88393"/>
                </a:lnTo>
                <a:lnTo>
                  <a:pt x="102107" y="102109"/>
                </a:lnTo>
                <a:lnTo>
                  <a:pt x="96012" y="112776"/>
                </a:lnTo>
                <a:lnTo>
                  <a:pt x="91440" y="121921"/>
                </a:lnTo>
                <a:lnTo>
                  <a:pt x="82296" y="134112"/>
                </a:lnTo>
                <a:lnTo>
                  <a:pt x="74676" y="141733"/>
                </a:lnTo>
                <a:lnTo>
                  <a:pt x="71628" y="143257"/>
                </a:lnTo>
                <a:lnTo>
                  <a:pt x="65531" y="149352"/>
                </a:lnTo>
                <a:lnTo>
                  <a:pt x="59436" y="160021"/>
                </a:lnTo>
                <a:lnTo>
                  <a:pt x="56388" y="172212"/>
                </a:lnTo>
                <a:lnTo>
                  <a:pt x="59436" y="182881"/>
                </a:lnTo>
                <a:lnTo>
                  <a:pt x="59436" y="188976"/>
                </a:lnTo>
                <a:lnTo>
                  <a:pt x="57912" y="196597"/>
                </a:lnTo>
                <a:lnTo>
                  <a:pt x="53340" y="205740"/>
                </a:lnTo>
                <a:lnTo>
                  <a:pt x="36576" y="222505"/>
                </a:lnTo>
                <a:lnTo>
                  <a:pt x="25907" y="227076"/>
                </a:lnTo>
                <a:lnTo>
                  <a:pt x="13716" y="231648"/>
                </a:lnTo>
                <a:lnTo>
                  <a:pt x="0" y="233172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9" name="object 1219"/>
          <p:cNvSpPr/>
          <p:nvPr/>
        </p:nvSpPr>
        <p:spPr>
          <a:xfrm>
            <a:off x="8952497" y="7096264"/>
            <a:ext cx="76200" cy="83820"/>
          </a:xfrm>
          <a:custGeom>
            <a:avLst/>
            <a:gdLst/>
            <a:ahLst/>
            <a:cxnLst/>
            <a:rect l="l" t="t" r="r" b="b"/>
            <a:pathLst>
              <a:path w="76200" h="83820">
                <a:moveTo>
                  <a:pt x="45720" y="0"/>
                </a:moveTo>
                <a:lnTo>
                  <a:pt x="56388" y="0"/>
                </a:lnTo>
                <a:lnTo>
                  <a:pt x="62484" y="3048"/>
                </a:lnTo>
                <a:lnTo>
                  <a:pt x="65532" y="7621"/>
                </a:lnTo>
                <a:lnTo>
                  <a:pt x="67056" y="12193"/>
                </a:lnTo>
                <a:lnTo>
                  <a:pt x="68579" y="16764"/>
                </a:lnTo>
                <a:lnTo>
                  <a:pt x="70103" y="27433"/>
                </a:lnTo>
                <a:lnTo>
                  <a:pt x="71627" y="32005"/>
                </a:lnTo>
                <a:lnTo>
                  <a:pt x="71627" y="35052"/>
                </a:lnTo>
                <a:lnTo>
                  <a:pt x="73152" y="39624"/>
                </a:lnTo>
                <a:lnTo>
                  <a:pt x="74676" y="44197"/>
                </a:lnTo>
                <a:lnTo>
                  <a:pt x="76200" y="47245"/>
                </a:lnTo>
                <a:lnTo>
                  <a:pt x="76200" y="67057"/>
                </a:lnTo>
                <a:lnTo>
                  <a:pt x="74676" y="70105"/>
                </a:lnTo>
                <a:lnTo>
                  <a:pt x="73152" y="74676"/>
                </a:lnTo>
                <a:lnTo>
                  <a:pt x="70103" y="76200"/>
                </a:lnTo>
                <a:lnTo>
                  <a:pt x="65532" y="80772"/>
                </a:lnTo>
                <a:lnTo>
                  <a:pt x="62484" y="82297"/>
                </a:lnTo>
                <a:lnTo>
                  <a:pt x="60960" y="83821"/>
                </a:lnTo>
                <a:lnTo>
                  <a:pt x="45720" y="83821"/>
                </a:lnTo>
                <a:lnTo>
                  <a:pt x="44196" y="82297"/>
                </a:lnTo>
                <a:lnTo>
                  <a:pt x="32003" y="82297"/>
                </a:lnTo>
                <a:lnTo>
                  <a:pt x="30479" y="80772"/>
                </a:lnTo>
                <a:lnTo>
                  <a:pt x="27432" y="80772"/>
                </a:lnTo>
                <a:lnTo>
                  <a:pt x="27432" y="79248"/>
                </a:lnTo>
                <a:lnTo>
                  <a:pt x="25908" y="76200"/>
                </a:lnTo>
                <a:lnTo>
                  <a:pt x="22860" y="77724"/>
                </a:lnTo>
                <a:lnTo>
                  <a:pt x="21336" y="77724"/>
                </a:lnTo>
                <a:lnTo>
                  <a:pt x="18288" y="76200"/>
                </a:lnTo>
                <a:lnTo>
                  <a:pt x="16764" y="76200"/>
                </a:lnTo>
                <a:lnTo>
                  <a:pt x="13715" y="74676"/>
                </a:lnTo>
                <a:lnTo>
                  <a:pt x="12191" y="73152"/>
                </a:lnTo>
                <a:lnTo>
                  <a:pt x="10668" y="71628"/>
                </a:lnTo>
                <a:lnTo>
                  <a:pt x="6096" y="70105"/>
                </a:lnTo>
                <a:lnTo>
                  <a:pt x="3048" y="70105"/>
                </a:lnTo>
                <a:lnTo>
                  <a:pt x="0" y="64009"/>
                </a:lnTo>
                <a:lnTo>
                  <a:pt x="6096" y="51816"/>
                </a:lnTo>
                <a:lnTo>
                  <a:pt x="9144" y="47245"/>
                </a:lnTo>
                <a:lnTo>
                  <a:pt x="13715" y="42672"/>
                </a:lnTo>
                <a:lnTo>
                  <a:pt x="18288" y="39624"/>
                </a:lnTo>
                <a:lnTo>
                  <a:pt x="21336" y="35052"/>
                </a:lnTo>
                <a:lnTo>
                  <a:pt x="24384" y="28957"/>
                </a:lnTo>
                <a:lnTo>
                  <a:pt x="25908" y="24385"/>
                </a:lnTo>
                <a:lnTo>
                  <a:pt x="25908" y="18288"/>
                </a:lnTo>
                <a:lnTo>
                  <a:pt x="28956" y="9145"/>
                </a:lnTo>
                <a:lnTo>
                  <a:pt x="32003" y="6097"/>
                </a:lnTo>
                <a:lnTo>
                  <a:pt x="36576" y="3048"/>
                </a:lnTo>
                <a:lnTo>
                  <a:pt x="39624" y="0"/>
                </a:lnTo>
                <a:lnTo>
                  <a:pt x="45720" y="0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0" name="object 1220"/>
          <p:cNvSpPr/>
          <p:nvPr/>
        </p:nvSpPr>
        <p:spPr>
          <a:xfrm>
            <a:off x="8990597" y="7094740"/>
            <a:ext cx="38100" cy="85344"/>
          </a:xfrm>
          <a:custGeom>
            <a:avLst/>
            <a:gdLst/>
            <a:ahLst/>
            <a:cxnLst/>
            <a:rect l="l" t="t" r="r" b="b"/>
            <a:pathLst>
              <a:path w="38100" h="85344">
                <a:moveTo>
                  <a:pt x="12191" y="85345"/>
                </a:moveTo>
                <a:lnTo>
                  <a:pt x="22860" y="85345"/>
                </a:lnTo>
                <a:lnTo>
                  <a:pt x="24384" y="83821"/>
                </a:lnTo>
                <a:lnTo>
                  <a:pt x="27432" y="82296"/>
                </a:lnTo>
                <a:lnTo>
                  <a:pt x="35052" y="74676"/>
                </a:lnTo>
                <a:lnTo>
                  <a:pt x="36576" y="71629"/>
                </a:lnTo>
                <a:lnTo>
                  <a:pt x="38100" y="67057"/>
                </a:lnTo>
                <a:lnTo>
                  <a:pt x="38100" y="48769"/>
                </a:lnTo>
                <a:lnTo>
                  <a:pt x="36576" y="44196"/>
                </a:lnTo>
                <a:lnTo>
                  <a:pt x="35052" y="41148"/>
                </a:lnTo>
                <a:lnTo>
                  <a:pt x="33527" y="36576"/>
                </a:lnTo>
                <a:lnTo>
                  <a:pt x="33527" y="33529"/>
                </a:lnTo>
                <a:lnTo>
                  <a:pt x="32003" y="28957"/>
                </a:lnTo>
                <a:lnTo>
                  <a:pt x="30479" y="18288"/>
                </a:lnTo>
                <a:lnTo>
                  <a:pt x="28956" y="12193"/>
                </a:lnTo>
                <a:lnTo>
                  <a:pt x="27432" y="7621"/>
                </a:lnTo>
                <a:lnTo>
                  <a:pt x="24384" y="4572"/>
                </a:lnTo>
                <a:lnTo>
                  <a:pt x="15239" y="0"/>
                </a:lnTo>
                <a:lnTo>
                  <a:pt x="7620" y="0"/>
                </a:lnTo>
                <a:lnTo>
                  <a:pt x="12191" y="1524"/>
                </a:lnTo>
                <a:lnTo>
                  <a:pt x="18288" y="7621"/>
                </a:lnTo>
                <a:lnTo>
                  <a:pt x="19812" y="10669"/>
                </a:lnTo>
                <a:lnTo>
                  <a:pt x="19812" y="15240"/>
                </a:lnTo>
                <a:lnTo>
                  <a:pt x="16764" y="19812"/>
                </a:lnTo>
                <a:lnTo>
                  <a:pt x="10668" y="22860"/>
                </a:lnTo>
                <a:lnTo>
                  <a:pt x="3048" y="24384"/>
                </a:lnTo>
                <a:lnTo>
                  <a:pt x="16764" y="24384"/>
                </a:lnTo>
                <a:lnTo>
                  <a:pt x="19812" y="25909"/>
                </a:lnTo>
                <a:lnTo>
                  <a:pt x="19812" y="27433"/>
                </a:lnTo>
                <a:lnTo>
                  <a:pt x="18288" y="30481"/>
                </a:lnTo>
                <a:lnTo>
                  <a:pt x="10668" y="35052"/>
                </a:lnTo>
                <a:lnTo>
                  <a:pt x="0" y="41148"/>
                </a:lnTo>
                <a:lnTo>
                  <a:pt x="9144" y="41148"/>
                </a:lnTo>
                <a:lnTo>
                  <a:pt x="15239" y="38100"/>
                </a:lnTo>
                <a:lnTo>
                  <a:pt x="18288" y="38100"/>
                </a:lnTo>
                <a:lnTo>
                  <a:pt x="21336" y="35052"/>
                </a:lnTo>
                <a:lnTo>
                  <a:pt x="24384" y="35052"/>
                </a:lnTo>
                <a:lnTo>
                  <a:pt x="25908" y="33529"/>
                </a:lnTo>
                <a:lnTo>
                  <a:pt x="24384" y="38100"/>
                </a:lnTo>
                <a:lnTo>
                  <a:pt x="13715" y="48769"/>
                </a:lnTo>
                <a:lnTo>
                  <a:pt x="16764" y="47245"/>
                </a:lnTo>
                <a:lnTo>
                  <a:pt x="18288" y="48769"/>
                </a:lnTo>
                <a:lnTo>
                  <a:pt x="21336" y="47245"/>
                </a:lnTo>
                <a:lnTo>
                  <a:pt x="24384" y="48769"/>
                </a:lnTo>
                <a:lnTo>
                  <a:pt x="25908" y="48769"/>
                </a:lnTo>
                <a:lnTo>
                  <a:pt x="25908" y="50293"/>
                </a:lnTo>
                <a:lnTo>
                  <a:pt x="22860" y="51817"/>
                </a:lnTo>
                <a:lnTo>
                  <a:pt x="18288" y="56388"/>
                </a:lnTo>
                <a:lnTo>
                  <a:pt x="21336" y="57912"/>
                </a:lnTo>
                <a:lnTo>
                  <a:pt x="22860" y="60960"/>
                </a:lnTo>
                <a:lnTo>
                  <a:pt x="22860" y="70105"/>
                </a:lnTo>
                <a:lnTo>
                  <a:pt x="21336" y="74676"/>
                </a:lnTo>
                <a:lnTo>
                  <a:pt x="19812" y="79248"/>
                </a:lnTo>
                <a:lnTo>
                  <a:pt x="16764" y="82296"/>
                </a:lnTo>
                <a:lnTo>
                  <a:pt x="12191" y="85345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1" name="object 1221"/>
          <p:cNvSpPr/>
          <p:nvPr/>
        </p:nvSpPr>
        <p:spPr>
          <a:xfrm>
            <a:off x="8978405" y="7160273"/>
            <a:ext cx="16764" cy="18288"/>
          </a:xfrm>
          <a:custGeom>
            <a:avLst/>
            <a:gdLst/>
            <a:ahLst/>
            <a:cxnLst/>
            <a:rect l="l" t="t" r="r" b="b"/>
            <a:pathLst>
              <a:path w="16764" h="18288">
                <a:moveTo>
                  <a:pt x="0" y="12191"/>
                </a:moveTo>
                <a:lnTo>
                  <a:pt x="0" y="15239"/>
                </a:lnTo>
                <a:lnTo>
                  <a:pt x="1524" y="16763"/>
                </a:lnTo>
                <a:lnTo>
                  <a:pt x="3048" y="16763"/>
                </a:lnTo>
                <a:lnTo>
                  <a:pt x="6095" y="18288"/>
                </a:lnTo>
                <a:lnTo>
                  <a:pt x="15240" y="18288"/>
                </a:lnTo>
                <a:lnTo>
                  <a:pt x="16764" y="13715"/>
                </a:lnTo>
                <a:lnTo>
                  <a:pt x="16764" y="4572"/>
                </a:lnTo>
                <a:lnTo>
                  <a:pt x="15240" y="1524"/>
                </a:lnTo>
                <a:lnTo>
                  <a:pt x="12192" y="0"/>
                </a:lnTo>
                <a:lnTo>
                  <a:pt x="9144" y="0"/>
                </a:lnTo>
                <a:lnTo>
                  <a:pt x="4571" y="4572"/>
                </a:lnTo>
                <a:lnTo>
                  <a:pt x="0" y="12191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2" name="object 1222"/>
          <p:cNvSpPr/>
          <p:nvPr/>
        </p:nvSpPr>
        <p:spPr>
          <a:xfrm>
            <a:off x="8952497" y="7151128"/>
            <a:ext cx="13715" cy="16764"/>
          </a:xfrm>
          <a:custGeom>
            <a:avLst/>
            <a:gdLst/>
            <a:ahLst/>
            <a:cxnLst/>
            <a:rect l="l" t="t" r="r" b="b"/>
            <a:pathLst>
              <a:path w="13715" h="16764">
                <a:moveTo>
                  <a:pt x="0" y="9145"/>
                </a:moveTo>
                <a:lnTo>
                  <a:pt x="3048" y="15241"/>
                </a:lnTo>
                <a:lnTo>
                  <a:pt x="6096" y="16764"/>
                </a:lnTo>
                <a:lnTo>
                  <a:pt x="10668" y="16764"/>
                </a:lnTo>
                <a:lnTo>
                  <a:pt x="13715" y="7621"/>
                </a:lnTo>
                <a:lnTo>
                  <a:pt x="13715" y="1524"/>
                </a:lnTo>
                <a:lnTo>
                  <a:pt x="10668" y="0"/>
                </a:lnTo>
                <a:lnTo>
                  <a:pt x="9144" y="0"/>
                </a:lnTo>
                <a:lnTo>
                  <a:pt x="4572" y="3048"/>
                </a:lnTo>
                <a:lnTo>
                  <a:pt x="0" y="9145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3" name="object 1223"/>
          <p:cNvSpPr/>
          <p:nvPr/>
        </p:nvSpPr>
        <p:spPr>
          <a:xfrm>
            <a:off x="8963165" y="7154176"/>
            <a:ext cx="16764" cy="19812"/>
          </a:xfrm>
          <a:custGeom>
            <a:avLst/>
            <a:gdLst/>
            <a:ahLst/>
            <a:cxnLst/>
            <a:rect l="l" t="t" r="r" b="b"/>
            <a:pathLst>
              <a:path w="16764" h="19812">
                <a:moveTo>
                  <a:pt x="0" y="13716"/>
                </a:moveTo>
                <a:lnTo>
                  <a:pt x="1523" y="15240"/>
                </a:lnTo>
                <a:lnTo>
                  <a:pt x="3047" y="16764"/>
                </a:lnTo>
                <a:lnTo>
                  <a:pt x="6096" y="18288"/>
                </a:lnTo>
                <a:lnTo>
                  <a:pt x="10668" y="18288"/>
                </a:lnTo>
                <a:lnTo>
                  <a:pt x="12192" y="19812"/>
                </a:lnTo>
                <a:lnTo>
                  <a:pt x="15240" y="18288"/>
                </a:lnTo>
                <a:lnTo>
                  <a:pt x="16764" y="13716"/>
                </a:lnTo>
                <a:lnTo>
                  <a:pt x="16764" y="4573"/>
                </a:lnTo>
                <a:lnTo>
                  <a:pt x="15240" y="1524"/>
                </a:lnTo>
                <a:lnTo>
                  <a:pt x="13716" y="0"/>
                </a:lnTo>
                <a:lnTo>
                  <a:pt x="9144" y="1524"/>
                </a:lnTo>
                <a:lnTo>
                  <a:pt x="4571" y="6097"/>
                </a:lnTo>
                <a:lnTo>
                  <a:pt x="0" y="13716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4" name="object 1224"/>
          <p:cNvSpPr/>
          <p:nvPr/>
        </p:nvSpPr>
        <p:spPr>
          <a:xfrm>
            <a:off x="8931161" y="6948436"/>
            <a:ext cx="86868" cy="176784"/>
          </a:xfrm>
          <a:custGeom>
            <a:avLst/>
            <a:gdLst/>
            <a:ahLst/>
            <a:cxnLst/>
            <a:rect l="l" t="t" r="r" b="b"/>
            <a:pathLst>
              <a:path w="86868" h="176784">
                <a:moveTo>
                  <a:pt x="0" y="36576"/>
                </a:moveTo>
                <a:lnTo>
                  <a:pt x="1524" y="30480"/>
                </a:lnTo>
                <a:lnTo>
                  <a:pt x="3048" y="25909"/>
                </a:lnTo>
                <a:lnTo>
                  <a:pt x="9144" y="16764"/>
                </a:lnTo>
                <a:lnTo>
                  <a:pt x="15239" y="12192"/>
                </a:lnTo>
                <a:lnTo>
                  <a:pt x="19812" y="7621"/>
                </a:lnTo>
                <a:lnTo>
                  <a:pt x="25908" y="3049"/>
                </a:lnTo>
                <a:lnTo>
                  <a:pt x="33527" y="0"/>
                </a:lnTo>
                <a:lnTo>
                  <a:pt x="45720" y="0"/>
                </a:lnTo>
                <a:lnTo>
                  <a:pt x="53339" y="1525"/>
                </a:lnTo>
                <a:lnTo>
                  <a:pt x="60960" y="4573"/>
                </a:lnTo>
                <a:lnTo>
                  <a:pt x="68580" y="10668"/>
                </a:lnTo>
                <a:lnTo>
                  <a:pt x="74675" y="18288"/>
                </a:lnTo>
                <a:lnTo>
                  <a:pt x="79248" y="28956"/>
                </a:lnTo>
                <a:lnTo>
                  <a:pt x="82296" y="41149"/>
                </a:lnTo>
                <a:lnTo>
                  <a:pt x="83820" y="56388"/>
                </a:lnTo>
                <a:lnTo>
                  <a:pt x="85344" y="73152"/>
                </a:lnTo>
                <a:lnTo>
                  <a:pt x="85344" y="89916"/>
                </a:lnTo>
                <a:lnTo>
                  <a:pt x="86868" y="108204"/>
                </a:lnTo>
                <a:lnTo>
                  <a:pt x="86868" y="158497"/>
                </a:lnTo>
                <a:lnTo>
                  <a:pt x="85344" y="163068"/>
                </a:lnTo>
                <a:lnTo>
                  <a:pt x="83820" y="166116"/>
                </a:lnTo>
                <a:lnTo>
                  <a:pt x="82296" y="170688"/>
                </a:lnTo>
                <a:lnTo>
                  <a:pt x="77724" y="173737"/>
                </a:lnTo>
                <a:lnTo>
                  <a:pt x="73151" y="175261"/>
                </a:lnTo>
                <a:lnTo>
                  <a:pt x="67056" y="176785"/>
                </a:lnTo>
                <a:lnTo>
                  <a:pt x="59436" y="176785"/>
                </a:lnTo>
                <a:lnTo>
                  <a:pt x="53339" y="173737"/>
                </a:lnTo>
                <a:lnTo>
                  <a:pt x="48768" y="170688"/>
                </a:lnTo>
                <a:lnTo>
                  <a:pt x="45720" y="166116"/>
                </a:lnTo>
                <a:lnTo>
                  <a:pt x="44196" y="161544"/>
                </a:lnTo>
                <a:lnTo>
                  <a:pt x="42672" y="155449"/>
                </a:lnTo>
                <a:lnTo>
                  <a:pt x="42672" y="149352"/>
                </a:lnTo>
                <a:lnTo>
                  <a:pt x="39624" y="141733"/>
                </a:lnTo>
                <a:lnTo>
                  <a:pt x="38100" y="135637"/>
                </a:lnTo>
                <a:lnTo>
                  <a:pt x="33527" y="128016"/>
                </a:lnTo>
                <a:lnTo>
                  <a:pt x="28956" y="118873"/>
                </a:lnTo>
                <a:lnTo>
                  <a:pt x="15239" y="86868"/>
                </a:lnTo>
                <a:lnTo>
                  <a:pt x="10668" y="77725"/>
                </a:lnTo>
                <a:lnTo>
                  <a:pt x="7620" y="70104"/>
                </a:lnTo>
                <a:lnTo>
                  <a:pt x="6096" y="65533"/>
                </a:lnTo>
                <a:lnTo>
                  <a:pt x="4572" y="64009"/>
                </a:lnTo>
                <a:lnTo>
                  <a:pt x="3048" y="62485"/>
                </a:lnTo>
                <a:lnTo>
                  <a:pt x="3048" y="59437"/>
                </a:lnTo>
                <a:lnTo>
                  <a:pt x="0" y="50292"/>
                </a:lnTo>
                <a:lnTo>
                  <a:pt x="0" y="36576"/>
                </a:lnTo>
              </a:path>
            </a:pathLst>
          </a:custGeom>
          <a:solidFill>
            <a:srgbClr val="C68D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5" name="object 1225"/>
          <p:cNvSpPr/>
          <p:nvPr/>
        </p:nvSpPr>
        <p:spPr>
          <a:xfrm>
            <a:off x="8970785" y="6959104"/>
            <a:ext cx="47244" cy="166116"/>
          </a:xfrm>
          <a:custGeom>
            <a:avLst/>
            <a:gdLst/>
            <a:ahLst/>
            <a:cxnLst/>
            <a:rect l="l" t="t" r="r" b="b"/>
            <a:pathLst>
              <a:path w="47244" h="166116">
                <a:moveTo>
                  <a:pt x="19812" y="166117"/>
                </a:moveTo>
                <a:lnTo>
                  <a:pt x="27432" y="166117"/>
                </a:lnTo>
                <a:lnTo>
                  <a:pt x="33527" y="164593"/>
                </a:lnTo>
                <a:lnTo>
                  <a:pt x="38100" y="163069"/>
                </a:lnTo>
                <a:lnTo>
                  <a:pt x="41148" y="160020"/>
                </a:lnTo>
                <a:lnTo>
                  <a:pt x="44196" y="155448"/>
                </a:lnTo>
                <a:lnTo>
                  <a:pt x="45720" y="152400"/>
                </a:lnTo>
                <a:lnTo>
                  <a:pt x="47244" y="147829"/>
                </a:lnTo>
                <a:lnTo>
                  <a:pt x="47244" y="112776"/>
                </a:lnTo>
                <a:lnTo>
                  <a:pt x="45720" y="97536"/>
                </a:lnTo>
                <a:lnTo>
                  <a:pt x="45720" y="80772"/>
                </a:lnTo>
                <a:lnTo>
                  <a:pt x="44196" y="62484"/>
                </a:lnTo>
                <a:lnTo>
                  <a:pt x="44196" y="45720"/>
                </a:lnTo>
                <a:lnTo>
                  <a:pt x="41148" y="30481"/>
                </a:lnTo>
                <a:lnTo>
                  <a:pt x="41148" y="25908"/>
                </a:lnTo>
                <a:lnTo>
                  <a:pt x="38100" y="16765"/>
                </a:lnTo>
                <a:lnTo>
                  <a:pt x="36576" y="13717"/>
                </a:lnTo>
                <a:lnTo>
                  <a:pt x="35051" y="9145"/>
                </a:lnTo>
                <a:lnTo>
                  <a:pt x="32003" y="6096"/>
                </a:lnTo>
                <a:lnTo>
                  <a:pt x="30480" y="3048"/>
                </a:lnTo>
                <a:lnTo>
                  <a:pt x="27432" y="0"/>
                </a:lnTo>
                <a:lnTo>
                  <a:pt x="28956" y="4572"/>
                </a:lnTo>
                <a:lnTo>
                  <a:pt x="27432" y="7620"/>
                </a:lnTo>
                <a:lnTo>
                  <a:pt x="24384" y="9145"/>
                </a:lnTo>
                <a:lnTo>
                  <a:pt x="18288" y="7620"/>
                </a:lnTo>
                <a:lnTo>
                  <a:pt x="15239" y="6096"/>
                </a:lnTo>
                <a:lnTo>
                  <a:pt x="12191" y="6096"/>
                </a:lnTo>
                <a:lnTo>
                  <a:pt x="9144" y="4572"/>
                </a:lnTo>
                <a:lnTo>
                  <a:pt x="7620" y="4572"/>
                </a:lnTo>
                <a:lnTo>
                  <a:pt x="6096" y="6096"/>
                </a:lnTo>
                <a:lnTo>
                  <a:pt x="4572" y="6096"/>
                </a:lnTo>
                <a:lnTo>
                  <a:pt x="0" y="10669"/>
                </a:lnTo>
                <a:lnTo>
                  <a:pt x="4572" y="10669"/>
                </a:lnTo>
                <a:lnTo>
                  <a:pt x="9144" y="12193"/>
                </a:lnTo>
                <a:lnTo>
                  <a:pt x="13715" y="12193"/>
                </a:lnTo>
                <a:lnTo>
                  <a:pt x="18288" y="13717"/>
                </a:lnTo>
                <a:lnTo>
                  <a:pt x="22860" y="16765"/>
                </a:lnTo>
                <a:lnTo>
                  <a:pt x="25908" y="19812"/>
                </a:lnTo>
                <a:lnTo>
                  <a:pt x="27432" y="22860"/>
                </a:lnTo>
                <a:lnTo>
                  <a:pt x="27432" y="25908"/>
                </a:lnTo>
                <a:lnTo>
                  <a:pt x="25908" y="27432"/>
                </a:lnTo>
                <a:lnTo>
                  <a:pt x="24384" y="28957"/>
                </a:lnTo>
                <a:lnTo>
                  <a:pt x="15239" y="28957"/>
                </a:lnTo>
                <a:lnTo>
                  <a:pt x="10668" y="30481"/>
                </a:lnTo>
                <a:lnTo>
                  <a:pt x="9144" y="32005"/>
                </a:lnTo>
                <a:lnTo>
                  <a:pt x="10668" y="33529"/>
                </a:lnTo>
                <a:lnTo>
                  <a:pt x="16764" y="35053"/>
                </a:lnTo>
                <a:lnTo>
                  <a:pt x="21336" y="36576"/>
                </a:lnTo>
                <a:lnTo>
                  <a:pt x="24384" y="38100"/>
                </a:lnTo>
                <a:lnTo>
                  <a:pt x="25908" y="39624"/>
                </a:lnTo>
                <a:lnTo>
                  <a:pt x="27432" y="42672"/>
                </a:lnTo>
                <a:lnTo>
                  <a:pt x="27432" y="45720"/>
                </a:lnTo>
                <a:lnTo>
                  <a:pt x="25908" y="48769"/>
                </a:lnTo>
                <a:lnTo>
                  <a:pt x="24384" y="48769"/>
                </a:lnTo>
                <a:lnTo>
                  <a:pt x="19812" y="50293"/>
                </a:lnTo>
                <a:lnTo>
                  <a:pt x="18288" y="53341"/>
                </a:lnTo>
                <a:lnTo>
                  <a:pt x="18288" y="56388"/>
                </a:lnTo>
                <a:lnTo>
                  <a:pt x="22860" y="59436"/>
                </a:lnTo>
                <a:lnTo>
                  <a:pt x="25908" y="62484"/>
                </a:lnTo>
                <a:lnTo>
                  <a:pt x="28956" y="67057"/>
                </a:lnTo>
                <a:lnTo>
                  <a:pt x="30480" y="70105"/>
                </a:lnTo>
                <a:lnTo>
                  <a:pt x="33527" y="76200"/>
                </a:lnTo>
                <a:lnTo>
                  <a:pt x="35051" y="80772"/>
                </a:lnTo>
                <a:lnTo>
                  <a:pt x="36576" y="86869"/>
                </a:lnTo>
                <a:lnTo>
                  <a:pt x="38100" y="91441"/>
                </a:lnTo>
                <a:lnTo>
                  <a:pt x="38100" y="106681"/>
                </a:lnTo>
                <a:lnTo>
                  <a:pt x="39624" y="112776"/>
                </a:lnTo>
                <a:lnTo>
                  <a:pt x="39624" y="118872"/>
                </a:lnTo>
                <a:lnTo>
                  <a:pt x="38100" y="124969"/>
                </a:lnTo>
                <a:lnTo>
                  <a:pt x="39624" y="129541"/>
                </a:lnTo>
                <a:lnTo>
                  <a:pt x="39624" y="144781"/>
                </a:lnTo>
                <a:lnTo>
                  <a:pt x="38100" y="149353"/>
                </a:lnTo>
                <a:lnTo>
                  <a:pt x="35051" y="158496"/>
                </a:lnTo>
                <a:lnTo>
                  <a:pt x="32003" y="163069"/>
                </a:lnTo>
                <a:lnTo>
                  <a:pt x="27432" y="164593"/>
                </a:lnTo>
                <a:lnTo>
                  <a:pt x="19812" y="166117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6" name="object 1226"/>
          <p:cNvSpPr/>
          <p:nvPr/>
        </p:nvSpPr>
        <p:spPr>
          <a:xfrm>
            <a:off x="8926588" y="6980440"/>
            <a:ext cx="25909" cy="33528"/>
          </a:xfrm>
          <a:custGeom>
            <a:avLst/>
            <a:gdLst/>
            <a:ahLst/>
            <a:cxnLst/>
            <a:rect l="l" t="t" r="r" b="b"/>
            <a:pathLst>
              <a:path w="25909" h="33528">
                <a:moveTo>
                  <a:pt x="4573" y="32005"/>
                </a:moveTo>
                <a:lnTo>
                  <a:pt x="4573" y="30481"/>
                </a:lnTo>
                <a:lnTo>
                  <a:pt x="1524" y="24384"/>
                </a:lnTo>
                <a:lnTo>
                  <a:pt x="0" y="19812"/>
                </a:lnTo>
                <a:lnTo>
                  <a:pt x="0" y="0"/>
                </a:lnTo>
                <a:lnTo>
                  <a:pt x="1524" y="4572"/>
                </a:lnTo>
                <a:lnTo>
                  <a:pt x="3048" y="7621"/>
                </a:lnTo>
                <a:lnTo>
                  <a:pt x="6097" y="12193"/>
                </a:lnTo>
                <a:lnTo>
                  <a:pt x="12193" y="18288"/>
                </a:lnTo>
                <a:lnTo>
                  <a:pt x="15241" y="22860"/>
                </a:lnTo>
                <a:lnTo>
                  <a:pt x="19812" y="24384"/>
                </a:lnTo>
                <a:lnTo>
                  <a:pt x="25909" y="27433"/>
                </a:lnTo>
                <a:lnTo>
                  <a:pt x="25909" y="30481"/>
                </a:lnTo>
                <a:lnTo>
                  <a:pt x="22861" y="32005"/>
                </a:lnTo>
                <a:lnTo>
                  <a:pt x="18288" y="33529"/>
                </a:lnTo>
                <a:lnTo>
                  <a:pt x="9145" y="33529"/>
                </a:lnTo>
                <a:lnTo>
                  <a:pt x="4573" y="32005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7" name="object 1227"/>
          <p:cNvSpPr/>
          <p:nvPr/>
        </p:nvSpPr>
        <p:spPr>
          <a:xfrm>
            <a:off x="9139949" y="6759461"/>
            <a:ext cx="280416" cy="419100"/>
          </a:xfrm>
          <a:custGeom>
            <a:avLst/>
            <a:gdLst/>
            <a:ahLst/>
            <a:cxnLst/>
            <a:rect l="l" t="t" r="r" b="b"/>
            <a:pathLst>
              <a:path w="280416" h="419100">
                <a:moveTo>
                  <a:pt x="237744" y="358139"/>
                </a:moveTo>
                <a:lnTo>
                  <a:pt x="237744" y="356615"/>
                </a:lnTo>
                <a:lnTo>
                  <a:pt x="233172" y="347472"/>
                </a:lnTo>
                <a:lnTo>
                  <a:pt x="230124" y="339851"/>
                </a:lnTo>
                <a:lnTo>
                  <a:pt x="225551" y="330708"/>
                </a:lnTo>
                <a:lnTo>
                  <a:pt x="220980" y="321563"/>
                </a:lnTo>
                <a:lnTo>
                  <a:pt x="216408" y="309372"/>
                </a:lnTo>
                <a:lnTo>
                  <a:pt x="210312" y="297179"/>
                </a:lnTo>
                <a:lnTo>
                  <a:pt x="205739" y="284988"/>
                </a:lnTo>
                <a:lnTo>
                  <a:pt x="193548" y="260603"/>
                </a:lnTo>
                <a:lnTo>
                  <a:pt x="187451" y="246888"/>
                </a:lnTo>
                <a:lnTo>
                  <a:pt x="181356" y="236219"/>
                </a:lnTo>
                <a:lnTo>
                  <a:pt x="172212" y="214884"/>
                </a:lnTo>
                <a:lnTo>
                  <a:pt x="166116" y="207263"/>
                </a:lnTo>
                <a:lnTo>
                  <a:pt x="153924" y="185927"/>
                </a:lnTo>
                <a:lnTo>
                  <a:pt x="126492" y="143255"/>
                </a:lnTo>
                <a:lnTo>
                  <a:pt x="111251" y="124967"/>
                </a:lnTo>
                <a:lnTo>
                  <a:pt x="97536" y="106679"/>
                </a:lnTo>
                <a:lnTo>
                  <a:pt x="70104" y="73151"/>
                </a:lnTo>
                <a:lnTo>
                  <a:pt x="45720" y="45719"/>
                </a:lnTo>
                <a:lnTo>
                  <a:pt x="9144" y="9143"/>
                </a:lnTo>
                <a:lnTo>
                  <a:pt x="3048" y="4572"/>
                </a:lnTo>
                <a:lnTo>
                  <a:pt x="0" y="1524"/>
                </a:lnTo>
                <a:lnTo>
                  <a:pt x="0" y="0"/>
                </a:lnTo>
                <a:lnTo>
                  <a:pt x="0" y="1524"/>
                </a:lnTo>
                <a:lnTo>
                  <a:pt x="3048" y="6096"/>
                </a:lnTo>
                <a:lnTo>
                  <a:pt x="9144" y="10667"/>
                </a:lnTo>
                <a:lnTo>
                  <a:pt x="15239" y="18288"/>
                </a:lnTo>
                <a:lnTo>
                  <a:pt x="22860" y="28955"/>
                </a:lnTo>
                <a:lnTo>
                  <a:pt x="32004" y="38100"/>
                </a:lnTo>
                <a:lnTo>
                  <a:pt x="41148" y="50291"/>
                </a:lnTo>
                <a:lnTo>
                  <a:pt x="51816" y="62484"/>
                </a:lnTo>
                <a:lnTo>
                  <a:pt x="60960" y="76200"/>
                </a:lnTo>
                <a:lnTo>
                  <a:pt x="82296" y="100584"/>
                </a:lnTo>
                <a:lnTo>
                  <a:pt x="100584" y="124967"/>
                </a:lnTo>
                <a:lnTo>
                  <a:pt x="115824" y="143255"/>
                </a:lnTo>
                <a:lnTo>
                  <a:pt x="120396" y="150875"/>
                </a:lnTo>
                <a:lnTo>
                  <a:pt x="128016" y="160019"/>
                </a:lnTo>
                <a:lnTo>
                  <a:pt x="135636" y="172212"/>
                </a:lnTo>
                <a:lnTo>
                  <a:pt x="150875" y="199643"/>
                </a:lnTo>
                <a:lnTo>
                  <a:pt x="158496" y="214884"/>
                </a:lnTo>
                <a:lnTo>
                  <a:pt x="167639" y="228600"/>
                </a:lnTo>
                <a:lnTo>
                  <a:pt x="190500" y="274319"/>
                </a:lnTo>
                <a:lnTo>
                  <a:pt x="202692" y="301751"/>
                </a:lnTo>
                <a:lnTo>
                  <a:pt x="208787" y="313943"/>
                </a:lnTo>
                <a:lnTo>
                  <a:pt x="213360" y="326136"/>
                </a:lnTo>
                <a:lnTo>
                  <a:pt x="217932" y="335279"/>
                </a:lnTo>
                <a:lnTo>
                  <a:pt x="220980" y="344424"/>
                </a:lnTo>
                <a:lnTo>
                  <a:pt x="224027" y="348996"/>
                </a:lnTo>
                <a:lnTo>
                  <a:pt x="225551" y="355091"/>
                </a:lnTo>
                <a:lnTo>
                  <a:pt x="227075" y="359663"/>
                </a:lnTo>
                <a:lnTo>
                  <a:pt x="230124" y="364236"/>
                </a:lnTo>
                <a:lnTo>
                  <a:pt x="231648" y="368808"/>
                </a:lnTo>
                <a:lnTo>
                  <a:pt x="234696" y="371855"/>
                </a:lnTo>
                <a:lnTo>
                  <a:pt x="237744" y="376427"/>
                </a:lnTo>
                <a:lnTo>
                  <a:pt x="240792" y="379475"/>
                </a:lnTo>
                <a:lnTo>
                  <a:pt x="243839" y="384048"/>
                </a:lnTo>
                <a:lnTo>
                  <a:pt x="248412" y="388619"/>
                </a:lnTo>
                <a:lnTo>
                  <a:pt x="251460" y="393191"/>
                </a:lnTo>
                <a:lnTo>
                  <a:pt x="256032" y="397763"/>
                </a:lnTo>
                <a:lnTo>
                  <a:pt x="260604" y="400812"/>
                </a:lnTo>
                <a:lnTo>
                  <a:pt x="269748" y="409955"/>
                </a:lnTo>
                <a:lnTo>
                  <a:pt x="275844" y="414527"/>
                </a:lnTo>
                <a:lnTo>
                  <a:pt x="280416" y="419100"/>
                </a:lnTo>
                <a:lnTo>
                  <a:pt x="278892" y="417575"/>
                </a:lnTo>
                <a:lnTo>
                  <a:pt x="277368" y="414527"/>
                </a:lnTo>
                <a:lnTo>
                  <a:pt x="274320" y="413003"/>
                </a:lnTo>
                <a:lnTo>
                  <a:pt x="271272" y="408431"/>
                </a:lnTo>
                <a:lnTo>
                  <a:pt x="269748" y="406908"/>
                </a:lnTo>
                <a:lnTo>
                  <a:pt x="268224" y="403860"/>
                </a:lnTo>
                <a:lnTo>
                  <a:pt x="266700" y="403860"/>
                </a:lnTo>
                <a:lnTo>
                  <a:pt x="260604" y="394715"/>
                </a:lnTo>
                <a:lnTo>
                  <a:pt x="254508" y="387096"/>
                </a:lnTo>
                <a:lnTo>
                  <a:pt x="249936" y="379475"/>
                </a:lnTo>
                <a:lnTo>
                  <a:pt x="245363" y="373379"/>
                </a:lnTo>
                <a:lnTo>
                  <a:pt x="242316" y="367284"/>
                </a:lnTo>
                <a:lnTo>
                  <a:pt x="239268" y="362712"/>
                </a:lnTo>
                <a:lnTo>
                  <a:pt x="237744" y="359663"/>
                </a:lnTo>
                <a:lnTo>
                  <a:pt x="237744" y="358139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66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3816" y="468388"/>
            <a:ext cx="1650492" cy="903732"/>
          </a:xfrm>
          <a:prstGeom prst="rect">
            <a:avLst/>
          </a:prstGeom>
        </p:spPr>
      </p:pic>
      <p:sp>
        <p:nvSpPr>
          <p:cNvPr id="1228" name="object 1228"/>
          <p:cNvSpPr/>
          <p:nvPr/>
        </p:nvSpPr>
        <p:spPr>
          <a:xfrm>
            <a:off x="1393456" y="2317000"/>
            <a:ext cx="35052" cy="16764"/>
          </a:xfrm>
          <a:custGeom>
            <a:avLst/>
            <a:gdLst/>
            <a:ahLst/>
            <a:cxnLst/>
            <a:rect l="l" t="t" r="r" b="b"/>
            <a:pathLst>
              <a:path w="35052" h="16764">
                <a:moveTo>
                  <a:pt x="10668" y="13716"/>
                </a:moveTo>
                <a:lnTo>
                  <a:pt x="12192" y="15240"/>
                </a:lnTo>
                <a:lnTo>
                  <a:pt x="19812" y="15240"/>
                </a:lnTo>
                <a:lnTo>
                  <a:pt x="22860" y="16764"/>
                </a:lnTo>
                <a:lnTo>
                  <a:pt x="32004" y="16764"/>
                </a:lnTo>
                <a:lnTo>
                  <a:pt x="35052" y="13716"/>
                </a:lnTo>
                <a:lnTo>
                  <a:pt x="35052" y="9144"/>
                </a:lnTo>
                <a:lnTo>
                  <a:pt x="33528" y="7620"/>
                </a:lnTo>
                <a:lnTo>
                  <a:pt x="24384" y="4572"/>
                </a:lnTo>
                <a:lnTo>
                  <a:pt x="18288" y="1524"/>
                </a:lnTo>
                <a:lnTo>
                  <a:pt x="13716" y="0"/>
                </a:lnTo>
                <a:lnTo>
                  <a:pt x="7620" y="0"/>
                </a:lnTo>
                <a:lnTo>
                  <a:pt x="4572" y="4572"/>
                </a:lnTo>
                <a:lnTo>
                  <a:pt x="1524" y="7620"/>
                </a:lnTo>
                <a:lnTo>
                  <a:pt x="0" y="10668"/>
                </a:lnTo>
                <a:lnTo>
                  <a:pt x="3048" y="13716"/>
                </a:lnTo>
                <a:lnTo>
                  <a:pt x="10668" y="13716"/>
                </a:lnTo>
              </a:path>
            </a:pathLst>
          </a:custGeom>
          <a:solidFill>
            <a:srgbClr val="284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9" name="object 1229"/>
          <p:cNvSpPr/>
          <p:nvPr/>
        </p:nvSpPr>
        <p:spPr>
          <a:xfrm>
            <a:off x="1393456" y="2317000"/>
            <a:ext cx="28956" cy="16764"/>
          </a:xfrm>
          <a:custGeom>
            <a:avLst/>
            <a:gdLst/>
            <a:ahLst/>
            <a:cxnLst/>
            <a:rect l="l" t="t" r="r" b="b"/>
            <a:pathLst>
              <a:path w="28956" h="16764">
                <a:moveTo>
                  <a:pt x="21336" y="3048"/>
                </a:moveTo>
                <a:lnTo>
                  <a:pt x="18288" y="1524"/>
                </a:lnTo>
                <a:lnTo>
                  <a:pt x="13716" y="0"/>
                </a:lnTo>
                <a:lnTo>
                  <a:pt x="7620" y="0"/>
                </a:lnTo>
                <a:lnTo>
                  <a:pt x="4572" y="4572"/>
                </a:lnTo>
                <a:lnTo>
                  <a:pt x="1524" y="7620"/>
                </a:lnTo>
                <a:lnTo>
                  <a:pt x="0" y="10668"/>
                </a:lnTo>
                <a:lnTo>
                  <a:pt x="1524" y="13716"/>
                </a:lnTo>
                <a:lnTo>
                  <a:pt x="6096" y="13716"/>
                </a:lnTo>
                <a:lnTo>
                  <a:pt x="7620" y="15240"/>
                </a:lnTo>
                <a:lnTo>
                  <a:pt x="12192" y="15240"/>
                </a:lnTo>
                <a:lnTo>
                  <a:pt x="15240" y="16764"/>
                </a:lnTo>
                <a:lnTo>
                  <a:pt x="28956" y="16764"/>
                </a:lnTo>
                <a:lnTo>
                  <a:pt x="28956" y="10668"/>
                </a:lnTo>
                <a:lnTo>
                  <a:pt x="25908" y="6096"/>
                </a:lnTo>
                <a:lnTo>
                  <a:pt x="21336" y="3048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0" name="object 1230"/>
          <p:cNvSpPr/>
          <p:nvPr/>
        </p:nvSpPr>
        <p:spPr>
          <a:xfrm>
            <a:off x="1949716" y="2281948"/>
            <a:ext cx="44196" cy="28956"/>
          </a:xfrm>
          <a:custGeom>
            <a:avLst/>
            <a:gdLst/>
            <a:ahLst/>
            <a:cxnLst/>
            <a:rect l="l" t="t" r="r" b="b"/>
            <a:pathLst>
              <a:path w="44196" h="28956">
                <a:moveTo>
                  <a:pt x="35052" y="28956"/>
                </a:moveTo>
                <a:lnTo>
                  <a:pt x="27432" y="28956"/>
                </a:lnTo>
                <a:lnTo>
                  <a:pt x="22860" y="27432"/>
                </a:lnTo>
                <a:lnTo>
                  <a:pt x="18288" y="27432"/>
                </a:lnTo>
                <a:lnTo>
                  <a:pt x="9144" y="22860"/>
                </a:lnTo>
                <a:lnTo>
                  <a:pt x="6096" y="19812"/>
                </a:lnTo>
                <a:lnTo>
                  <a:pt x="0" y="19812"/>
                </a:lnTo>
                <a:lnTo>
                  <a:pt x="1524" y="18288"/>
                </a:lnTo>
                <a:lnTo>
                  <a:pt x="4572" y="16764"/>
                </a:lnTo>
                <a:lnTo>
                  <a:pt x="6096" y="15240"/>
                </a:lnTo>
                <a:lnTo>
                  <a:pt x="7620" y="12192"/>
                </a:lnTo>
                <a:lnTo>
                  <a:pt x="12192" y="7620"/>
                </a:lnTo>
                <a:lnTo>
                  <a:pt x="13716" y="4572"/>
                </a:lnTo>
                <a:lnTo>
                  <a:pt x="16764" y="3048"/>
                </a:lnTo>
                <a:lnTo>
                  <a:pt x="18288" y="0"/>
                </a:lnTo>
                <a:lnTo>
                  <a:pt x="24384" y="0"/>
                </a:lnTo>
                <a:lnTo>
                  <a:pt x="30480" y="3048"/>
                </a:lnTo>
                <a:lnTo>
                  <a:pt x="32004" y="3048"/>
                </a:lnTo>
                <a:lnTo>
                  <a:pt x="42672" y="13716"/>
                </a:lnTo>
                <a:lnTo>
                  <a:pt x="44196" y="16764"/>
                </a:lnTo>
                <a:lnTo>
                  <a:pt x="42672" y="16764"/>
                </a:lnTo>
                <a:lnTo>
                  <a:pt x="38100" y="18288"/>
                </a:lnTo>
                <a:lnTo>
                  <a:pt x="36576" y="19812"/>
                </a:lnTo>
                <a:lnTo>
                  <a:pt x="35052" y="22860"/>
                </a:lnTo>
                <a:lnTo>
                  <a:pt x="35052" y="28956"/>
                </a:lnTo>
              </a:path>
            </a:pathLst>
          </a:custGeom>
          <a:solidFill>
            <a:srgbClr val="BFCC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67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2104" y="511060"/>
            <a:ext cx="1347216" cy="897636"/>
          </a:xfrm>
          <a:prstGeom prst="rect">
            <a:avLst/>
          </a:prstGeom>
        </p:spPr>
      </p:pic>
      <p:sp>
        <p:nvSpPr>
          <p:cNvPr id="6" name="text 1"/>
          <p:cNvSpPr txBox="1"/>
          <p:nvPr/>
        </p:nvSpPr>
        <p:spPr>
          <a:xfrm>
            <a:off x="1629671" y="664536"/>
            <a:ext cx="7792461" cy="42255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b="1" spc="10" dirty="0">
                <a:solidFill>
                  <a:srgbClr val="006500"/>
                </a:solidFill>
                <a:latin typeface="Arial"/>
                <a:cs typeface="Arial"/>
              </a:rPr>
              <a:t>Ready Queue And Various I/O Device Queues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68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03051" y="1466603"/>
            <a:ext cx="6059424" cy="5224272"/>
          </a:xfrm>
          <a:prstGeom prst="rect">
            <a:avLst/>
          </a:prstGeom>
        </p:spPr>
      </p:pic>
      <p:sp>
        <p:nvSpPr>
          <p:cNvPr id="1231" name="object 1231"/>
          <p:cNvSpPr/>
          <p:nvPr/>
        </p:nvSpPr>
        <p:spPr>
          <a:xfrm>
            <a:off x="1957336" y="1420888"/>
            <a:ext cx="6149340" cy="5314188"/>
          </a:xfrm>
          <a:custGeom>
            <a:avLst/>
            <a:gdLst/>
            <a:ahLst/>
            <a:cxnLst/>
            <a:rect l="l" t="t" r="r" b="b"/>
            <a:pathLst>
              <a:path w="6149340" h="5314188">
                <a:moveTo>
                  <a:pt x="16764" y="16764"/>
                </a:moveTo>
                <a:lnTo>
                  <a:pt x="6132576" y="16764"/>
                </a:lnTo>
                <a:lnTo>
                  <a:pt x="6132576" y="5297424"/>
                </a:lnTo>
                <a:lnTo>
                  <a:pt x="16764" y="5297424"/>
                </a:lnTo>
                <a:lnTo>
                  <a:pt x="16764" y="16764"/>
                </a:lnTo>
                <a:close/>
              </a:path>
            </a:pathLst>
          </a:custGeom>
          <a:ln w="33528">
            <a:solidFill>
              <a:srgbClr val="65006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2" name="object 1232"/>
          <p:cNvSpPr/>
          <p:nvPr/>
        </p:nvSpPr>
        <p:spPr>
          <a:xfrm>
            <a:off x="2001532" y="1465084"/>
            <a:ext cx="6060947" cy="5225795"/>
          </a:xfrm>
          <a:custGeom>
            <a:avLst/>
            <a:gdLst/>
            <a:ahLst/>
            <a:cxnLst/>
            <a:rect l="l" t="t" r="r" b="b"/>
            <a:pathLst>
              <a:path w="6060947" h="5225795">
                <a:moveTo>
                  <a:pt x="6096" y="6096"/>
                </a:moveTo>
                <a:lnTo>
                  <a:pt x="6054852" y="6096"/>
                </a:lnTo>
                <a:lnTo>
                  <a:pt x="6054852" y="5219700"/>
                </a:lnTo>
                <a:lnTo>
                  <a:pt x="6096" y="5219700"/>
                </a:lnTo>
                <a:lnTo>
                  <a:pt x="6096" y="6096"/>
                </a:lnTo>
                <a:close/>
              </a:path>
            </a:pathLst>
          </a:custGeom>
          <a:ln w="12192">
            <a:solidFill>
              <a:srgbClr val="65006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Words>869</Words>
  <Application>Microsoft Office PowerPoint</Application>
  <PresentationFormat>Custom</PresentationFormat>
  <Paragraphs>176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admin</cp:lastModifiedBy>
  <cp:revision>4</cp:revision>
  <dcterms:created xsi:type="dcterms:W3CDTF">2019-12-23T01:14:57Z</dcterms:created>
  <dcterms:modified xsi:type="dcterms:W3CDTF">2019-12-26T03:35:30Z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2019-12-23T00:00:00Z</vt:filetime>
  </property>
  <property fmtid="{D5CDD505-2E9C-101B-9397-08002B2CF9AE}" pid="3" name="LastSaved">
    <vt:filetime>2019-12-23T00:00:00Z</vt:filetime>
  </property>
</Properties>
</file>