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12636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03" userDrawn="1">
          <p15:clr>
            <a:srgbClr val="A4A3A4"/>
          </p15:clr>
        </p15:guide>
        <p15:guide id="4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 snapToGrid="0" snapToObjects="1">
      <p:cViewPr>
        <p:scale>
          <a:sx n="66" d="100"/>
          <a:sy n="66" d="100"/>
        </p:scale>
        <p:origin x="1506" y="-660"/>
      </p:cViewPr>
      <p:guideLst>
        <p:guide orient="horz" pos="3896"/>
        <p:guide pos="2880"/>
        <p:guide pos="2903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7960C-F65F-4E98-A01F-114F14A55331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1143000"/>
            <a:ext cx="223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9E6BE-049D-4B9C-8E1C-83E7E027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6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9E6BE-049D-4B9C-8E1C-83E7E02757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25509"/>
            <a:ext cx="7772400" cy="27086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60684"/>
            <a:ext cx="6400800" cy="32293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D4BDC70-FCB4-E0D9-51C1-39FCA4EE16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5483" y="7956322"/>
            <a:ext cx="3548063" cy="3228546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Imagem1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6051"/>
            <a:ext cx="2057400" cy="107819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6051"/>
            <a:ext cx="6019800" cy="107819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120123"/>
            <a:ext cx="7772400" cy="2509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355892"/>
            <a:ext cx="7772400" cy="27642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48521"/>
            <a:ext cx="4038600" cy="8339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48521"/>
            <a:ext cx="4038600" cy="8339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828589"/>
            <a:ext cx="4040188" cy="1178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4007409"/>
            <a:ext cx="4040188" cy="72806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2828589"/>
            <a:ext cx="4041775" cy="1178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4007409"/>
            <a:ext cx="4041775" cy="72806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3120"/>
            <a:ext cx="3008313" cy="2141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503124"/>
            <a:ext cx="5111751" cy="107849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2644310"/>
            <a:ext cx="3008313" cy="864371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845552"/>
            <a:ext cx="5486400" cy="10442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29095"/>
            <a:ext cx="5486400" cy="75819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9889821"/>
            <a:ext cx="5486400" cy="14830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6045"/>
            <a:ext cx="8229600" cy="210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48521"/>
            <a:ext cx="8229600" cy="833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1712167"/>
            <a:ext cx="2133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1712167"/>
            <a:ext cx="2895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1712167"/>
            <a:ext cx="2133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2A29DE-B52E-64A2-BCA7-C3357C96A1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80513" cy="126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56" y="3374845"/>
            <a:ext cx="7772400" cy="2322776"/>
          </a:xfrm>
        </p:spPr>
        <p:txBody>
          <a:bodyPr/>
          <a:lstStyle/>
          <a:p>
            <a:r>
              <a:rPr dirty="0" err="1"/>
              <a:t>Título</a:t>
            </a:r>
            <a:r>
              <a:rPr dirty="0"/>
              <a:t> da </a:t>
            </a:r>
            <a:r>
              <a:rPr dirty="0" err="1"/>
              <a:t>Apresentação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592907"/>
            <a:ext cx="6400800" cy="1138819"/>
          </a:xfrm>
        </p:spPr>
        <p:txBody>
          <a:bodyPr/>
          <a:lstStyle/>
          <a:p>
            <a:r>
              <a:rPr dirty="0" err="1"/>
              <a:t>Subtítulo</a:t>
            </a:r>
            <a:r>
              <a:rPr dirty="0"/>
              <a:t> da </a:t>
            </a:r>
            <a:r>
              <a:rPr dirty="0" err="1"/>
              <a:t>Apresentação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56FFAF1-1A60-BB84-C549-AD80D57586AD}"/>
              </a:ext>
            </a:extLst>
          </p:cNvPr>
          <p:cNvSpPr>
            <a:spLocks/>
          </p:cNvSpPr>
          <p:nvPr/>
        </p:nvSpPr>
        <p:spPr>
          <a:xfrm>
            <a:off x="1190943" y="1044993"/>
            <a:ext cx="6835140" cy="1272860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DE69DF6-5E87-7617-9A71-808C458F588C}"/>
              </a:ext>
            </a:extLst>
          </p:cNvPr>
          <p:cNvGrpSpPr/>
          <p:nvPr/>
        </p:nvGrpSpPr>
        <p:grpSpPr>
          <a:xfrm>
            <a:off x="6685226" y="68363"/>
            <a:ext cx="2681714" cy="1046177"/>
            <a:chOff x="7286308" y="120651"/>
            <a:chExt cx="1951751" cy="651477"/>
          </a:xfrm>
        </p:grpSpPr>
        <p:sp>
          <p:nvSpPr>
            <p:cNvPr id="10" name="Estrela: 4 Pontas 9">
              <a:extLst>
                <a:ext uri="{FF2B5EF4-FFF2-40B4-BE49-F238E27FC236}">
                  <a16:creationId xmlns:a16="http://schemas.microsoft.com/office/drawing/2014/main" id="{170D985C-1E7A-776A-5713-93D2157CC265}"/>
                </a:ext>
              </a:extLst>
            </p:cNvPr>
            <p:cNvSpPr/>
            <p:nvPr/>
          </p:nvSpPr>
          <p:spPr>
            <a:xfrm>
              <a:off x="7744935" y="120651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strela: 4 Pontas 12">
              <a:extLst>
                <a:ext uri="{FF2B5EF4-FFF2-40B4-BE49-F238E27FC236}">
                  <a16:creationId xmlns:a16="http://schemas.microsoft.com/office/drawing/2014/main" id="{F6BB9359-6F3F-5111-24D5-B31EC736D4CA}"/>
                </a:ext>
              </a:extLst>
            </p:cNvPr>
            <p:cNvSpPr/>
            <p:nvPr/>
          </p:nvSpPr>
          <p:spPr>
            <a:xfrm>
              <a:off x="7872094" y="581628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strela: 4 Pontas 13">
              <a:extLst>
                <a:ext uri="{FF2B5EF4-FFF2-40B4-BE49-F238E27FC236}">
                  <a16:creationId xmlns:a16="http://schemas.microsoft.com/office/drawing/2014/main" id="{EC8EDE26-5422-BF33-5AB5-153BF518931A}"/>
                </a:ext>
              </a:extLst>
            </p:cNvPr>
            <p:cNvSpPr/>
            <p:nvPr/>
          </p:nvSpPr>
          <p:spPr>
            <a:xfrm>
              <a:off x="7286308" y="328295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74B0DA2-7307-BCF2-19C7-3E46DF658AC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457758" y="423545"/>
              <a:ext cx="1780301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CC7BA35-2B71-EE8D-250D-A2B8DF944392}"/>
                </a:ext>
              </a:extLst>
            </p:cNvPr>
            <p:cNvCxnSpPr>
              <a:cxnSpLocks/>
            </p:cNvCxnSpPr>
            <p:nvPr/>
          </p:nvCxnSpPr>
          <p:spPr>
            <a:xfrm>
              <a:off x="7999253" y="676878"/>
              <a:ext cx="1238806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71FF22A-0317-FAB6-B4ED-1EBF87C36713}"/>
                </a:ext>
              </a:extLst>
            </p:cNvPr>
            <p:cNvCxnSpPr>
              <a:cxnSpLocks/>
            </p:cNvCxnSpPr>
            <p:nvPr/>
          </p:nvCxnSpPr>
          <p:spPr>
            <a:xfrm>
              <a:off x="7908289" y="213520"/>
              <a:ext cx="1272224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D8FECAD5-D783-DBFA-AC68-0911F290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5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2E85F501-37D9-024E-9DE1-A94AF085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1" y="16951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20B5B7E-4894-0829-FE5B-445E582D8EED}"/>
              </a:ext>
            </a:extLst>
          </p:cNvPr>
          <p:cNvSpPr/>
          <p:nvPr/>
        </p:nvSpPr>
        <p:spPr>
          <a:xfrm>
            <a:off x="1444770" y="4011539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AEC2763-1E41-199E-1FC7-60E3B37C8D7F}"/>
              </a:ext>
            </a:extLst>
          </p:cNvPr>
          <p:cNvSpPr txBox="1"/>
          <p:nvPr/>
        </p:nvSpPr>
        <p:spPr>
          <a:xfrm>
            <a:off x="2482815" y="4113600"/>
            <a:ext cx="50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/>
              <a:t>Em "A Ordem da Fênix", Harry retorna a Hogwarts e enfrenta um Ministério da Magia que nega o retorno de Voldemort. Uma professora imposta pelo Ministério, Dolores Umbridge, torna a vida de Harry um inferno. Ele forma a Armada de Dumbledore para se defender e lutar contra as trevas que se aproximam. O livro culmina em uma batalha no Ministério, onde Harry perde Sirius Black.</a:t>
            </a:r>
            <a:br/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E25B634-624B-3729-FB8A-962BC0C07762}"/>
              </a:ext>
            </a:extLst>
          </p:cNvPr>
          <p:cNvSpPr/>
          <p:nvPr/>
        </p:nvSpPr>
        <p:spPr>
          <a:xfrm>
            <a:off x="1264243" y="6443732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15AEE2-90CC-018C-3E79-0DD0831D0AB6}"/>
              </a:ext>
            </a:extLst>
          </p:cNvPr>
          <p:cNvSpPr txBox="1"/>
          <p:nvPr/>
        </p:nvSpPr>
        <p:spPr>
          <a:xfrm>
            <a:off x="1387257" y="6592907"/>
            <a:ext cx="50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/>
              <a:t>Em Salvador, um </a:t>
            </a:r>
            <a:r>
              <a:rPr sz="1400" dirty="0" err="1"/>
              <a:t>grupo</a:t>
            </a:r>
            <a:r>
              <a:rPr sz="1400" dirty="0"/>
              <a:t> de </a:t>
            </a:r>
            <a:r>
              <a:rPr sz="1400" dirty="0" err="1"/>
              <a:t>menores</a:t>
            </a:r>
            <a:r>
              <a:rPr sz="1400" dirty="0"/>
              <a:t> </a:t>
            </a:r>
            <a:r>
              <a:rPr sz="1400" dirty="0" err="1"/>
              <a:t>abandonados</a:t>
            </a:r>
            <a:r>
              <a:rPr sz="1400" dirty="0"/>
              <a:t> </a:t>
            </a:r>
            <a:r>
              <a:rPr sz="1400" dirty="0" err="1"/>
              <a:t>luta</a:t>
            </a:r>
            <a:r>
              <a:rPr sz="1400" dirty="0"/>
              <a:t> para </a:t>
            </a:r>
            <a:r>
              <a:rPr sz="1400" dirty="0" err="1"/>
              <a:t>sobreviver</a:t>
            </a:r>
            <a:r>
              <a:rPr sz="1400" dirty="0"/>
              <a:t>. </a:t>
            </a:r>
            <a:r>
              <a:rPr sz="1400" dirty="0" err="1"/>
              <a:t>Liderados</a:t>
            </a:r>
            <a:r>
              <a:rPr sz="1400" dirty="0"/>
              <a:t> </a:t>
            </a:r>
            <a:r>
              <a:rPr sz="1400" dirty="0" err="1"/>
              <a:t>por</a:t>
            </a:r>
            <a:r>
              <a:rPr sz="1400" dirty="0"/>
              <a:t> Pedro Bala, </a:t>
            </a:r>
            <a:r>
              <a:rPr sz="1400" dirty="0" err="1"/>
              <a:t>os</a:t>
            </a:r>
            <a:r>
              <a:rPr sz="1400" dirty="0"/>
              <a:t> "</a:t>
            </a:r>
            <a:r>
              <a:rPr sz="1400" dirty="0" err="1"/>
              <a:t>Capitães</a:t>
            </a:r>
            <a:r>
              <a:rPr sz="1400" dirty="0"/>
              <a:t> da </a:t>
            </a:r>
            <a:r>
              <a:rPr sz="1400" dirty="0" err="1"/>
              <a:t>Areia</a:t>
            </a:r>
            <a:r>
              <a:rPr sz="1400" dirty="0"/>
              <a:t>" </a:t>
            </a:r>
            <a:r>
              <a:rPr sz="1400" dirty="0" err="1"/>
              <a:t>roubam</a:t>
            </a:r>
            <a:r>
              <a:rPr sz="1400" dirty="0"/>
              <a:t> e </a:t>
            </a:r>
            <a:r>
              <a:rPr sz="1400" dirty="0" err="1"/>
              <a:t>vivem</a:t>
            </a:r>
            <a:r>
              <a:rPr sz="1400" dirty="0"/>
              <a:t> </a:t>
            </a:r>
            <a:r>
              <a:rPr sz="1400" dirty="0" err="1"/>
              <a:t>em</a:t>
            </a:r>
            <a:r>
              <a:rPr sz="1400" dirty="0"/>
              <a:t> um trapiche. A </a:t>
            </a:r>
            <a:r>
              <a:rPr sz="1400" dirty="0" err="1"/>
              <a:t>amizade</a:t>
            </a:r>
            <a:r>
              <a:rPr sz="1400" dirty="0"/>
              <a:t>, a </a:t>
            </a:r>
            <a:r>
              <a:rPr sz="1400" dirty="0" err="1"/>
              <a:t>fome</a:t>
            </a:r>
            <a:r>
              <a:rPr sz="1400" dirty="0"/>
              <a:t> e a </a:t>
            </a:r>
            <a:r>
              <a:rPr sz="1400" dirty="0" err="1"/>
              <a:t>busca</a:t>
            </a:r>
            <a:r>
              <a:rPr sz="1400" dirty="0"/>
              <a:t> </a:t>
            </a:r>
            <a:r>
              <a:rPr sz="1400" dirty="0" err="1"/>
              <a:t>por</a:t>
            </a:r>
            <a:r>
              <a:rPr sz="1400" dirty="0"/>
              <a:t> um lar </a:t>
            </a:r>
            <a:r>
              <a:rPr sz="1400" dirty="0" err="1"/>
              <a:t>marcam</a:t>
            </a:r>
            <a:r>
              <a:rPr sz="1400" dirty="0"/>
              <a:t> a dura </a:t>
            </a:r>
            <a:r>
              <a:rPr sz="1400" dirty="0" err="1"/>
              <a:t>realidade</a:t>
            </a:r>
            <a:r>
              <a:rPr sz="1400" dirty="0"/>
              <a:t> </a:t>
            </a:r>
            <a:r>
              <a:rPr sz="1400" dirty="0" err="1"/>
              <a:t>desses</a:t>
            </a:r>
            <a:r>
              <a:rPr sz="1400" dirty="0"/>
              <a:t> </a:t>
            </a:r>
            <a:r>
              <a:rPr sz="1400" dirty="0" err="1"/>
              <a:t>jovens</a:t>
            </a:r>
            <a:r>
              <a:rPr sz="1400" dirty="0"/>
              <a:t>, que </a:t>
            </a:r>
            <a:r>
              <a:rPr sz="1400" dirty="0" err="1"/>
              <a:t>encontram</a:t>
            </a:r>
            <a:r>
              <a:rPr sz="1400" dirty="0"/>
              <a:t> </a:t>
            </a:r>
            <a:r>
              <a:rPr sz="1400" dirty="0" err="1"/>
              <a:t>na</a:t>
            </a:r>
            <a:r>
              <a:rPr sz="1400" dirty="0"/>
              <a:t> </a:t>
            </a:r>
            <a:r>
              <a:rPr sz="1400" dirty="0" err="1"/>
              <a:t>marginalidade</a:t>
            </a:r>
            <a:r>
              <a:rPr sz="1400" dirty="0"/>
              <a:t> </a:t>
            </a:r>
            <a:r>
              <a:rPr sz="1400" dirty="0" err="1"/>
              <a:t>sua</a:t>
            </a:r>
            <a:r>
              <a:rPr sz="1400" dirty="0"/>
              <a:t> </a:t>
            </a:r>
            <a:r>
              <a:rPr sz="1400" dirty="0" err="1"/>
              <a:t>própria</a:t>
            </a:r>
            <a:r>
              <a:rPr sz="1400" dirty="0"/>
              <a:t> </a:t>
            </a:r>
            <a:r>
              <a:rPr sz="1400" dirty="0" err="1"/>
              <a:t>família</a:t>
            </a:r>
            <a:r>
              <a:rPr sz="1400" dirty="0"/>
              <a:t>.</a:t>
            </a:r>
            <a:br>
              <a:rPr dirty="0"/>
            </a:br>
            <a:endParaRPr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FE98A0-63A7-482F-2B26-B7ACDD89D38F}"/>
              </a:ext>
            </a:extLst>
          </p:cNvPr>
          <p:cNvSpPr/>
          <p:nvPr/>
        </p:nvSpPr>
        <p:spPr>
          <a:xfrm>
            <a:off x="1336820" y="8772089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BD1AD-A466-C03E-DBF6-22B4A9AB484B}"/>
              </a:ext>
            </a:extLst>
          </p:cNvPr>
          <p:cNvSpPr txBox="1"/>
          <p:nvPr/>
        </p:nvSpPr>
        <p:spPr>
          <a:xfrm>
            <a:off x="2417029" y="8871211"/>
            <a:ext cx="50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/>
              <a:t>Em "A Moreninha", Augusto, um conquistador, aposta que se apaixonará e se casará com a primeira mulher que encontrar na ilha de Paquetá. Lá, conhece Carolina, a "moreninha", e um jogo de sedução e provocações se inicia. Apesar das diferenças e desconfianças, o amor floresce em meio a paisagens exuberantes e personagens cativantes.</a:t>
            </a:r>
            <a:br/>
            <a:endParaRPr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8CD8D25-420D-88A0-3F82-9EF93A4F17FD}"/>
              </a:ext>
            </a:extLst>
          </p:cNvPr>
          <p:cNvSpPr/>
          <p:nvPr/>
        </p:nvSpPr>
        <p:spPr>
          <a:xfrm>
            <a:off x="-107356" y="12234691"/>
            <a:ext cx="9287870" cy="40181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6C3FC4A-A944-7851-0C9A-4017E68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51" name="Picture 2050" descr="imagem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43" y="3752850"/>
            <a:ext cx="1205470" cy="2205032"/>
          </a:xfrm>
          <a:prstGeom prst="rect">
            <a:avLst/>
          </a:prstGeom>
        </p:spPr>
      </p:pic>
      <p:pic>
        <p:nvPicPr>
          <p:cNvPr id="2052" name="Picture 2051" descr="imagem_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389" y="6044559"/>
            <a:ext cx="1224368" cy="2205032"/>
          </a:xfrm>
          <a:prstGeom prst="rect">
            <a:avLst/>
          </a:prstGeom>
        </p:spPr>
      </p:pic>
      <p:pic>
        <p:nvPicPr>
          <p:cNvPr id="2053" name="Picture 2052" descr="imagem_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463" y="8421118"/>
            <a:ext cx="1160945" cy="2205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205</Words>
  <Application>Microsoft Office PowerPoint</Application>
  <PresentationFormat>Personalizar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Título da Apresentação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ACLF Desenvolvimento</cp:lastModifiedBy>
  <cp:revision>12</cp:revision>
  <dcterms:created xsi:type="dcterms:W3CDTF">2013-01-27T09:14:16Z</dcterms:created>
  <dcterms:modified xsi:type="dcterms:W3CDTF">2025-02-19T20:07:15Z</dcterms:modified>
  <cp:category/>
</cp:coreProperties>
</file>