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9144000" cy="12636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96" userDrawn="1">
          <p15:clr>
            <a:srgbClr val="A4A3A4"/>
          </p15:clr>
        </p15:guide>
        <p15:guide id="2" pos="2880" userDrawn="1">
          <p15:clr>
            <a:srgbClr val="A4A3A4"/>
          </p15:clr>
        </p15:guide>
        <p15:guide id="3" pos="2903" userDrawn="1">
          <p15:clr>
            <a:srgbClr val="A4A3A4"/>
          </p15:clr>
        </p15:guide>
        <p15:guide id="4"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79" autoAdjust="0"/>
  </p:normalViewPr>
  <p:slideViewPr>
    <p:cSldViewPr snapToGrid="0" snapToObjects="1">
      <p:cViewPr>
        <p:scale>
          <a:sx n="150" d="100"/>
          <a:sy n="150" d="100"/>
        </p:scale>
        <p:origin x="-960" y="-4392"/>
      </p:cViewPr>
      <p:guideLst>
        <p:guide orient="horz" pos="3896"/>
        <p:guide pos="2880"/>
        <p:guide pos="2903"/>
        <p:guide pos="29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7960C-F65F-4E98-A01F-114F14A55331}" type="datetimeFigureOut">
              <a:rPr lang="pt-BR" smtClean="0"/>
              <a:t>18/02/2025</a:t>
            </a:fld>
            <a:endParaRPr lang="pt-BR"/>
          </a:p>
        </p:txBody>
      </p:sp>
      <p:sp>
        <p:nvSpPr>
          <p:cNvPr id="4" name="Espaço Reservado para Imagem de Slide 3"/>
          <p:cNvSpPr>
            <a:spLocks noGrp="1" noRot="1" noChangeAspect="1"/>
          </p:cNvSpPr>
          <p:nvPr>
            <p:ph type="sldImg" idx="2"/>
          </p:nvPr>
        </p:nvSpPr>
        <p:spPr>
          <a:xfrm>
            <a:off x="2312988" y="1143000"/>
            <a:ext cx="223202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9E6BE-049D-4B9C-8E1C-83E7E02757BB}" type="slidenum">
              <a:rPr lang="pt-BR" smtClean="0"/>
              <a:t>‹nº›</a:t>
            </a:fld>
            <a:endParaRPr lang="pt-BR"/>
          </a:p>
        </p:txBody>
      </p:sp>
    </p:spTree>
    <p:extLst>
      <p:ext uri="{BB962C8B-B14F-4D97-AF65-F5344CB8AC3E}">
        <p14:creationId xmlns:p14="http://schemas.microsoft.com/office/powerpoint/2010/main" val="40626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33A9E6BE-049D-4B9C-8E1C-83E7E02757BB}" type="slidenum">
              <a:rPr lang="pt-BR" smtClean="0"/>
              <a:t>1</a:t>
            </a:fld>
            <a:endParaRPr lang="pt-BR"/>
          </a:p>
        </p:txBody>
      </p:sp>
    </p:spTree>
    <p:extLst>
      <p:ext uri="{BB962C8B-B14F-4D97-AF65-F5344CB8AC3E}">
        <p14:creationId xmlns:p14="http://schemas.microsoft.com/office/powerpoint/2010/main" val="107761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25509"/>
            <a:ext cx="7772400" cy="2708658"/>
          </a:xfrm>
        </p:spPr>
        <p:txBody>
          <a:bodyPr/>
          <a:lstStyle/>
          <a:p>
            <a:r>
              <a:rPr lang="en-US"/>
              <a:t>Click to edit Master title style</a:t>
            </a:r>
          </a:p>
        </p:txBody>
      </p:sp>
      <p:sp>
        <p:nvSpPr>
          <p:cNvPr id="3" name="Subtitle 2"/>
          <p:cNvSpPr>
            <a:spLocks noGrp="1"/>
          </p:cNvSpPr>
          <p:nvPr>
            <p:ph type="subTitle" idx="1"/>
          </p:nvPr>
        </p:nvSpPr>
        <p:spPr>
          <a:xfrm>
            <a:off x="1371600" y="7160684"/>
            <a:ext cx="6400800" cy="3229327"/>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
        <p:nvSpPr>
          <p:cNvPr id="8" name="Espaço Reservado para Imagem 7">
            <a:extLst>
              <a:ext uri="{FF2B5EF4-FFF2-40B4-BE49-F238E27FC236}">
                <a16:creationId xmlns:a16="http://schemas.microsoft.com/office/drawing/2014/main" id="{CD4BDC70-FCB4-E0D9-51C1-39FCA4EE1603}"/>
              </a:ext>
            </a:extLst>
          </p:cNvPr>
          <p:cNvSpPr>
            <a:spLocks noGrp="1"/>
          </p:cNvSpPr>
          <p:nvPr>
            <p:ph type="pic" sz="quarter" idx="13" hasCustomPrompt="1"/>
          </p:nvPr>
        </p:nvSpPr>
        <p:spPr>
          <a:xfrm>
            <a:off x="145483" y="7956322"/>
            <a:ext cx="3548063" cy="3228546"/>
          </a:xfrm>
        </p:spPr>
        <p:txBody>
          <a:bodyPr/>
          <a:lstStyle>
            <a:lvl1pPr>
              <a:defRPr/>
            </a:lvl1pPr>
          </a:lstStyle>
          <a:p>
            <a:r>
              <a:rPr lang="pt-BR" dirty="0"/>
              <a:t>Imagem1</a:t>
            </a:r>
          </a:p>
        </p:txBody>
      </p:sp>
    </p:spTree>
    <p:extLst>
      <p:ext uri="{BB962C8B-B14F-4D97-AF65-F5344CB8AC3E}">
        <p14:creationId xmlns:p14="http://schemas.microsoft.com/office/powerpoint/2010/main" val="3168075583"/>
      </p:ext>
    </p:extLst>
  </p:cSld>
  <p:clrMapOvr>
    <a:masterClrMapping/>
  </p:clrMapOvr>
  <p:extLst>
    <p:ext uri="{DCECCB84-F9BA-43D5-87BE-67443E8EF086}">
      <p15:sldGuideLst xmlns:p15="http://schemas.microsoft.com/office/powerpoint/2012/main">
        <p15:guide id="1" orient="horz" pos="398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6051"/>
            <a:ext cx="2057400" cy="107819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06051"/>
            <a:ext cx="6019800" cy="107819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8120123"/>
            <a:ext cx="7772400" cy="2509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5355892"/>
            <a:ext cx="7772400" cy="2764233"/>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948521"/>
            <a:ext cx="4038600" cy="83395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948521"/>
            <a:ext cx="4038600" cy="83395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2828589"/>
            <a:ext cx="4040188" cy="1178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4007409"/>
            <a:ext cx="4040188" cy="72806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2828589"/>
            <a:ext cx="4041775" cy="117882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4007409"/>
            <a:ext cx="4041775" cy="728061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503120"/>
            <a:ext cx="3008313" cy="214118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4" y="503124"/>
            <a:ext cx="5111751" cy="107849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2644310"/>
            <a:ext cx="3008313" cy="864371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8845552"/>
            <a:ext cx="5486400" cy="104426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129095"/>
            <a:ext cx="5486400" cy="75819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9889821"/>
            <a:ext cx="5486400" cy="14830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06045"/>
            <a:ext cx="8229600" cy="21060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2948521"/>
            <a:ext cx="8229600" cy="83395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11712167"/>
            <a:ext cx="2133600" cy="672776"/>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2/18/2025</a:t>
            </a:fld>
            <a:endParaRPr lang="en-US"/>
          </a:p>
        </p:txBody>
      </p:sp>
      <p:sp>
        <p:nvSpPr>
          <p:cNvPr id="5" name="Footer Placeholder 4"/>
          <p:cNvSpPr>
            <a:spLocks noGrp="1"/>
          </p:cNvSpPr>
          <p:nvPr>
            <p:ph type="ftr" sz="quarter" idx="3"/>
          </p:nvPr>
        </p:nvSpPr>
        <p:spPr>
          <a:xfrm>
            <a:off x="3124200" y="11712167"/>
            <a:ext cx="2895600" cy="67277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11712167"/>
            <a:ext cx="2133600" cy="672776"/>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52A29DE-B52E-64A2-BCA7-C3357C96A1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9180513" cy="12636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04056" y="3374845"/>
            <a:ext cx="7772400" cy="2322776"/>
          </a:xfrm>
        </p:spPr>
        <p:txBody>
          <a:bodyPr/>
          <a:lstStyle/>
          <a:p>
            <a:r>
              <a:rPr dirty="0" err="1"/>
              <a:t>Título</a:t>
            </a:r>
            <a:r>
              <a:rPr dirty="0"/>
              <a:t> da </a:t>
            </a:r>
            <a:r>
              <a:rPr dirty="0" err="1"/>
              <a:t>Apresentação</a:t>
            </a:r>
            <a:endParaRPr dirty="0"/>
          </a:p>
        </p:txBody>
      </p:sp>
      <p:sp>
        <p:nvSpPr>
          <p:cNvPr id="3" name="Subtitle 2"/>
          <p:cNvSpPr>
            <a:spLocks noGrp="1"/>
          </p:cNvSpPr>
          <p:nvPr>
            <p:ph type="subTitle" idx="1"/>
          </p:nvPr>
        </p:nvSpPr>
        <p:spPr>
          <a:xfrm>
            <a:off x="1371600" y="6592907"/>
            <a:ext cx="6400800" cy="1138819"/>
          </a:xfrm>
        </p:spPr>
        <p:txBody>
          <a:bodyPr/>
          <a:lstStyle/>
          <a:p>
            <a:r>
              <a:rPr dirty="0" err="1"/>
              <a:t>Subtítulo</a:t>
            </a:r>
            <a:r>
              <a:rPr dirty="0"/>
              <a:t> da </a:t>
            </a:r>
            <a:r>
              <a:rPr dirty="0" err="1"/>
              <a:t>Apresentação</a:t>
            </a:r>
            <a:endParaRPr dirty="0"/>
          </a:p>
        </p:txBody>
      </p:sp>
      <p:sp>
        <p:nvSpPr>
          <p:cNvPr id="7" name="Retângulo: Cantos Arredondados 6">
            <a:extLst>
              <a:ext uri="{FF2B5EF4-FFF2-40B4-BE49-F238E27FC236}">
                <a16:creationId xmlns:a16="http://schemas.microsoft.com/office/drawing/2014/main" id="{A56FFAF1-1A60-BB84-C549-AD80D57586AD}"/>
              </a:ext>
            </a:extLst>
          </p:cNvPr>
          <p:cNvSpPr>
            <a:spLocks/>
          </p:cNvSpPr>
          <p:nvPr/>
        </p:nvSpPr>
        <p:spPr>
          <a:xfrm>
            <a:off x="1190943" y="1044993"/>
            <a:ext cx="6835140" cy="12728606"/>
          </a:xfrm>
          <a:prstGeom prst="round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9" name="Agrupar 28">
            <a:extLst>
              <a:ext uri="{FF2B5EF4-FFF2-40B4-BE49-F238E27FC236}">
                <a16:creationId xmlns:a16="http://schemas.microsoft.com/office/drawing/2014/main" id="{CDE69DF6-5E87-7617-9A71-808C458F588C}"/>
              </a:ext>
            </a:extLst>
          </p:cNvPr>
          <p:cNvGrpSpPr/>
          <p:nvPr/>
        </p:nvGrpSpPr>
        <p:grpSpPr>
          <a:xfrm>
            <a:off x="6685226" y="68363"/>
            <a:ext cx="2681714" cy="1046177"/>
            <a:chOff x="7286308" y="120651"/>
            <a:chExt cx="1951751" cy="651477"/>
          </a:xfrm>
        </p:grpSpPr>
        <p:sp>
          <p:nvSpPr>
            <p:cNvPr id="10" name="Estrela: 4 Pontas 9">
              <a:extLst>
                <a:ext uri="{FF2B5EF4-FFF2-40B4-BE49-F238E27FC236}">
                  <a16:creationId xmlns:a16="http://schemas.microsoft.com/office/drawing/2014/main" id="{170D985C-1E7A-776A-5713-93D2157CC265}"/>
                </a:ext>
              </a:extLst>
            </p:cNvPr>
            <p:cNvSpPr/>
            <p:nvPr/>
          </p:nvSpPr>
          <p:spPr>
            <a:xfrm>
              <a:off x="7744935" y="120651"/>
              <a:ext cx="171450" cy="190500"/>
            </a:xfrm>
            <a:prstGeom prst="star4">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3" name="Estrela: 4 Pontas 12">
              <a:extLst>
                <a:ext uri="{FF2B5EF4-FFF2-40B4-BE49-F238E27FC236}">
                  <a16:creationId xmlns:a16="http://schemas.microsoft.com/office/drawing/2014/main" id="{F6BB9359-6F3F-5111-24D5-B31EC736D4CA}"/>
                </a:ext>
              </a:extLst>
            </p:cNvPr>
            <p:cNvSpPr/>
            <p:nvPr/>
          </p:nvSpPr>
          <p:spPr>
            <a:xfrm>
              <a:off x="7872094" y="581628"/>
              <a:ext cx="171450" cy="190500"/>
            </a:xfrm>
            <a:prstGeom prst="star4">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4" name="Estrela: 4 Pontas 13">
              <a:extLst>
                <a:ext uri="{FF2B5EF4-FFF2-40B4-BE49-F238E27FC236}">
                  <a16:creationId xmlns:a16="http://schemas.microsoft.com/office/drawing/2014/main" id="{EC8EDE26-5422-BF33-5AB5-153BF518931A}"/>
                </a:ext>
              </a:extLst>
            </p:cNvPr>
            <p:cNvSpPr/>
            <p:nvPr/>
          </p:nvSpPr>
          <p:spPr>
            <a:xfrm>
              <a:off x="7286308" y="328295"/>
              <a:ext cx="171450" cy="190500"/>
            </a:xfrm>
            <a:prstGeom prst="star4">
              <a:avLst/>
            </a:prstGeom>
            <a:solidFill>
              <a:srgbClr val="FFFF00"/>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cxnSp>
          <p:nvCxnSpPr>
            <p:cNvPr id="20" name="Conector reto 19">
              <a:extLst>
                <a:ext uri="{FF2B5EF4-FFF2-40B4-BE49-F238E27FC236}">
                  <a16:creationId xmlns:a16="http://schemas.microsoft.com/office/drawing/2014/main" id="{774B0DA2-7307-BCF2-19C7-3E46DF658ACE}"/>
                </a:ext>
              </a:extLst>
            </p:cNvPr>
            <p:cNvCxnSpPr>
              <a:cxnSpLocks/>
              <a:stCxn id="14" idx="3"/>
            </p:cNvCxnSpPr>
            <p:nvPr/>
          </p:nvCxnSpPr>
          <p:spPr>
            <a:xfrm>
              <a:off x="7457758" y="423545"/>
              <a:ext cx="1780301" cy="0"/>
            </a:xfrm>
            <a:prstGeom prst="line">
              <a:avLst/>
            </a:prstGeom>
            <a:ln w="31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1" name="Conector reto 20">
              <a:extLst>
                <a:ext uri="{FF2B5EF4-FFF2-40B4-BE49-F238E27FC236}">
                  <a16:creationId xmlns:a16="http://schemas.microsoft.com/office/drawing/2014/main" id="{7CC7BA35-2B71-EE8D-250D-A2B8DF944392}"/>
                </a:ext>
              </a:extLst>
            </p:cNvPr>
            <p:cNvCxnSpPr>
              <a:cxnSpLocks/>
            </p:cNvCxnSpPr>
            <p:nvPr/>
          </p:nvCxnSpPr>
          <p:spPr>
            <a:xfrm>
              <a:off x="7999253" y="676878"/>
              <a:ext cx="1238806" cy="0"/>
            </a:xfrm>
            <a:prstGeom prst="line">
              <a:avLst/>
            </a:prstGeom>
            <a:ln w="3175">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2" name="Conector reto 21">
              <a:extLst>
                <a:ext uri="{FF2B5EF4-FFF2-40B4-BE49-F238E27FC236}">
                  <a16:creationId xmlns:a16="http://schemas.microsoft.com/office/drawing/2014/main" id="{171FF22A-0317-FAB6-B4ED-1EBF87C36713}"/>
                </a:ext>
              </a:extLst>
            </p:cNvPr>
            <p:cNvCxnSpPr>
              <a:cxnSpLocks/>
            </p:cNvCxnSpPr>
            <p:nvPr/>
          </p:nvCxnSpPr>
          <p:spPr>
            <a:xfrm>
              <a:off x="7908289" y="213520"/>
              <a:ext cx="1272224" cy="0"/>
            </a:xfrm>
            <a:prstGeom prst="line">
              <a:avLst/>
            </a:prstGeom>
            <a:ln w="3175">
              <a:solidFill>
                <a:srgbClr val="FFFF00"/>
              </a:solidFill>
            </a:ln>
          </p:spPr>
          <p:style>
            <a:lnRef idx="2">
              <a:schemeClr val="accent1"/>
            </a:lnRef>
            <a:fillRef idx="0">
              <a:schemeClr val="accent1"/>
            </a:fillRef>
            <a:effectRef idx="1">
              <a:schemeClr val="accent1"/>
            </a:effectRef>
            <a:fontRef idx="minor">
              <a:schemeClr val="tx1"/>
            </a:fontRef>
          </p:style>
        </p:cxnSp>
      </p:grpSp>
      <p:sp>
        <p:nvSpPr>
          <p:cNvPr id="27" name="Rectangle 3">
            <a:extLst>
              <a:ext uri="{FF2B5EF4-FFF2-40B4-BE49-F238E27FC236}">
                <a16:creationId xmlns:a16="http://schemas.microsoft.com/office/drawing/2014/main" id="{D8FECAD5-D783-DBFA-AC68-0911F29056AD}"/>
              </a:ext>
            </a:extLst>
          </p:cNvPr>
          <p:cNvSpPr>
            <a:spLocks noChangeArrowheads="1"/>
          </p:cNvSpPr>
          <p:nvPr/>
        </p:nvSpPr>
        <p:spPr bwMode="auto">
          <a:xfrm>
            <a:off x="1" y="7154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28" name="Rectangle 4">
            <a:extLst>
              <a:ext uri="{FF2B5EF4-FFF2-40B4-BE49-F238E27FC236}">
                <a16:creationId xmlns:a16="http://schemas.microsoft.com/office/drawing/2014/main" id="{2E85F501-37D9-024E-9DE1-A94AF0854126}"/>
              </a:ext>
            </a:extLst>
          </p:cNvPr>
          <p:cNvSpPr>
            <a:spLocks noChangeArrowheads="1"/>
          </p:cNvSpPr>
          <p:nvPr/>
        </p:nvSpPr>
        <p:spPr bwMode="auto">
          <a:xfrm>
            <a:off x="1371601" y="169516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sp>
        <p:nvSpPr>
          <p:cNvPr id="4" name="Retângulo: Cantos Arredondados 3">
            <a:extLst>
              <a:ext uri="{FF2B5EF4-FFF2-40B4-BE49-F238E27FC236}">
                <a16:creationId xmlns:a16="http://schemas.microsoft.com/office/drawing/2014/main" id="{920B5B7E-4894-0829-FE5B-445E582D8EED}"/>
              </a:ext>
            </a:extLst>
          </p:cNvPr>
          <p:cNvSpPr/>
          <p:nvPr/>
        </p:nvSpPr>
        <p:spPr>
          <a:xfrm>
            <a:off x="1444770" y="4011539"/>
            <a:ext cx="6470359" cy="1746250"/>
          </a:xfrm>
          <a:prstGeom prst="round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0" name="CaixaDeTexto 29">
            <a:extLst>
              <a:ext uri="{FF2B5EF4-FFF2-40B4-BE49-F238E27FC236}">
                <a16:creationId xmlns:a16="http://schemas.microsoft.com/office/drawing/2014/main" id="{BAEC2763-1E41-199E-1FC7-60E3B37C8D7F}"/>
              </a:ext>
            </a:extLst>
          </p:cNvPr>
          <p:cNvSpPr txBox="1"/>
          <p:nvPr/>
        </p:nvSpPr>
        <p:spPr>
          <a:xfrm>
            <a:off x="2482815" y="4113600"/>
            <a:ext cx="5034030" cy="307777"/>
          </a:xfrm>
          <a:prstGeom prst="rect">
            <a:avLst/>
          </a:prstGeom>
          <a:noFill/>
        </p:spPr>
        <p:txBody>
          <a:bodyPr wrap="square" rtlCol="0">
            <a:spAutoFit/>
          </a:bodyPr>
          <a:lstStyle/>
          <a:p>
            <a:r>
              <a:rPr sz="14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5" name="Retângulo: Cantos Arredondados 4">
            <a:extLst>
              <a:ext uri="{FF2B5EF4-FFF2-40B4-BE49-F238E27FC236}">
                <a16:creationId xmlns:a16="http://schemas.microsoft.com/office/drawing/2014/main" id="{4E25B634-624B-3729-FB8A-962BC0C07762}"/>
              </a:ext>
            </a:extLst>
          </p:cNvPr>
          <p:cNvSpPr/>
          <p:nvPr/>
        </p:nvSpPr>
        <p:spPr>
          <a:xfrm>
            <a:off x="1264243" y="6443732"/>
            <a:ext cx="6470359" cy="1746250"/>
          </a:xfrm>
          <a:prstGeom prst="round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31" name="CaixaDeTexto 30">
            <a:extLst>
              <a:ext uri="{FF2B5EF4-FFF2-40B4-BE49-F238E27FC236}">
                <a16:creationId xmlns:a16="http://schemas.microsoft.com/office/drawing/2014/main" id="{5515AEE2-90CC-018C-3E79-0DD0831D0AB6}"/>
              </a:ext>
            </a:extLst>
          </p:cNvPr>
          <p:cNvSpPr txBox="1"/>
          <p:nvPr/>
        </p:nvSpPr>
        <p:spPr>
          <a:xfrm>
            <a:off x="1387257" y="6532739"/>
            <a:ext cx="5016138" cy="307777"/>
          </a:xfrm>
          <a:prstGeom prst="rect">
            <a:avLst/>
          </a:prstGeom>
          <a:noFill/>
        </p:spPr>
        <p:txBody>
          <a:bodyPr wrap="square" rtlCol="0">
            <a:spAutoFit/>
          </a:bodyPr>
          <a:lstStyle/>
          <a:p>
            <a:r>
              <a:rPr sz="14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6" name="Retângulo: Cantos Arredondados 5">
            <a:extLst>
              <a:ext uri="{FF2B5EF4-FFF2-40B4-BE49-F238E27FC236}">
                <a16:creationId xmlns:a16="http://schemas.microsoft.com/office/drawing/2014/main" id="{75FE98A0-63A7-482F-2B26-B7ACDD89D38F}"/>
              </a:ext>
            </a:extLst>
          </p:cNvPr>
          <p:cNvSpPr/>
          <p:nvPr/>
        </p:nvSpPr>
        <p:spPr>
          <a:xfrm>
            <a:off x="1336820" y="8772089"/>
            <a:ext cx="6470359" cy="1746250"/>
          </a:xfrm>
          <a:prstGeom prst="roundRect">
            <a:avLst/>
          </a:prstGeom>
          <a:solidFill>
            <a:schemeClr val="accent3">
              <a:lumMod val="60000"/>
              <a:lumOff val="40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200BD1AD-A466-C03E-DBF6-22B4A9AB484B}"/>
              </a:ext>
            </a:extLst>
          </p:cNvPr>
          <p:cNvSpPr txBox="1"/>
          <p:nvPr/>
        </p:nvSpPr>
        <p:spPr>
          <a:xfrm>
            <a:off x="2417029" y="8871211"/>
            <a:ext cx="5016138" cy="307777"/>
          </a:xfrm>
          <a:prstGeom prst="rect">
            <a:avLst/>
          </a:prstGeom>
          <a:noFill/>
        </p:spPr>
        <p:txBody>
          <a:bodyPr wrap="square" rtlCol="0">
            <a:spAutoFit/>
          </a:bodyPr>
          <a:lstStyle/>
          <a:p>
            <a:r>
              <a:rPr sz="14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7" name="Retângulo: Cantos Arredondados 16">
            <a:extLst>
              <a:ext uri="{FF2B5EF4-FFF2-40B4-BE49-F238E27FC236}">
                <a16:creationId xmlns:a16="http://schemas.microsoft.com/office/drawing/2014/main" id="{D8CD8D25-420D-88A0-3F82-9EF93A4F17FD}"/>
              </a:ext>
            </a:extLst>
          </p:cNvPr>
          <p:cNvSpPr/>
          <p:nvPr/>
        </p:nvSpPr>
        <p:spPr>
          <a:xfrm>
            <a:off x="-107356" y="12234691"/>
            <a:ext cx="9287870" cy="401810"/>
          </a:xfrm>
          <a:prstGeom prst="roundRect">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ctangle 1">
            <a:extLst>
              <a:ext uri="{FF2B5EF4-FFF2-40B4-BE49-F238E27FC236}">
                <a16:creationId xmlns:a16="http://schemas.microsoft.com/office/drawing/2014/main" id="{16C3FC4A-A944-7851-0C9A-4017E68AF3B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pt-BR"/>
          </a:p>
        </p:txBody>
      </p:sp>
      <p:pic>
        <p:nvPicPr>
          <p:cNvPr id="2051" name="Picture 2050" descr="conexão com DB.png"/>
          <p:cNvPicPr>
            <a:picLocks noChangeAspect="1"/>
          </p:cNvPicPr>
          <p:nvPr/>
        </p:nvPicPr>
        <p:blipFill>
          <a:blip r:embed="rId5"/>
          <a:stretch>
            <a:fillRect/>
          </a:stretch>
        </p:blipFill>
        <p:spPr>
          <a:xfrm>
            <a:off x="1371601" y="3752850"/>
            <a:ext cx="1098112" cy="2205032"/>
          </a:xfrm>
          <a:prstGeom prst="rect">
            <a:avLst/>
          </a:prstGeom>
        </p:spPr>
      </p:pic>
      <p:pic>
        <p:nvPicPr>
          <p:cNvPr id="2052" name="Picture 2051" descr="conexão DB com looker studio.png"/>
          <p:cNvPicPr>
            <a:picLocks noChangeAspect="1"/>
          </p:cNvPicPr>
          <p:nvPr/>
        </p:nvPicPr>
        <p:blipFill>
          <a:blip r:embed="rId6"/>
          <a:stretch>
            <a:fillRect/>
          </a:stretch>
        </p:blipFill>
        <p:spPr>
          <a:xfrm>
            <a:off x="6655389" y="6044559"/>
            <a:ext cx="1098112" cy="2205032"/>
          </a:xfrm>
          <a:prstGeom prst="rect">
            <a:avLst/>
          </a:prstGeom>
        </p:spPr>
      </p:pic>
      <p:pic>
        <p:nvPicPr>
          <p:cNvPr id="2053" name="Picture 2052" descr="contabilidade geral.png"/>
          <p:cNvPicPr>
            <a:picLocks noChangeAspect="1"/>
          </p:cNvPicPr>
          <p:nvPr/>
        </p:nvPicPr>
        <p:blipFill>
          <a:blip r:embed="rId7"/>
          <a:stretch>
            <a:fillRect/>
          </a:stretch>
        </p:blipFill>
        <p:spPr>
          <a:xfrm>
            <a:off x="1292296" y="8421118"/>
            <a:ext cx="1098112" cy="22050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10</Words>
  <Application>Microsoft Office PowerPoint</Application>
  <PresentationFormat>Personalizar</PresentationFormat>
  <Paragraphs>6</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Aptos</vt:lpstr>
      <vt:lpstr>Arial</vt:lpstr>
      <vt:lpstr>Calibri</vt:lpstr>
      <vt:lpstr>Office Theme</vt:lpstr>
      <vt:lpstr>Título da Apresentação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ACLF Desenvolvimento</cp:lastModifiedBy>
  <cp:revision>11</cp:revision>
  <dcterms:created xsi:type="dcterms:W3CDTF">2013-01-27T09:14:16Z</dcterms:created>
  <dcterms:modified xsi:type="dcterms:W3CDTF">2025-02-18T20:52:54Z</dcterms:modified>
  <cp:category/>
</cp:coreProperties>
</file>