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12636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03" userDrawn="1">
          <p15:clr>
            <a:srgbClr val="A4A3A4"/>
          </p15:clr>
        </p15:guide>
        <p15:guide id="4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45D"/>
    <a:srgbClr val="628545"/>
    <a:srgbClr val="3F7A28"/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 snapToGrid="0" snapToObjects="1">
      <p:cViewPr>
        <p:scale>
          <a:sx n="70" d="100"/>
          <a:sy n="70" d="100"/>
        </p:scale>
        <p:origin x="954" y="-2550"/>
      </p:cViewPr>
      <p:guideLst>
        <p:guide orient="horz" pos="3896"/>
        <p:guide pos="2880"/>
        <p:guide pos="2903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7960C-F65F-4E98-A01F-114F14A55331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143000"/>
            <a:ext cx="223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9E6BE-049D-4B9C-8E1C-83E7E027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6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9E6BE-049D-4B9C-8E1C-83E7E02757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1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25509"/>
            <a:ext cx="7772400" cy="2708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60684"/>
            <a:ext cx="6400800" cy="32293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D4BDC70-FCB4-E0D9-51C1-39FCA4EE16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5483" y="7956322"/>
            <a:ext cx="3548063" cy="3228546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Imagem1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6051"/>
            <a:ext cx="2057400" cy="107819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6051"/>
            <a:ext cx="6019800" cy="107819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120123"/>
            <a:ext cx="7772400" cy="2509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355892"/>
            <a:ext cx="7772400" cy="27642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48521"/>
            <a:ext cx="4038600" cy="8339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48521"/>
            <a:ext cx="4038600" cy="8339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828589"/>
            <a:ext cx="4040188" cy="1178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4007409"/>
            <a:ext cx="4040188" cy="72806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2828589"/>
            <a:ext cx="4041775" cy="1178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4007409"/>
            <a:ext cx="4041775" cy="72806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3120"/>
            <a:ext cx="3008313" cy="2141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503124"/>
            <a:ext cx="5111751" cy="107849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2644310"/>
            <a:ext cx="3008313" cy="864371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845552"/>
            <a:ext cx="5486400" cy="1044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9095"/>
            <a:ext cx="5486400" cy="75819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9889821"/>
            <a:ext cx="5486400" cy="14830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6045"/>
            <a:ext cx="8229600" cy="210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48521"/>
            <a:ext cx="8229600" cy="833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1712167"/>
            <a:ext cx="2133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1712167"/>
            <a:ext cx="2895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1712167"/>
            <a:ext cx="2133600" cy="672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2A29DE-B52E-64A2-BCA7-C3357C96A1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80513" cy="12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m 39" descr="Uma imagem contendo objeto, computer, abajur, computador&#10;&#10;O conteúdo gerado por IA pode estar incorreto.">
            <a:extLst>
              <a:ext uri="{FF2B5EF4-FFF2-40B4-BE49-F238E27FC236}">
                <a16:creationId xmlns:a16="http://schemas.microsoft.com/office/drawing/2014/main" id="{4E2AACC2-8EF5-4208-8601-6238B6BD7AA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rot="11505801">
            <a:off x="5157660" y="1049776"/>
            <a:ext cx="6407177" cy="16017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56" y="3374845"/>
            <a:ext cx="7772400" cy="2322776"/>
          </a:xfrm>
        </p:spPr>
        <p:txBody>
          <a:bodyPr/>
          <a:lstStyle/>
          <a:p>
            <a:r>
              <a:rPr dirty="0" err="1"/>
              <a:t>Título</a:t>
            </a:r>
            <a:r>
              <a:rPr dirty="0"/>
              <a:t> da </a:t>
            </a:r>
            <a:r>
              <a:rPr dirty="0" err="1"/>
              <a:t>Apresentação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592907"/>
            <a:ext cx="6400800" cy="1138819"/>
          </a:xfrm>
        </p:spPr>
        <p:txBody>
          <a:bodyPr/>
          <a:lstStyle/>
          <a:p>
            <a:r>
              <a:rPr dirty="0" err="1"/>
              <a:t>Subtítulo</a:t>
            </a:r>
            <a:r>
              <a:rPr dirty="0"/>
              <a:t> da </a:t>
            </a:r>
            <a:r>
              <a:rPr dirty="0" err="1"/>
              <a:t>Apresentação</a:t>
            </a:r>
            <a:endParaRPr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DE69DF6-5E87-7617-9A71-808C458F588C}"/>
              </a:ext>
            </a:extLst>
          </p:cNvPr>
          <p:cNvGrpSpPr/>
          <p:nvPr/>
        </p:nvGrpSpPr>
        <p:grpSpPr>
          <a:xfrm>
            <a:off x="6685226" y="68363"/>
            <a:ext cx="2681714" cy="1046177"/>
            <a:chOff x="7286308" y="120651"/>
            <a:chExt cx="1951751" cy="651477"/>
          </a:xfrm>
        </p:grpSpPr>
        <p:sp>
          <p:nvSpPr>
            <p:cNvPr id="10" name="Estrela: 4 Pontas 9">
              <a:extLst>
                <a:ext uri="{FF2B5EF4-FFF2-40B4-BE49-F238E27FC236}">
                  <a16:creationId xmlns:a16="http://schemas.microsoft.com/office/drawing/2014/main" id="{170D985C-1E7A-776A-5713-93D2157CC265}"/>
                </a:ext>
              </a:extLst>
            </p:cNvPr>
            <p:cNvSpPr/>
            <p:nvPr/>
          </p:nvSpPr>
          <p:spPr>
            <a:xfrm>
              <a:off x="7744935" y="120651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strela: 4 Pontas 12">
              <a:extLst>
                <a:ext uri="{FF2B5EF4-FFF2-40B4-BE49-F238E27FC236}">
                  <a16:creationId xmlns:a16="http://schemas.microsoft.com/office/drawing/2014/main" id="{F6BB9359-6F3F-5111-24D5-B31EC736D4CA}"/>
                </a:ext>
              </a:extLst>
            </p:cNvPr>
            <p:cNvSpPr/>
            <p:nvPr/>
          </p:nvSpPr>
          <p:spPr>
            <a:xfrm>
              <a:off x="7872094" y="581628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strela: 4 Pontas 13">
              <a:extLst>
                <a:ext uri="{FF2B5EF4-FFF2-40B4-BE49-F238E27FC236}">
                  <a16:creationId xmlns:a16="http://schemas.microsoft.com/office/drawing/2014/main" id="{EC8EDE26-5422-BF33-5AB5-153BF518931A}"/>
                </a:ext>
              </a:extLst>
            </p:cNvPr>
            <p:cNvSpPr/>
            <p:nvPr/>
          </p:nvSpPr>
          <p:spPr>
            <a:xfrm>
              <a:off x="7286308" y="328295"/>
              <a:ext cx="171450" cy="190500"/>
            </a:xfrm>
            <a:prstGeom prst="star4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74B0DA2-7307-BCF2-19C7-3E46DF658AC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457758" y="423545"/>
              <a:ext cx="1780301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CC7BA35-2B71-EE8D-250D-A2B8DF944392}"/>
                </a:ext>
              </a:extLst>
            </p:cNvPr>
            <p:cNvCxnSpPr>
              <a:cxnSpLocks/>
            </p:cNvCxnSpPr>
            <p:nvPr/>
          </p:nvCxnSpPr>
          <p:spPr>
            <a:xfrm>
              <a:off x="7999253" y="676878"/>
              <a:ext cx="1238806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71FF22A-0317-FAB6-B4ED-1EBF87C36713}"/>
                </a:ext>
              </a:extLst>
            </p:cNvPr>
            <p:cNvCxnSpPr>
              <a:cxnSpLocks/>
            </p:cNvCxnSpPr>
            <p:nvPr/>
          </p:nvCxnSpPr>
          <p:spPr>
            <a:xfrm>
              <a:off x="7908289" y="213520"/>
              <a:ext cx="1272224" cy="0"/>
            </a:xfrm>
            <a:prstGeom prst="line">
              <a:avLst/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Imagem 38" descr="Uma imagem contendo objeto, computer, abajur, computador&#10;&#10;O conteúdo gerado por IA pode estar incorreto.">
            <a:extLst>
              <a:ext uri="{FF2B5EF4-FFF2-40B4-BE49-F238E27FC236}">
                <a16:creationId xmlns:a16="http://schemas.microsoft.com/office/drawing/2014/main" id="{D13718E9-CFA3-4202-7170-BFA29B4E02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rot="473593">
            <a:off x="-1053250" y="-141229"/>
            <a:ext cx="6407177" cy="16017943"/>
          </a:xfrm>
          <a:prstGeom prst="rect">
            <a:avLst/>
          </a:prstGeom>
        </p:spPr>
      </p:pic>
      <p:sp>
        <p:nvSpPr>
          <p:cNvPr id="33" name="Nuvem 32">
            <a:extLst>
              <a:ext uri="{FF2B5EF4-FFF2-40B4-BE49-F238E27FC236}">
                <a16:creationId xmlns:a16="http://schemas.microsoft.com/office/drawing/2014/main" id="{9D6E8B93-5D39-BA24-D45E-BDFD85A38D0A}"/>
              </a:ext>
            </a:extLst>
          </p:cNvPr>
          <p:cNvSpPr/>
          <p:nvPr/>
        </p:nvSpPr>
        <p:spPr>
          <a:xfrm flipV="1">
            <a:off x="-272307" y="3077920"/>
            <a:ext cx="2387069" cy="151626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56FFAF1-1A60-BB84-C549-AD80D57586AD}"/>
              </a:ext>
            </a:extLst>
          </p:cNvPr>
          <p:cNvSpPr>
            <a:spLocks/>
          </p:cNvSpPr>
          <p:nvPr/>
        </p:nvSpPr>
        <p:spPr>
          <a:xfrm>
            <a:off x="1190943" y="715447"/>
            <a:ext cx="6835140" cy="13058152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D8FECAD5-D783-DBFA-AC68-0911F290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5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2E85F501-37D9-024E-9DE1-A94AF085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16951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20B5B7E-4894-0829-FE5B-445E582D8EED}"/>
              </a:ext>
            </a:extLst>
          </p:cNvPr>
          <p:cNvSpPr/>
          <p:nvPr/>
        </p:nvSpPr>
        <p:spPr>
          <a:xfrm>
            <a:off x="1444770" y="4011539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C0FD57C5-9B96-7883-EA64-8A1F79D16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1" y="3752850"/>
            <a:ext cx="1098112" cy="220503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BAEC2763-1E41-199E-1FC7-60E3B37C8D7F}"/>
              </a:ext>
            </a:extLst>
          </p:cNvPr>
          <p:cNvSpPr txBox="1"/>
          <p:nvPr/>
        </p:nvSpPr>
        <p:spPr>
          <a:xfrm>
            <a:off x="2482815" y="4113600"/>
            <a:ext cx="50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E25B634-624B-3729-FB8A-962BC0C07762}"/>
              </a:ext>
            </a:extLst>
          </p:cNvPr>
          <p:cNvSpPr/>
          <p:nvPr/>
        </p:nvSpPr>
        <p:spPr>
          <a:xfrm>
            <a:off x="1264243" y="6202432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15AEE2-90CC-018C-3E79-0DD0831D0AB6}"/>
              </a:ext>
            </a:extLst>
          </p:cNvPr>
          <p:cNvSpPr txBox="1"/>
          <p:nvPr/>
        </p:nvSpPr>
        <p:spPr>
          <a:xfrm>
            <a:off x="1387257" y="6291439"/>
            <a:ext cx="50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FE98A0-63A7-482F-2B26-B7ACDD89D38F}"/>
              </a:ext>
            </a:extLst>
          </p:cNvPr>
          <p:cNvSpPr/>
          <p:nvPr/>
        </p:nvSpPr>
        <p:spPr>
          <a:xfrm>
            <a:off x="1336820" y="8414593"/>
            <a:ext cx="6470359" cy="17462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332FA91-6C2E-009C-6910-F404FA295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389" y="5803259"/>
            <a:ext cx="1098112" cy="2205032"/>
          </a:xfrm>
          <a:prstGeom prst="rect">
            <a:avLst/>
          </a:prstGeom>
        </p:spPr>
      </p:pic>
      <p:pic>
        <p:nvPicPr>
          <p:cNvPr id="15" name="imagem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84A19E5-1DEB-2E53-BF37-1986F5DF1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296" y="8063622"/>
            <a:ext cx="1098112" cy="220503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BD1AD-A466-C03E-DBF6-22B4A9AB484B}"/>
              </a:ext>
            </a:extLst>
          </p:cNvPr>
          <p:cNvSpPr txBox="1"/>
          <p:nvPr/>
        </p:nvSpPr>
        <p:spPr>
          <a:xfrm>
            <a:off x="2417029" y="8513715"/>
            <a:ext cx="50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texto3</a:t>
            </a:r>
          </a:p>
        </p:txBody>
      </p:sp>
      <p:pic>
        <p:nvPicPr>
          <p:cNvPr id="35" name="Imagem 34" descr="Ícone">
            <a:extLst>
              <a:ext uri="{FF2B5EF4-FFF2-40B4-BE49-F238E27FC236}">
                <a16:creationId xmlns:a16="http://schemas.microsoft.com/office/drawing/2014/main" id="{370AE103-0669-E0E8-224F-9EBE0D57C9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5621" b="46178"/>
          <a:stretch/>
        </p:blipFill>
        <p:spPr>
          <a:xfrm>
            <a:off x="3394341" y="10966472"/>
            <a:ext cx="2428343" cy="1712065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8CD8D25-420D-88A0-3F82-9EF93A4F17FD}"/>
              </a:ext>
            </a:extLst>
          </p:cNvPr>
          <p:cNvSpPr/>
          <p:nvPr/>
        </p:nvSpPr>
        <p:spPr>
          <a:xfrm>
            <a:off x="-107356" y="12234691"/>
            <a:ext cx="9287870" cy="40181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6C3FC4A-A944-7851-0C9A-4017E68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texto4">
            <a:extLst>
              <a:ext uri="{FF2B5EF4-FFF2-40B4-BE49-F238E27FC236}">
                <a16:creationId xmlns:a16="http://schemas.microsoft.com/office/drawing/2014/main" id="{2B7D7E1A-4D4C-E61E-5664-EE9FE597F36F}"/>
              </a:ext>
            </a:extLst>
          </p:cNvPr>
          <p:cNvSpPr txBox="1"/>
          <p:nvPr/>
        </p:nvSpPr>
        <p:spPr>
          <a:xfrm>
            <a:off x="2805073" y="10653526"/>
            <a:ext cx="350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texto4</a:t>
            </a:r>
          </a:p>
        </p:txBody>
      </p:sp>
      <p:pic>
        <p:nvPicPr>
          <p:cNvPr id="23" name="Imagem 22" descr="Logotipo&#10;&#10;O conteúdo gerado por IA pode estar incorreto.">
            <a:extLst>
              <a:ext uri="{FF2B5EF4-FFF2-40B4-BE49-F238E27FC236}">
                <a16:creationId xmlns:a16="http://schemas.microsoft.com/office/drawing/2014/main" id="{195AD9DD-DDDD-3B69-9F7D-5D48D1F2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9466" b="29666"/>
          <a:stretch/>
        </p:blipFill>
        <p:spPr>
          <a:xfrm>
            <a:off x="3625759" y="721022"/>
            <a:ext cx="1892483" cy="1933558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9AC34B1-DE24-0EFE-3D89-4B8F62F07415}"/>
              </a:ext>
            </a:extLst>
          </p:cNvPr>
          <p:cNvGrpSpPr/>
          <p:nvPr/>
        </p:nvGrpSpPr>
        <p:grpSpPr>
          <a:xfrm>
            <a:off x="2714767" y="2714949"/>
            <a:ext cx="4356448" cy="1203956"/>
            <a:chOff x="3013945" y="2633994"/>
            <a:chExt cx="4257750" cy="1257268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572CC4D-AA57-F44F-0FDF-F81943215E65}"/>
                </a:ext>
              </a:extLst>
            </p:cNvPr>
            <p:cNvSpPr txBox="1"/>
            <p:nvPr/>
          </p:nvSpPr>
          <p:spPr>
            <a:xfrm>
              <a:off x="3013945" y="2633994"/>
              <a:ext cx="4257750" cy="8677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800" dirty="0">
                  <a:solidFill>
                    <a:srgbClr val="628545"/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INDICAÇÕES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FBFAC6A-B386-5BA0-B585-3C5A083C496E}"/>
                </a:ext>
              </a:extLst>
            </p:cNvPr>
            <p:cNvSpPr txBox="1"/>
            <p:nvPr/>
          </p:nvSpPr>
          <p:spPr>
            <a:xfrm>
              <a:off x="5075716" y="3409154"/>
              <a:ext cx="2158299" cy="48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92B45D"/>
                  </a:solidFill>
                  <a:latin typeface="Mystical Woods Rough Script" panose="020F0502020204030204" pitchFamily="2" charset="0"/>
                  <a:cs typeface="Forte Forward" panose="020F0502020204030204" pitchFamily="2" charset="0"/>
                </a:rPr>
                <a:t>da semana</a:t>
              </a:r>
            </a:p>
          </p:txBody>
        </p:sp>
      </p:grpSp>
      <p:pic>
        <p:nvPicPr>
          <p:cNvPr id="32" name="Imagem 31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6FD8EA7F-E0D7-F21E-1756-B0275CF4E1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997507" y="10958396"/>
            <a:ext cx="1148987" cy="3042339"/>
          </a:xfrm>
          <a:prstGeom prst="rect">
            <a:avLst/>
          </a:prstGeom>
        </p:spPr>
      </p:pic>
      <p:sp>
        <p:nvSpPr>
          <p:cNvPr id="26" name="Nuvem 25">
            <a:extLst>
              <a:ext uri="{FF2B5EF4-FFF2-40B4-BE49-F238E27FC236}">
                <a16:creationId xmlns:a16="http://schemas.microsoft.com/office/drawing/2014/main" id="{C751A1A6-D523-F469-E408-3BBB21BB366F}"/>
              </a:ext>
            </a:extLst>
          </p:cNvPr>
          <p:cNvSpPr/>
          <p:nvPr/>
        </p:nvSpPr>
        <p:spPr>
          <a:xfrm>
            <a:off x="7560339" y="1399420"/>
            <a:ext cx="2164096" cy="14113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Nuvem 33">
            <a:extLst>
              <a:ext uri="{FF2B5EF4-FFF2-40B4-BE49-F238E27FC236}">
                <a16:creationId xmlns:a16="http://schemas.microsoft.com/office/drawing/2014/main" id="{91623055-EE65-A7A1-A470-9ABF892F6201}"/>
              </a:ext>
            </a:extLst>
          </p:cNvPr>
          <p:cNvSpPr/>
          <p:nvPr/>
        </p:nvSpPr>
        <p:spPr>
          <a:xfrm rot="21035197" flipH="1">
            <a:off x="7586861" y="7747944"/>
            <a:ext cx="2387069" cy="151626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/>
          </a:p>
        </p:txBody>
      </p:sp>
      <p:pic>
        <p:nvPicPr>
          <p:cNvPr id="42" name="Imagem 4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0A90C0DD-BE45-F0A5-B869-C79D9EFA34E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40783" b="55029"/>
          <a:stretch/>
        </p:blipFill>
        <p:spPr>
          <a:xfrm>
            <a:off x="3067050" y="10384883"/>
            <a:ext cx="3009900" cy="315167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D812824-EFCA-CC7D-F1FE-DC6B4222578F}"/>
              </a:ext>
            </a:extLst>
          </p:cNvPr>
          <p:cNvGrpSpPr/>
          <p:nvPr/>
        </p:nvGrpSpPr>
        <p:grpSpPr>
          <a:xfrm>
            <a:off x="3086247" y="11203179"/>
            <a:ext cx="3042340" cy="737619"/>
            <a:chOff x="3086247" y="11285067"/>
            <a:chExt cx="3042340" cy="737619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0EA72BD-2822-9056-72C4-597E412BA628}"/>
                </a:ext>
              </a:extLst>
            </p:cNvPr>
            <p:cNvSpPr txBox="1"/>
            <p:nvPr/>
          </p:nvSpPr>
          <p:spPr>
            <a:xfrm>
              <a:off x="3086247" y="11285067"/>
              <a:ext cx="3042340" cy="4616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UM MUNDO NOVO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92BD585-817A-E286-D26E-B3BCF344025F}"/>
                </a:ext>
              </a:extLst>
            </p:cNvPr>
            <p:cNvSpPr txBox="1"/>
            <p:nvPr/>
          </p:nvSpPr>
          <p:spPr>
            <a:xfrm>
              <a:off x="3221490" y="11653354"/>
              <a:ext cx="2771855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 CADA LIVRO ABERTO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21</Words>
  <Application>Microsoft Office PowerPoint</Application>
  <PresentationFormat>Personalizar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Aharoni</vt:lpstr>
      <vt:lpstr>Aptos</vt:lpstr>
      <vt:lpstr>Arial</vt:lpstr>
      <vt:lpstr>Calibri</vt:lpstr>
      <vt:lpstr>Mystical Woods Rough Script</vt:lpstr>
      <vt:lpstr>Office Theme</vt:lpstr>
      <vt:lpstr>Título da Apresentação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ACLF Desenvolvimento</cp:lastModifiedBy>
  <cp:revision>19</cp:revision>
  <dcterms:created xsi:type="dcterms:W3CDTF">2013-01-27T09:14:16Z</dcterms:created>
  <dcterms:modified xsi:type="dcterms:W3CDTF">2025-02-20T20:20:21Z</dcterms:modified>
  <cp:category/>
</cp:coreProperties>
</file>