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285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68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2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9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19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8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97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9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7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5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6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57CF-72D7-4EA9-9351-3329916E0D41}" type="datetimeFigureOut">
              <a:rPr lang="es-PE" smtClean="0"/>
              <a:t>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D1E5-6E0B-4ABE-B443-0415437183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3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t="2369" r="429" b="-561"/>
          <a:stretch/>
        </p:blipFill>
        <p:spPr>
          <a:xfrm>
            <a:off x="-1" y="1210492"/>
            <a:ext cx="9144001" cy="45734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9668" y="3744685"/>
            <a:ext cx="8003177" cy="1741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redondeado 6"/>
          <p:cNvSpPr/>
          <p:nvPr/>
        </p:nvSpPr>
        <p:spPr>
          <a:xfrm>
            <a:off x="8090264" y="1384663"/>
            <a:ext cx="243840" cy="357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/>
          <p:cNvSpPr/>
          <p:nvPr/>
        </p:nvSpPr>
        <p:spPr>
          <a:xfrm>
            <a:off x="8116388" y="3727267"/>
            <a:ext cx="261257" cy="226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094616" y="1780901"/>
            <a:ext cx="261257" cy="226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2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5969" r="25654" b="15555"/>
          <a:stretch/>
        </p:blipFill>
        <p:spPr>
          <a:xfrm>
            <a:off x="1628503" y="775064"/>
            <a:ext cx="5529942" cy="5381898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5007431" y="5573488"/>
            <a:ext cx="905690" cy="322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5"/>
          <p:cNvSpPr/>
          <p:nvPr/>
        </p:nvSpPr>
        <p:spPr>
          <a:xfrm>
            <a:off x="5355771" y="5930536"/>
            <a:ext cx="261257" cy="226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3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Oficina de Presupuesto del Ejercito</dc:creator>
  <cp:lastModifiedBy>Oficina de Presupuesto del Ejercito</cp:lastModifiedBy>
  <cp:revision>2</cp:revision>
  <dcterms:created xsi:type="dcterms:W3CDTF">2019-12-06T18:33:55Z</dcterms:created>
  <dcterms:modified xsi:type="dcterms:W3CDTF">2019-12-06T18:45:22Z</dcterms:modified>
</cp:coreProperties>
</file>