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3499"/>
    <a:srgbClr val="EF8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69F1D-3EA0-491F-9605-7A92F67BBC3B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FFBFB2C-CA43-4EC3-809C-24F40B226CFA}">
      <dgm:prSet phldrT="[Text]"/>
      <dgm:spPr/>
      <dgm:t>
        <a:bodyPr/>
        <a:lstStyle/>
        <a:p>
          <a:r>
            <a:rPr lang="en-US" dirty="0" err="1">
              <a:solidFill>
                <a:schemeClr val="accent1"/>
              </a:solidFill>
            </a:rPr>
            <a:t>SAFe</a:t>
          </a:r>
          <a:r>
            <a:rPr lang="en-US" dirty="0">
              <a:solidFill>
                <a:schemeClr val="accent1"/>
              </a:solidFill>
            </a:rPr>
            <a:t> 5.0</a:t>
          </a:r>
        </a:p>
      </dgm:t>
    </dgm:pt>
    <dgm:pt modelId="{4C761525-8B5C-440A-8BFE-25429782EC5C}" type="parTrans" cxnId="{ACA71EA3-97AD-4748-85D6-EEB916F886CD}">
      <dgm:prSet/>
      <dgm:spPr/>
      <dgm:t>
        <a:bodyPr/>
        <a:lstStyle/>
        <a:p>
          <a:endParaRPr lang="en-US"/>
        </a:p>
      </dgm:t>
    </dgm:pt>
    <dgm:pt modelId="{6884FD99-1672-4B99-AC8E-397DBDBA581C}" type="sibTrans" cxnId="{ACA71EA3-97AD-4748-85D6-EEB916F886CD}">
      <dgm:prSet/>
      <dgm:spPr/>
      <dgm:t>
        <a:bodyPr/>
        <a:lstStyle/>
        <a:p>
          <a:endParaRPr lang="en-US"/>
        </a:p>
      </dgm:t>
    </dgm:pt>
    <dgm:pt modelId="{094FED1B-6409-4D3A-A9BD-0ABC4469D9C4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632F64F8-9716-4EAC-8444-2466DC19D867}" type="parTrans" cxnId="{33044725-5CEF-4020-BB66-25EC588A5AA4}">
      <dgm:prSet/>
      <dgm:spPr/>
      <dgm:t>
        <a:bodyPr/>
        <a:lstStyle/>
        <a:p>
          <a:endParaRPr lang="en-US"/>
        </a:p>
      </dgm:t>
    </dgm:pt>
    <dgm:pt modelId="{39DB7A2A-9B1C-49CF-AAA6-351A72AF7868}" type="sibTrans" cxnId="{33044725-5CEF-4020-BB66-25EC588A5AA4}">
      <dgm:prSet/>
      <dgm:spPr/>
      <dgm:t>
        <a:bodyPr/>
        <a:lstStyle/>
        <a:p>
          <a:endParaRPr lang="en-US"/>
        </a:p>
      </dgm:t>
    </dgm:pt>
    <dgm:pt modelId="{21DB2C1E-3332-4FF3-9F43-B3C9F9A6F71B}">
      <dgm:prSet phldrT="[Text]"/>
      <dgm:spPr/>
      <dgm:t>
        <a:bodyPr/>
        <a:lstStyle/>
        <a:p>
          <a:r>
            <a:rPr lang="en-US" dirty="0">
              <a:solidFill>
                <a:schemeClr val="accent1"/>
              </a:solidFill>
            </a:rPr>
            <a:t>MBSE</a:t>
          </a:r>
        </a:p>
      </dgm:t>
    </dgm:pt>
    <dgm:pt modelId="{36E86A7A-F673-4555-B8BC-BC398413859A}" type="parTrans" cxnId="{6E05AC03-00EE-4077-8219-FF7C47C06188}">
      <dgm:prSet/>
      <dgm:spPr/>
      <dgm:t>
        <a:bodyPr/>
        <a:lstStyle/>
        <a:p>
          <a:endParaRPr lang="en-US"/>
        </a:p>
      </dgm:t>
    </dgm:pt>
    <dgm:pt modelId="{E8591C8B-E0EE-411E-A3B9-EC08F527718B}" type="sibTrans" cxnId="{6E05AC03-00EE-4077-8219-FF7C47C06188}">
      <dgm:prSet/>
      <dgm:spPr/>
      <dgm:t>
        <a:bodyPr/>
        <a:lstStyle/>
        <a:p>
          <a:endParaRPr lang="en-US"/>
        </a:p>
      </dgm:t>
    </dgm:pt>
    <dgm:pt modelId="{B8949E1C-7CD3-4D54-854E-E0B87C66647C}">
      <dgm:prSet phldrT="[Text]" phldr="1"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30D6B81F-D0F4-4C1F-8617-48C235888974}" type="parTrans" cxnId="{5A253581-6969-4891-8CDC-29B13CFB05C8}">
      <dgm:prSet/>
      <dgm:spPr/>
      <dgm:t>
        <a:bodyPr/>
        <a:lstStyle/>
        <a:p>
          <a:endParaRPr lang="en-US"/>
        </a:p>
      </dgm:t>
    </dgm:pt>
    <dgm:pt modelId="{F39A213B-ED1F-4AB5-9276-E053EDB30FCF}" type="sibTrans" cxnId="{5A253581-6969-4891-8CDC-29B13CFB05C8}">
      <dgm:prSet/>
      <dgm:spPr/>
      <dgm:t>
        <a:bodyPr/>
        <a:lstStyle/>
        <a:p>
          <a:endParaRPr lang="en-US"/>
        </a:p>
      </dgm:t>
    </dgm:pt>
    <dgm:pt modelId="{EE341903-498A-4184-BF38-70591C7880BA}" type="pres">
      <dgm:prSet presAssocID="{7DC69F1D-3EA0-491F-9605-7A92F67BBC3B}" presName="Name0" presStyleCnt="0">
        <dgm:presLayoutVars>
          <dgm:dir/>
          <dgm:animOne val="branch"/>
          <dgm:animLvl val="lvl"/>
        </dgm:presLayoutVars>
      </dgm:prSet>
      <dgm:spPr/>
    </dgm:pt>
    <dgm:pt modelId="{5E7596BD-2282-457F-8184-B86F84F886AE}" type="pres">
      <dgm:prSet presAssocID="{4FFBFB2C-CA43-4EC3-809C-24F40B226CFA}" presName="chaos" presStyleCnt="0"/>
      <dgm:spPr/>
    </dgm:pt>
    <dgm:pt modelId="{578CD821-0067-4201-875B-13EF783731FC}" type="pres">
      <dgm:prSet presAssocID="{4FFBFB2C-CA43-4EC3-809C-24F40B226CFA}" presName="parTx1" presStyleLbl="revTx" presStyleIdx="0" presStyleCnt="3"/>
      <dgm:spPr/>
    </dgm:pt>
    <dgm:pt modelId="{AC959CB6-4E98-40AA-856D-E98DEA89827C}" type="pres">
      <dgm:prSet presAssocID="{4FFBFB2C-CA43-4EC3-809C-24F40B226CFA}" presName="desTx1" presStyleLbl="revTx" presStyleIdx="1" presStyleCnt="3">
        <dgm:presLayoutVars>
          <dgm:bulletEnabled val="1"/>
        </dgm:presLayoutVars>
      </dgm:prSet>
      <dgm:spPr/>
    </dgm:pt>
    <dgm:pt modelId="{B49E748F-15B2-496D-B1DA-249A6E635DA7}" type="pres">
      <dgm:prSet presAssocID="{4FFBFB2C-CA43-4EC3-809C-24F40B226CFA}" presName="c1" presStyleLbl="node1" presStyleIdx="0" presStyleCnt="19"/>
      <dgm:spPr/>
    </dgm:pt>
    <dgm:pt modelId="{79C04A8C-6340-48D7-B65E-2304132D53FB}" type="pres">
      <dgm:prSet presAssocID="{4FFBFB2C-CA43-4EC3-809C-24F40B226CFA}" presName="c2" presStyleLbl="node1" presStyleIdx="1" presStyleCnt="19"/>
      <dgm:spPr/>
    </dgm:pt>
    <dgm:pt modelId="{00BF824A-946E-4782-96B8-846008458626}" type="pres">
      <dgm:prSet presAssocID="{4FFBFB2C-CA43-4EC3-809C-24F40B226CFA}" presName="c3" presStyleLbl="node1" presStyleIdx="2" presStyleCnt="19"/>
      <dgm:spPr/>
    </dgm:pt>
    <dgm:pt modelId="{01624123-E647-4EBF-A83D-421D8A76D264}" type="pres">
      <dgm:prSet presAssocID="{4FFBFB2C-CA43-4EC3-809C-24F40B226CFA}" presName="c4" presStyleLbl="node1" presStyleIdx="3" presStyleCnt="19"/>
      <dgm:spPr/>
    </dgm:pt>
    <dgm:pt modelId="{F1158A8F-7BC9-48BA-86B6-B5202357644F}" type="pres">
      <dgm:prSet presAssocID="{4FFBFB2C-CA43-4EC3-809C-24F40B226CFA}" presName="c5" presStyleLbl="node1" presStyleIdx="4" presStyleCnt="19"/>
      <dgm:spPr/>
    </dgm:pt>
    <dgm:pt modelId="{F2C953DD-0C7B-4921-9161-320F7E3C7E6F}" type="pres">
      <dgm:prSet presAssocID="{4FFBFB2C-CA43-4EC3-809C-24F40B226CFA}" presName="c6" presStyleLbl="node1" presStyleIdx="5" presStyleCnt="19"/>
      <dgm:spPr/>
    </dgm:pt>
    <dgm:pt modelId="{17636517-D5EB-4DD9-B54C-6950DBBF6B0B}" type="pres">
      <dgm:prSet presAssocID="{4FFBFB2C-CA43-4EC3-809C-24F40B226CFA}" presName="c7" presStyleLbl="node1" presStyleIdx="6" presStyleCnt="19"/>
      <dgm:spPr/>
    </dgm:pt>
    <dgm:pt modelId="{D3FCE21C-CD00-4FFC-907C-29D697354737}" type="pres">
      <dgm:prSet presAssocID="{4FFBFB2C-CA43-4EC3-809C-24F40B226CFA}" presName="c8" presStyleLbl="node1" presStyleIdx="7" presStyleCnt="19"/>
      <dgm:spPr/>
    </dgm:pt>
    <dgm:pt modelId="{07FEFDE9-7F77-4FF8-BF4A-8CC50364B066}" type="pres">
      <dgm:prSet presAssocID="{4FFBFB2C-CA43-4EC3-809C-24F40B226CFA}" presName="c9" presStyleLbl="node1" presStyleIdx="8" presStyleCnt="19"/>
      <dgm:spPr/>
    </dgm:pt>
    <dgm:pt modelId="{55842856-17C8-47DA-8B30-4EAB6E226616}" type="pres">
      <dgm:prSet presAssocID="{4FFBFB2C-CA43-4EC3-809C-24F40B226CFA}" presName="c10" presStyleLbl="node1" presStyleIdx="9" presStyleCnt="19"/>
      <dgm:spPr/>
    </dgm:pt>
    <dgm:pt modelId="{3E43D0FD-7CA4-4A3E-8DCC-34C9704137F6}" type="pres">
      <dgm:prSet presAssocID="{4FFBFB2C-CA43-4EC3-809C-24F40B226CFA}" presName="c11" presStyleLbl="node1" presStyleIdx="10" presStyleCnt="19"/>
      <dgm:spPr/>
    </dgm:pt>
    <dgm:pt modelId="{A5D127A2-C5F8-4FDC-8E01-A5178C4AF82B}" type="pres">
      <dgm:prSet presAssocID="{4FFBFB2C-CA43-4EC3-809C-24F40B226CFA}" presName="c12" presStyleLbl="node1" presStyleIdx="11" presStyleCnt="19"/>
      <dgm:spPr/>
    </dgm:pt>
    <dgm:pt modelId="{E8FD19C8-6754-4BFD-BD75-B089856CA0F2}" type="pres">
      <dgm:prSet presAssocID="{4FFBFB2C-CA43-4EC3-809C-24F40B226CFA}" presName="c13" presStyleLbl="node1" presStyleIdx="12" presStyleCnt="19"/>
      <dgm:spPr/>
    </dgm:pt>
    <dgm:pt modelId="{ED654ADC-2A83-42E7-9CE0-6170B4267CF1}" type="pres">
      <dgm:prSet presAssocID="{4FFBFB2C-CA43-4EC3-809C-24F40B226CFA}" presName="c14" presStyleLbl="node1" presStyleIdx="13" presStyleCnt="19"/>
      <dgm:spPr/>
    </dgm:pt>
    <dgm:pt modelId="{9B3DC0E0-3C48-4FC3-BEAF-E34877F65B3A}" type="pres">
      <dgm:prSet presAssocID="{4FFBFB2C-CA43-4EC3-809C-24F40B226CFA}" presName="c15" presStyleLbl="node1" presStyleIdx="14" presStyleCnt="19"/>
      <dgm:spPr/>
    </dgm:pt>
    <dgm:pt modelId="{E1BD80D7-3B92-4459-9491-348AE97049A1}" type="pres">
      <dgm:prSet presAssocID="{4FFBFB2C-CA43-4EC3-809C-24F40B226CFA}" presName="c16" presStyleLbl="node1" presStyleIdx="15" presStyleCnt="19"/>
      <dgm:spPr/>
    </dgm:pt>
    <dgm:pt modelId="{262CA48B-F99F-4D66-8DB4-7A55E62E23BC}" type="pres">
      <dgm:prSet presAssocID="{4FFBFB2C-CA43-4EC3-809C-24F40B226CFA}" presName="c17" presStyleLbl="node1" presStyleIdx="16" presStyleCnt="19"/>
      <dgm:spPr/>
    </dgm:pt>
    <dgm:pt modelId="{B3C4717C-77F8-4473-8436-76791B1B0A33}" type="pres">
      <dgm:prSet presAssocID="{4FFBFB2C-CA43-4EC3-809C-24F40B226CFA}" presName="c18" presStyleLbl="node1" presStyleIdx="17" presStyleCnt="19"/>
      <dgm:spPr/>
    </dgm:pt>
    <dgm:pt modelId="{68A62D6C-D04E-48D7-AD26-B467B5C41A5A}" type="pres">
      <dgm:prSet presAssocID="{6884FD99-1672-4B99-AC8E-397DBDBA581C}" presName="chevronComposite1" presStyleCnt="0"/>
      <dgm:spPr/>
    </dgm:pt>
    <dgm:pt modelId="{6B5CC18A-AE55-4C08-9A17-0B6DBEEA40BA}" type="pres">
      <dgm:prSet presAssocID="{6884FD99-1672-4B99-AC8E-397DBDBA581C}" presName="chevron1" presStyleLbl="sibTrans2D1" presStyleIdx="0" presStyleCnt="2"/>
      <dgm:spPr/>
    </dgm:pt>
    <dgm:pt modelId="{9BCBCB1C-B341-4B09-8B4A-70B2736DC1D7}" type="pres">
      <dgm:prSet presAssocID="{6884FD99-1672-4B99-AC8E-397DBDBA581C}" presName="spChevron1" presStyleCnt="0"/>
      <dgm:spPr/>
    </dgm:pt>
    <dgm:pt modelId="{0F5CFB02-A4E5-443B-BB2D-E52173FFB749}" type="pres">
      <dgm:prSet presAssocID="{6884FD99-1672-4B99-AC8E-397DBDBA581C}" presName="overlap" presStyleCnt="0"/>
      <dgm:spPr/>
    </dgm:pt>
    <dgm:pt modelId="{96D78C99-04A9-4E9C-8466-434E72169405}" type="pres">
      <dgm:prSet presAssocID="{6884FD99-1672-4B99-AC8E-397DBDBA581C}" presName="chevronComposite2" presStyleCnt="0"/>
      <dgm:spPr/>
    </dgm:pt>
    <dgm:pt modelId="{045469A1-4EB5-4454-9578-348E8406CC53}" type="pres">
      <dgm:prSet presAssocID="{6884FD99-1672-4B99-AC8E-397DBDBA581C}" presName="chevron2" presStyleLbl="sibTrans2D1" presStyleIdx="1" presStyleCnt="2"/>
      <dgm:spPr/>
    </dgm:pt>
    <dgm:pt modelId="{512476B3-59E1-41E2-97EB-E677D9A3C9CA}" type="pres">
      <dgm:prSet presAssocID="{6884FD99-1672-4B99-AC8E-397DBDBA581C}" presName="spChevron2" presStyleCnt="0"/>
      <dgm:spPr/>
    </dgm:pt>
    <dgm:pt modelId="{7F663CE0-BE77-4AA6-BA88-86F5EB20492F}" type="pres">
      <dgm:prSet presAssocID="{21DB2C1E-3332-4FF3-9F43-B3C9F9A6F71B}" presName="last" presStyleCnt="0"/>
      <dgm:spPr/>
    </dgm:pt>
    <dgm:pt modelId="{BD621B05-41CB-4FA9-BE1B-7E5685A216FF}" type="pres">
      <dgm:prSet presAssocID="{21DB2C1E-3332-4FF3-9F43-B3C9F9A6F71B}" presName="circleTx" presStyleLbl="node1" presStyleIdx="18" presStyleCnt="19"/>
      <dgm:spPr/>
    </dgm:pt>
    <dgm:pt modelId="{173DF53B-EF56-4C69-92B9-C307FA1B030F}" type="pres">
      <dgm:prSet presAssocID="{21DB2C1E-3332-4FF3-9F43-B3C9F9A6F71B}" presName="desTxN" presStyleLbl="revTx" presStyleIdx="2" presStyleCnt="3">
        <dgm:presLayoutVars>
          <dgm:bulletEnabled val="1"/>
        </dgm:presLayoutVars>
      </dgm:prSet>
      <dgm:spPr/>
    </dgm:pt>
    <dgm:pt modelId="{0EA54313-82DF-405F-9772-B34644A37A3D}" type="pres">
      <dgm:prSet presAssocID="{21DB2C1E-3332-4FF3-9F43-B3C9F9A6F71B}" presName="spN" presStyleCnt="0"/>
      <dgm:spPr/>
    </dgm:pt>
  </dgm:ptLst>
  <dgm:cxnLst>
    <dgm:cxn modelId="{6E05AC03-00EE-4077-8219-FF7C47C06188}" srcId="{7DC69F1D-3EA0-491F-9605-7A92F67BBC3B}" destId="{21DB2C1E-3332-4FF3-9F43-B3C9F9A6F71B}" srcOrd="1" destOrd="0" parTransId="{36E86A7A-F673-4555-B8BC-BC398413859A}" sibTransId="{E8591C8B-E0EE-411E-A3B9-EC08F527718B}"/>
    <dgm:cxn modelId="{2A5D5818-70B8-4862-AB01-9CAA5D440C20}" type="presOf" srcId="{4FFBFB2C-CA43-4EC3-809C-24F40B226CFA}" destId="{578CD821-0067-4201-875B-13EF783731FC}" srcOrd="0" destOrd="0" presId="urn:microsoft.com/office/officeart/2009/3/layout/RandomtoResultProcess"/>
    <dgm:cxn modelId="{33044725-5CEF-4020-BB66-25EC588A5AA4}" srcId="{4FFBFB2C-CA43-4EC3-809C-24F40B226CFA}" destId="{094FED1B-6409-4D3A-A9BD-0ABC4469D9C4}" srcOrd="0" destOrd="0" parTransId="{632F64F8-9716-4EAC-8444-2466DC19D867}" sibTransId="{39DB7A2A-9B1C-49CF-AAA6-351A72AF7868}"/>
    <dgm:cxn modelId="{FAFB667B-65F4-4698-8262-603A1A461983}" type="presOf" srcId="{7DC69F1D-3EA0-491F-9605-7A92F67BBC3B}" destId="{EE341903-498A-4184-BF38-70591C7880BA}" srcOrd="0" destOrd="0" presId="urn:microsoft.com/office/officeart/2009/3/layout/RandomtoResultProcess"/>
    <dgm:cxn modelId="{5A253581-6969-4891-8CDC-29B13CFB05C8}" srcId="{21DB2C1E-3332-4FF3-9F43-B3C9F9A6F71B}" destId="{B8949E1C-7CD3-4D54-854E-E0B87C66647C}" srcOrd="0" destOrd="0" parTransId="{30D6B81F-D0F4-4C1F-8617-48C235888974}" sibTransId="{F39A213B-ED1F-4AB5-9276-E053EDB30FCF}"/>
    <dgm:cxn modelId="{253BFF96-5461-45D1-8514-AAFB568A5CBE}" type="presOf" srcId="{B8949E1C-7CD3-4D54-854E-E0B87C66647C}" destId="{173DF53B-EF56-4C69-92B9-C307FA1B030F}" srcOrd="0" destOrd="0" presId="urn:microsoft.com/office/officeart/2009/3/layout/RandomtoResultProcess"/>
    <dgm:cxn modelId="{ACA71EA3-97AD-4748-85D6-EEB916F886CD}" srcId="{7DC69F1D-3EA0-491F-9605-7A92F67BBC3B}" destId="{4FFBFB2C-CA43-4EC3-809C-24F40B226CFA}" srcOrd="0" destOrd="0" parTransId="{4C761525-8B5C-440A-8BFE-25429782EC5C}" sibTransId="{6884FD99-1672-4B99-AC8E-397DBDBA581C}"/>
    <dgm:cxn modelId="{B038A0C3-00B3-4BE7-BC8D-29D524402E45}" type="presOf" srcId="{094FED1B-6409-4D3A-A9BD-0ABC4469D9C4}" destId="{AC959CB6-4E98-40AA-856D-E98DEA89827C}" srcOrd="0" destOrd="0" presId="urn:microsoft.com/office/officeart/2009/3/layout/RandomtoResultProcess"/>
    <dgm:cxn modelId="{44A11ED5-400F-4ABD-B62D-851D00907E0E}" type="presOf" srcId="{21DB2C1E-3332-4FF3-9F43-B3C9F9A6F71B}" destId="{BD621B05-41CB-4FA9-BE1B-7E5685A216FF}" srcOrd="0" destOrd="0" presId="urn:microsoft.com/office/officeart/2009/3/layout/RandomtoResultProcess"/>
    <dgm:cxn modelId="{444E4BE6-56D0-4BF9-B030-096CFB2FA991}" type="presParOf" srcId="{EE341903-498A-4184-BF38-70591C7880BA}" destId="{5E7596BD-2282-457F-8184-B86F84F886AE}" srcOrd="0" destOrd="0" presId="urn:microsoft.com/office/officeart/2009/3/layout/RandomtoResultProcess"/>
    <dgm:cxn modelId="{FE8BABD8-1D44-490A-8984-57BC43F01A8C}" type="presParOf" srcId="{5E7596BD-2282-457F-8184-B86F84F886AE}" destId="{578CD821-0067-4201-875B-13EF783731FC}" srcOrd="0" destOrd="0" presId="urn:microsoft.com/office/officeart/2009/3/layout/RandomtoResultProcess"/>
    <dgm:cxn modelId="{35AB6EAC-5970-4837-B666-C54AC0E618D4}" type="presParOf" srcId="{5E7596BD-2282-457F-8184-B86F84F886AE}" destId="{AC959CB6-4E98-40AA-856D-E98DEA89827C}" srcOrd="1" destOrd="0" presId="urn:microsoft.com/office/officeart/2009/3/layout/RandomtoResultProcess"/>
    <dgm:cxn modelId="{A846C0C0-7362-4C7C-8264-48A3DFF58CD9}" type="presParOf" srcId="{5E7596BD-2282-457F-8184-B86F84F886AE}" destId="{B49E748F-15B2-496D-B1DA-249A6E635DA7}" srcOrd="2" destOrd="0" presId="urn:microsoft.com/office/officeart/2009/3/layout/RandomtoResultProcess"/>
    <dgm:cxn modelId="{8BD05F45-C2AA-4E4C-ADED-ADF14DFC0CA4}" type="presParOf" srcId="{5E7596BD-2282-457F-8184-B86F84F886AE}" destId="{79C04A8C-6340-48D7-B65E-2304132D53FB}" srcOrd="3" destOrd="0" presId="urn:microsoft.com/office/officeart/2009/3/layout/RandomtoResultProcess"/>
    <dgm:cxn modelId="{2539E068-59E6-45F8-8299-55BA537E178B}" type="presParOf" srcId="{5E7596BD-2282-457F-8184-B86F84F886AE}" destId="{00BF824A-946E-4782-96B8-846008458626}" srcOrd="4" destOrd="0" presId="urn:microsoft.com/office/officeart/2009/3/layout/RandomtoResultProcess"/>
    <dgm:cxn modelId="{E59A17A3-E61E-4069-AC9A-3A27ADC42A1B}" type="presParOf" srcId="{5E7596BD-2282-457F-8184-B86F84F886AE}" destId="{01624123-E647-4EBF-A83D-421D8A76D264}" srcOrd="5" destOrd="0" presId="urn:microsoft.com/office/officeart/2009/3/layout/RandomtoResultProcess"/>
    <dgm:cxn modelId="{1199057F-9967-4171-BBF3-346938033242}" type="presParOf" srcId="{5E7596BD-2282-457F-8184-B86F84F886AE}" destId="{F1158A8F-7BC9-48BA-86B6-B5202357644F}" srcOrd="6" destOrd="0" presId="urn:microsoft.com/office/officeart/2009/3/layout/RandomtoResultProcess"/>
    <dgm:cxn modelId="{DA6545D6-AE6D-4016-AC6D-03971B9D17E7}" type="presParOf" srcId="{5E7596BD-2282-457F-8184-B86F84F886AE}" destId="{F2C953DD-0C7B-4921-9161-320F7E3C7E6F}" srcOrd="7" destOrd="0" presId="urn:microsoft.com/office/officeart/2009/3/layout/RandomtoResultProcess"/>
    <dgm:cxn modelId="{CBD57B09-188B-4E44-B179-408D40E8EC08}" type="presParOf" srcId="{5E7596BD-2282-457F-8184-B86F84F886AE}" destId="{17636517-D5EB-4DD9-B54C-6950DBBF6B0B}" srcOrd="8" destOrd="0" presId="urn:microsoft.com/office/officeart/2009/3/layout/RandomtoResultProcess"/>
    <dgm:cxn modelId="{04C966AE-2C0D-4C99-95EC-165043625DF8}" type="presParOf" srcId="{5E7596BD-2282-457F-8184-B86F84F886AE}" destId="{D3FCE21C-CD00-4FFC-907C-29D697354737}" srcOrd="9" destOrd="0" presId="urn:microsoft.com/office/officeart/2009/3/layout/RandomtoResultProcess"/>
    <dgm:cxn modelId="{71C61524-10B5-4CCE-8322-56FB68139E8B}" type="presParOf" srcId="{5E7596BD-2282-457F-8184-B86F84F886AE}" destId="{07FEFDE9-7F77-4FF8-BF4A-8CC50364B066}" srcOrd="10" destOrd="0" presId="urn:microsoft.com/office/officeart/2009/3/layout/RandomtoResultProcess"/>
    <dgm:cxn modelId="{2BBBBBFA-88B7-4855-B025-8D8A7F1A8B78}" type="presParOf" srcId="{5E7596BD-2282-457F-8184-B86F84F886AE}" destId="{55842856-17C8-47DA-8B30-4EAB6E226616}" srcOrd="11" destOrd="0" presId="urn:microsoft.com/office/officeart/2009/3/layout/RandomtoResultProcess"/>
    <dgm:cxn modelId="{866ED6DC-C125-4E5F-81F3-0B5B6D9723EF}" type="presParOf" srcId="{5E7596BD-2282-457F-8184-B86F84F886AE}" destId="{3E43D0FD-7CA4-4A3E-8DCC-34C9704137F6}" srcOrd="12" destOrd="0" presId="urn:microsoft.com/office/officeart/2009/3/layout/RandomtoResultProcess"/>
    <dgm:cxn modelId="{E2E69037-9855-463C-A4E9-94D2FFA1BFE5}" type="presParOf" srcId="{5E7596BD-2282-457F-8184-B86F84F886AE}" destId="{A5D127A2-C5F8-4FDC-8E01-A5178C4AF82B}" srcOrd="13" destOrd="0" presId="urn:microsoft.com/office/officeart/2009/3/layout/RandomtoResultProcess"/>
    <dgm:cxn modelId="{9940DF97-1204-4AA1-BCF5-8A6BA87AF8E2}" type="presParOf" srcId="{5E7596BD-2282-457F-8184-B86F84F886AE}" destId="{E8FD19C8-6754-4BFD-BD75-B089856CA0F2}" srcOrd="14" destOrd="0" presId="urn:microsoft.com/office/officeart/2009/3/layout/RandomtoResultProcess"/>
    <dgm:cxn modelId="{3092E862-CE86-47C0-93D4-9FB8CAE57F37}" type="presParOf" srcId="{5E7596BD-2282-457F-8184-B86F84F886AE}" destId="{ED654ADC-2A83-42E7-9CE0-6170B4267CF1}" srcOrd="15" destOrd="0" presId="urn:microsoft.com/office/officeart/2009/3/layout/RandomtoResultProcess"/>
    <dgm:cxn modelId="{E69C5255-FA50-4E28-9CE7-00B89375F0AF}" type="presParOf" srcId="{5E7596BD-2282-457F-8184-B86F84F886AE}" destId="{9B3DC0E0-3C48-4FC3-BEAF-E34877F65B3A}" srcOrd="16" destOrd="0" presId="urn:microsoft.com/office/officeart/2009/3/layout/RandomtoResultProcess"/>
    <dgm:cxn modelId="{C67C105B-F2BC-42F5-A523-CF5D4092A94B}" type="presParOf" srcId="{5E7596BD-2282-457F-8184-B86F84F886AE}" destId="{E1BD80D7-3B92-4459-9491-348AE97049A1}" srcOrd="17" destOrd="0" presId="urn:microsoft.com/office/officeart/2009/3/layout/RandomtoResultProcess"/>
    <dgm:cxn modelId="{4FB9D46B-9A13-40B4-9B51-9A7DF19BD7A1}" type="presParOf" srcId="{5E7596BD-2282-457F-8184-B86F84F886AE}" destId="{262CA48B-F99F-4D66-8DB4-7A55E62E23BC}" srcOrd="18" destOrd="0" presId="urn:microsoft.com/office/officeart/2009/3/layout/RandomtoResultProcess"/>
    <dgm:cxn modelId="{0BE32395-E53A-49D5-9A09-302C434A58B4}" type="presParOf" srcId="{5E7596BD-2282-457F-8184-B86F84F886AE}" destId="{B3C4717C-77F8-4473-8436-76791B1B0A33}" srcOrd="19" destOrd="0" presId="urn:microsoft.com/office/officeart/2009/3/layout/RandomtoResultProcess"/>
    <dgm:cxn modelId="{1B652AC4-0B64-4025-B9E6-8E90E125B709}" type="presParOf" srcId="{EE341903-498A-4184-BF38-70591C7880BA}" destId="{68A62D6C-D04E-48D7-AD26-B467B5C41A5A}" srcOrd="1" destOrd="0" presId="urn:microsoft.com/office/officeart/2009/3/layout/RandomtoResultProcess"/>
    <dgm:cxn modelId="{411015DA-D5B8-4C5A-A560-4937800E6BD8}" type="presParOf" srcId="{68A62D6C-D04E-48D7-AD26-B467B5C41A5A}" destId="{6B5CC18A-AE55-4C08-9A17-0B6DBEEA40BA}" srcOrd="0" destOrd="0" presId="urn:microsoft.com/office/officeart/2009/3/layout/RandomtoResultProcess"/>
    <dgm:cxn modelId="{83A36F9C-37A8-42EC-BA9E-92155C37C683}" type="presParOf" srcId="{68A62D6C-D04E-48D7-AD26-B467B5C41A5A}" destId="{9BCBCB1C-B341-4B09-8B4A-70B2736DC1D7}" srcOrd="1" destOrd="0" presId="urn:microsoft.com/office/officeart/2009/3/layout/RandomtoResultProcess"/>
    <dgm:cxn modelId="{0E309CE8-9A62-4EBC-9F2B-13E725454AA4}" type="presParOf" srcId="{EE341903-498A-4184-BF38-70591C7880BA}" destId="{0F5CFB02-A4E5-443B-BB2D-E52173FFB749}" srcOrd="2" destOrd="0" presId="urn:microsoft.com/office/officeart/2009/3/layout/RandomtoResultProcess"/>
    <dgm:cxn modelId="{CB250E09-AAA2-455A-A28F-2ECDA7B58F38}" type="presParOf" srcId="{EE341903-498A-4184-BF38-70591C7880BA}" destId="{96D78C99-04A9-4E9C-8466-434E72169405}" srcOrd="3" destOrd="0" presId="urn:microsoft.com/office/officeart/2009/3/layout/RandomtoResultProcess"/>
    <dgm:cxn modelId="{CB3BAB49-2313-4649-B6E1-0F67CD97A68C}" type="presParOf" srcId="{96D78C99-04A9-4E9C-8466-434E72169405}" destId="{045469A1-4EB5-4454-9578-348E8406CC53}" srcOrd="0" destOrd="0" presId="urn:microsoft.com/office/officeart/2009/3/layout/RandomtoResultProcess"/>
    <dgm:cxn modelId="{74138B3A-179B-4BE4-861F-53A8282DD68D}" type="presParOf" srcId="{96D78C99-04A9-4E9C-8466-434E72169405}" destId="{512476B3-59E1-41E2-97EB-E677D9A3C9CA}" srcOrd="1" destOrd="0" presId="urn:microsoft.com/office/officeart/2009/3/layout/RandomtoResultProcess"/>
    <dgm:cxn modelId="{28F445B2-FD3F-4BF2-A6B8-D658A4386141}" type="presParOf" srcId="{EE341903-498A-4184-BF38-70591C7880BA}" destId="{7F663CE0-BE77-4AA6-BA88-86F5EB20492F}" srcOrd="4" destOrd="0" presId="urn:microsoft.com/office/officeart/2009/3/layout/RandomtoResultProcess"/>
    <dgm:cxn modelId="{EE378F30-3415-420D-9C73-0480400A7187}" type="presParOf" srcId="{7F663CE0-BE77-4AA6-BA88-86F5EB20492F}" destId="{BD621B05-41CB-4FA9-BE1B-7E5685A216FF}" srcOrd="0" destOrd="0" presId="urn:microsoft.com/office/officeart/2009/3/layout/RandomtoResultProcess"/>
    <dgm:cxn modelId="{C8FBA708-B53D-419C-8C85-CC9358ECAAE1}" type="presParOf" srcId="{7F663CE0-BE77-4AA6-BA88-86F5EB20492F}" destId="{173DF53B-EF56-4C69-92B9-C307FA1B030F}" srcOrd="1" destOrd="0" presId="urn:microsoft.com/office/officeart/2009/3/layout/RandomtoResultProcess"/>
    <dgm:cxn modelId="{3FDC6F5A-2C0A-4B23-BB02-8D4AEC3FAE63}" type="presParOf" srcId="{7F663CE0-BE77-4AA6-BA88-86F5EB20492F}" destId="{0EA54313-82DF-405F-9772-B34644A37A3D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4D10A-CF44-4049-8DC3-4BC246FBD0EF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F99D0174-3DBD-426A-8493-B33312C4D952}">
      <dgm:prSet phldrT="[Text]" phldr="1"/>
      <dgm:spPr/>
      <dgm:t>
        <a:bodyPr/>
        <a:lstStyle/>
        <a:p>
          <a:endParaRPr lang="en-US"/>
        </a:p>
      </dgm:t>
    </dgm:pt>
    <dgm:pt modelId="{682DE4A4-44C3-4C99-AE9B-155EEED73A11}" type="parTrans" cxnId="{ED715586-17E6-4E5B-A749-DA989D8990DD}">
      <dgm:prSet/>
      <dgm:spPr/>
      <dgm:t>
        <a:bodyPr/>
        <a:lstStyle/>
        <a:p>
          <a:endParaRPr lang="en-US"/>
        </a:p>
      </dgm:t>
    </dgm:pt>
    <dgm:pt modelId="{3BCE000D-BB0F-4208-943E-A08D08678FDC}" type="sibTrans" cxnId="{ED715586-17E6-4E5B-A749-DA989D8990DD}">
      <dgm:prSet/>
      <dgm:spPr/>
      <dgm:t>
        <a:bodyPr/>
        <a:lstStyle/>
        <a:p>
          <a:endParaRPr lang="en-US"/>
        </a:p>
      </dgm:t>
    </dgm:pt>
    <dgm:pt modelId="{4D3A1A20-29B1-4BBB-A104-E8C4845937A7}">
      <dgm:prSet phldrT="[Text]" phldr="1"/>
      <dgm:spPr/>
      <dgm:t>
        <a:bodyPr/>
        <a:lstStyle/>
        <a:p>
          <a:endParaRPr lang="en-US"/>
        </a:p>
      </dgm:t>
    </dgm:pt>
    <dgm:pt modelId="{2F1F7DF7-BB45-46EA-AEA0-DBB87FA50399}" type="parTrans" cxnId="{C930C683-6C2F-4D89-B6D5-19DDE60E6E0F}">
      <dgm:prSet/>
      <dgm:spPr/>
      <dgm:t>
        <a:bodyPr/>
        <a:lstStyle/>
        <a:p>
          <a:endParaRPr lang="en-US"/>
        </a:p>
      </dgm:t>
    </dgm:pt>
    <dgm:pt modelId="{2E38AE97-7AC0-4661-86C2-3B1432395BC9}" type="sibTrans" cxnId="{C930C683-6C2F-4D89-B6D5-19DDE60E6E0F}">
      <dgm:prSet/>
      <dgm:spPr/>
      <dgm:t>
        <a:bodyPr/>
        <a:lstStyle/>
        <a:p>
          <a:endParaRPr lang="en-US"/>
        </a:p>
      </dgm:t>
    </dgm:pt>
    <dgm:pt modelId="{DC972110-0AA5-4E8B-B912-122574D78039}">
      <dgm:prSet phldrT="[Text]" phldr="1"/>
      <dgm:spPr/>
      <dgm:t>
        <a:bodyPr/>
        <a:lstStyle/>
        <a:p>
          <a:endParaRPr lang="en-US"/>
        </a:p>
      </dgm:t>
    </dgm:pt>
    <dgm:pt modelId="{F5DDDC9F-05B8-4DE8-AEF6-71AEE939240A}" type="parTrans" cxnId="{A285126F-7293-44BA-A1EF-04B38D70140F}">
      <dgm:prSet/>
      <dgm:spPr/>
      <dgm:t>
        <a:bodyPr/>
        <a:lstStyle/>
        <a:p>
          <a:endParaRPr lang="en-US"/>
        </a:p>
      </dgm:t>
    </dgm:pt>
    <dgm:pt modelId="{E87D59FC-707E-4342-8924-D23C2BBA6954}" type="sibTrans" cxnId="{A285126F-7293-44BA-A1EF-04B38D70140F}">
      <dgm:prSet/>
      <dgm:spPr/>
      <dgm:t>
        <a:bodyPr/>
        <a:lstStyle/>
        <a:p>
          <a:endParaRPr lang="en-US"/>
        </a:p>
      </dgm:t>
    </dgm:pt>
    <dgm:pt modelId="{5BA6B0F5-C77E-41AC-A4B2-CDB7DECB915B}">
      <dgm:prSet phldrT="[Text]" phldr="1"/>
      <dgm:spPr/>
      <dgm:t>
        <a:bodyPr/>
        <a:lstStyle/>
        <a:p>
          <a:endParaRPr lang="en-US"/>
        </a:p>
      </dgm:t>
    </dgm:pt>
    <dgm:pt modelId="{A959FC55-4BED-4D23-8EF5-24D751396D2F}" type="parTrans" cxnId="{8B5AB74D-610C-43E2-AE12-35A29FBE7CC5}">
      <dgm:prSet/>
      <dgm:spPr/>
      <dgm:t>
        <a:bodyPr/>
        <a:lstStyle/>
        <a:p>
          <a:endParaRPr lang="en-US"/>
        </a:p>
      </dgm:t>
    </dgm:pt>
    <dgm:pt modelId="{09839970-EFAC-4759-B782-AA041E768879}" type="sibTrans" cxnId="{8B5AB74D-610C-43E2-AE12-35A29FBE7CC5}">
      <dgm:prSet/>
      <dgm:spPr/>
      <dgm:t>
        <a:bodyPr/>
        <a:lstStyle/>
        <a:p>
          <a:endParaRPr lang="en-US"/>
        </a:p>
      </dgm:t>
    </dgm:pt>
    <dgm:pt modelId="{B3F322E3-675D-45DF-85D8-AB79F28E5AB8}" type="pres">
      <dgm:prSet presAssocID="{D074D10A-CF44-4049-8DC3-4BC246FBD0EF}" presName="Name0" presStyleCnt="0">
        <dgm:presLayoutVars>
          <dgm:chMax val="4"/>
          <dgm:resizeHandles val="exact"/>
        </dgm:presLayoutVars>
      </dgm:prSet>
      <dgm:spPr/>
    </dgm:pt>
    <dgm:pt modelId="{C26EC156-2870-4925-B296-CCCDE4DB9CFC}" type="pres">
      <dgm:prSet presAssocID="{D074D10A-CF44-4049-8DC3-4BC246FBD0EF}" presName="ellipse" presStyleLbl="trBgShp" presStyleIdx="0" presStyleCnt="1"/>
      <dgm:spPr/>
    </dgm:pt>
    <dgm:pt modelId="{A884DED8-A689-4DBB-843E-1335ABC87580}" type="pres">
      <dgm:prSet presAssocID="{D074D10A-CF44-4049-8DC3-4BC246FBD0EF}" presName="arrow1" presStyleLbl="fgShp" presStyleIdx="0" presStyleCnt="1"/>
      <dgm:spPr/>
    </dgm:pt>
    <dgm:pt modelId="{8C1C1592-F4CF-4C6A-B983-223BD1467666}" type="pres">
      <dgm:prSet presAssocID="{D074D10A-CF44-4049-8DC3-4BC246FBD0EF}" presName="rectangle" presStyleLbl="revTx" presStyleIdx="0" presStyleCnt="1">
        <dgm:presLayoutVars>
          <dgm:bulletEnabled val="1"/>
        </dgm:presLayoutVars>
      </dgm:prSet>
      <dgm:spPr/>
    </dgm:pt>
    <dgm:pt modelId="{92D764E8-62E3-4A02-B89B-75E31D086CE7}" type="pres">
      <dgm:prSet presAssocID="{4D3A1A20-29B1-4BBB-A104-E8C4845937A7}" presName="item1" presStyleLbl="node1" presStyleIdx="0" presStyleCnt="3">
        <dgm:presLayoutVars>
          <dgm:bulletEnabled val="1"/>
        </dgm:presLayoutVars>
      </dgm:prSet>
      <dgm:spPr/>
    </dgm:pt>
    <dgm:pt modelId="{22A57D49-97EC-4D91-808C-70234BD17A13}" type="pres">
      <dgm:prSet presAssocID="{DC972110-0AA5-4E8B-B912-122574D78039}" presName="item2" presStyleLbl="node1" presStyleIdx="1" presStyleCnt="3">
        <dgm:presLayoutVars>
          <dgm:bulletEnabled val="1"/>
        </dgm:presLayoutVars>
      </dgm:prSet>
      <dgm:spPr/>
    </dgm:pt>
    <dgm:pt modelId="{B4DBAA14-43BE-4443-AEEA-EC0791B7A0E2}" type="pres">
      <dgm:prSet presAssocID="{5BA6B0F5-C77E-41AC-A4B2-CDB7DECB915B}" presName="item3" presStyleLbl="node1" presStyleIdx="2" presStyleCnt="3">
        <dgm:presLayoutVars>
          <dgm:bulletEnabled val="1"/>
        </dgm:presLayoutVars>
      </dgm:prSet>
      <dgm:spPr/>
    </dgm:pt>
    <dgm:pt modelId="{A6A70108-969F-491B-A4DF-56B12D17A051}" type="pres">
      <dgm:prSet presAssocID="{D074D10A-CF44-4049-8DC3-4BC246FBD0EF}" presName="funnel" presStyleLbl="trAlignAcc1" presStyleIdx="0" presStyleCnt="1" custLinFactNeighborY="121"/>
      <dgm:spPr/>
    </dgm:pt>
  </dgm:ptLst>
  <dgm:cxnLst>
    <dgm:cxn modelId="{51A8EC1D-E62D-4C7B-A611-D379FAEF63FE}" type="presOf" srcId="{5BA6B0F5-C77E-41AC-A4B2-CDB7DECB915B}" destId="{8C1C1592-F4CF-4C6A-B983-223BD1467666}" srcOrd="0" destOrd="0" presId="urn:microsoft.com/office/officeart/2005/8/layout/funnel1"/>
    <dgm:cxn modelId="{A5C9683A-E2B7-46C9-B2E6-10AEF7E95721}" type="presOf" srcId="{F99D0174-3DBD-426A-8493-B33312C4D952}" destId="{B4DBAA14-43BE-4443-AEEA-EC0791B7A0E2}" srcOrd="0" destOrd="0" presId="urn:microsoft.com/office/officeart/2005/8/layout/funnel1"/>
    <dgm:cxn modelId="{83A6A15E-E2AF-4A26-B87C-D3F7223A4430}" type="presOf" srcId="{4D3A1A20-29B1-4BBB-A104-E8C4845937A7}" destId="{22A57D49-97EC-4D91-808C-70234BD17A13}" srcOrd="0" destOrd="0" presId="urn:microsoft.com/office/officeart/2005/8/layout/funnel1"/>
    <dgm:cxn modelId="{8B5AB74D-610C-43E2-AE12-35A29FBE7CC5}" srcId="{D074D10A-CF44-4049-8DC3-4BC246FBD0EF}" destId="{5BA6B0F5-C77E-41AC-A4B2-CDB7DECB915B}" srcOrd="3" destOrd="0" parTransId="{A959FC55-4BED-4D23-8EF5-24D751396D2F}" sibTransId="{09839970-EFAC-4759-B782-AA041E768879}"/>
    <dgm:cxn modelId="{A285126F-7293-44BA-A1EF-04B38D70140F}" srcId="{D074D10A-CF44-4049-8DC3-4BC246FBD0EF}" destId="{DC972110-0AA5-4E8B-B912-122574D78039}" srcOrd="2" destOrd="0" parTransId="{F5DDDC9F-05B8-4DE8-AEF6-71AEE939240A}" sibTransId="{E87D59FC-707E-4342-8924-D23C2BBA6954}"/>
    <dgm:cxn modelId="{3DF0C474-BE04-46B0-B64F-4C97D65A1C89}" type="presOf" srcId="{D074D10A-CF44-4049-8DC3-4BC246FBD0EF}" destId="{B3F322E3-675D-45DF-85D8-AB79F28E5AB8}" srcOrd="0" destOrd="0" presId="urn:microsoft.com/office/officeart/2005/8/layout/funnel1"/>
    <dgm:cxn modelId="{C930C683-6C2F-4D89-B6D5-19DDE60E6E0F}" srcId="{D074D10A-CF44-4049-8DC3-4BC246FBD0EF}" destId="{4D3A1A20-29B1-4BBB-A104-E8C4845937A7}" srcOrd="1" destOrd="0" parTransId="{2F1F7DF7-BB45-46EA-AEA0-DBB87FA50399}" sibTransId="{2E38AE97-7AC0-4661-86C2-3B1432395BC9}"/>
    <dgm:cxn modelId="{ED715586-17E6-4E5B-A749-DA989D8990DD}" srcId="{D074D10A-CF44-4049-8DC3-4BC246FBD0EF}" destId="{F99D0174-3DBD-426A-8493-B33312C4D952}" srcOrd="0" destOrd="0" parTransId="{682DE4A4-44C3-4C99-AE9B-155EEED73A11}" sibTransId="{3BCE000D-BB0F-4208-943E-A08D08678FDC}"/>
    <dgm:cxn modelId="{2DAB01D9-11D4-4401-905C-0AE89C43B926}" type="presOf" srcId="{DC972110-0AA5-4E8B-B912-122574D78039}" destId="{92D764E8-62E3-4A02-B89B-75E31D086CE7}" srcOrd="0" destOrd="0" presId="urn:microsoft.com/office/officeart/2005/8/layout/funnel1"/>
    <dgm:cxn modelId="{242575D2-0A23-403A-9060-B1FED33FF7E8}" type="presParOf" srcId="{B3F322E3-675D-45DF-85D8-AB79F28E5AB8}" destId="{C26EC156-2870-4925-B296-CCCDE4DB9CFC}" srcOrd="0" destOrd="0" presId="urn:microsoft.com/office/officeart/2005/8/layout/funnel1"/>
    <dgm:cxn modelId="{9E5DC4C6-9246-4FDF-8944-FF843FF75D78}" type="presParOf" srcId="{B3F322E3-675D-45DF-85D8-AB79F28E5AB8}" destId="{A884DED8-A689-4DBB-843E-1335ABC87580}" srcOrd="1" destOrd="0" presId="urn:microsoft.com/office/officeart/2005/8/layout/funnel1"/>
    <dgm:cxn modelId="{68887A2C-AF68-4B7C-9938-83C660A10FC3}" type="presParOf" srcId="{B3F322E3-675D-45DF-85D8-AB79F28E5AB8}" destId="{8C1C1592-F4CF-4C6A-B983-223BD1467666}" srcOrd="2" destOrd="0" presId="urn:microsoft.com/office/officeart/2005/8/layout/funnel1"/>
    <dgm:cxn modelId="{06199833-15F5-4B4E-83D8-354EFDBBBDD8}" type="presParOf" srcId="{B3F322E3-675D-45DF-85D8-AB79F28E5AB8}" destId="{92D764E8-62E3-4A02-B89B-75E31D086CE7}" srcOrd="3" destOrd="0" presId="urn:microsoft.com/office/officeart/2005/8/layout/funnel1"/>
    <dgm:cxn modelId="{72488804-9003-4F52-9CF2-3DF8C2FF2877}" type="presParOf" srcId="{B3F322E3-675D-45DF-85D8-AB79F28E5AB8}" destId="{22A57D49-97EC-4D91-808C-70234BD17A13}" srcOrd="4" destOrd="0" presId="urn:microsoft.com/office/officeart/2005/8/layout/funnel1"/>
    <dgm:cxn modelId="{E987ABD8-9EAA-45FA-9040-0CFACF6E609F}" type="presParOf" srcId="{B3F322E3-675D-45DF-85D8-AB79F28E5AB8}" destId="{B4DBAA14-43BE-4443-AEEA-EC0791B7A0E2}" srcOrd="5" destOrd="0" presId="urn:microsoft.com/office/officeart/2005/8/layout/funnel1"/>
    <dgm:cxn modelId="{C861F50B-BD7B-4CA9-BE0C-E892F3CA36B5}" type="presParOf" srcId="{B3F322E3-675D-45DF-85D8-AB79F28E5AB8}" destId="{A6A70108-969F-491B-A4DF-56B12D17A05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CD821-0067-4201-875B-13EF783731FC}">
      <dsp:nvSpPr>
        <dsp:cNvPr id="0" name=""/>
        <dsp:cNvSpPr/>
      </dsp:nvSpPr>
      <dsp:spPr>
        <a:xfrm>
          <a:off x="1804076" y="929278"/>
          <a:ext cx="2607669" cy="859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>
              <a:solidFill>
                <a:schemeClr val="accent1"/>
              </a:solidFill>
            </a:rPr>
            <a:t>SAFe</a:t>
          </a:r>
          <a:r>
            <a:rPr lang="en-US" sz="5200" kern="1200" dirty="0">
              <a:solidFill>
                <a:schemeClr val="accent1"/>
              </a:solidFill>
            </a:rPr>
            <a:t> 5.0</a:t>
          </a:r>
        </a:p>
      </dsp:txBody>
      <dsp:txXfrm>
        <a:off x="1804076" y="929278"/>
        <a:ext cx="2607669" cy="859345"/>
      </dsp:txXfrm>
    </dsp:sp>
    <dsp:sp modelId="{AC959CB6-4E98-40AA-856D-E98DEA89827C}">
      <dsp:nvSpPr>
        <dsp:cNvPr id="0" name=""/>
        <dsp:cNvSpPr/>
      </dsp:nvSpPr>
      <dsp:spPr>
        <a:xfrm>
          <a:off x="1804076" y="2741342"/>
          <a:ext cx="2607669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1804076" y="2741342"/>
        <a:ext cx="2607669" cy="1609995"/>
      </dsp:txXfrm>
    </dsp:sp>
    <dsp:sp modelId="{B49E748F-15B2-496D-B1DA-249A6E635DA7}">
      <dsp:nvSpPr>
        <dsp:cNvPr id="0" name=""/>
        <dsp:cNvSpPr/>
      </dsp:nvSpPr>
      <dsp:spPr>
        <a:xfrm>
          <a:off x="1801113" y="667919"/>
          <a:ext cx="207428" cy="2074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04A8C-6340-48D7-B65E-2304132D53FB}">
      <dsp:nvSpPr>
        <dsp:cNvPr id="0" name=""/>
        <dsp:cNvSpPr/>
      </dsp:nvSpPr>
      <dsp:spPr>
        <a:xfrm>
          <a:off x="1946312" y="377519"/>
          <a:ext cx="207428" cy="207428"/>
        </a:xfrm>
        <a:prstGeom prst="ellipse">
          <a:avLst/>
        </a:prstGeom>
        <a:solidFill>
          <a:schemeClr val="accent4">
            <a:hueOff val="544494"/>
            <a:satOff val="-2265"/>
            <a:lumOff val="5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824A-946E-4782-96B8-846008458626}">
      <dsp:nvSpPr>
        <dsp:cNvPr id="0" name=""/>
        <dsp:cNvSpPr/>
      </dsp:nvSpPr>
      <dsp:spPr>
        <a:xfrm>
          <a:off x="2294792" y="435599"/>
          <a:ext cx="325958" cy="325958"/>
        </a:xfrm>
        <a:prstGeom prst="ellipse">
          <a:avLst/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4123-E647-4EBF-A83D-421D8A76D264}">
      <dsp:nvSpPr>
        <dsp:cNvPr id="0" name=""/>
        <dsp:cNvSpPr/>
      </dsp:nvSpPr>
      <dsp:spPr>
        <a:xfrm>
          <a:off x="2585192" y="116159"/>
          <a:ext cx="207428" cy="207428"/>
        </a:xfrm>
        <a:prstGeom prst="ellipse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8A8F-7BC9-48BA-86B6-B5202357644F}">
      <dsp:nvSpPr>
        <dsp:cNvPr id="0" name=""/>
        <dsp:cNvSpPr/>
      </dsp:nvSpPr>
      <dsp:spPr>
        <a:xfrm>
          <a:off x="2962711" y="0"/>
          <a:ext cx="207428" cy="207428"/>
        </a:xfrm>
        <a:prstGeom prst="ellipse">
          <a:avLst/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953DD-0C7B-4921-9161-320F7E3C7E6F}">
      <dsp:nvSpPr>
        <dsp:cNvPr id="0" name=""/>
        <dsp:cNvSpPr/>
      </dsp:nvSpPr>
      <dsp:spPr>
        <a:xfrm>
          <a:off x="3427350" y="203279"/>
          <a:ext cx="207428" cy="207428"/>
        </a:xfrm>
        <a:prstGeom prst="ellipse">
          <a:avLst/>
        </a:prstGeom>
        <a:solidFill>
          <a:schemeClr val="accent4">
            <a:hueOff val="2722470"/>
            <a:satOff val="-11327"/>
            <a:lumOff val="2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36517-D5EB-4DD9-B54C-6950DBBF6B0B}">
      <dsp:nvSpPr>
        <dsp:cNvPr id="0" name=""/>
        <dsp:cNvSpPr/>
      </dsp:nvSpPr>
      <dsp:spPr>
        <a:xfrm>
          <a:off x="3717750" y="348479"/>
          <a:ext cx="325958" cy="325958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CE21C-CD00-4FFC-907C-29D697354737}">
      <dsp:nvSpPr>
        <dsp:cNvPr id="0" name=""/>
        <dsp:cNvSpPr/>
      </dsp:nvSpPr>
      <dsp:spPr>
        <a:xfrm>
          <a:off x="4124309" y="667919"/>
          <a:ext cx="207428" cy="207428"/>
        </a:xfrm>
        <a:prstGeom prst="ellipse">
          <a:avLst/>
        </a:prstGeom>
        <a:solidFill>
          <a:schemeClr val="accent4">
            <a:hueOff val="3811458"/>
            <a:satOff val="-15858"/>
            <a:lumOff val="37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EFDE9-7F77-4FF8-BF4A-8CC50364B066}">
      <dsp:nvSpPr>
        <dsp:cNvPr id="0" name=""/>
        <dsp:cNvSpPr/>
      </dsp:nvSpPr>
      <dsp:spPr>
        <a:xfrm>
          <a:off x="4298549" y="987358"/>
          <a:ext cx="207428" cy="207428"/>
        </a:xfrm>
        <a:prstGeom prst="ellipse">
          <a:avLst/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42856-17C8-47DA-8B30-4EAB6E226616}">
      <dsp:nvSpPr>
        <dsp:cNvPr id="0" name=""/>
        <dsp:cNvSpPr/>
      </dsp:nvSpPr>
      <dsp:spPr>
        <a:xfrm>
          <a:off x="2788471" y="377519"/>
          <a:ext cx="533387" cy="533387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D0FD-7CA4-4A3E-8DCC-34C9704137F6}">
      <dsp:nvSpPr>
        <dsp:cNvPr id="0" name=""/>
        <dsp:cNvSpPr/>
      </dsp:nvSpPr>
      <dsp:spPr>
        <a:xfrm>
          <a:off x="1655913" y="1481037"/>
          <a:ext cx="207428" cy="207428"/>
        </a:xfrm>
        <a:prstGeom prst="ellipse">
          <a:avLst/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127A2-C5F8-4FDC-8E01-A5178C4AF82B}">
      <dsp:nvSpPr>
        <dsp:cNvPr id="0" name=""/>
        <dsp:cNvSpPr/>
      </dsp:nvSpPr>
      <dsp:spPr>
        <a:xfrm>
          <a:off x="1830153" y="1742397"/>
          <a:ext cx="325958" cy="325958"/>
        </a:xfrm>
        <a:prstGeom prst="ellipse">
          <a:avLst/>
        </a:prstGeom>
        <a:solidFill>
          <a:schemeClr val="accent4">
            <a:hueOff val="5989433"/>
            <a:satOff val="-24919"/>
            <a:lumOff val="58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D19C8-6754-4BFD-BD75-B089856CA0F2}">
      <dsp:nvSpPr>
        <dsp:cNvPr id="0" name=""/>
        <dsp:cNvSpPr/>
      </dsp:nvSpPr>
      <dsp:spPr>
        <a:xfrm>
          <a:off x="2265752" y="1974717"/>
          <a:ext cx="474121" cy="474121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4ADC-2A83-42E7-9CE0-6170B4267CF1}">
      <dsp:nvSpPr>
        <dsp:cNvPr id="0" name=""/>
        <dsp:cNvSpPr/>
      </dsp:nvSpPr>
      <dsp:spPr>
        <a:xfrm>
          <a:off x="2875591" y="2352236"/>
          <a:ext cx="207428" cy="207428"/>
        </a:xfrm>
        <a:prstGeom prst="ellipse">
          <a:avLst/>
        </a:prstGeom>
        <a:solidFill>
          <a:schemeClr val="accent4">
            <a:hueOff val="7078421"/>
            <a:satOff val="-29450"/>
            <a:lumOff val="6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DC0E0-3C48-4FC3-BEAF-E34877F65B3A}">
      <dsp:nvSpPr>
        <dsp:cNvPr id="0" name=""/>
        <dsp:cNvSpPr/>
      </dsp:nvSpPr>
      <dsp:spPr>
        <a:xfrm>
          <a:off x="2991751" y="1974717"/>
          <a:ext cx="325958" cy="325958"/>
        </a:xfrm>
        <a:prstGeom prst="ellipse">
          <a:avLst/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80D7-3B92-4459-9491-348AE97049A1}">
      <dsp:nvSpPr>
        <dsp:cNvPr id="0" name=""/>
        <dsp:cNvSpPr/>
      </dsp:nvSpPr>
      <dsp:spPr>
        <a:xfrm>
          <a:off x="3282151" y="2381276"/>
          <a:ext cx="207428" cy="207428"/>
        </a:xfrm>
        <a:prstGeom prst="ellipse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A48B-F99F-4D66-8DB4-7A55E62E23BC}">
      <dsp:nvSpPr>
        <dsp:cNvPr id="0" name=""/>
        <dsp:cNvSpPr/>
      </dsp:nvSpPr>
      <dsp:spPr>
        <a:xfrm>
          <a:off x="3543510" y="1916637"/>
          <a:ext cx="474121" cy="474121"/>
        </a:xfrm>
        <a:prstGeom prst="ellipse">
          <a:avLst/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717C-77F8-4473-8436-76791B1B0A33}">
      <dsp:nvSpPr>
        <dsp:cNvPr id="0" name=""/>
        <dsp:cNvSpPr/>
      </dsp:nvSpPr>
      <dsp:spPr>
        <a:xfrm>
          <a:off x="4182389" y="1800477"/>
          <a:ext cx="325958" cy="325958"/>
        </a:xfrm>
        <a:prstGeom prst="ellipse">
          <a:avLst/>
        </a:prstGeom>
        <a:solidFill>
          <a:schemeClr val="accent4">
            <a:hueOff val="9256396"/>
            <a:satOff val="-38512"/>
            <a:lumOff val="90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CC18A-AE55-4C08-9A17-0B6DBEEA40BA}">
      <dsp:nvSpPr>
        <dsp:cNvPr id="0" name=""/>
        <dsp:cNvSpPr/>
      </dsp:nvSpPr>
      <dsp:spPr>
        <a:xfrm>
          <a:off x="4508348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469A1-4EB5-4454-9578-348E8406CC53}">
      <dsp:nvSpPr>
        <dsp:cNvPr id="0" name=""/>
        <dsp:cNvSpPr/>
      </dsp:nvSpPr>
      <dsp:spPr>
        <a:xfrm>
          <a:off x="5291589" y="435116"/>
          <a:ext cx="957294" cy="1827579"/>
        </a:xfrm>
        <a:prstGeom prst="chevron">
          <a:avLst>
            <a:gd name="adj" fmla="val 623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21B05-41CB-4FA9-BE1B-7E5685A216FF}">
      <dsp:nvSpPr>
        <dsp:cNvPr id="0" name=""/>
        <dsp:cNvSpPr/>
      </dsp:nvSpPr>
      <dsp:spPr>
        <a:xfrm>
          <a:off x="6444694" y="305463"/>
          <a:ext cx="2219182" cy="2219182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chemeClr val="accent1"/>
              </a:solidFill>
            </a:rPr>
            <a:t>MBSE</a:t>
          </a:r>
        </a:p>
      </dsp:txBody>
      <dsp:txXfrm>
        <a:off x="6769686" y="630455"/>
        <a:ext cx="1569198" cy="1569198"/>
      </dsp:txXfrm>
    </dsp:sp>
    <dsp:sp modelId="{173DF53B-EF56-4C69-92B9-C307FA1B030F}">
      <dsp:nvSpPr>
        <dsp:cNvPr id="0" name=""/>
        <dsp:cNvSpPr/>
      </dsp:nvSpPr>
      <dsp:spPr>
        <a:xfrm>
          <a:off x="6248883" y="2741342"/>
          <a:ext cx="2610802" cy="1609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chemeClr val="bg1"/>
            </a:solidFill>
          </a:endParaRPr>
        </a:p>
      </dsp:txBody>
      <dsp:txXfrm>
        <a:off x="6248883" y="2741342"/>
        <a:ext cx="2610802" cy="1609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C156-2870-4925-B296-CCCDE4DB9CFC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4DED8-A689-4DBB-843E-1335ABC87580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C1592-F4CF-4C6A-B983-223BD1467666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031999" y="4368800"/>
        <a:ext cx="4064000" cy="1016000"/>
      </dsp:txXfrm>
    </dsp:sp>
    <dsp:sp modelId="{92D764E8-62E3-4A02-B89B-75E31D086CE7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684358" y="2077723"/>
        <a:ext cx="1077630" cy="1077630"/>
      </dsp:txXfrm>
    </dsp:sp>
    <dsp:sp modelId="{22A57D49-97EC-4D91-808C-70234BD17A13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593851" y="934385"/>
        <a:ext cx="1077630" cy="1077630"/>
      </dsp:txXfrm>
    </dsp:sp>
    <dsp:sp modelId="{B4DBAA14-43BE-4443-AEEA-EC0791B7A0E2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151718" y="565915"/>
        <a:ext cx="1077630" cy="1077630"/>
      </dsp:txXfrm>
    </dsp:sp>
    <dsp:sp modelId="{A6A70108-969F-491B-A4DF-56B12D17A051}">
      <dsp:nvSpPr>
        <dsp:cNvPr id="0" name=""/>
        <dsp:cNvSpPr/>
      </dsp:nvSpPr>
      <dsp:spPr>
        <a:xfrm>
          <a:off x="1693333" y="3845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E5D3-AE8C-4E23-A685-16E85669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F5877-DFA6-4048-ADD5-321233F3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47C9-3E4D-4A8E-B375-948713A4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9186-DDFE-439E-91D4-BED15AAF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76A37-D9E7-4203-99E7-932796B9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E6E4-0BC8-433D-B0D6-B267AA27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F0917-CBD0-49C3-9E3C-EBDBA1E7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47A8-2018-41D0-8B2F-F85C3B7F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D177-8EDF-43FA-A8AF-6DA3680B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9156-2152-4D6D-BE46-0B8F64DC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1E689-62D2-443D-9135-695EED577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9AE40-58E4-41D0-B262-095E79A4C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EA4E-428A-4B5A-B0EA-F19C45F9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CBF8-B360-45B1-8D45-20CBE52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E16D-1503-40AC-85E6-A217CE78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CF33-3670-441B-A534-1534AD86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FCC5-FDEF-4FC6-B914-78D1520F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FD3C-64B4-4388-96F7-B8807A92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CE88-7119-450A-9818-302CD2DF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14E2-5E9B-4980-9984-69054BF4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CFF7-81A6-43F4-824A-6D375DAF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ABFB2-55BF-41BC-8DB4-47DB8305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0E40-EC76-4E2B-8375-FE926253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9FCE-C070-4699-9DDB-7053BA8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B291-9076-4B93-A484-4FF8332E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F917-3816-4967-BF9D-BE9DC0A4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CD69-F481-418A-A332-81F1A00EF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ACACE-8E2A-4CE7-A771-5B15FD190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1CB2-5AF1-4FA2-BBC3-4EA9C103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7824-AED4-4F9A-8926-5B92F887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D596B-73F8-4918-B9F0-31D155F6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AA71-1FF3-48E6-ADEB-249017B3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6A7-E76C-4AD3-8F3C-7FAA4E77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DD7B7-A458-42A8-89B6-BDF84A39B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1AEA0-F6A2-40BD-8A1B-331F48921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E3B8-8EB6-49B5-9C2F-4841DB52A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0AC72-8A00-4C24-842A-CD48A7E5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64FFF-0BD2-4289-9CA3-33729DFB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1754-60D3-44BA-825D-9F718AE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6D79-C58E-41E2-8BB7-966F0D71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863EE-8B95-42EC-92CC-9A9BA9E1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CE463-17B9-4CDC-A453-AC8B2CC6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010FE-CFC0-48EE-88FB-429D507B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4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C68C-36F7-465C-BD76-F0D865BF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85CE4-3073-4166-ABBD-07711F91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88C4-777A-4CD5-A1CF-8F604553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2361-1468-4018-8338-5006FF61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40D2-719F-4325-A988-418124EA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7A80-8B50-4749-8F32-4060251D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7085-5E96-4876-9F6D-26F07C83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E6D3C-3B0F-45A2-9252-1EFFA720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4567-7097-4C4D-8B43-E2313AC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14E5-B8F2-4E55-9BD8-8EFFA17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0B91-DA65-46EB-9B50-E985A4784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1D5D6-A606-4BD9-A6DB-3B6AE232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F9F68-EAE1-4E68-B15F-919E2094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3572-0D60-4414-96DB-F720E3E7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0C57A-8B7C-4229-ACB1-5AB022C1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8269D-CD98-4DEE-B5AD-E31C8AC1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5534-BA37-49E6-B6D0-81533AB7B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7C1B-45E3-473B-9956-5909D09EC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9D0B-FE83-49BA-A501-ED6B84F2D603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967E-675A-410A-AAFF-5BC3A9BF1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6A990-CE5B-4874-B14B-91843E617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23AAB-60B9-45D0-AAF9-B59D45FF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84BA-F343-417D-A9CF-3CCB40ADF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PowerPoint was created to generate the icons for the </a:t>
            </a:r>
            <a:r>
              <a:rPr lang="en-US" dirty="0" err="1"/>
              <a:t>SAFe</a:t>
            </a:r>
            <a:r>
              <a:rPr lang="en-US" dirty="0"/>
              <a:t> MDG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E0BC7-98E2-41CA-8FA4-6F63788F5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9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9AE1B-3ECD-4009-84BC-003722C37DD1}"/>
              </a:ext>
            </a:extLst>
          </p:cNvPr>
          <p:cNvSpPr/>
          <p:nvPr/>
        </p:nvSpPr>
        <p:spPr>
          <a:xfrm>
            <a:off x="6602980" y="5014171"/>
            <a:ext cx="4291705" cy="164959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Enabler Story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26DF5E-20E4-4253-BA52-E4B86B945E8B}"/>
              </a:ext>
            </a:extLst>
          </p:cNvPr>
          <p:cNvSpPr/>
          <p:nvPr/>
        </p:nvSpPr>
        <p:spPr>
          <a:xfrm>
            <a:off x="6442921" y="3262432"/>
            <a:ext cx="4336890" cy="1542008"/>
          </a:xfrm>
          <a:prstGeom prst="roundRect">
            <a:avLst/>
          </a:prstGeom>
          <a:solidFill>
            <a:srgbClr val="9E349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Enabler Feature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64E0B7-FD00-4C12-8635-DF18A92D6993}"/>
              </a:ext>
            </a:extLst>
          </p:cNvPr>
          <p:cNvSpPr/>
          <p:nvPr/>
        </p:nvSpPr>
        <p:spPr>
          <a:xfrm>
            <a:off x="6162628" y="1286593"/>
            <a:ext cx="4277155" cy="1654957"/>
          </a:xfrm>
          <a:prstGeom prst="round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Enabler Capability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055D77-45B1-44A8-89D4-1F35603BA9DC}"/>
              </a:ext>
            </a:extLst>
          </p:cNvPr>
          <p:cNvSpPr/>
          <p:nvPr/>
        </p:nvSpPr>
        <p:spPr>
          <a:xfrm>
            <a:off x="1241410" y="3429000"/>
            <a:ext cx="3836803" cy="1038464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Feature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F6CBB-756A-4029-8A6F-911731092B95}"/>
              </a:ext>
            </a:extLst>
          </p:cNvPr>
          <p:cNvSpPr/>
          <p:nvPr/>
        </p:nvSpPr>
        <p:spPr>
          <a:xfrm>
            <a:off x="1158701" y="1825362"/>
            <a:ext cx="3836803" cy="10384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Capability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4116ED-207B-4059-A6B5-A6F1406E7E3E}"/>
              </a:ext>
            </a:extLst>
          </p:cNvPr>
          <p:cNvSpPr/>
          <p:nvPr/>
        </p:nvSpPr>
        <p:spPr>
          <a:xfrm>
            <a:off x="1544678" y="5319737"/>
            <a:ext cx="3836803" cy="103846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User Story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739FC6-3D1D-42BD-B11A-2AD93CF089E9}"/>
              </a:ext>
            </a:extLst>
          </p:cNvPr>
          <p:cNvSpPr/>
          <p:nvPr/>
        </p:nvSpPr>
        <p:spPr>
          <a:xfrm>
            <a:off x="3398749" y="101098"/>
            <a:ext cx="3836803" cy="1038464"/>
          </a:xfrm>
          <a:prstGeom prst="roundRect">
            <a:avLst/>
          </a:prstGeom>
          <a:solidFill>
            <a:srgbClr val="EF8DE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40125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6C8B-FF07-46B9-BD27-8F278F1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MDG Icon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E6AC3F5-2FBA-40DD-B7AB-BD9C3D8AE1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69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34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97B5-98C4-4D81-B25E-7172AF09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974-157B-4D59-B482-46AC8982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033FF7-40F1-4308-80E6-2656EC2E6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9296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55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6C22-BEED-4576-BE98-198C4F590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472"/>
            <a:ext cx="10515600" cy="569449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85010-85D3-4E9A-9780-85FB17CE85B8}"/>
              </a:ext>
            </a:extLst>
          </p:cNvPr>
          <p:cNvGrpSpPr/>
          <p:nvPr/>
        </p:nvGrpSpPr>
        <p:grpSpPr>
          <a:xfrm>
            <a:off x="399762" y="331467"/>
            <a:ext cx="11237777" cy="5996500"/>
            <a:chOff x="459497" y="428424"/>
            <a:chExt cx="11237777" cy="59965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2998B5-7D7B-4B94-BF17-5A8890C26371}"/>
                </a:ext>
              </a:extLst>
            </p:cNvPr>
            <p:cNvSpPr/>
            <p:nvPr/>
          </p:nvSpPr>
          <p:spPr>
            <a:xfrm>
              <a:off x="494725" y="433076"/>
              <a:ext cx="11202549" cy="59918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F6509E-C352-4FC1-9E70-9E8CA36377A5}"/>
                </a:ext>
              </a:extLst>
            </p:cNvPr>
            <p:cNvSpPr/>
            <p:nvPr/>
          </p:nvSpPr>
          <p:spPr>
            <a:xfrm>
              <a:off x="459497" y="428424"/>
              <a:ext cx="1021399" cy="5996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AE073E3-CFAE-4359-A138-320C4D9053B7}"/>
              </a:ext>
            </a:extLst>
          </p:cNvPr>
          <p:cNvSpPr/>
          <p:nvPr/>
        </p:nvSpPr>
        <p:spPr>
          <a:xfrm>
            <a:off x="1518877" y="392870"/>
            <a:ext cx="81249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F0001- This is a cool Feature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1E105-D4E8-4DCA-A58B-944ABF2BE0A3}"/>
              </a:ext>
            </a:extLst>
          </p:cNvPr>
          <p:cNvSpPr txBox="1"/>
          <p:nvPr/>
        </p:nvSpPr>
        <p:spPr>
          <a:xfrm>
            <a:off x="1897725" y="1658786"/>
            <a:ext cx="6713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DESCRIPTION</a:t>
            </a:r>
          </a:p>
          <a:p>
            <a:endParaRPr lang="en-US" dirty="0"/>
          </a:p>
          <a:p>
            <a:r>
              <a:rPr lang="en-US" dirty="0"/>
              <a:t>Here is a brief discussion or should we make it the Feature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5FA9EE-913D-4D32-8FCD-D9D1D8BC28C0}"/>
              </a:ext>
            </a:extLst>
          </p:cNvPr>
          <p:cNvSpPr txBox="1"/>
          <p:nvPr/>
        </p:nvSpPr>
        <p:spPr>
          <a:xfrm>
            <a:off x="1732306" y="5086637"/>
            <a:ext cx="209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StoryPoints</a:t>
            </a:r>
            <a:r>
              <a:rPr lang="en-US" dirty="0"/>
              <a:t>= 13</a:t>
            </a:r>
          </a:p>
          <a:p>
            <a:r>
              <a:rPr lang="en-US" dirty="0" err="1"/>
              <a:t>TShirtSize</a:t>
            </a:r>
            <a:r>
              <a:rPr lang="en-US" dirty="0"/>
              <a:t>= M</a:t>
            </a:r>
          </a:p>
        </p:txBody>
      </p:sp>
    </p:spTree>
    <p:extLst>
      <p:ext uri="{BB962C8B-B14F-4D97-AF65-F5344CB8AC3E}">
        <p14:creationId xmlns:p14="http://schemas.microsoft.com/office/powerpoint/2010/main" val="19858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C1BB-AE27-4C0A-9574-9BE3A3E9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5F90-2C91-4758-AB35-2EF138F6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5AB042-FE95-4F05-BAA1-617E57ACE25F}"/>
              </a:ext>
            </a:extLst>
          </p:cNvPr>
          <p:cNvGrpSpPr/>
          <p:nvPr/>
        </p:nvGrpSpPr>
        <p:grpSpPr>
          <a:xfrm>
            <a:off x="477111" y="430750"/>
            <a:ext cx="11237777" cy="5996500"/>
            <a:chOff x="459497" y="428424"/>
            <a:chExt cx="11237777" cy="59965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28DE36-7D74-4868-99F2-873EB124BDB4}"/>
                </a:ext>
              </a:extLst>
            </p:cNvPr>
            <p:cNvSpPr/>
            <p:nvPr/>
          </p:nvSpPr>
          <p:spPr>
            <a:xfrm>
              <a:off x="494725" y="433076"/>
              <a:ext cx="11202549" cy="59918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C2281B-B8CB-40E4-B118-32F52C311C52}"/>
                </a:ext>
              </a:extLst>
            </p:cNvPr>
            <p:cNvSpPr/>
            <p:nvPr/>
          </p:nvSpPr>
          <p:spPr>
            <a:xfrm>
              <a:off x="459497" y="428424"/>
              <a:ext cx="1021399" cy="59965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70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54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This PowerPoint was created to generate the icons for the SAFe MDG</vt:lpstr>
      <vt:lpstr>PowerPoint Presentation</vt:lpstr>
      <vt:lpstr>MDG Icon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DanielS Menoher</dc:creator>
  <cp:lastModifiedBy>DanielS Menoher</cp:lastModifiedBy>
  <cp:revision>13</cp:revision>
  <dcterms:created xsi:type="dcterms:W3CDTF">2020-07-28T13:06:09Z</dcterms:created>
  <dcterms:modified xsi:type="dcterms:W3CDTF">2020-08-11T12:43:49Z</dcterms:modified>
</cp:coreProperties>
</file>