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5" r:id="rId13"/>
    <p:sldId id="272" r:id="rId14"/>
    <p:sldId id="273" r:id="rId15"/>
    <p:sldId id="287" r:id="rId16"/>
    <p:sldId id="288" r:id="rId17"/>
    <p:sldId id="289" r:id="rId18"/>
    <p:sldId id="276" r:id="rId19"/>
    <p:sldId id="277" r:id="rId20"/>
    <p:sldId id="279" r:id="rId21"/>
    <p:sldId id="278" r:id="rId22"/>
    <p:sldId id="282" r:id="rId23"/>
    <p:sldId id="281" r:id="rId24"/>
    <p:sldId id="290" r:id="rId25"/>
    <p:sldId id="291" r:id="rId26"/>
    <p:sldId id="280" r:id="rId27"/>
    <p:sldId id="285" r:id="rId28"/>
    <p:sldId id="284" r:id="rId29"/>
    <p:sldId id="283" r:id="rId30"/>
    <p:sldId id="286" r:id="rId31"/>
    <p:sldId id="292" r:id="rId32"/>
    <p:sldId id="274" r:id="rId3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mi" userId="c5d7db27d97550a5" providerId="LiveId" clId="{ED1E3C32-68E9-46A0-9552-FC98D3790107}"/>
    <pc:docChg chg="modSld">
      <pc:chgData name="Helmi" userId="c5d7db27d97550a5" providerId="LiveId" clId="{ED1E3C32-68E9-46A0-9552-FC98D3790107}" dt="2023-04-07T00:18:01.861" v="1" actId="1076"/>
      <pc:docMkLst>
        <pc:docMk/>
      </pc:docMkLst>
      <pc:sldChg chg="modSp mod">
        <pc:chgData name="Helmi" userId="c5d7db27d97550a5" providerId="LiveId" clId="{ED1E3C32-68E9-46A0-9552-FC98D3790107}" dt="2023-04-07T00:18:01.861" v="1" actId="1076"/>
        <pc:sldMkLst>
          <pc:docMk/>
          <pc:sldMk cId="0" sldId="262"/>
        </pc:sldMkLst>
        <pc:picChg chg="mod">
          <ac:chgData name="Helmi" userId="c5d7db27d97550a5" providerId="LiveId" clId="{ED1E3C32-68E9-46A0-9552-FC98D3790107}" dt="2023-04-07T00:18:01.861" v="1" actId="1076"/>
          <ac:picMkLst>
            <pc:docMk/>
            <pc:sldMk cId="0" sldId="262"/>
            <ac:picMk id="8" creationId="{00000000-0000-0000-0000-000000000000}"/>
          </ac:picMkLst>
        </pc:picChg>
      </pc:sldChg>
    </pc:docChg>
  </pc:docChgLst>
  <pc:docChgLst>
    <pc:chgData name="Helmi Lakdhare" userId="c5d7db27d97550a5" providerId="LiveId" clId="{73731417-CBEC-46DB-98ED-726AD7061031}"/>
    <pc:docChg chg="undo custSel addSld delSld modSld sldOrd">
      <pc:chgData name="Helmi Lakdhare" userId="c5d7db27d97550a5" providerId="LiveId" clId="{73731417-CBEC-46DB-98ED-726AD7061031}" dt="2023-04-18T16:36:33.911" v="593" actId="14100"/>
      <pc:docMkLst>
        <pc:docMk/>
      </pc:docMkLst>
      <pc:sldChg chg="modSp mod">
        <pc:chgData name="Helmi Lakdhare" userId="c5d7db27d97550a5" providerId="LiveId" clId="{73731417-CBEC-46DB-98ED-726AD7061031}" dt="2023-04-18T16:31:36.265" v="530" actId="1076"/>
        <pc:sldMkLst>
          <pc:docMk/>
          <pc:sldMk cId="0" sldId="257"/>
        </pc:sldMkLst>
        <pc:spChg chg="mod">
          <ac:chgData name="Helmi Lakdhare" userId="c5d7db27d97550a5" providerId="LiveId" clId="{73731417-CBEC-46DB-98ED-726AD7061031}" dt="2023-04-18T16:31:36.265" v="530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Helmi Lakdhare" userId="c5d7db27d97550a5" providerId="LiveId" clId="{73731417-CBEC-46DB-98ED-726AD7061031}" dt="2023-04-18T16:30:44.189" v="493" actId="207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lmi Lakdhare" userId="c5d7db27d97550a5" providerId="LiveId" clId="{73731417-CBEC-46DB-98ED-726AD7061031}" dt="2023-04-18T16:30:06.845" v="450" actId="207"/>
          <ac:spMkLst>
            <pc:docMk/>
            <pc:sldMk cId="0" sldId="257"/>
            <ac:spMk id="4" creationId="{00000000-0000-0000-0000-000000000000}"/>
          </ac:spMkLst>
        </pc:spChg>
        <pc:spChg chg="mod">
          <ac:chgData name="Helmi Lakdhare" userId="c5d7db27d97550a5" providerId="LiveId" clId="{73731417-CBEC-46DB-98ED-726AD7061031}" dt="2023-04-18T16:31:24.877" v="529" actId="255"/>
          <ac:spMkLst>
            <pc:docMk/>
            <pc:sldMk cId="0" sldId="257"/>
            <ac:spMk id="5" creationId="{00000000-0000-0000-0000-000000000000}"/>
          </ac:spMkLst>
        </pc:spChg>
      </pc:sldChg>
      <pc:sldChg chg="delSp modSp mod">
        <pc:chgData name="Helmi Lakdhare" userId="c5d7db27d97550a5" providerId="LiveId" clId="{73731417-CBEC-46DB-98ED-726AD7061031}" dt="2023-04-18T15:44:01.587" v="27" actId="1076"/>
        <pc:sldMkLst>
          <pc:docMk/>
          <pc:sldMk cId="0" sldId="262"/>
        </pc:sldMkLst>
        <pc:spChg chg="mod">
          <ac:chgData name="Helmi Lakdhare" userId="c5d7db27d97550a5" providerId="LiveId" clId="{73731417-CBEC-46DB-98ED-726AD7061031}" dt="2023-04-18T15:43:35.750" v="21" actId="20577"/>
          <ac:spMkLst>
            <pc:docMk/>
            <pc:sldMk cId="0" sldId="262"/>
            <ac:spMk id="3" creationId="{00000000-0000-0000-0000-000000000000}"/>
          </ac:spMkLst>
        </pc:spChg>
        <pc:picChg chg="del">
          <ac:chgData name="Helmi Lakdhare" userId="c5d7db27d97550a5" providerId="LiveId" clId="{73731417-CBEC-46DB-98ED-726AD7061031}" dt="2023-04-18T15:43:17.533" v="10" actId="478"/>
          <ac:picMkLst>
            <pc:docMk/>
            <pc:sldMk cId="0" sldId="262"/>
            <ac:picMk id="2054" creationId="{64F1A6BF-BBB3-600D-9A56-089A06471869}"/>
          </ac:picMkLst>
        </pc:picChg>
        <pc:picChg chg="mod">
          <ac:chgData name="Helmi Lakdhare" userId="c5d7db27d97550a5" providerId="LiveId" clId="{73731417-CBEC-46DB-98ED-726AD7061031}" dt="2023-04-18T15:43:28.986" v="18" actId="1076"/>
          <ac:picMkLst>
            <pc:docMk/>
            <pc:sldMk cId="0" sldId="262"/>
            <ac:picMk id="2056" creationId="{5464C02A-5BA8-B259-EF87-6A0573DEBE65}"/>
          </ac:picMkLst>
        </pc:picChg>
        <pc:picChg chg="mod">
          <ac:chgData name="Helmi Lakdhare" userId="c5d7db27d97550a5" providerId="LiveId" clId="{73731417-CBEC-46DB-98ED-726AD7061031}" dt="2023-04-18T15:44:01.587" v="27" actId="1076"/>
          <ac:picMkLst>
            <pc:docMk/>
            <pc:sldMk cId="0" sldId="262"/>
            <ac:picMk id="2058" creationId="{CB261B3F-878E-1169-1D2E-5DC6F801D2FA}"/>
          </ac:picMkLst>
        </pc:picChg>
      </pc:sldChg>
      <pc:sldChg chg="modSp mod">
        <pc:chgData name="Helmi Lakdhare" userId="c5d7db27d97550a5" providerId="LiveId" clId="{73731417-CBEC-46DB-98ED-726AD7061031}" dt="2023-04-18T15:43:55.587" v="24" actId="14100"/>
        <pc:sldMkLst>
          <pc:docMk/>
          <pc:sldMk cId="0" sldId="264"/>
        </pc:sldMkLst>
        <pc:spChg chg="mod">
          <ac:chgData name="Helmi Lakdhare" userId="c5d7db27d97550a5" providerId="LiveId" clId="{73731417-CBEC-46DB-98ED-726AD7061031}" dt="2023-04-18T15:43:55.587" v="24" actId="14100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Helmi Lakdhare" userId="c5d7db27d97550a5" providerId="LiveId" clId="{73731417-CBEC-46DB-98ED-726AD7061031}" dt="2023-04-18T16:33:36.297" v="560" actId="14100"/>
        <pc:sldMkLst>
          <pc:docMk/>
          <pc:sldMk cId="0" sldId="272"/>
        </pc:sldMkLst>
        <pc:spChg chg="mod">
          <ac:chgData name="Helmi Lakdhare" userId="c5d7db27d97550a5" providerId="LiveId" clId="{73731417-CBEC-46DB-98ED-726AD7061031}" dt="2023-04-18T16:33:33.060" v="558" actId="20577"/>
          <ac:spMkLst>
            <pc:docMk/>
            <pc:sldMk cId="0" sldId="272"/>
            <ac:spMk id="2" creationId="{00000000-0000-0000-0000-000000000000}"/>
          </ac:spMkLst>
        </pc:spChg>
        <pc:picChg chg="mod">
          <ac:chgData name="Helmi Lakdhare" userId="c5d7db27d97550a5" providerId="LiveId" clId="{73731417-CBEC-46DB-98ED-726AD7061031}" dt="2023-04-18T16:33:36.297" v="560" actId="14100"/>
          <ac:picMkLst>
            <pc:docMk/>
            <pc:sldMk cId="0" sldId="272"/>
            <ac:picMk id="5" creationId="{CE091A26-2016-ACB1-8C4D-96A73979223F}"/>
          </ac:picMkLst>
        </pc:picChg>
      </pc:sldChg>
      <pc:sldChg chg="modSp mod">
        <pc:chgData name="Helmi Lakdhare" userId="c5d7db27d97550a5" providerId="LiveId" clId="{73731417-CBEC-46DB-98ED-726AD7061031}" dt="2023-04-18T16:31:59.309" v="531" actId="1076"/>
        <pc:sldMkLst>
          <pc:docMk/>
          <pc:sldMk cId="0" sldId="273"/>
        </pc:sldMkLst>
        <pc:picChg chg="mod">
          <ac:chgData name="Helmi Lakdhare" userId="c5d7db27d97550a5" providerId="LiveId" clId="{73731417-CBEC-46DB-98ED-726AD7061031}" dt="2023-04-18T16:31:59.309" v="531" actId="1076"/>
          <ac:picMkLst>
            <pc:docMk/>
            <pc:sldMk cId="0" sldId="273"/>
            <ac:picMk id="5" creationId="{E0792FF3-7216-D3F0-CF8C-410EE0D80A62}"/>
          </ac:picMkLst>
        </pc:picChg>
      </pc:sldChg>
      <pc:sldChg chg="modSp mod">
        <pc:chgData name="Helmi Lakdhare" userId="c5d7db27d97550a5" providerId="LiveId" clId="{73731417-CBEC-46DB-98ED-726AD7061031}" dt="2023-04-18T15:45:12.614" v="49" actId="20577"/>
        <pc:sldMkLst>
          <pc:docMk/>
          <pc:sldMk cId="367856589" sldId="276"/>
        </pc:sldMkLst>
        <pc:spChg chg="mod">
          <ac:chgData name="Helmi Lakdhare" userId="c5d7db27d97550a5" providerId="LiveId" clId="{73731417-CBEC-46DB-98ED-726AD7061031}" dt="2023-04-18T15:45:12.614" v="49" actId="20577"/>
          <ac:spMkLst>
            <pc:docMk/>
            <pc:sldMk cId="367856589" sldId="276"/>
            <ac:spMk id="2" creationId="{00000000-0000-0000-0000-000000000000}"/>
          </ac:spMkLst>
        </pc:spChg>
      </pc:sldChg>
      <pc:sldChg chg="modSp mod">
        <pc:chgData name="Helmi Lakdhare" userId="c5d7db27d97550a5" providerId="LiveId" clId="{73731417-CBEC-46DB-98ED-726AD7061031}" dt="2023-04-18T16:34:15.509" v="566" actId="14100"/>
        <pc:sldMkLst>
          <pc:docMk/>
          <pc:sldMk cId="2471506962" sldId="277"/>
        </pc:sldMkLst>
        <pc:picChg chg="mod">
          <ac:chgData name="Helmi Lakdhare" userId="c5d7db27d97550a5" providerId="LiveId" clId="{73731417-CBEC-46DB-98ED-726AD7061031}" dt="2023-04-18T16:34:15.509" v="566" actId="14100"/>
          <ac:picMkLst>
            <pc:docMk/>
            <pc:sldMk cId="2471506962" sldId="277"/>
            <ac:picMk id="7" creationId="{C06F2E75-D181-B529-8D7D-7DB528F651F9}"/>
          </ac:picMkLst>
        </pc:picChg>
      </pc:sldChg>
      <pc:sldChg chg="modSp mod">
        <pc:chgData name="Helmi Lakdhare" userId="c5d7db27d97550a5" providerId="LiveId" clId="{73731417-CBEC-46DB-98ED-726AD7061031}" dt="2023-04-18T16:34:45.316" v="573" actId="14100"/>
        <pc:sldMkLst>
          <pc:docMk/>
          <pc:sldMk cId="2098357567" sldId="278"/>
        </pc:sldMkLst>
        <pc:picChg chg="mod">
          <ac:chgData name="Helmi Lakdhare" userId="c5d7db27d97550a5" providerId="LiveId" clId="{73731417-CBEC-46DB-98ED-726AD7061031}" dt="2023-04-18T16:34:45.316" v="573" actId="14100"/>
          <ac:picMkLst>
            <pc:docMk/>
            <pc:sldMk cId="2098357567" sldId="278"/>
            <ac:picMk id="7" creationId="{64C836BC-C64C-922D-511B-CC28C774EC6D}"/>
          </ac:picMkLst>
        </pc:picChg>
      </pc:sldChg>
      <pc:sldChg chg="modSp mod">
        <pc:chgData name="Helmi Lakdhare" userId="c5d7db27d97550a5" providerId="LiveId" clId="{73731417-CBEC-46DB-98ED-726AD7061031}" dt="2023-04-18T16:34:29.439" v="570" actId="14100"/>
        <pc:sldMkLst>
          <pc:docMk/>
          <pc:sldMk cId="1484587227" sldId="279"/>
        </pc:sldMkLst>
        <pc:picChg chg="mod">
          <ac:chgData name="Helmi Lakdhare" userId="c5d7db27d97550a5" providerId="LiveId" clId="{73731417-CBEC-46DB-98ED-726AD7061031}" dt="2023-04-18T16:34:29.439" v="570" actId="14100"/>
          <ac:picMkLst>
            <pc:docMk/>
            <pc:sldMk cId="1484587227" sldId="279"/>
            <ac:picMk id="7" creationId="{59457A5A-0452-6F70-B464-88333562872F}"/>
          </ac:picMkLst>
        </pc:picChg>
      </pc:sldChg>
      <pc:sldChg chg="modSp mod">
        <pc:chgData name="Helmi Lakdhare" userId="c5d7db27d97550a5" providerId="LiveId" clId="{73731417-CBEC-46DB-98ED-726AD7061031}" dt="2023-04-18T16:36:12.628" v="588" actId="14100"/>
        <pc:sldMkLst>
          <pc:docMk/>
          <pc:sldMk cId="2659159066" sldId="280"/>
        </pc:sldMkLst>
        <pc:picChg chg="mod">
          <ac:chgData name="Helmi Lakdhare" userId="c5d7db27d97550a5" providerId="LiveId" clId="{73731417-CBEC-46DB-98ED-726AD7061031}" dt="2023-04-18T16:36:12.628" v="588" actId="14100"/>
          <ac:picMkLst>
            <pc:docMk/>
            <pc:sldMk cId="2659159066" sldId="280"/>
            <ac:picMk id="7" creationId="{D7B3BC41-C2A6-39E9-651A-D8CB8A8F1A26}"/>
          </ac:picMkLst>
        </pc:picChg>
      </pc:sldChg>
      <pc:sldChg chg="modSp mod">
        <pc:chgData name="Helmi Lakdhare" userId="c5d7db27d97550a5" providerId="LiveId" clId="{73731417-CBEC-46DB-98ED-726AD7061031}" dt="2023-04-18T16:35:15.389" v="579" actId="14100"/>
        <pc:sldMkLst>
          <pc:docMk/>
          <pc:sldMk cId="103945372" sldId="281"/>
        </pc:sldMkLst>
        <pc:picChg chg="mod">
          <ac:chgData name="Helmi Lakdhare" userId="c5d7db27d97550a5" providerId="LiveId" clId="{73731417-CBEC-46DB-98ED-726AD7061031}" dt="2023-04-18T16:35:15.389" v="579" actId="14100"/>
          <ac:picMkLst>
            <pc:docMk/>
            <pc:sldMk cId="103945372" sldId="281"/>
            <ac:picMk id="7" creationId="{0B582F62-CB96-CE84-1EF6-A0EA7A5542A9}"/>
          </ac:picMkLst>
        </pc:picChg>
      </pc:sldChg>
      <pc:sldChg chg="modSp mod">
        <pc:chgData name="Helmi Lakdhare" userId="c5d7db27d97550a5" providerId="LiveId" clId="{73731417-CBEC-46DB-98ED-726AD7061031}" dt="2023-04-18T16:34:59.289" v="575" actId="14100"/>
        <pc:sldMkLst>
          <pc:docMk/>
          <pc:sldMk cId="178312016" sldId="282"/>
        </pc:sldMkLst>
        <pc:picChg chg="mod">
          <ac:chgData name="Helmi Lakdhare" userId="c5d7db27d97550a5" providerId="LiveId" clId="{73731417-CBEC-46DB-98ED-726AD7061031}" dt="2023-04-18T16:34:59.289" v="575" actId="14100"/>
          <ac:picMkLst>
            <pc:docMk/>
            <pc:sldMk cId="178312016" sldId="282"/>
            <ac:picMk id="7" creationId="{85DC40AC-5B84-65B5-6B01-13D27B07975A}"/>
          </ac:picMkLst>
        </pc:picChg>
      </pc:sldChg>
      <pc:sldChg chg="modSp mod">
        <pc:chgData name="Helmi Lakdhare" userId="c5d7db27d97550a5" providerId="LiveId" clId="{73731417-CBEC-46DB-98ED-726AD7061031}" dt="2023-04-18T16:13:11.582" v="353" actId="14100"/>
        <pc:sldMkLst>
          <pc:docMk/>
          <pc:sldMk cId="2533414509" sldId="283"/>
        </pc:sldMkLst>
        <pc:picChg chg="mod">
          <ac:chgData name="Helmi Lakdhare" userId="c5d7db27d97550a5" providerId="LiveId" clId="{73731417-CBEC-46DB-98ED-726AD7061031}" dt="2023-04-18T16:13:11.582" v="353" actId="14100"/>
          <ac:picMkLst>
            <pc:docMk/>
            <pc:sldMk cId="2533414509" sldId="283"/>
            <ac:picMk id="7" creationId="{A84A0574-2485-AD60-8D43-512489035936}"/>
          </ac:picMkLst>
        </pc:picChg>
      </pc:sldChg>
      <pc:sldChg chg="modSp mod">
        <pc:chgData name="Helmi Lakdhare" userId="c5d7db27d97550a5" providerId="LiveId" clId="{73731417-CBEC-46DB-98ED-726AD7061031}" dt="2023-04-18T16:36:33.911" v="593" actId="14100"/>
        <pc:sldMkLst>
          <pc:docMk/>
          <pc:sldMk cId="936112904" sldId="284"/>
        </pc:sldMkLst>
        <pc:picChg chg="mod">
          <ac:chgData name="Helmi Lakdhare" userId="c5d7db27d97550a5" providerId="LiveId" clId="{73731417-CBEC-46DB-98ED-726AD7061031}" dt="2023-04-18T16:36:33.911" v="593" actId="14100"/>
          <ac:picMkLst>
            <pc:docMk/>
            <pc:sldMk cId="936112904" sldId="284"/>
            <ac:picMk id="7" creationId="{8D34FF01-B1B5-C69A-EB61-AC2C73F114D2}"/>
          </ac:picMkLst>
        </pc:picChg>
      </pc:sldChg>
      <pc:sldChg chg="modSp mod">
        <pc:chgData name="Helmi Lakdhare" userId="c5d7db27d97550a5" providerId="LiveId" clId="{73731417-CBEC-46DB-98ED-726AD7061031}" dt="2023-04-18T16:36:22.821" v="591" actId="14100"/>
        <pc:sldMkLst>
          <pc:docMk/>
          <pc:sldMk cId="3833602146" sldId="285"/>
        </pc:sldMkLst>
        <pc:picChg chg="mod">
          <ac:chgData name="Helmi Lakdhare" userId="c5d7db27d97550a5" providerId="LiveId" clId="{73731417-CBEC-46DB-98ED-726AD7061031}" dt="2023-04-18T16:36:22.821" v="591" actId="14100"/>
          <ac:picMkLst>
            <pc:docMk/>
            <pc:sldMk cId="3833602146" sldId="285"/>
            <ac:picMk id="7" creationId="{30D0A68B-A9BE-448B-1B61-075AEED0C2EF}"/>
          </ac:picMkLst>
        </pc:picChg>
      </pc:sldChg>
      <pc:sldChg chg="modSp mod">
        <pc:chgData name="Helmi Lakdhare" userId="c5d7db27d97550a5" providerId="LiveId" clId="{73731417-CBEC-46DB-98ED-726AD7061031}" dt="2023-04-18T16:13:36.294" v="357" actId="1076"/>
        <pc:sldMkLst>
          <pc:docMk/>
          <pc:sldMk cId="1722601489" sldId="286"/>
        </pc:sldMkLst>
        <pc:picChg chg="mod">
          <ac:chgData name="Helmi Lakdhare" userId="c5d7db27d97550a5" providerId="LiveId" clId="{73731417-CBEC-46DB-98ED-726AD7061031}" dt="2023-04-18T16:13:36.294" v="357" actId="1076"/>
          <ac:picMkLst>
            <pc:docMk/>
            <pc:sldMk cId="1722601489" sldId="286"/>
            <ac:picMk id="4" creationId="{BE012323-7488-F60A-A247-2BD66F93A5BB}"/>
          </ac:picMkLst>
        </pc:picChg>
      </pc:sldChg>
      <pc:sldChg chg="addSp delSp modSp add mod ord">
        <pc:chgData name="Helmi Lakdhare" userId="c5d7db27d97550a5" providerId="LiveId" clId="{73731417-CBEC-46DB-98ED-726AD7061031}" dt="2023-04-18T15:49:58.989" v="159" actId="478"/>
        <pc:sldMkLst>
          <pc:docMk/>
          <pc:sldMk cId="3072760103" sldId="287"/>
        </pc:sldMkLst>
        <pc:spChg chg="mod">
          <ac:chgData name="Helmi Lakdhare" userId="c5d7db27d97550a5" providerId="LiveId" clId="{73731417-CBEC-46DB-98ED-726AD7061031}" dt="2023-04-18T15:48:51.033" v="153" actId="5793"/>
          <ac:spMkLst>
            <pc:docMk/>
            <pc:sldMk cId="3072760103" sldId="287"/>
            <ac:spMk id="2" creationId="{00000000-0000-0000-0000-000000000000}"/>
          </ac:spMkLst>
        </pc:spChg>
        <pc:picChg chg="add mod">
          <ac:chgData name="Helmi Lakdhare" userId="c5d7db27d97550a5" providerId="LiveId" clId="{73731417-CBEC-46DB-98ED-726AD7061031}" dt="2023-04-18T15:48:53.858" v="154" actId="1076"/>
          <ac:picMkLst>
            <pc:docMk/>
            <pc:sldMk cId="3072760103" sldId="287"/>
            <ac:picMk id="4" creationId="{D0DDD2E6-F774-4B4D-B45F-664F94310BA4}"/>
          </ac:picMkLst>
        </pc:picChg>
        <pc:picChg chg="add del mod">
          <ac:chgData name="Helmi Lakdhare" userId="c5d7db27d97550a5" providerId="LiveId" clId="{73731417-CBEC-46DB-98ED-726AD7061031}" dt="2023-04-18T15:49:58.989" v="159" actId="478"/>
          <ac:picMkLst>
            <pc:docMk/>
            <pc:sldMk cId="3072760103" sldId="287"/>
            <ac:picMk id="6" creationId="{00DE69B0-07CF-4B52-83BB-6BC837E70A14}"/>
          </ac:picMkLst>
        </pc:picChg>
        <pc:picChg chg="del">
          <ac:chgData name="Helmi Lakdhare" userId="c5d7db27d97550a5" providerId="LiveId" clId="{73731417-CBEC-46DB-98ED-726AD7061031}" dt="2023-04-18T15:48:25.394" v="142" actId="478"/>
          <ac:picMkLst>
            <pc:docMk/>
            <pc:sldMk cId="3072760103" sldId="287"/>
            <ac:picMk id="1028" creationId="{AC002E16-C5A2-9A3E-E76E-36A4A3FFF9EA}"/>
          </ac:picMkLst>
        </pc:picChg>
      </pc:sldChg>
      <pc:sldChg chg="add del">
        <pc:chgData name="Helmi Lakdhare" userId="c5d7db27d97550a5" providerId="LiveId" clId="{73731417-CBEC-46DB-98ED-726AD7061031}" dt="2023-04-18T15:46:02.967" v="51" actId="2890"/>
        <pc:sldMkLst>
          <pc:docMk/>
          <pc:sldMk cId="3472476091" sldId="287"/>
        </pc:sldMkLst>
      </pc:sldChg>
      <pc:sldChg chg="delSp modSp add del mod ord">
        <pc:chgData name="Helmi Lakdhare" userId="c5d7db27d97550a5" providerId="LiveId" clId="{73731417-CBEC-46DB-98ED-726AD7061031}" dt="2023-04-18T15:46:57.332" v="64" actId="2696"/>
        <pc:sldMkLst>
          <pc:docMk/>
          <pc:sldMk cId="4208314791" sldId="287"/>
        </pc:sldMkLst>
        <pc:spChg chg="del mod">
          <ac:chgData name="Helmi Lakdhare" userId="c5d7db27d97550a5" providerId="LiveId" clId="{73731417-CBEC-46DB-98ED-726AD7061031}" dt="2023-04-18T15:46:19.416" v="59"/>
          <ac:spMkLst>
            <pc:docMk/>
            <pc:sldMk cId="4208314791" sldId="287"/>
            <ac:spMk id="6" creationId="{00000000-0000-0000-0000-000000000000}"/>
          </ac:spMkLst>
        </pc:spChg>
        <pc:spChg chg="del mod">
          <ac:chgData name="Helmi Lakdhare" userId="c5d7db27d97550a5" providerId="LiveId" clId="{73731417-CBEC-46DB-98ED-726AD7061031}" dt="2023-04-18T15:46:33.256" v="63"/>
          <ac:spMkLst>
            <pc:docMk/>
            <pc:sldMk cId="4208314791" sldId="287"/>
            <ac:spMk id="8" creationId="{00000000-0000-0000-0000-000000000000}"/>
          </ac:spMkLst>
        </pc:spChg>
        <pc:picChg chg="del">
          <ac:chgData name="Helmi Lakdhare" userId="c5d7db27d97550a5" providerId="LiveId" clId="{73731417-CBEC-46DB-98ED-726AD7061031}" dt="2023-04-18T15:46:19.416" v="57" actId="478"/>
          <ac:picMkLst>
            <pc:docMk/>
            <pc:sldMk cId="4208314791" sldId="287"/>
            <ac:picMk id="4" creationId="{00000000-0000-0000-0000-000000000000}"/>
          </ac:picMkLst>
        </pc:picChg>
        <pc:picChg chg="del">
          <ac:chgData name="Helmi Lakdhare" userId="c5d7db27d97550a5" providerId="LiveId" clId="{73731417-CBEC-46DB-98ED-726AD7061031}" dt="2023-04-18T15:46:15.138" v="55" actId="478"/>
          <ac:picMkLst>
            <pc:docMk/>
            <pc:sldMk cId="4208314791" sldId="287"/>
            <ac:picMk id="5" creationId="{00000000-0000-0000-0000-000000000000}"/>
          </ac:picMkLst>
        </pc:picChg>
      </pc:sldChg>
      <pc:sldChg chg="addSp delSp modSp add mod">
        <pc:chgData name="Helmi Lakdhare" userId="c5d7db27d97550a5" providerId="LiveId" clId="{73731417-CBEC-46DB-98ED-726AD7061031}" dt="2023-04-18T16:33:59.680" v="564" actId="14100"/>
        <pc:sldMkLst>
          <pc:docMk/>
          <pc:sldMk cId="519114469" sldId="288"/>
        </pc:sldMkLst>
        <pc:spChg chg="del mod">
          <ac:chgData name="Helmi Lakdhare" userId="c5d7db27d97550a5" providerId="LiveId" clId="{73731417-CBEC-46DB-98ED-726AD7061031}" dt="2023-04-18T15:50:10.444" v="196"/>
          <ac:spMkLst>
            <pc:docMk/>
            <pc:sldMk cId="519114469" sldId="288"/>
            <ac:spMk id="2" creationId="{00000000-0000-0000-0000-000000000000}"/>
          </ac:spMkLst>
        </pc:spChg>
        <pc:picChg chg="del">
          <ac:chgData name="Helmi Lakdhare" userId="c5d7db27d97550a5" providerId="LiveId" clId="{73731417-CBEC-46DB-98ED-726AD7061031}" dt="2023-04-18T15:50:10.444" v="194" actId="478"/>
          <ac:picMkLst>
            <pc:docMk/>
            <pc:sldMk cId="519114469" sldId="288"/>
            <ac:picMk id="4" creationId="{D0DDD2E6-F774-4B4D-B45F-664F94310BA4}"/>
          </ac:picMkLst>
        </pc:picChg>
        <pc:picChg chg="add mod">
          <ac:chgData name="Helmi Lakdhare" userId="c5d7db27d97550a5" providerId="LiveId" clId="{73731417-CBEC-46DB-98ED-726AD7061031}" dt="2023-04-18T16:33:59.680" v="564" actId="14100"/>
          <ac:picMkLst>
            <pc:docMk/>
            <pc:sldMk cId="519114469" sldId="288"/>
            <ac:picMk id="5" creationId="{5558FD9E-4B35-4620-B008-1097CEEEDD77}"/>
          </ac:picMkLst>
        </pc:picChg>
      </pc:sldChg>
      <pc:sldChg chg="addSp delSp add mod">
        <pc:chgData name="Helmi Lakdhare" userId="c5d7db27d97550a5" providerId="LiveId" clId="{73731417-CBEC-46DB-98ED-726AD7061031}" dt="2023-04-18T15:51:10.441" v="200" actId="22"/>
        <pc:sldMkLst>
          <pc:docMk/>
          <pc:sldMk cId="3034303134" sldId="289"/>
        </pc:sldMkLst>
        <pc:picChg chg="add">
          <ac:chgData name="Helmi Lakdhare" userId="c5d7db27d97550a5" providerId="LiveId" clId="{73731417-CBEC-46DB-98ED-726AD7061031}" dt="2023-04-18T15:51:10.441" v="200" actId="22"/>
          <ac:picMkLst>
            <pc:docMk/>
            <pc:sldMk cId="3034303134" sldId="289"/>
            <ac:picMk id="3" creationId="{53FA4F6F-BAE6-496D-90E8-45FD9BD98931}"/>
          </ac:picMkLst>
        </pc:picChg>
        <pc:picChg chg="del">
          <ac:chgData name="Helmi Lakdhare" userId="c5d7db27d97550a5" providerId="LiveId" clId="{73731417-CBEC-46DB-98ED-726AD7061031}" dt="2023-04-18T15:51:09.500" v="199" actId="478"/>
          <ac:picMkLst>
            <pc:docMk/>
            <pc:sldMk cId="3034303134" sldId="289"/>
            <ac:picMk id="5" creationId="{5558FD9E-4B35-4620-B008-1097CEEEDD77}"/>
          </ac:picMkLst>
        </pc:picChg>
      </pc:sldChg>
      <pc:sldChg chg="addSp delSp modSp add mod">
        <pc:chgData name="Helmi Lakdhare" userId="c5d7db27d97550a5" providerId="LiveId" clId="{73731417-CBEC-46DB-98ED-726AD7061031}" dt="2023-04-18T16:35:27.657" v="582" actId="14100"/>
        <pc:sldMkLst>
          <pc:docMk/>
          <pc:sldMk cId="3037450886" sldId="290"/>
        </pc:sldMkLst>
        <pc:picChg chg="add mod">
          <ac:chgData name="Helmi Lakdhare" userId="c5d7db27d97550a5" providerId="LiveId" clId="{73731417-CBEC-46DB-98ED-726AD7061031}" dt="2023-04-18T16:35:27.657" v="582" actId="14100"/>
          <ac:picMkLst>
            <pc:docMk/>
            <pc:sldMk cId="3037450886" sldId="290"/>
            <ac:picMk id="4" creationId="{EAA0CA5B-FC68-454E-9EDF-E3A6CBD50DBD}"/>
          </ac:picMkLst>
        </pc:picChg>
        <pc:picChg chg="del">
          <ac:chgData name="Helmi Lakdhare" userId="c5d7db27d97550a5" providerId="LiveId" clId="{73731417-CBEC-46DB-98ED-726AD7061031}" dt="2023-04-18T15:52:51.446" v="204" actId="478"/>
          <ac:picMkLst>
            <pc:docMk/>
            <pc:sldMk cId="3037450886" sldId="290"/>
            <ac:picMk id="7" creationId="{0B582F62-CB96-CE84-1EF6-A0EA7A5542A9}"/>
          </ac:picMkLst>
        </pc:picChg>
      </pc:sldChg>
      <pc:sldChg chg="addSp delSp modSp add mod">
        <pc:chgData name="Helmi Lakdhare" userId="c5d7db27d97550a5" providerId="LiveId" clId="{73731417-CBEC-46DB-98ED-726AD7061031}" dt="2023-04-18T16:36:01.604" v="585" actId="14100"/>
        <pc:sldMkLst>
          <pc:docMk/>
          <pc:sldMk cId="1797552090" sldId="291"/>
        </pc:sldMkLst>
        <pc:picChg chg="add mod">
          <ac:chgData name="Helmi Lakdhare" userId="c5d7db27d97550a5" providerId="LiveId" clId="{73731417-CBEC-46DB-98ED-726AD7061031}" dt="2023-04-18T16:36:01.604" v="585" actId="14100"/>
          <ac:picMkLst>
            <pc:docMk/>
            <pc:sldMk cId="1797552090" sldId="291"/>
            <ac:picMk id="4" creationId="{48E96E8C-D3E4-420F-A709-A62B50FD973D}"/>
          </ac:picMkLst>
        </pc:picChg>
        <pc:picChg chg="del">
          <ac:chgData name="Helmi Lakdhare" userId="c5d7db27d97550a5" providerId="LiveId" clId="{73731417-CBEC-46DB-98ED-726AD7061031}" dt="2023-04-18T15:52:55.614" v="206" actId="478"/>
          <ac:picMkLst>
            <pc:docMk/>
            <pc:sldMk cId="1797552090" sldId="291"/>
            <ac:picMk id="7" creationId="{0B582F62-CB96-CE84-1EF6-A0EA7A5542A9}"/>
          </ac:picMkLst>
        </pc:picChg>
      </pc:sldChg>
      <pc:sldChg chg="addSp delSp modSp add mod ord">
        <pc:chgData name="Helmi Lakdhare" userId="c5d7db27d97550a5" providerId="LiveId" clId="{73731417-CBEC-46DB-98ED-726AD7061031}" dt="2023-04-18T16:26:35.537" v="387" actId="207"/>
        <pc:sldMkLst>
          <pc:docMk/>
          <pc:sldMk cId="1456873136" sldId="292"/>
        </pc:sldMkLst>
        <pc:spChg chg="mod">
          <ac:chgData name="Helmi Lakdhare" userId="c5d7db27d97550a5" providerId="LiveId" clId="{73731417-CBEC-46DB-98ED-726AD7061031}" dt="2023-04-18T16:09:58.632" v="352" actId="20577"/>
          <ac:spMkLst>
            <pc:docMk/>
            <pc:sldMk cId="1456873136" sldId="292"/>
            <ac:spMk id="2" creationId="{00000000-0000-0000-0000-000000000000}"/>
          </ac:spMkLst>
        </pc:spChg>
        <pc:spChg chg="mod">
          <ac:chgData name="Helmi Lakdhare" userId="c5d7db27d97550a5" providerId="LiveId" clId="{73731417-CBEC-46DB-98ED-726AD7061031}" dt="2023-04-18T16:26:35.537" v="387" actId="207"/>
          <ac:spMkLst>
            <pc:docMk/>
            <pc:sldMk cId="1456873136" sldId="292"/>
            <ac:spMk id="3" creationId="{00000000-0000-0000-0000-000000000000}"/>
          </ac:spMkLst>
        </pc:spChg>
        <pc:picChg chg="del mod">
          <ac:chgData name="Helmi Lakdhare" userId="c5d7db27d97550a5" providerId="LiveId" clId="{73731417-CBEC-46DB-98ED-726AD7061031}" dt="2023-04-18T16:00:35.947" v="287" actId="478"/>
          <ac:picMkLst>
            <pc:docMk/>
            <pc:sldMk cId="1456873136" sldId="292"/>
            <ac:picMk id="8" creationId="{00000000-0000-0000-0000-000000000000}"/>
          </ac:picMkLst>
        </pc:picChg>
        <pc:picChg chg="add mod">
          <ac:chgData name="Helmi Lakdhare" userId="c5d7db27d97550a5" providerId="LiveId" clId="{73731417-CBEC-46DB-98ED-726AD7061031}" dt="2023-04-18T16:07:37.702" v="324" actId="1076"/>
          <ac:picMkLst>
            <pc:docMk/>
            <pc:sldMk cId="1456873136" sldId="292"/>
            <ac:picMk id="1026" creationId="{3E5524AD-7E61-465F-8780-DF27A8CF44E7}"/>
          </ac:picMkLst>
        </pc:picChg>
        <pc:picChg chg="add mod">
          <ac:chgData name="Helmi Lakdhare" userId="c5d7db27d97550a5" providerId="LiveId" clId="{73731417-CBEC-46DB-98ED-726AD7061031}" dt="2023-04-18T16:07:31.139" v="323" actId="14100"/>
          <ac:picMkLst>
            <pc:docMk/>
            <pc:sldMk cId="1456873136" sldId="292"/>
            <ac:picMk id="1028" creationId="{0480C618-BB39-412F-BE02-4E1220A1B951}"/>
          </ac:picMkLst>
        </pc:picChg>
        <pc:picChg chg="add mod">
          <ac:chgData name="Helmi Lakdhare" userId="c5d7db27d97550a5" providerId="LiveId" clId="{73731417-CBEC-46DB-98ED-726AD7061031}" dt="2023-04-18T16:09:00.955" v="333" actId="14100"/>
          <ac:picMkLst>
            <pc:docMk/>
            <pc:sldMk cId="1456873136" sldId="292"/>
            <ac:picMk id="1030" creationId="{0078CC3B-3041-4E8F-9890-014F2B5E4126}"/>
          </ac:picMkLst>
        </pc:picChg>
        <pc:picChg chg="del">
          <ac:chgData name="Helmi Lakdhare" userId="c5d7db27d97550a5" providerId="LiveId" clId="{73731417-CBEC-46DB-98ED-726AD7061031}" dt="2023-04-18T15:55:30.049" v="222" actId="478"/>
          <ac:picMkLst>
            <pc:docMk/>
            <pc:sldMk cId="1456873136" sldId="292"/>
            <ac:picMk id="2052" creationId="{F52CE62D-0297-A73A-468A-2B3A9D5CAC75}"/>
          </ac:picMkLst>
        </pc:picChg>
        <pc:picChg chg="del">
          <ac:chgData name="Helmi Lakdhare" userId="c5d7db27d97550a5" providerId="LiveId" clId="{73731417-CBEC-46DB-98ED-726AD7061031}" dt="2023-04-18T15:57:46.020" v="253" actId="478"/>
          <ac:picMkLst>
            <pc:docMk/>
            <pc:sldMk cId="1456873136" sldId="292"/>
            <ac:picMk id="2056" creationId="{5464C02A-5BA8-B259-EF87-6A0573DEBE65}"/>
          </ac:picMkLst>
        </pc:picChg>
        <pc:picChg chg="del mod">
          <ac:chgData name="Helmi Lakdhare" userId="c5d7db27d97550a5" providerId="LiveId" clId="{73731417-CBEC-46DB-98ED-726AD7061031}" dt="2023-04-18T16:08:49.553" v="326" actId="478"/>
          <ac:picMkLst>
            <pc:docMk/>
            <pc:sldMk cId="1456873136" sldId="292"/>
            <ac:picMk id="2058" creationId="{CB261B3F-878E-1169-1D2E-5DC6F801D2FA}"/>
          </ac:picMkLst>
        </pc:picChg>
      </pc:sldChg>
      <pc:sldChg chg="add del">
        <pc:chgData name="Helmi Lakdhare" userId="c5d7db27d97550a5" providerId="LiveId" clId="{73731417-CBEC-46DB-98ED-726AD7061031}" dt="2023-04-18T15:53:32.290" v="208" actId="2696"/>
        <pc:sldMkLst>
          <pc:docMk/>
          <pc:sldMk cId="3587792270" sldId="292"/>
        </pc:sldMkLst>
      </pc:sldChg>
      <pc:sldChg chg="new del">
        <pc:chgData name="Helmi Lakdhare" userId="c5d7db27d97550a5" providerId="LiveId" clId="{73731417-CBEC-46DB-98ED-726AD7061031}" dt="2023-04-18T16:01:31.567" v="289" actId="680"/>
        <pc:sldMkLst>
          <pc:docMk/>
          <pc:sldMk cId="2141648801" sldId="293"/>
        </pc:sldMkLst>
      </pc:sldChg>
    </pc:docChg>
  </pc:docChgLst>
  <pc:docChgLst>
    <pc:chgData name="Helmi Lakdhare" userId="c5d7db27d97550a5" providerId="Windows Live" clId="Web-{2B1C2AEE-9A3B-45BB-98DF-48473F4D7BE2}"/>
    <pc:docChg chg="modSld">
      <pc:chgData name="Helmi Lakdhare" userId="c5d7db27d97550a5" providerId="Windows Live" clId="Web-{2B1C2AEE-9A3B-45BB-98DF-48473F4D7BE2}" dt="2023-04-09T21:22:41.308" v="71" actId="20577"/>
      <pc:docMkLst>
        <pc:docMk/>
      </pc:docMkLst>
      <pc:sldChg chg="modSp">
        <pc:chgData name="Helmi Lakdhare" userId="c5d7db27d97550a5" providerId="Windows Live" clId="Web-{2B1C2AEE-9A3B-45BB-98DF-48473F4D7BE2}" dt="2023-04-09T21:20:52.586" v="3" actId="20577"/>
        <pc:sldMkLst>
          <pc:docMk/>
          <pc:sldMk cId="0" sldId="256"/>
        </pc:sldMkLst>
        <pc:spChg chg="mod">
          <ac:chgData name="Helmi Lakdhare" userId="c5d7db27d97550a5" providerId="Windows Live" clId="Web-{2B1C2AEE-9A3B-45BB-98DF-48473F4D7BE2}" dt="2023-04-09T21:20:52.586" v="3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Helmi Lakdhare" userId="c5d7db27d97550a5" providerId="Windows Live" clId="Web-{2B1C2AEE-9A3B-45BB-98DF-48473F4D7BE2}" dt="2023-04-09T21:22:41.308" v="71" actId="20577"/>
        <pc:sldMkLst>
          <pc:docMk/>
          <pc:sldMk cId="367856589" sldId="276"/>
        </pc:sldMkLst>
        <pc:spChg chg="mod">
          <ac:chgData name="Helmi Lakdhare" userId="c5d7db27d97550a5" providerId="Windows Live" clId="Web-{2B1C2AEE-9A3B-45BB-98DF-48473F4D7BE2}" dt="2023-04-09T21:22:41.308" v="71" actId="20577"/>
          <ac:spMkLst>
            <pc:docMk/>
            <pc:sldMk cId="367856589" sldId="27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899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9"/>
                </a:moveTo>
                <a:lnTo>
                  <a:pt x="9143999" y="3431599"/>
                </a:lnTo>
                <a:lnTo>
                  <a:pt x="9143999" y="0"/>
                </a:lnTo>
                <a:lnTo>
                  <a:pt x="0" y="0"/>
                </a:lnTo>
                <a:lnTo>
                  <a:pt x="0" y="343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99" y="1711799"/>
                </a:moveTo>
                <a:lnTo>
                  <a:pt x="0" y="1711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711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1934" y="359750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A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9575" y="2251565"/>
            <a:ext cx="7864849" cy="989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8117" y="623935"/>
            <a:ext cx="16677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5" y="2251565"/>
            <a:ext cx="3529965" cy="989330"/>
          </a:xfrm>
          <a:prstGeom prst="rect">
            <a:avLst/>
          </a:prstGeom>
        </p:spPr>
        <p:txBody>
          <a:bodyPr vert="horz" wrap="square" lIns="0" tIns="12192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4200" spc="50" err="1">
                <a:solidFill>
                  <a:srgbClr val="FFFAF0"/>
                </a:solidFill>
                <a:latin typeface="Calibri"/>
                <a:cs typeface="Calibri"/>
              </a:rPr>
              <a:t>HMKSocialHub</a:t>
            </a:r>
            <a:endParaRPr sz="42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  <a:spcBef>
                <a:spcPts val="245"/>
              </a:spcBef>
            </a:pPr>
            <a:r>
              <a:rPr lang="en-US" sz="1200" spc="-10">
                <a:solidFill>
                  <a:srgbClr val="FFFFFF"/>
                </a:solidFill>
                <a:latin typeface="Roboto"/>
                <a:cs typeface="Roboto"/>
              </a:rPr>
              <a:t>Web</a:t>
            </a:r>
            <a:r>
              <a:rPr sz="12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12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200" spc="-20">
                <a:solidFill>
                  <a:srgbClr val="FFFFFF"/>
                </a:solidFill>
                <a:latin typeface="Roboto"/>
                <a:cs typeface="Roboto"/>
              </a:rPr>
              <a:t>Virtual Interaction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56474"/>
            <a:ext cx="9144000" cy="987425"/>
            <a:chOff x="0" y="4156474"/>
            <a:chExt cx="9144000" cy="987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47698"/>
              <a:ext cx="1557100" cy="812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73" y="4247697"/>
              <a:ext cx="3114214" cy="8129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12" y="4247697"/>
              <a:ext cx="3099472" cy="8129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1475" y="4156474"/>
              <a:ext cx="1472524" cy="9041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18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/>
              <a:t>Proﬁle</a:t>
            </a:r>
            <a:r>
              <a:rPr spc="100"/>
              <a:t> </a:t>
            </a:r>
            <a:r>
              <a:rPr spc="90"/>
              <a:t>Section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70224" y="864375"/>
            <a:ext cx="1962074" cy="19620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5249" y="1256676"/>
            <a:ext cx="5544551" cy="96116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55">
                <a:latin typeface="Calibri"/>
                <a:cs typeface="Calibri"/>
              </a:rPr>
              <a:t>Contains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 spc="25">
                <a:latin typeface="Calibri"/>
                <a:cs typeface="Calibri"/>
              </a:rPr>
              <a:t>information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about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55">
                <a:latin typeface="Calibri"/>
                <a:cs typeface="Calibri"/>
              </a:rPr>
              <a:t>Gives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 spc="65">
                <a:latin typeface="Calibri"/>
                <a:cs typeface="Calibri"/>
              </a:rPr>
              <a:t>analysis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of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sz="1800" spc="55">
                <a:latin typeface="Calibri"/>
                <a:cs typeface="Calibri"/>
              </a:rPr>
              <a:t>all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lang="en-US" spc="-5">
                <a:latin typeface="Calibri"/>
                <a:cs typeface="Calibri"/>
              </a:rPr>
              <a:t>following/followers/posts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55">
                <a:latin typeface="Calibri"/>
                <a:cs typeface="Calibri"/>
              </a:rPr>
              <a:t>Gives</a:t>
            </a:r>
            <a:r>
              <a:rPr sz="1800" spc="90">
                <a:latin typeface="Calibri"/>
                <a:cs typeface="Calibri"/>
              </a:rPr>
              <a:t> </a:t>
            </a:r>
            <a:r>
              <a:rPr sz="1800" spc="5">
                <a:latin typeface="Calibri"/>
                <a:cs typeface="Calibri"/>
              </a:rPr>
              <a:t>detailed</a:t>
            </a:r>
            <a:r>
              <a:rPr sz="1800" spc="95">
                <a:latin typeface="Calibri"/>
                <a:cs typeface="Calibri"/>
              </a:rPr>
              <a:t> </a:t>
            </a:r>
            <a:r>
              <a:rPr lang="en-US" spc="35">
                <a:latin typeface="Calibri"/>
                <a:cs typeface="Calibri"/>
              </a:rPr>
              <a:t>uploaded pictures with a smooth slide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400" y="120874"/>
            <a:ext cx="2821300" cy="30384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675" y="120874"/>
            <a:ext cx="2705099" cy="3038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1350" y="2959481"/>
            <a:ext cx="192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>
                <a:latin typeface="Calibri"/>
                <a:cs typeface="Calibri"/>
              </a:rPr>
              <a:t>Informative</a:t>
            </a:r>
            <a:r>
              <a:rPr sz="1800" spc="65">
                <a:latin typeface="Calibri"/>
                <a:cs typeface="Calibri"/>
              </a:rPr>
              <a:t> </a:t>
            </a:r>
            <a:r>
              <a:rPr sz="1800" spc="85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1856" y="2959481"/>
            <a:ext cx="155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>
                <a:latin typeface="Calibri"/>
                <a:cs typeface="Calibri"/>
              </a:rPr>
              <a:t>User</a:t>
            </a:r>
            <a:r>
              <a:rPr sz="1800" spc="60">
                <a:latin typeface="Calibri"/>
                <a:cs typeface="Calibri"/>
              </a:rPr>
              <a:t> </a:t>
            </a:r>
            <a:r>
              <a:rPr sz="1800" spc="110">
                <a:latin typeface="Calibri"/>
                <a:cs typeface="Calibri"/>
              </a:rPr>
              <a:t>-</a:t>
            </a:r>
            <a:r>
              <a:rPr sz="1800" spc="65">
                <a:latin typeface="Calibri"/>
                <a:cs typeface="Calibri"/>
              </a:rPr>
              <a:t> </a:t>
            </a:r>
            <a:r>
              <a:rPr sz="1800" spc="90">
                <a:latin typeface="Calibri"/>
                <a:cs typeface="Calibri"/>
              </a:rPr>
              <a:t>Friendly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122042"/>
            <a:ext cx="7162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900">
                <a:solidFill>
                  <a:srgbClr val="FFFAF0"/>
                </a:solidFill>
              </a:rPr>
              <a:t>UML Diagrams</a:t>
            </a:r>
            <a:endParaRPr sz="5400"/>
          </a:p>
        </p:txBody>
      </p:sp>
    </p:spTree>
    <p:extLst>
      <p:ext uri="{BB962C8B-B14F-4D97-AF65-F5344CB8AC3E}">
        <p14:creationId xmlns:p14="http://schemas.microsoft.com/office/powerpoint/2010/main" val="205863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39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b="0" spc="15" dirty="0">
              <a:latin typeface="Calibri"/>
              <a:cs typeface="Calibri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091A26-2016-ACB1-8C4D-96A739792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8" y="0"/>
            <a:ext cx="910494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225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b="0" spc="55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92FF3-7216-D3F0-CF8C-410EE0D8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470" y="245191"/>
            <a:ext cx="9144000" cy="48983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990481"/>
            <a:ext cx="4684140" cy="310982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84"/>
              </a:spcBef>
              <a:tabLst>
                <a:tab pos="371475" algn="l"/>
                <a:tab pos="372110" algn="l"/>
              </a:tabLst>
            </a:pPr>
            <a:r>
              <a:rPr lang="en-US" sz="1700" spc="35" dirty="0">
                <a:latin typeface="Calibri"/>
                <a:cs typeface="Calibri"/>
              </a:rPr>
              <a:t>Class Diagram into </a:t>
            </a:r>
            <a:r>
              <a:rPr lang="en-US" sz="1700" spc="35" dirty="0" err="1">
                <a:latin typeface="Calibri"/>
                <a:cs typeface="Calibri"/>
              </a:rPr>
              <a:t>DataBase</a:t>
            </a:r>
            <a:r>
              <a:rPr lang="en-US" sz="1700" spc="35" dirty="0">
                <a:latin typeface="Calibri"/>
                <a:cs typeface="Calibri"/>
              </a:rPr>
              <a:t> Model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DD2E6-F774-4B4D-B45F-664F9431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54" y="423193"/>
            <a:ext cx="484405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58FD9E-4B35-4620-B008-1097CEEE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A4F6F-BAE6-496D-90E8-45FD9BD9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683"/>
            <a:ext cx="9144000" cy="42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0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122042"/>
            <a:ext cx="7162800" cy="167481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spc="900" dirty="0">
                <a:solidFill>
                  <a:srgbClr val="FFFAF0"/>
                </a:solidFill>
              </a:rPr>
              <a:t>       Demo</a:t>
            </a:r>
            <a:br>
              <a:rPr lang="en-US" sz="5400" spc="900" dirty="0">
                <a:solidFill>
                  <a:srgbClr val="FFFAF0"/>
                </a:solidFill>
              </a:rPr>
            </a:b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67856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F2E75-D181-B529-8D7D-7DB528F6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771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4110" y="3603071"/>
            <a:ext cx="1791264" cy="6894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600" b="1" spc="-80" dirty="0">
                <a:solidFill>
                  <a:srgbClr val="FFFAF0"/>
                </a:solidFill>
                <a:latin typeface="Verdana"/>
                <a:cs typeface="Verdana"/>
              </a:rPr>
              <a:t>Mahdi </a:t>
            </a:r>
            <a:r>
              <a:rPr lang="en-US" sz="1600" b="1" spc="-80" dirty="0" err="1">
                <a:solidFill>
                  <a:srgbClr val="FFFAF0"/>
                </a:solidFill>
                <a:latin typeface="Verdana"/>
                <a:cs typeface="Verdana"/>
              </a:rPr>
              <a:t>Mzoughi</a:t>
            </a:r>
            <a:endParaRPr lang="en-US" sz="1600" b="1" spc="-80" dirty="0">
              <a:solidFill>
                <a:srgbClr val="FFFAF0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100" b="1" spc="-80" dirty="0" err="1">
                <a:solidFill>
                  <a:schemeClr val="tx2"/>
                </a:solidFill>
                <a:latin typeface="Verdana"/>
                <a:cs typeface="Verdana"/>
              </a:rPr>
              <a:t>Mern</a:t>
            </a:r>
            <a:r>
              <a:rPr lang="en-US" sz="1100" b="1" spc="-80" dirty="0">
                <a:solidFill>
                  <a:schemeClr val="tx2"/>
                </a:solidFill>
                <a:latin typeface="Verdana"/>
                <a:cs typeface="Verdana"/>
              </a:rPr>
              <a:t> Stack Web Dev</a:t>
            </a: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endParaRPr lang="en-US" sz="1600" b="1" spc="-80" dirty="0">
              <a:solidFill>
                <a:srgbClr val="FFFAF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7399" y="3575622"/>
            <a:ext cx="2444115" cy="43172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600" b="1" spc="-85" dirty="0">
                <a:solidFill>
                  <a:srgbClr val="FFFAF0"/>
                </a:solidFill>
                <a:latin typeface="Verdana"/>
                <a:cs typeface="Verdana"/>
              </a:rPr>
              <a:t>Helmi </a:t>
            </a:r>
            <a:r>
              <a:rPr lang="en-US" sz="1600" b="1" spc="-85" dirty="0" err="1">
                <a:solidFill>
                  <a:srgbClr val="FFFAF0"/>
                </a:solidFill>
                <a:latin typeface="Verdana"/>
                <a:cs typeface="Verdana"/>
              </a:rPr>
              <a:t>Lakhder</a:t>
            </a:r>
            <a:endParaRPr lang="en-US" sz="1600" b="1" spc="-85" dirty="0">
              <a:solidFill>
                <a:srgbClr val="FFFAF0"/>
              </a:solidFill>
              <a:latin typeface="Verdana"/>
              <a:cs typeface="Verdana"/>
            </a:endParaRPr>
          </a:p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100" b="1" spc="-85" dirty="0">
                <a:solidFill>
                  <a:schemeClr val="tx2"/>
                </a:solidFill>
                <a:latin typeface="Verdana"/>
                <a:cs typeface="Verdana"/>
              </a:rPr>
              <a:t>AI Enthusiast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3539" y="3575622"/>
            <a:ext cx="2494280" cy="43172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600" b="1" spc="-55" dirty="0">
                <a:solidFill>
                  <a:srgbClr val="FFFAF0"/>
                </a:solidFill>
                <a:latin typeface="Verdana"/>
                <a:cs typeface="Verdana"/>
              </a:rPr>
              <a:t>Khalil Ben </a:t>
            </a:r>
            <a:r>
              <a:rPr lang="en-US" sz="1600" b="1" spc="-55" dirty="0" err="1">
                <a:solidFill>
                  <a:srgbClr val="FFFAF0"/>
                </a:solidFill>
                <a:latin typeface="Verdana"/>
                <a:cs typeface="Verdana"/>
              </a:rPr>
              <a:t>Makhlouf</a:t>
            </a:r>
            <a:endParaRPr lang="en-US" sz="1600" b="1" spc="-55" dirty="0">
              <a:solidFill>
                <a:srgbClr val="FFFAF0"/>
              </a:solidFill>
              <a:latin typeface="Verdana"/>
              <a:cs typeface="Verdana"/>
            </a:endParaRPr>
          </a:p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100" b="1" spc="-55" dirty="0">
                <a:solidFill>
                  <a:schemeClr val="tx2"/>
                </a:solidFill>
                <a:latin typeface="Verdana"/>
                <a:cs typeface="Verdana"/>
              </a:rPr>
              <a:t>Machine Learning Dev</a:t>
            </a:r>
            <a:endParaRPr sz="11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09939" y="47716"/>
            <a:ext cx="2338705" cy="9893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b="0" spc="135">
                <a:latin typeface="Calibri"/>
                <a:cs typeface="Calibri"/>
              </a:rPr>
              <a:t>About</a:t>
            </a:r>
            <a:r>
              <a:rPr sz="4200" b="0" spc="150">
                <a:latin typeface="Calibri"/>
                <a:cs typeface="Calibri"/>
              </a:rPr>
              <a:t> </a:t>
            </a:r>
            <a:r>
              <a:rPr sz="4200" b="0" spc="625">
                <a:latin typeface="Calibri"/>
                <a:cs typeface="Calibri"/>
              </a:rPr>
              <a:t>US</a:t>
            </a:r>
            <a:endParaRPr sz="4200">
              <a:latin typeface="Calibri"/>
              <a:cs typeface="Calibri"/>
            </a:endParaRPr>
          </a:p>
          <a:p>
            <a:pPr marL="760730">
              <a:lnSpc>
                <a:spcPct val="100000"/>
              </a:lnSpc>
              <a:spcBef>
                <a:spcPts val="145"/>
              </a:spcBef>
            </a:pPr>
            <a:endParaRPr sz="1700"/>
          </a:p>
        </p:txBody>
      </p:sp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46EE7DB-D024-F5CA-A392-7FA8012F3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11" y="971550"/>
            <a:ext cx="2438400" cy="24384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460FE97-8579-BE01-99C3-FCD36C8B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95" y="971549"/>
            <a:ext cx="2297177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FDC1D6-D102-4B44-967F-7AE3E1A8C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" y="971550"/>
            <a:ext cx="2590543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57A5A-0452-6F70-B464-88333562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836BC-C64C-922D-511B-CC28C774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5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C40AC-5B84-65B5-6B01-13D27B07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582F62-CB96-CE84-1EF6-A0EA7A554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2195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CA5B-FC68-454E-9EDF-E3A6CBD5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241"/>
            <a:ext cx="9144000" cy="52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50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96E8C-D3E4-420F-A709-A62B50FD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" y="-52899"/>
            <a:ext cx="9144000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2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3BC41-C2A6-39E9-651A-D8CB8A8F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9570" cy="5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59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A68B-A9BE-448B-1B61-075AEED0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4FF01-B1B5-C69A-EB61-AC2C73F1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59" y="204778"/>
            <a:ext cx="4322417" cy="47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A0574-2485-AD60-8D43-51248903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96" y="0"/>
            <a:ext cx="2230008" cy="49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135" y="2071818"/>
            <a:ext cx="2021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34">
                <a:solidFill>
                  <a:srgbClr val="FFFAF0"/>
                </a:solidFill>
              </a:rPr>
              <a:t>Why</a:t>
            </a:r>
            <a:r>
              <a:rPr sz="5400" spc="204">
                <a:solidFill>
                  <a:srgbClr val="FFFAF0"/>
                </a:solidFill>
              </a:rPr>
              <a:t> </a:t>
            </a:r>
            <a:r>
              <a:rPr sz="5400" spc="35">
                <a:solidFill>
                  <a:srgbClr val="FFFAF0"/>
                </a:solidFill>
              </a:rPr>
              <a:t>?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12323-7488-F60A-A247-2BD66F9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543" y="158477"/>
            <a:ext cx="2378178" cy="48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01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flipH="1">
            <a:off x="489404" y="502810"/>
            <a:ext cx="93131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85" dirty="0"/>
              <a:t>Links</a:t>
            </a:r>
            <a:endParaRPr spc="185" dirty="0"/>
          </a:p>
        </p:txBody>
      </p:sp>
      <p:sp>
        <p:nvSpPr>
          <p:cNvPr id="3" name="object 3"/>
          <p:cNvSpPr txBox="1"/>
          <p:nvPr/>
        </p:nvSpPr>
        <p:spPr>
          <a:xfrm>
            <a:off x="982413" y="1385430"/>
            <a:ext cx="8093573" cy="2303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60" dirty="0">
                <a:solidFill>
                  <a:schemeClr val="tx2"/>
                </a:solidFill>
                <a:latin typeface="Calibri"/>
                <a:cs typeface="Calibri"/>
              </a:rPr>
              <a:t>https://github.com/HelmiDev03/Social-Media-Web-App</a:t>
            </a:r>
          </a:p>
          <a:p>
            <a:pPr marL="12700" marR="5080">
              <a:lnSpc>
                <a:spcPct val="187500"/>
              </a:lnSpc>
            </a:pPr>
            <a:r>
              <a:rPr lang="en-US" sz="1800" spc="114" dirty="0">
                <a:latin typeface="Calibri"/>
                <a:cs typeface="Calibri"/>
              </a:rPr>
              <a:t> </a:t>
            </a:r>
          </a:p>
          <a:p>
            <a:pPr marL="12700" marR="5080">
              <a:lnSpc>
                <a:spcPct val="187500"/>
              </a:lnSpc>
            </a:pPr>
            <a:r>
              <a:rPr lang="en-US" spc="80" dirty="0">
                <a:solidFill>
                  <a:schemeClr val="tx2"/>
                </a:solidFill>
                <a:latin typeface="Calibri"/>
                <a:cs typeface="Calibri"/>
              </a:rPr>
              <a:t>https://www.figma.com/file/DyegsicRH5NXG7nIipTAx0/HMKSOCIALHUB</a:t>
            </a:r>
          </a:p>
          <a:p>
            <a:pPr marL="12700" marR="5080">
              <a:lnSpc>
                <a:spcPct val="187500"/>
              </a:lnSpc>
            </a:pPr>
            <a:endParaRPr lang="en-US" spc="80" dirty="0">
              <a:latin typeface="Calibri"/>
              <a:cs typeface="Calibri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dirty="0">
                <a:solidFill>
                  <a:schemeClr val="tx2"/>
                </a:solidFill>
                <a:latin typeface="Calibri"/>
                <a:cs typeface="Calibri"/>
              </a:rPr>
              <a:t>helmimahdikhalil.onrender.com</a:t>
            </a:r>
            <a:endParaRPr sz="18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E5524AD-7E61-465F-8780-DF27A8CF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2" y="1208540"/>
            <a:ext cx="607140" cy="6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ma Logo PNG vector in SVG, PDF, AI, CDR format">
            <a:extLst>
              <a:ext uri="{FF2B5EF4-FFF2-40B4-BE49-F238E27FC236}">
                <a16:creationId xmlns:a16="http://schemas.microsoft.com/office/drawing/2014/main" id="{0480C618-BB39-412F-BE02-4E1220A1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" y="2141260"/>
            <a:ext cx="871636" cy="75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site logo">
            <a:extLst>
              <a:ext uri="{FF2B5EF4-FFF2-40B4-BE49-F238E27FC236}">
                <a16:creationId xmlns:a16="http://schemas.microsoft.com/office/drawing/2014/main" id="{0078CC3B-3041-4E8F-9890-014F2B5E4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" y="3026369"/>
            <a:ext cx="871636" cy="9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873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934" y="359750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26A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5725" y="2372795"/>
            <a:ext cx="3666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405" dirty="0">
                <a:solidFill>
                  <a:srgbClr val="FFFAF0"/>
                </a:solidFill>
                <a:latin typeface="Calibri"/>
                <a:cs typeface="Calibri"/>
              </a:rPr>
              <a:t>Thank</a:t>
            </a:r>
            <a:r>
              <a:rPr sz="6000" b="0" spc="24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6000" b="0" spc="290" dirty="0">
                <a:solidFill>
                  <a:srgbClr val="FFFAF0"/>
                </a:solidFill>
                <a:latin typeface="Calibri"/>
                <a:cs typeface="Calibri"/>
              </a:rPr>
              <a:t>You</a:t>
            </a:r>
            <a:endParaRPr sz="6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990481"/>
            <a:ext cx="4684140" cy="310982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lang="en-US" sz="1700" spc="35">
                <a:latin typeface="Calibri"/>
                <a:cs typeface="Calibri"/>
              </a:rPr>
              <a:t>Social Media App are the most popular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028" name="Picture 4" descr="Mobile and social media are intricately linked - American Press Institute">
            <a:extLst>
              <a:ext uri="{FF2B5EF4-FFF2-40B4-BE49-F238E27FC236}">
                <a16:creationId xmlns:a16="http://schemas.microsoft.com/office/drawing/2014/main" id="{AC002E16-C5A2-9A3E-E76E-36A4A3FFF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47750"/>
            <a:ext cx="4495800" cy="22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125" y="2122043"/>
            <a:ext cx="43492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0" spc="65" err="1">
                <a:solidFill>
                  <a:srgbClr val="FFFAF0"/>
                </a:solidFill>
              </a:rPr>
              <a:t>HMKSocialHub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686435" cy="0"/>
            </a:xfrm>
            <a:custGeom>
              <a:avLst/>
              <a:gdLst/>
              <a:ahLst/>
              <a:cxnLst/>
              <a:rect l="l" t="t" r="r" b="b"/>
              <a:pathLst>
                <a:path w="686435">
                  <a:moveTo>
                    <a:pt x="0" y="0"/>
                  </a:moveTo>
                  <a:lnTo>
                    <a:pt x="686399" y="0"/>
                  </a:lnTo>
                </a:path>
              </a:pathLst>
            </a:custGeom>
            <a:ln w="19049">
              <a:solidFill>
                <a:srgbClr val="26A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69927" y="2238398"/>
            <a:ext cx="1059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270">
                <a:solidFill>
                  <a:srgbClr val="26A69A"/>
                </a:solidFill>
                <a:latin typeface="Calibri"/>
                <a:cs typeface="Calibri"/>
              </a:rPr>
              <a:t>Aim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0268" y="1835502"/>
            <a:ext cx="4224655" cy="108683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sz="2000" spc="165">
                <a:solidFill>
                  <a:srgbClr val="FFFAF0"/>
                </a:solidFill>
                <a:latin typeface="Calibri"/>
                <a:cs typeface="Calibri"/>
              </a:rPr>
              <a:t>Easy</a:t>
            </a:r>
            <a:r>
              <a:rPr sz="2000" spc="95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FFFAF0"/>
                </a:solidFill>
                <a:latin typeface="Calibri"/>
                <a:cs typeface="Calibri"/>
              </a:rPr>
              <a:t>to</a:t>
            </a:r>
            <a:r>
              <a:rPr sz="2000" spc="95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5">
                <a:solidFill>
                  <a:srgbClr val="FFFAF0"/>
                </a:solidFill>
                <a:latin typeface="Calibri"/>
                <a:cs typeface="Calibri"/>
              </a:rPr>
              <a:t>use</a:t>
            </a:r>
            <a:r>
              <a:rPr sz="2000" spc="10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55">
                <a:solidFill>
                  <a:srgbClr val="FFFAF0"/>
                </a:solidFill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sz="2000" spc="65">
                <a:solidFill>
                  <a:srgbClr val="FFFAF0"/>
                </a:solidFill>
                <a:latin typeface="Calibri"/>
                <a:cs typeface="Calibri"/>
              </a:rPr>
              <a:t>Gives</a:t>
            </a:r>
            <a:r>
              <a:rPr sz="2000" spc="95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30">
                <a:solidFill>
                  <a:srgbClr val="FFFAF0"/>
                </a:solidFill>
                <a:latin typeface="Calibri"/>
                <a:cs typeface="Calibri"/>
              </a:rPr>
              <a:t>indication</a:t>
            </a:r>
            <a:r>
              <a:rPr sz="2000" spc="10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AF0"/>
                </a:solidFill>
                <a:latin typeface="Calibri"/>
                <a:cs typeface="Calibri"/>
              </a:rPr>
              <a:t>about</a:t>
            </a:r>
            <a:r>
              <a:rPr sz="2000" spc="10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AF0"/>
                </a:solidFill>
                <a:latin typeface="Calibri"/>
                <a:cs typeface="Calibri"/>
              </a:rPr>
              <a:t>t</a:t>
            </a:r>
            <a:r>
              <a:rPr lang="en-US" sz="2000" spc="-5">
                <a:solidFill>
                  <a:srgbClr val="FFFAF0"/>
                </a:solidFill>
                <a:latin typeface="Calibri"/>
                <a:cs typeface="Calibri"/>
              </a:rPr>
              <a:t>ime use</a:t>
            </a:r>
            <a:endParaRPr sz="200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sz="2000" spc="60">
                <a:solidFill>
                  <a:srgbClr val="FFFAF0"/>
                </a:solidFill>
                <a:latin typeface="Calibri"/>
                <a:cs typeface="Calibri"/>
              </a:rPr>
              <a:t>Supports</a:t>
            </a:r>
            <a:r>
              <a:rPr sz="2000" spc="9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15">
                <a:solidFill>
                  <a:srgbClr val="FFFAF0"/>
                </a:solidFill>
                <a:latin typeface="Calibri"/>
                <a:cs typeface="Calibri"/>
              </a:rPr>
              <a:t>and</a:t>
            </a:r>
            <a:r>
              <a:rPr sz="2000" spc="9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70">
                <a:solidFill>
                  <a:srgbClr val="FFFAF0"/>
                </a:solidFill>
                <a:latin typeface="Calibri"/>
                <a:cs typeface="Calibri"/>
              </a:rPr>
              <a:t>Encourages</a:t>
            </a:r>
            <a:r>
              <a:rPr sz="2000" spc="95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AF0"/>
                </a:solidFill>
                <a:latin typeface="Calibri"/>
                <a:cs typeface="Calibri"/>
              </a:rPr>
              <a:t>the</a:t>
            </a:r>
            <a:r>
              <a:rPr sz="2000" spc="9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100">
                <a:solidFill>
                  <a:srgbClr val="FFFAF0"/>
                </a:solidFill>
                <a:latin typeface="Calibri"/>
                <a:cs typeface="Calibri"/>
              </a:rPr>
              <a:t>User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124" y="502810"/>
            <a:ext cx="1912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/>
              <a:t>Tech</a:t>
            </a:r>
            <a:r>
              <a:rPr spc="85"/>
              <a:t> </a:t>
            </a:r>
            <a:r>
              <a:rPr spc="185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272" y="1385430"/>
            <a:ext cx="1684728" cy="2303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60" dirty="0">
                <a:latin typeface="Calibri"/>
                <a:cs typeface="Calibri"/>
              </a:rPr>
              <a:t>Django</a:t>
            </a:r>
          </a:p>
          <a:p>
            <a:pPr marL="12700" marR="5080">
              <a:lnSpc>
                <a:spcPct val="187500"/>
              </a:lnSpc>
            </a:pPr>
            <a:r>
              <a:rPr lang="en-US" sz="1800" spc="114" dirty="0">
                <a:latin typeface="Calibri"/>
                <a:cs typeface="Calibri"/>
              </a:rPr>
              <a:t> </a:t>
            </a:r>
          </a:p>
          <a:p>
            <a:pPr marL="12700" marR="5080">
              <a:lnSpc>
                <a:spcPct val="187500"/>
              </a:lnSpc>
            </a:pPr>
            <a:r>
              <a:rPr lang="en-US" spc="80" dirty="0">
                <a:latin typeface="Calibri"/>
                <a:cs typeface="Calibri"/>
              </a:rPr>
              <a:t>PostgreSQL</a:t>
            </a:r>
          </a:p>
          <a:p>
            <a:pPr marL="12700" marR="5080">
              <a:lnSpc>
                <a:spcPct val="187500"/>
              </a:lnSpc>
            </a:pPr>
            <a:endParaRPr lang="en-US" spc="80" dirty="0">
              <a:latin typeface="Calibri"/>
              <a:cs typeface="Calibri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85" dirty="0">
                <a:latin typeface="Calibri"/>
                <a:cs typeface="Calibri"/>
              </a:rPr>
              <a:t>HTML-CSS-JS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0537" y="1123950"/>
            <a:ext cx="3437974" cy="3165699"/>
          </a:xfrm>
          <a:prstGeom prst="rect">
            <a:avLst/>
          </a:prstGeom>
        </p:spPr>
      </p:pic>
      <p:pic>
        <p:nvPicPr>
          <p:cNvPr id="2052" name="Picture 4" descr="Django - Reviews, Pros &amp; Cons | Companies using Django">
            <a:extLst>
              <a:ext uri="{FF2B5EF4-FFF2-40B4-BE49-F238E27FC236}">
                <a16:creationId xmlns:a16="http://schemas.microsoft.com/office/drawing/2014/main" id="{F52CE62D-0297-A73A-468A-2B3A9D5C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1" y="1306351"/>
            <a:ext cx="447151" cy="44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464C02A-5BA8-B259-EF87-6A0573D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" y="2217211"/>
            <a:ext cx="495415" cy="51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B261B3F-878E-1169-1D2E-5DC6F801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5" y="3264874"/>
            <a:ext cx="552357" cy="5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077" y="2122042"/>
            <a:ext cx="2670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00">
                <a:solidFill>
                  <a:srgbClr val="FFFAF0"/>
                </a:solidFill>
              </a:rPr>
              <a:t>F</a:t>
            </a:r>
            <a:r>
              <a:rPr sz="5400" spc="70">
                <a:solidFill>
                  <a:srgbClr val="FFFAF0"/>
                </a:solidFill>
              </a:rPr>
              <a:t>eatures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962400" y="17335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5659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120"/>
          </a:p>
        </p:txBody>
      </p:sp>
      <p:pic>
        <p:nvPicPr>
          <p:cNvPr id="3074" name="Picture 2" descr="1,570 Signup Icon Images, Stock Photos &amp; Vectors | Shutterstock">
            <a:extLst>
              <a:ext uri="{FF2B5EF4-FFF2-40B4-BE49-F238E27FC236}">
                <a16:creationId xmlns:a16="http://schemas.microsoft.com/office/drawing/2014/main" id="{E9E352FE-1F82-E8F2-00BC-96C75DB7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1" y="997375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tton Login Image Illustration, PNG, 905x913px, Button, Enter Key,  Logfile, Login, Logo Download Free">
            <a:extLst>
              <a:ext uri="{FF2B5EF4-FFF2-40B4-BE49-F238E27FC236}">
                <a16:creationId xmlns:a16="http://schemas.microsoft.com/office/drawing/2014/main" id="{36F286BE-B917-1952-2F60-AB36EAA9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99" y="99737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ollow and Unfollow Button Icon of Social Media 6711130 Vector Art at  Vecteezy">
            <a:extLst>
              <a:ext uri="{FF2B5EF4-FFF2-40B4-BE49-F238E27FC236}">
                <a16:creationId xmlns:a16="http://schemas.microsoft.com/office/drawing/2014/main" id="{8361F138-E6C4-2707-485B-AC75EBFC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99" y="10354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ser Search - 3789 - Dryicons">
            <a:extLst>
              <a:ext uri="{FF2B5EF4-FFF2-40B4-BE49-F238E27FC236}">
                <a16:creationId xmlns:a16="http://schemas.microsoft.com/office/drawing/2014/main" id="{018CD982-90EF-0626-FCCF-B54DD831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11" y="768661"/>
            <a:ext cx="2071956" cy="20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nstagram Likes PNG Transparent Images Free Download | Vector Files |  Pngtree">
            <a:extLst>
              <a:ext uri="{FF2B5EF4-FFF2-40B4-BE49-F238E27FC236}">
                <a16:creationId xmlns:a16="http://schemas.microsoft.com/office/drawing/2014/main" id="{3FCF0972-96F4-432E-D8BB-90EC670A1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9" y="281441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Edit Icon png images | PNGWing">
            <a:extLst>
              <a:ext uri="{FF2B5EF4-FFF2-40B4-BE49-F238E27FC236}">
                <a16:creationId xmlns:a16="http://schemas.microsoft.com/office/drawing/2014/main" id="{58363F65-E50F-857C-16C2-587F908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186" y="3289093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et password icon. Thin linear reset password, login, technology outline  icon isolated on white background. Line vector reset password sign, symbol  for web and mobile Stock Vector | Adobe Stock">
            <a:extLst>
              <a:ext uri="{FF2B5EF4-FFF2-40B4-BE49-F238E27FC236}">
                <a16:creationId xmlns:a16="http://schemas.microsoft.com/office/drawing/2014/main" id="{136933F4-B498-19B2-96FD-9D8BACE6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09" y="257628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Logout icon. Logout website button on white background Stock Photo - Alamy">
            <a:extLst>
              <a:ext uri="{FF2B5EF4-FFF2-40B4-BE49-F238E27FC236}">
                <a16:creationId xmlns:a16="http://schemas.microsoft.com/office/drawing/2014/main" id="{FAB9D729-FBB9-BC25-21BD-879E6793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786" y="2840617"/>
            <a:ext cx="2066925" cy="20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132</Words>
  <Application>Microsoft Office PowerPoint</Application>
  <PresentationFormat>On-screen Show (16:9)</PresentationFormat>
  <Paragraphs>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Microsoft Sans Serif</vt:lpstr>
      <vt:lpstr>Roboto</vt:lpstr>
      <vt:lpstr>Verdana</vt:lpstr>
      <vt:lpstr>Office Theme</vt:lpstr>
      <vt:lpstr>PowerPoint Presentation</vt:lpstr>
      <vt:lpstr>About US </vt:lpstr>
      <vt:lpstr>Why ?</vt:lpstr>
      <vt:lpstr>PowerPoint Presentation</vt:lpstr>
      <vt:lpstr>HMKSocialHub</vt:lpstr>
      <vt:lpstr>PowerPoint Presentation</vt:lpstr>
      <vt:lpstr>Tech Stack</vt:lpstr>
      <vt:lpstr>Features</vt:lpstr>
      <vt:lpstr>PowerPoint Presentation</vt:lpstr>
      <vt:lpstr>Proﬁle Section</vt:lpstr>
      <vt:lpstr>PowerPoint Presentation</vt:lpstr>
      <vt:lpstr>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     Demo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Helmi Lakdhare</dc:creator>
  <cp:lastModifiedBy>Helmi Lakdhare</cp:lastModifiedBy>
  <cp:revision>4</cp:revision>
  <dcterms:created xsi:type="dcterms:W3CDTF">2023-04-06T23:21:12Z</dcterms:created>
  <dcterms:modified xsi:type="dcterms:W3CDTF">2023-04-18T16:36:55Z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