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5" r:id="rId13"/>
    <p:sldId id="272" r:id="rId14"/>
    <p:sldId id="273" r:id="rId15"/>
    <p:sldId id="276" r:id="rId16"/>
    <p:sldId id="277" r:id="rId17"/>
    <p:sldId id="279" r:id="rId18"/>
    <p:sldId id="278" r:id="rId19"/>
    <p:sldId id="282" r:id="rId20"/>
    <p:sldId id="281" r:id="rId21"/>
    <p:sldId id="280" r:id="rId22"/>
    <p:sldId id="285" r:id="rId23"/>
    <p:sldId id="284" r:id="rId24"/>
    <p:sldId id="283" r:id="rId25"/>
    <p:sldId id="286" r:id="rId26"/>
    <p:sldId id="274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1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899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1599"/>
                </a:moveTo>
                <a:lnTo>
                  <a:pt x="9143999" y="3431599"/>
                </a:lnTo>
                <a:lnTo>
                  <a:pt x="9143999" y="0"/>
                </a:lnTo>
                <a:lnTo>
                  <a:pt x="0" y="0"/>
                </a:lnTo>
                <a:lnTo>
                  <a:pt x="0" y="343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9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3999" y="1711799"/>
                </a:moveTo>
                <a:lnTo>
                  <a:pt x="0" y="1711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711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41934" y="3597500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9" y="0"/>
                </a:lnTo>
              </a:path>
            </a:pathLst>
          </a:custGeom>
          <a:ln w="28574">
            <a:solidFill>
              <a:srgbClr val="FFFA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9575" y="2251565"/>
            <a:ext cx="7864849" cy="989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8117" y="623935"/>
            <a:ext cx="166776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575" y="2251565"/>
            <a:ext cx="3529965" cy="98933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4200" spc="50" dirty="0" err="1">
                <a:solidFill>
                  <a:srgbClr val="FFFAF0"/>
                </a:solidFill>
                <a:latin typeface="Calibri"/>
                <a:cs typeface="Calibri"/>
              </a:rPr>
              <a:t>HMKSocialHub</a:t>
            </a:r>
            <a:endParaRPr sz="4200" dirty="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  <a:spcBef>
                <a:spcPts val="245"/>
              </a:spcBef>
            </a:pPr>
            <a:r>
              <a:rPr lang="en-US" sz="1200" spc="-10" dirty="0">
                <a:solidFill>
                  <a:srgbClr val="FFFFFF"/>
                </a:solidFill>
                <a:latin typeface="Roboto"/>
                <a:cs typeface="Roboto"/>
              </a:rPr>
              <a:t>Web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Application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1200" spc="-20" dirty="0">
                <a:solidFill>
                  <a:srgbClr val="FFFFFF"/>
                </a:solidFill>
                <a:latin typeface="Roboto"/>
                <a:cs typeface="Roboto"/>
              </a:rPr>
              <a:t>Virtual </a:t>
            </a:r>
            <a:r>
              <a:rPr lang="en-US" sz="1200" spc="-20" dirty="0" err="1">
                <a:solidFill>
                  <a:srgbClr val="FFFFFF"/>
                </a:solidFill>
                <a:latin typeface="Roboto"/>
                <a:cs typeface="Roboto"/>
              </a:rPr>
              <a:t>Enteraction</a:t>
            </a: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156474"/>
            <a:ext cx="9144000" cy="987425"/>
            <a:chOff x="0" y="4156474"/>
            <a:chExt cx="9144000" cy="987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47698"/>
              <a:ext cx="1557100" cy="812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073" y="4247697"/>
              <a:ext cx="3114214" cy="8129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12" y="4247697"/>
              <a:ext cx="3099472" cy="8129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71475" y="4156474"/>
              <a:ext cx="1472524" cy="9041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518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Proﬁle</a:t>
            </a:r>
            <a:r>
              <a:rPr spc="100" dirty="0"/>
              <a:t> </a:t>
            </a:r>
            <a:r>
              <a:rPr spc="90" dirty="0"/>
              <a:t>Section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70224" y="864375"/>
            <a:ext cx="1962074" cy="19620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5249" y="1256676"/>
            <a:ext cx="5544551" cy="96116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55" dirty="0">
                <a:latin typeface="Calibri"/>
                <a:cs typeface="Calibri"/>
              </a:rPr>
              <a:t>Contains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information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about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user</a:t>
            </a:r>
            <a:endParaRPr sz="1800" dirty="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55" dirty="0">
                <a:latin typeface="Calibri"/>
                <a:cs typeface="Calibri"/>
              </a:rPr>
              <a:t>Gives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analysis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all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following/followers/posts</a:t>
            </a:r>
            <a:endParaRPr sz="1800" dirty="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55" dirty="0">
                <a:latin typeface="Calibri"/>
                <a:cs typeface="Calibri"/>
              </a:rPr>
              <a:t>Gives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detailed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lang="en-US" spc="35" dirty="0">
                <a:latin typeface="Calibri"/>
                <a:cs typeface="Calibri"/>
              </a:rPr>
              <a:t>uploaded pictures with a smooth slide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4400" y="120874"/>
            <a:ext cx="2821300" cy="30384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675" y="120874"/>
            <a:ext cx="2705099" cy="30384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1350" y="2959481"/>
            <a:ext cx="192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libri"/>
                <a:cs typeface="Calibri"/>
              </a:rPr>
              <a:t>Informative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Design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1856" y="2959481"/>
            <a:ext cx="1555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Calibri"/>
                <a:cs typeface="Calibri"/>
              </a:rPr>
              <a:t>User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110" dirty="0">
                <a:latin typeface="Calibri"/>
                <a:cs typeface="Calibri"/>
              </a:rPr>
              <a:t>-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Friendly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122042"/>
            <a:ext cx="7162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900" dirty="0">
                <a:solidFill>
                  <a:srgbClr val="FFFAF0"/>
                </a:solidFill>
              </a:rPr>
              <a:t>UML Diagrams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205863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539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15" dirty="0">
                <a:latin typeface="Calibri"/>
                <a:cs typeface="Calibri"/>
              </a:rPr>
              <a:t>Use Case</a:t>
            </a:r>
            <a:endParaRPr b="0" spc="15" dirty="0">
              <a:latin typeface="Calibri"/>
              <a:cs typeface="Calibri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E091A26-2016-ACB1-8C4D-96A739792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-171450"/>
            <a:ext cx="551283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225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b="0" spc="55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92FF3-7216-D3F0-CF8C-410EE0D8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95"/>
            <a:ext cx="9144000" cy="48983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122042"/>
            <a:ext cx="7162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900" dirty="0">
                <a:solidFill>
                  <a:srgbClr val="FFFAF0"/>
                </a:solidFill>
              </a:rPr>
              <a:t>      Demos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6785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F2E75-D181-B529-8D7D-7DB528F6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437"/>
            <a:ext cx="9144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06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57A5A-0452-6F70-B464-88333562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581"/>
            <a:ext cx="9144000" cy="42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8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836BC-C64C-922D-511B-CC28C774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76"/>
            <a:ext cx="9144000" cy="42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5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C40AC-5B84-65B5-6B01-13D27B07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344"/>
            <a:ext cx="9144000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7123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4110" y="3603071"/>
            <a:ext cx="1710689" cy="23993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lang="en-US" sz="1600" b="1" spc="-80" dirty="0">
                <a:solidFill>
                  <a:srgbClr val="FFFAF0"/>
                </a:solidFill>
                <a:latin typeface="Verdana"/>
                <a:cs typeface="Verdana"/>
              </a:rPr>
              <a:t>Mahdi </a:t>
            </a:r>
            <a:r>
              <a:rPr lang="en-US" sz="1600" b="1" spc="-80" dirty="0" err="1">
                <a:solidFill>
                  <a:srgbClr val="FFFAF0"/>
                </a:solidFill>
                <a:latin typeface="Verdana"/>
                <a:cs typeface="Verdana"/>
              </a:rPr>
              <a:t>Mzoughi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7399" y="3575622"/>
            <a:ext cx="2444115" cy="23993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1600"/>
              </a:lnSpc>
              <a:spcBef>
                <a:spcPts val="70"/>
              </a:spcBef>
            </a:pPr>
            <a:r>
              <a:rPr lang="en-US" sz="1600" b="1" spc="-85" dirty="0">
                <a:solidFill>
                  <a:srgbClr val="FFFAF0"/>
                </a:solidFill>
                <a:latin typeface="Verdana"/>
                <a:cs typeface="Verdana"/>
              </a:rPr>
              <a:t>Helmi </a:t>
            </a:r>
            <a:r>
              <a:rPr lang="en-US" sz="1600" b="1" spc="-85" dirty="0" err="1">
                <a:solidFill>
                  <a:srgbClr val="FFFAF0"/>
                </a:solidFill>
                <a:latin typeface="Verdana"/>
                <a:cs typeface="Verdana"/>
              </a:rPr>
              <a:t>Lakhder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3539" y="3575622"/>
            <a:ext cx="2494280" cy="23993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1600"/>
              </a:lnSpc>
              <a:spcBef>
                <a:spcPts val="70"/>
              </a:spcBef>
            </a:pPr>
            <a:r>
              <a:rPr lang="en-US" sz="1600" b="1" spc="-55" dirty="0">
                <a:solidFill>
                  <a:srgbClr val="FFFAF0"/>
                </a:solidFill>
                <a:latin typeface="Verdana"/>
                <a:cs typeface="Verdana"/>
              </a:rPr>
              <a:t>Khalil Ben </a:t>
            </a:r>
            <a:r>
              <a:rPr lang="en-US" sz="1600" b="1" spc="-55" dirty="0" err="1">
                <a:solidFill>
                  <a:srgbClr val="FFFAF0"/>
                </a:solidFill>
                <a:latin typeface="Verdana"/>
                <a:cs typeface="Verdana"/>
              </a:rPr>
              <a:t>Makhlouf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09939" y="47716"/>
            <a:ext cx="2338705" cy="9893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4200" b="0" spc="135" dirty="0">
                <a:latin typeface="Calibri"/>
                <a:cs typeface="Calibri"/>
              </a:rPr>
              <a:t>About</a:t>
            </a:r>
            <a:r>
              <a:rPr sz="4200" b="0" spc="150" dirty="0">
                <a:latin typeface="Calibri"/>
                <a:cs typeface="Calibri"/>
              </a:rPr>
              <a:t> </a:t>
            </a:r>
            <a:r>
              <a:rPr sz="4200" b="0" spc="625" dirty="0">
                <a:latin typeface="Calibri"/>
                <a:cs typeface="Calibri"/>
              </a:rPr>
              <a:t>US</a:t>
            </a:r>
            <a:endParaRPr sz="4200" dirty="0">
              <a:latin typeface="Calibri"/>
              <a:cs typeface="Calibri"/>
            </a:endParaRPr>
          </a:p>
          <a:p>
            <a:pPr marL="760730">
              <a:lnSpc>
                <a:spcPct val="100000"/>
              </a:lnSpc>
              <a:spcBef>
                <a:spcPts val="145"/>
              </a:spcBef>
            </a:pPr>
            <a:endParaRPr sz="1700" dirty="0"/>
          </a:p>
        </p:txBody>
      </p:sp>
      <p:pic>
        <p:nvPicPr>
          <p:cNvPr id="11" name="Picture 10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46EE7DB-D024-F5CA-A392-7FA8012F3F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11" y="971550"/>
            <a:ext cx="2438400" cy="24384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460FE97-8579-BE01-99C3-FCD36C8B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95" y="971549"/>
            <a:ext cx="2297177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6FDC1D6-D102-4B44-967F-7AE3E1A8C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7" y="971550"/>
            <a:ext cx="2590543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582F62-CB96-CE84-1EF6-A0EA7A554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258879"/>
            <a:ext cx="8588484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5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3BC41-C2A6-39E9-651A-D8CB8A8F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-97800"/>
            <a:ext cx="7666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59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0A68B-A9BE-448B-1B61-075AEED0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80" y="0"/>
            <a:ext cx="7703639" cy="48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02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4FF01-B1B5-C69A-EB61-AC2C73F1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791" y="-323850"/>
            <a:ext cx="43224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1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A0574-2485-AD60-8D43-512489035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96" y="0"/>
            <a:ext cx="22300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1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12323-7488-F60A-A247-2BD66F93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911" y="-116850"/>
            <a:ext cx="23781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01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934" y="3597500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9" y="0"/>
                </a:lnTo>
              </a:path>
            </a:pathLst>
          </a:custGeom>
          <a:ln w="28574">
            <a:solidFill>
              <a:srgbClr val="26A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5725" y="2372795"/>
            <a:ext cx="3666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405" dirty="0">
                <a:solidFill>
                  <a:srgbClr val="FFFAF0"/>
                </a:solidFill>
                <a:latin typeface="Calibri"/>
                <a:cs typeface="Calibri"/>
              </a:rPr>
              <a:t>Thank</a:t>
            </a:r>
            <a:r>
              <a:rPr sz="6000" b="0" spc="240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6000" b="0" spc="290" dirty="0">
                <a:solidFill>
                  <a:srgbClr val="FFFAF0"/>
                </a:solidFill>
                <a:latin typeface="Calibri"/>
                <a:cs typeface="Calibri"/>
              </a:rPr>
              <a:t>You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135" y="2071818"/>
            <a:ext cx="20212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34" dirty="0">
                <a:solidFill>
                  <a:srgbClr val="FFFAF0"/>
                </a:solidFill>
              </a:rPr>
              <a:t>Why</a:t>
            </a:r>
            <a:r>
              <a:rPr sz="5400" spc="204" dirty="0">
                <a:solidFill>
                  <a:srgbClr val="FFFAF0"/>
                </a:solidFill>
              </a:rPr>
              <a:t> </a:t>
            </a:r>
            <a:r>
              <a:rPr sz="5400" spc="35" dirty="0">
                <a:solidFill>
                  <a:srgbClr val="FFFAF0"/>
                </a:solidFill>
              </a:rPr>
              <a:t>?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990481"/>
            <a:ext cx="4684140" cy="310982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lang="en-US" sz="1700" spc="35" dirty="0">
                <a:latin typeface="Calibri"/>
                <a:cs typeface="Calibri"/>
              </a:rPr>
              <a:t>Social Media App are the most popular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1028" name="Picture 4" descr="Mobile and social media are intricately linked - American Press Institute">
            <a:extLst>
              <a:ext uri="{FF2B5EF4-FFF2-40B4-BE49-F238E27FC236}">
                <a16:creationId xmlns:a16="http://schemas.microsoft.com/office/drawing/2014/main" id="{AC002E16-C5A2-9A3E-E76E-36A4A3FFF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47750"/>
            <a:ext cx="4495800" cy="22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125" y="2122043"/>
            <a:ext cx="434927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b="0" spc="65" dirty="0" err="1">
                <a:solidFill>
                  <a:srgbClr val="FFFAF0"/>
                </a:solidFill>
              </a:rPr>
              <a:t>HMKSocialHub</a:t>
            </a:r>
            <a:endParaRPr sz="5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0"/>
            <a:ext cx="4572000" cy="5143500"/>
            <a:chOff x="4572000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686435" cy="0"/>
            </a:xfrm>
            <a:custGeom>
              <a:avLst/>
              <a:gdLst/>
              <a:ahLst/>
              <a:cxnLst/>
              <a:rect l="l" t="t" r="r" b="b"/>
              <a:pathLst>
                <a:path w="686435">
                  <a:moveTo>
                    <a:pt x="0" y="0"/>
                  </a:moveTo>
                  <a:lnTo>
                    <a:pt x="686399" y="0"/>
                  </a:lnTo>
                </a:path>
              </a:pathLst>
            </a:custGeom>
            <a:ln w="19049">
              <a:solidFill>
                <a:srgbClr val="26A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69927" y="2238398"/>
            <a:ext cx="1059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270" dirty="0">
                <a:solidFill>
                  <a:srgbClr val="26A69A"/>
                </a:solidFill>
                <a:latin typeface="Calibri"/>
                <a:cs typeface="Calibri"/>
              </a:rPr>
              <a:t>Aim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0268" y="1835502"/>
            <a:ext cx="4224655" cy="1086836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75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sz="2000" spc="165" dirty="0">
                <a:solidFill>
                  <a:srgbClr val="FFFAF0"/>
                </a:solidFill>
                <a:latin typeface="Calibri"/>
                <a:cs typeface="Calibri"/>
              </a:rPr>
              <a:t>Easy</a:t>
            </a:r>
            <a:r>
              <a:rPr sz="2000" spc="95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AF0"/>
                </a:solidFill>
                <a:latin typeface="Calibri"/>
                <a:cs typeface="Calibri"/>
              </a:rPr>
              <a:t>to</a:t>
            </a:r>
            <a:r>
              <a:rPr sz="2000" spc="95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AF0"/>
                </a:solidFill>
                <a:latin typeface="Calibri"/>
                <a:cs typeface="Calibri"/>
              </a:rPr>
              <a:t>use</a:t>
            </a:r>
            <a:r>
              <a:rPr sz="2000" spc="100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FFFAF0"/>
                </a:solidFill>
                <a:latin typeface="Calibri"/>
                <a:cs typeface="Calibri"/>
              </a:rPr>
              <a:t>Application</a:t>
            </a:r>
            <a:endParaRPr sz="2000" dirty="0">
              <a:latin typeface="Calibri"/>
              <a:cs typeface="Calibri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sz="2000" spc="65" dirty="0">
                <a:solidFill>
                  <a:srgbClr val="FFFAF0"/>
                </a:solidFill>
                <a:latin typeface="Calibri"/>
                <a:cs typeface="Calibri"/>
              </a:rPr>
              <a:t>Gives</a:t>
            </a:r>
            <a:r>
              <a:rPr sz="2000" spc="95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FFFAF0"/>
                </a:solidFill>
                <a:latin typeface="Calibri"/>
                <a:cs typeface="Calibri"/>
              </a:rPr>
              <a:t>indication</a:t>
            </a:r>
            <a:r>
              <a:rPr sz="2000" spc="100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AF0"/>
                </a:solidFill>
                <a:latin typeface="Calibri"/>
                <a:cs typeface="Calibri"/>
              </a:rPr>
              <a:t>about</a:t>
            </a:r>
            <a:r>
              <a:rPr sz="2000" spc="100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AF0"/>
                </a:solidFill>
                <a:latin typeface="Calibri"/>
                <a:cs typeface="Calibri"/>
              </a:rPr>
              <a:t>t</a:t>
            </a:r>
            <a:r>
              <a:rPr lang="en-US" sz="2000" spc="-5" dirty="0">
                <a:solidFill>
                  <a:srgbClr val="FFFAF0"/>
                </a:solidFill>
                <a:latin typeface="Calibri"/>
                <a:cs typeface="Calibri"/>
              </a:rPr>
              <a:t>ime use</a:t>
            </a:r>
            <a:endParaRPr sz="2000" dirty="0">
              <a:latin typeface="Calibri"/>
              <a:cs typeface="Calibri"/>
            </a:endParaRPr>
          </a:p>
          <a:p>
            <a:pPr marL="394335" indent="-382270">
              <a:lnSpc>
                <a:spcPct val="100000"/>
              </a:lnSpc>
              <a:spcBef>
                <a:spcPts val="375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sz="2000" spc="60" dirty="0">
                <a:solidFill>
                  <a:srgbClr val="FFFAF0"/>
                </a:solidFill>
                <a:latin typeface="Calibri"/>
                <a:cs typeface="Calibri"/>
              </a:rPr>
              <a:t>Supports</a:t>
            </a:r>
            <a:r>
              <a:rPr sz="2000" spc="90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FFFAF0"/>
                </a:solidFill>
                <a:latin typeface="Calibri"/>
                <a:cs typeface="Calibri"/>
              </a:rPr>
              <a:t>and</a:t>
            </a:r>
            <a:r>
              <a:rPr sz="2000" spc="90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70" dirty="0">
                <a:solidFill>
                  <a:srgbClr val="FFFAF0"/>
                </a:solidFill>
                <a:latin typeface="Calibri"/>
                <a:cs typeface="Calibri"/>
              </a:rPr>
              <a:t>Encourages</a:t>
            </a:r>
            <a:r>
              <a:rPr sz="2000" spc="95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AF0"/>
                </a:solidFill>
                <a:latin typeface="Calibri"/>
                <a:cs typeface="Calibri"/>
              </a:rPr>
              <a:t>the</a:t>
            </a:r>
            <a:r>
              <a:rPr sz="2000" spc="90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FFFAF0"/>
                </a:solidFill>
                <a:latin typeface="Calibri"/>
                <a:cs typeface="Calibri"/>
              </a:rPr>
              <a:t>User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124" y="502810"/>
            <a:ext cx="1912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Tech</a:t>
            </a:r>
            <a:r>
              <a:rPr spc="85" dirty="0"/>
              <a:t> </a:t>
            </a:r>
            <a:r>
              <a:rPr spc="185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272" y="1385430"/>
            <a:ext cx="1684728" cy="3114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60" dirty="0">
                <a:latin typeface="Calibri"/>
                <a:cs typeface="Calibri"/>
              </a:rPr>
              <a:t>Django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87500"/>
              </a:lnSpc>
            </a:pPr>
            <a:r>
              <a:rPr lang="en-US" spc="114" dirty="0">
                <a:latin typeface="Calibri"/>
                <a:cs typeface="Calibri"/>
              </a:rPr>
              <a:t>Python</a:t>
            </a:r>
            <a:r>
              <a:rPr sz="1800" spc="114" dirty="0">
                <a:latin typeface="Calibri"/>
                <a:cs typeface="Calibri"/>
              </a:rPr>
              <a:t> </a:t>
            </a:r>
            <a:endParaRPr lang="en-US" sz="1800" spc="114" dirty="0">
              <a:latin typeface="Calibri"/>
              <a:cs typeface="Calibri"/>
            </a:endParaRPr>
          </a:p>
          <a:p>
            <a:pPr marL="12700" marR="5080">
              <a:lnSpc>
                <a:spcPct val="187500"/>
              </a:lnSpc>
            </a:pPr>
            <a:endParaRPr lang="en-US" sz="1800" spc="114" dirty="0">
              <a:latin typeface="Calibri"/>
              <a:cs typeface="Calibri"/>
            </a:endParaRPr>
          </a:p>
          <a:p>
            <a:pPr marL="12700" marR="5080">
              <a:lnSpc>
                <a:spcPct val="187500"/>
              </a:lnSpc>
            </a:pPr>
            <a:r>
              <a:rPr lang="en-US" spc="80" dirty="0">
                <a:latin typeface="Calibri"/>
                <a:cs typeface="Calibri"/>
              </a:rPr>
              <a:t>PostgreSQL</a:t>
            </a:r>
          </a:p>
          <a:p>
            <a:pPr marL="12700" marR="5080">
              <a:lnSpc>
                <a:spcPct val="187500"/>
              </a:lnSpc>
            </a:pPr>
            <a:endParaRPr lang="en-US" spc="80" dirty="0">
              <a:latin typeface="Calibri"/>
              <a:cs typeface="Calibri"/>
            </a:endParaRPr>
          </a:p>
          <a:p>
            <a:pPr marL="12700" marR="5080">
              <a:lnSpc>
                <a:spcPct val="187500"/>
              </a:lnSpc>
            </a:pPr>
            <a:r>
              <a:rPr lang="en-US" sz="1800" spc="85" dirty="0">
                <a:latin typeface="Calibri"/>
                <a:cs typeface="Calibri"/>
              </a:rPr>
              <a:t>HTML-CSS-JS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5925" y="1058225"/>
            <a:ext cx="3437974" cy="3165699"/>
          </a:xfrm>
          <a:prstGeom prst="rect">
            <a:avLst/>
          </a:prstGeom>
        </p:spPr>
      </p:pic>
      <p:pic>
        <p:nvPicPr>
          <p:cNvPr id="2052" name="Picture 4" descr="Django - Reviews, Pros &amp; Cons | Companies using Django">
            <a:extLst>
              <a:ext uri="{FF2B5EF4-FFF2-40B4-BE49-F238E27FC236}">
                <a16:creationId xmlns:a16="http://schemas.microsoft.com/office/drawing/2014/main" id="{F52CE62D-0297-A73A-468A-2B3A9D5C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21" y="1306351"/>
            <a:ext cx="447151" cy="44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3D Python Programming Language Logo 12697295 PNG with Transparent  Background">
            <a:extLst>
              <a:ext uri="{FF2B5EF4-FFF2-40B4-BE49-F238E27FC236}">
                <a16:creationId xmlns:a16="http://schemas.microsoft.com/office/drawing/2014/main" id="{64F1A6BF-BBB3-600D-9A56-089A06471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10" y="1978012"/>
            <a:ext cx="612855" cy="61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464C02A-5BA8-B259-EF87-6A0573DE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9" y="3031530"/>
            <a:ext cx="495415" cy="51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B261B3F-878E-1169-1D2E-5DC6F801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9" y="3960120"/>
            <a:ext cx="552357" cy="5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077" y="2122042"/>
            <a:ext cx="26708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00" dirty="0">
                <a:solidFill>
                  <a:srgbClr val="FFFAF0"/>
                </a:solidFill>
              </a:rPr>
              <a:t>F</a:t>
            </a:r>
            <a:r>
              <a:rPr sz="5400" spc="70" dirty="0">
                <a:solidFill>
                  <a:srgbClr val="FFFAF0"/>
                </a:solidFill>
              </a:rPr>
              <a:t>eatures</a:t>
            </a:r>
            <a:endParaRPr sz="5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962400" y="17335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5659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120" dirty="0"/>
          </a:p>
        </p:txBody>
      </p:sp>
      <p:pic>
        <p:nvPicPr>
          <p:cNvPr id="3074" name="Picture 2" descr="1,570 Signup Icon Images, Stock Photos &amp; Vectors | Shutterstock">
            <a:extLst>
              <a:ext uri="{FF2B5EF4-FFF2-40B4-BE49-F238E27FC236}">
                <a16:creationId xmlns:a16="http://schemas.microsoft.com/office/drawing/2014/main" id="{E9E352FE-1F82-E8F2-00BC-96C75DB79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1" y="997375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tton Login Image Illustration, PNG, 905x913px, Button, Enter Key,  Logfile, Login, Logo Download Free">
            <a:extLst>
              <a:ext uri="{FF2B5EF4-FFF2-40B4-BE49-F238E27FC236}">
                <a16:creationId xmlns:a16="http://schemas.microsoft.com/office/drawing/2014/main" id="{36F286BE-B917-1952-2F60-AB36EAA99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99" y="997375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ollow and Unfollow Button Icon of Social Media 6711130 Vector Art at  Vecteezy">
            <a:extLst>
              <a:ext uri="{FF2B5EF4-FFF2-40B4-BE49-F238E27FC236}">
                <a16:creationId xmlns:a16="http://schemas.microsoft.com/office/drawing/2014/main" id="{8361F138-E6C4-2707-485B-AC75EBFC2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99" y="10354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User Search - 3789 - Dryicons">
            <a:extLst>
              <a:ext uri="{FF2B5EF4-FFF2-40B4-BE49-F238E27FC236}">
                <a16:creationId xmlns:a16="http://schemas.microsoft.com/office/drawing/2014/main" id="{018CD982-90EF-0626-FCCF-B54DD831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11" y="768661"/>
            <a:ext cx="2071956" cy="207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nstagram Likes PNG Transparent Images Free Download | Vector Files |  Pngtree">
            <a:extLst>
              <a:ext uri="{FF2B5EF4-FFF2-40B4-BE49-F238E27FC236}">
                <a16:creationId xmlns:a16="http://schemas.microsoft.com/office/drawing/2014/main" id="{3FCF0972-96F4-432E-D8BB-90EC670A1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99" y="281441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Edit Icon png images | PNGWing">
            <a:extLst>
              <a:ext uri="{FF2B5EF4-FFF2-40B4-BE49-F238E27FC236}">
                <a16:creationId xmlns:a16="http://schemas.microsoft.com/office/drawing/2014/main" id="{58363F65-E50F-857C-16C2-587F9088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186" y="3289093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set password icon. Thin linear reset password, login, technology outline  icon isolated on white background. Line vector reset password sign, symbol  for web and mobile Stock Vector | Adobe Stock">
            <a:extLst>
              <a:ext uri="{FF2B5EF4-FFF2-40B4-BE49-F238E27FC236}">
                <a16:creationId xmlns:a16="http://schemas.microsoft.com/office/drawing/2014/main" id="{136933F4-B498-19B2-96FD-9D8BACE6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209" y="257628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Logout icon. Logout website button on white background Stock Photo - Alamy">
            <a:extLst>
              <a:ext uri="{FF2B5EF4-FFF2-40B4-BE49-F238E27FC236}">
                <a16:creationId xmlns:a16="http://schemas.microsoft.com/office/drawing/2014/main" id="{FAB9D729-FBB9-BC25-21BD-879E67939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786" y="2840617"/>
            <a:ext cx="2066925" cy="20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84</Words>
  <Application>Microsoft Office PowerPoint</Application>
  <PresentationFormat>On-screen Show (16:9)</PresentationFormat>
  <Paragraphs>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Microsoft Sans Serif</vt:lpstr>
      <vt:lpstr>Roboto</vt:lpstr>
      <vt:lpstr>Verdana</vt:lpstr>
      <vt:lpstr>Office Theme</vt:lpstr>
      <vt:lpstr>PowerPoint Presentation</vt:lpstr>
      <vt:lpstr>About US </vt:lpstr>
      <vt:lpstr>Why ?</vt:lpstr>
      <vt:lpstr>PowerPoint Presentation</vt:lpstr>
      <vt:lpstr>HMKSocialHub</vt:lpstr>
      <vt:lpstr>PowerPoint Presentation</vt:lpstr>
      <vt:lpstr>Tech Stack</vt:lpstr>
      <vt:lpstr>Features</vt:lpstr>
      <vt:lpstr>PowerPoint Presentation</vt:lpstr>
      <vt:lpstr>Proﬁle Section</vt:lpstr>
      <vt:lpstr>PowerPoint Presentation</vt:lpstr>
      <vt:lpstr>UML Diagrams</vt:lpstr>
      <vt:lpstr>Use Case</vt:lpstr>
      <vt:lpstr>PowerPoint Presentation</vt:lpstr>
      <vt:lpstr>      Demos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Helmi Lakdhare</dc:creator>
  <cp:lastModifiedBy>Helmi</cp:lastModifiedBy>
  <cp:revision>1</cp:revision>
  <dcterms:created xsi:type="dcterms:W3CDTF">2023-04-06T23:21:12Z</dcterms:created>
  <dcterms:modified xsi:type="dcterms:W3CDTF">2023-04-07T00:14:56Z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