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A87"/>
    <a:srgbClr val="366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416A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>
            <a:extLst>
              <a:ext uri="{FF2B5EF4-FFF2-40B4-BE49-F238E27FC236}">
                <a16:creationId xmlns:a16="http://schemas.microsoft.com/office/drawing/2014/main" id="{BBDC1FD1-465C-5CCE-B8B1-3332189F10CC}"/>
              </a:ext>
            </a:extLst>
          </p:cNvPr>
          <p:cNvSpPr/>
          <p:nvPr userDrawn="1"/>
        </p:nvSpPr>
        <p:spPr>
          <a:xfrm>
            <a:off x="-59626" y="792375"/>
            <a:ext cx="11696701" cy="936289"/>
          </a:xfrm>
          <a:prstGeom prst="rect">
            <a:avLst/>
          </a:prstGeom>
          <a:solidFill>
            <a:srgbClr val="4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D3F6AA-45D4-8641-EFCC-447AFF2E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2841-E513-4CDD-BD5A-12679662C83D}" type="datetimeFigureOut">
              <a:rPr lang="de-DE" smtClean="0"/>
              <a:t>17.08.2024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A1D2C-5135-EEAF-0EF6-B24A1A1E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F4CAA-BB8A-BB27-6C8E-5B6EFB2F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87D3-55FF-4DC0-B928-4D193C91B1AC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67FF9FD-5EFD-6F2C-84A9-712A7AF1804E}"/>
              </a:ext>
            </a:extLst>
          </p:cNvPr>
          <p:cNvSpPr/>
          <p:nvPr userDrawn="1"/>
        </p:nvSpPr>
        <p:spPr>
          <a:xfrm>
            <a:off x="1581538" y="4932358"/>
            <a:ext cx="2833255" cy="817562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Moritz Heil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s4005115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E412D2B-38AC-1ACF-52C5-005C7E2204EE}"/>
              </a:ext>
            </a:extLst>
          </p:cNvPr>
          <p:cNvSpPr/>
          <p:nvPr userDrawn="1"/>
        </p:nvSpPr>
        <p:spPr>
          <a:xfrm>
            <a:off x="7808686" y="4939177"/>
            <a:ext cx="2833255" cy="817562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Phillip Böhme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s4005112</a:t>
            </a:r>
          </a:p>
        </p:txBody>
      </p:sp>
      <p:sp>
        <p:nvSpPr>
          <p:cNvPr id="9" name="Raute 8">
            <a:extLst>
              <a:ext uri="{FF2B5EF4-FFF2-40B4-BE49-F238E27FC236}">
                <a16:creationId xmlns:a16="http://schemas.microsoft.com/office/drawing/2014/main" id="{22F49DD0-5A84-3FF6-3700-A1D20578EFE6}"/>
              </a:ext>
            </a:extLst>
          </p:cNvPr>
          <p:cNvSpPr/>
          <p:nvPr userDrawn="1"/>
        </p:nvSpPr>
        <p:spPr>
          <a:xfrm>
            <a:off x="3388178" y="2201179"/>
            <a:ext cx="5415643" cy="1847171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>
                <a:solidFill>
                  <a:schemeClr val="bg1"/>
                </a:solidFill>
              </a:rPr>
              <a:t>PRO-1 Softwareengineering</a:t>
            </a:r>
          </a:p>
          <a:p>
            <a:pPr algn="ctr"/>
            <a:r>
              <a:rPr lang="de-DE" sz="2200" b="1" dirty="0">
                <a:solidFill>
                  <a:schemeClr val="bg1"/>
                </a:solidFill>
              </a:rPr>
              <a:t>Präsentation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F6FAF11-E517-6374-9B74-33B81B97A40C}"/>
              </a:ext>
            </a:extLst>
          </p:cNvPr>
          <p:cNvCxnSpPr>
            <a:cxnSpLocks/>
            <a:stCxn id="9" idx="1"/>
            <a:endCxn id="7" idx="0"/>
          </p:cNvCxnSpPr>
          <p:nvPr userDrawn="1"/>
        </p:nvCxnSpPr>
        <p:spPr>
          <a:xfrm flipH="1">
            <a:off x="2998166" y="3124765"/>
            <a:ext cx="390012" cy="18075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D27DCCA-A300-4A25-46B7-3E9F1FD29F44}"/>
              </a:ext>
            </a:extLst>
          </p:cNvPr>
          <p:cNvCxnSpPr>
            <a:cxnSpLocks/>
            <a:stCxn id="9" idx="3"/>
            <a:endCxn id="8" idx="0"/>
          </p:cNvCxnSpPr>
          <p:nvPr userDrawn="1"/>
        </p:nvCxnSpPr>
        <p:spPr>
          <a:xfrm>
            <a:off x="8803821" y="3124765"/>
            <a:ext cx="421493" cy="181441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2E3DB180-B82D-9642-DB36-A50845E81AA3}"/>
              </a:ext>
            </a:extLst>
          </p:cNvPr>
          <p:cNvSpPr/>
          <p:nvPr userDrawn="1"/>
        </p:nvSpPr>
        <p:spPr>
          <a:xfrm>
            <a:off x="1875971" y="-333107"/>
            <a:ext cx="2162629" cy="8175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05A714B-28E1-505A-9026-8429D020C434}"/>
              </a:ext>
            </a:extLst>
          </p:cNvPr>
          <p:cNvSpPr/>
          <p:nvPr userDrawn="1"/>
        </p:nvSpPr>
        <p:spPr>
          <a:xfrm>
            <a:off x="3697514" y="-325732"/>
            <a:ext cx="2162629" cy="8175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EE393B0-9A47-F328-016D-A82C23C01FF4}"/>
              </a:ext>
            </a:extLst>
          </p:cNvPr>
          <p:cNvSpPr/>
          <p:nvPr userDrawn="1"/>
        </p:nvSpPr>
        <p:spPr>
          <a:xfrm>
            <a:off x="5519057" y="-696686"/>
            <a:ext cx="2289629" cy="14460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10955AC-9E93-D72B-3143-5959F472A95F}"/>
              </a:ext>
            </a:extLst>
          </p:cNvPr>
          <p:cNvSpPr/>
          <p:nvPr userDrawn="1"/>
        </p:nvSpPr>
        <p:spPr>
          <a:xfrm>
            <a:off x="8001000" y="-408781"/>
            <a:ext cx="2162629" cy="8175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4431D35-A1C4-2045-6A42-F6B30FD5E978}"/>
              </a:ext>
            </a:extLst>
          </p:cNvPr>
          <p:cNvSpPr/>
          <p:nvPr userDrawn="1"/>
        </p:nvSpPr>
        <p:spPr>
          <a:xfrm rot="5400000">
            <a:off x="7469120" y="-842692"/>
            <a:ext cx="1446011" cy="1584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54719C3-FF65-2528-7EF5-555FC33EBAC1}"/>
              </a:ext>
            </a:extLst>
          </p:cNvPr>
          <p:cNvCxnSpPr>
            <a:cxnSpLocks/>
          </p:cNvCxnSpPr>
          <p:nvPr userDrawn="1"/>
        </p:nvCxnSpPr>
        <p:spPr>
          <a:xfrm>
            <a:off x="3569031" y="556162"/>
            <a:ext cx="845762" cy="1954809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278D070-DD03-D9C5-9765-E03CC7062CB4}"/>
              </a:ext>
            </a:extLst>
          </p:cNvPr>
          <p:cNvCxnSpPr>
            <a:cxnSpLocks/>
          </p:cNvCxnSpPr>
          <p:nvPr userDrawn="1"/>
        </p:nvCxnSpPr>
        <p:spPr>
          <a:xfrm>
            <a:off x="5331619" y="556162"/>
            <a:ext cx="324079" cy="1607341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2143F84F-6414-A77A-5FEC-ED9C6801FE4A}"/>
              </a:ext>
            </a:extLst>
          </p:cNvPr>
          <p:cNvCxnSpPr>
            <a:cxnSpLocks/>
          </p:cNvCxnSpPr>
          <p:nvPr userDrawn="1"/>
        </p:nvCxnSpPr>
        <p:spPr>
          <a:xfrm flipH="1">
            <a:off x="8209044" y="650593"/>
            <a:ext cx="727512" cy="1860378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D729892D-C637-DF75-61FA-5A5CD8BE5F4A}"/>
              </a:ext>
            </a:extLst>
          </p:cNvPr>
          <p:cNvCxnSpPr>
            <a:cxnSpLocks/>
          </p:cNvCxnSpPr>
          <p:nvPr userDrawn="1"/>
        </p:nvCxnSpPr>
        <p:spPr>
          <a:xfrm flipH="1">
            <a:off x="7271657" y="749325"/>
            <a:ext cx="319314" cy="1414178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A09CC7EF-46DA-2554-1713-C14A87477DEC}"/>
              </a:ext>
            </a:extLst>
          </p:cNvPr>
          <p:cNvSpPr/>
          <p:nvPr userDrawn="1"/>
        </p:nvSpPr>
        <p:spPr>
          <a:xfrm>
            <a:off x="4982063" y="4729202"/>
            <a:ext cx="2259352" cy="107221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M. Ferber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WI23-1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9438ABF-B606-5498-423C-8D724481EDA4}"/>
              </a:ext>
            </a:extLst>
          </p:cNvPr>
          <p:cNvCxnSpPr>
            <a:cxnSpLocks/>
            <a:stCxn id="49" idx="2"/>
            <a:endCxn id="7" idx="3"/>
          </p:cNvCxnSpPr>
          <p:nvPr userDrawn="1"/>
        </p:nvCxnSpPr>
        <p:spPr>
          <a:xfrm flipH="1">
            <a:off x="4414793" y="5265311"/>
            <a:ext cx="567270" cy="75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59500CE-62FD-7947-542C-118289267A33}"/>
              </a:ext>
            </a:extLst>
          </p:cNvPr>
          <p:cNvCxnSpPr>
            <a:cxnSpLocks/>
            <a:stCxn id="8" idx="1"/>
            <a:endCxn id="49" idx="6"/>
          </p:cNvCxnSpPr>
          <p:nvPr userDrawn="1"/>
        </p:nvCxnSpPr>
        <p:spPr>
          <a:xfrm flipH="1" flipV="1">
            <a:off x="7241415" y="5265311"/>
            <a:ext cx="567271" cy="826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F774BB98-2106-F267-69F4-FB0A6B0E935F}"/>
              </a:ext>
            </a:extLst>
          </p:cNvPr>
          <p:cNvSpPr/>
          <p:nvPr userDrawn="1"/>
        </p:nvSpPr>
        <p:spPr>
          <a:xfrm>
            <a:off x="-171451" y="-408781"/>
            <a:ext cx="1535273" cy="7685881"/>
          </a:xfrm>
          <a:prstGeom prst="rect">
            <a:avLst/>
          </a:prstGeom>
          <a:solidFill>
            <a:srgbClr val="4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7A68953-09A3-BA24-6816-33ECF0D599E2}"/>
              </a:ext>
            </a:extLst>
          </p:cNvPr>
          <p:cNvSpPr/>
          <p:nvPr userDrawn="1"/>
        </p:nvSpPr>
        <p:spPr>
          <a:xfrm>
            <a:off x="10869439" y="-408781"/>
            <a:ext cx="1535273" cy="7685881"/>
          </a:xfrm>
          <a:prstGeom prst="rect">
            <a:avLst/>
          </a:prstGeom>
          <a:solidFill>
            <a:srgbClr val="4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53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E18FD-C4EB-62C1-5078-2F44FD30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6670FD-6288-EB67-5A92-7E490A564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D7FEFB-EEF6-3DCC-FE53-D9D2C574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2841-E513-4CDD-BD5A-12679662C83D}" type="datetimeFigureOut">
              <a:rPr lang="de-DE" smtClean="0"/>
              <a:t>17.08.2024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A8E395-35F7-E775-C0BC-5598A857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AEB9C-406C-7188-020E-FBDDB8D8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87D3-55FF-4DC0-B928-4D193C91B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74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638177-62C3-E770-FF7A-A72753AFF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8957AF-6691-BE32-18D0-5A0148605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5B9A88-ACCF-0768-4D4B-C7C941FE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2841-E513-4CDD-BD5A-12679662C83D}" type="datetimeFigureOut">
              <a:rPr lang="de-DE" smtClean="0"/>
              <a:t>17.08.2024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9FA4DE-93EA-7B75-D78C-FF32B7AD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C555B5-313B-AE30-CF6B-E3FD74CB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87D3-55FF-4DC0-B928-4D193C91B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96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rgbClr val="416A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C25DE-2BC3-8BF6-AF2B-F5D32B56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CE4B6-5ADD-1B76-709B-80AF6929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DA2836-30C5-7BBF-D402-2A49D758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2841-E513-4CDD-BD5A-12679662C83D}" type="datetimeFigureOut">
              <a:rPr lang="de-DE" smtClean="0"/>
              <a:t>17.08.2024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8E88DF-E7EB-7702-6D99-B4C56C50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F01B3E-E36B-E09D-B920-1058560A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87D3-55FF-4DC0-B928-4D193C91B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1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8958B-6C3A-3742-BE35-C9BBA66B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0545C3-B916-8349-5352-6F70F7D7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36D5EF-BC30-B26A-2810-763989CA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2841-E513-4CDD-BD5A-12679662C83D}" type="datetimeFigureOut">
              <a:rPr lang="de-DE" smtClean="0"/>
              <a:t>17.08.2024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3AE5DC-BCF3-EC5C-8B1A-619D4648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2F13F6-5BE5-10E2-77DF-00D6EEAA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87D3-55FF-4DC0-B928-4D193C91B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01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88714-8558-27A8-C43A-A392520A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77413-3A71-CBA9-659F-577E5A022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0FE79E-5108-C843-CA7D-FAC9AF589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904A0A-6902-0EC9-D6BB-7D85D1FD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2841-E513-4CDD-BD5A-12679662C83D}" type="datetimeFigureOut">
              <a:rPr lang="de-DE" smtClean="0"/>
              <a:t>17.08.2024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22E5E5-CDF7-D7D6-DD55-14A660B7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59BBA8-97A8-D1D2-5D2B-FBCF23C9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87D3-55FF-4DC0-B928-4D193C91B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20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7A433-C1C4-1566-AEE0-3D124FC1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FF587D-7372-6DB9-F8A0-DD26B6A1B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553267-1416-0EBA-B58A-E6C9A0CC1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77BA73-C32E-C508-6009-E6E36BF22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573363-82A1-0A95-C057-A03619246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AD0CCC-12DB-495C-1245-25DDAFA1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2841-E513-4CDD-BD5A-12679662C83D}" type="datetimeFigureOut">
              <a:rPr lang="de-DE" smtClean="0"/>
              <a:t>17.08.2024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807127-179E-D1B0-FC9E-36124E06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5D17679-875C-CE3D-97FB-0F5F356F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87D3-55FF-4DC0-B928-4D193C91B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57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29618-755F-D19D-3514-185602AA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F381EF-1FE4-1C93-C748-F3E4D9DA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2841-E513-4CDD-BD5A-12679662C83D}" type="datetimeFigureOut">
              <a:rPr lang="de-DE" smtClean="0"/>
              <a:t>17.08.2024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33DA0C-7CD5-742E-F2D0-33D088EB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47CF13-7CA5-707F-A8C6-699FD52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87D3-55FF-4DC0-B928-4D193C91B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77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8D6BC9-B9A9-42B6-9D98-A2F23DB4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2841-E513-4CDD-BD5A-12679662C83D}" type="datetimeFigureOut">
              <a:rPr lang="de-DE" smtClean="0"/>
              <a:t>17.08.2024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191E48-424D-13DB-97E7-E7E8FC78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11D551-9883-ED76-6F5D-ED4B1911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87D3-55FF-4DC0-B928-4D193C91B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78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F23C9-4E93-6126-D806-D0B22C2C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B992F9-5EE7-80E5-E390-59A32C765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3DD771-D10C-0A59-0931-FE1E55765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60960E-35F3-169D-A64B-73265A97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2841-E513-4CDD-BD5A-12679662C83D}" type="datetimeFigureOut">
              <a:rPr lang="de-DE" smtClean="0"/>
              <a:t>17.08.2024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D568CA-F71E-6A12-59E1-691C7039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50551D-7BEF-65DA-0A17-0C753D80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87D3-55FF-4DC0-B928-4D193C91B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48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57ED0-67ED-42BD-0814-F5884B19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CAFD0A-DDE0-451D-6244-6C4DD4D25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CCC3C3-D0A5-CE57-1354-E4826F584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83E0CE-235E-0E86-2C57-ED95FC7F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2841-E513-4CDD-BD5A-12679662C83D}" type="datetimeFigureOut">
              <a:rPr lang="de-DE" smtClean="0"/>
              <a:t>17.08.2024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B11F5F-3F5E-D74A-9B7E-749A3827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8B0209-C6AA-EA8D-101B-E2B0331E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87D3-55FF-4DC0-B928-4D193C91B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7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6A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0639EB73-4824-8602-5D64-35F0EFEE9050}"/>
              </a:ext>
            </a:extLst>
          </p:cNvPr>
          <p:cNvCxnSpPr>
            <a:cxnSpLocks/>
          </p:cNvCxnSpPr>
          <p:nvPr userDrawn="1"/>
        </p:nvCxnSpPr>
        <p:spPr>
          <a:xfrm>
            <a:off x="102507" y="2495550"/>
            <a:ext cx="0" cy="26289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22DA24E-A495-1B64-D179-77F220BD0719}"/>
              </a:ext>
            </a:extLst>
          </p:cNvPr>
          <p:cNvCxnSpPr>
            <a:cxnSpLocks/>
          </p:cNvCxnSpPr>
          <p:nvPr userDrawn="1"/>
        </p:nvCxnSpPr>
        <p:spPr>
          <a:xfrm flipH="1">
            <a:off x="12065905" y="2703950"/>
            <a:ext cx="1" cy="220197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2086997D-BA7D-B97E-33B6-EB61116A829B}"/>
              </a:ext>
            </a:extLst>
          </p:cNvPr>
          <p:cNvCxnSpPr>
            <a:cxnSpLocks/>
            <a:endCxn id="7" idx="3"/>
          </p:cNvCxnSpPr>
          <p:nvPr userDrawn="1"/>
        </p:nvCxnSpPr>
        <p:spPr>
          <a:xfrm>
            <a:off x="1150257" y="-590616"/>
            <a:ext cx="1" cy="288578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759FCE-7EBA-E69A-8C8F-7B6315680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2841-E513-4CDD-BD5A-12679662C83D}" type="datetimeFigureOut">
              <a:rPr lang="de-DE" smtClean="0"/>
              <a:t>17.08.2024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47BAD-25BD-3793-3E0D-DA87C5453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50D56C-69D7-D5D2-F9EE-CB1D98AC0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787D3-55FF-4DC0-B928-4D193C91B1AC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8E970D-5AFF-8046-E0DB-3FF4D86CBA36}"/>
              </a:ext>
            </a:extLst>
          </p:cNvPr>
          <p:cNvSpPr/>
          <p:nvPr userDrawn="1"/>
        </p:nvSpPr>
        <p:spPr>
          <a:xfrm>
            <a:off x="-1682997" y="1886388"/>
            <a:ext cx="2833255" cy="817562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BE3E7D5-33A6-FCFB-C4AB-1E1E2ABAB81B}"/>
              </a:ext>
            </a:extLst>
          </p:cNvPr>
          <p:cNvSpPr/>
          <p:nvPr userDrawn="1"/>
        </p:nvSpPr>
        <p:spPr>
          <a:xfrm>
            <a:off x="11018157" y="1886388"/>
            <a:ext cx="2833255" cy="817562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C1AA502-5F5D-958F-FD11-D06FE047044E}"/>
              </a:ext>
            </a:extLst>
          </p:cNvPr>
          <p:cNvSpPr/>
          <p:nvPr userDrawn="1"/>
        </p:nvSpPr>
        <p:spPr>
          <a:xfrm>
            <a:off x="11018156" y="4905920"/>
            <a:ext cx="2833255" cy="817562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206C1F8-3482-B897-774D-0AE8F55B8A10}"/>
              </a:ext>
            </a:extLst>
          </p:cNvPr>
          <p:cNvSpPr/>
          <p:nvPr userDrawn="1"/>
        </p:nvSpPr>
        <p:spPr>
          <a:xfrm>
            <a:off x="-1682998" y="4905920"/>
            <a:ext cx="2833255" cy="817562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C5DF02AE-9A5F-4E42-B482-DA8B484BF053}"/>
              </a:ext>
            </a:extLst>
          </p:cNvPr>
          <p:cNvSpPr/>
          <p:nvPr userDrawn="1"/>
        </p:nvSpPr>
        <p:spPr>
          <a:xfrm>
            <a:off x="-945243" y="3254019"/>
            <a:ext cx="2095500" cy="1101832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aute 11">
            <a:extLst>
              <a:ext uri="{FF2B5EF4-FFF2-40B4-BE49-F238E27FC236}">
                <a16:creationId xmlns:a16="http://schemas.microsoft.com/office/drawing/2014/main" id="{F1F427BA-FEDE-4091-4D76-AC4938EC2803}"/>
              </a:ext>
            </a:extLst>
          </p:cNvPr>
          <p:cNvSpPr/>
          <p:nvPr userDrawn="1"/>
        </p:nvSpPr>
        <p:spPr>
          <a:xfrm>
            <a:off x="11018156" y="3254019"/>
            <a:ext cx="2095500" cy="1101832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DCC1FFE-BA6B-0604-4936-93B3488EB8A9}"/>
              </a:ext>
            </a:extLst>
          </p:cNvPr>
          <p:cNvCxnSpPr>
            <a:cxnSpLocks/>
            <a:endCxn id="8" idx="1"/>
          </p:cNvCxnSpPr>
          <p:nvPr userDrawn="1"/>
        </p:nvCxnSpPr>
        <p:spPr>
          <a:xfrm>
            <a:off x="11018155" y="-315582"/>
            <a:ext cx="2" cy="261075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E65B944-2663-4B5C-B00F-3CD3C9067F1E}"/>
              </a:ext>
            </a:extLst>
          </p:cNvPr>
          <p:cNvCxnSpPr>
            <a:cxnSpLocks/>
          </p:cNvCxnSpPr>
          <p:nvPr userDrawn="1"/>
        </p:nvCxnSpPr>
        <p:spPr>
          <a:xfrm>
            <a:off x="11018155" y="5278581"/>
            <a:ext cx="1" cy="288578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96812B8-068D-EA08-C012-35E354D7F1A7}"/>
              </a:ext>
            </a:extLst>
          </p:cNvPr>
          <p:cNvCxnSpPr>
            <a:cxnSpLocks/>
          </p:cNvCxnSpPr>
          <p:nvPr userDrawn="1"/>
        </p:nvCxnSpPr>
        <p:spPr>
          <a:xfrm>
            <a:off x="1150256" y="5278582"/>
            <a:ext cx="1" cy="288578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BF44970C-B7D6-9BCB-A2BA-A39EADE67367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0256" y="982118"/>
            <a:ext cx="98914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68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6A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793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877C3-6F54-167E-D3C1-1F2FDBA6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77DAD359-4002-2DFA-7E15-ACB5EC4D9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938765"/>
            <a:ext cx="9296400" cy="1803180"/>
          </a:xfr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CFBAAA96-F14D-AF2F-CACC-A8BACA2A6445}"/>
              </a:ext>
            </a:extLst>
          </p:cNvPr>
          <p:cNvSpPr/>
          <p:nvPr/>
        </p:nvSpPr>
        <p:spPr>
          <a:xfrm>
            <a:off x="3438525" y="252000"/>
            <a:ext cx="5314950" cy="152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bg1"/>
                </a:solidFill>
              </a:rPr>
              <a:t>Diagramme</a:t>
            </a:r>
          </a:p>
        </p:txBody>
      </p:sp>
    </p:spTree>
    <p:extLst>
      <p:ext uri="{BB962C8B-B14F-4D97-AF65-F5344CB8AC3E}">
        <p14:creationId xmlns:p14="http://schemas.microsoft.com/office/powerpoint/2010/main" val="42412997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2B857-4E31-5912-B994-7917058D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11119C84-2AB5-71D7-3FF1-ED58478A2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454" y="1803813"/>
            <a:ext cx="4805091" cy="4867858"/>
          </a:xfr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6EDFACEA-0078-59F9-7ECC-7CCE3E4A031C}"/>
              </a:ext>
            </a:extLst>
          </p:cNvPr>
          <p:cNvSpPr/>
          <p:nvPr/>
        </p:nvSpPr>
        <p:spPr>
          <a:xfrm>
            <a:off x="3438525" y="252000"/>
            <a:ext cx="5314950" cy="152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bg1"/>
                </a:solidFill>
              </a:rPr>
              <a:t>Diagramme</a:t>
            </a:r>
          </a:p>
        </p:txBody>
      </p:sp>
    </p:spTree>
    <p:extLst>
      <p:ext uri="{BB962C8B-B14F-4D97-AF65-F5344CB8AC3E}">
        <p14:creationId xmlns:p14="http://schemas.microsoft.com/office/powerpoint/2010/main" val="143765847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51BEE-AD79-99D1-F221-B62E2F07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 descr="Ein Bild, das Diagramm, Entwurf, Text, Plan enthält.&#10;&#10;Automatisch generierte Beschreibung">
            <a:extLst>
              <a:ext uri="{FF2B5EF4-FFF2-40B4-BE49-F238E27FC236}">
                <a16:creationId xmlns:a16="http://schemas.microsoft.com/office/drawing/2014/main" id="{5C0DAF3D-629A-B425-6517-DB4BD9965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43" y="2335221"/>
            <a:ext cx="9539514" cy="3929054"/>
          </a:xfr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C4E866FF-E369-C6EF-A666-9FEF4061820E}"/>
              </a:ext>
            </a:extLst>
          </p:cNvPr>
          <p:cNvSpPr/>
          <p:nvPr/>
        </p:nvSpPr>
        <p:spPr>
          <a:xfrm>
            <a:off x="3438525" y="252000"/>
            <a:ext cx="5314950" cy="152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bg1"/>
                </a:solidFill>
              </a:rPr>
              <a:t>Diagramme</a:t>
            </a:r>
          </a:p>
        </p:txBody>
      </p:sp>
    </p:spTree>
    <p:extLst>
      <p:ext uri="{BB962C8B-B14F-4D97-AF65-F5344CB8AC3E}">
        <p14:creationId xmlns:p14="http://schemas.microsoft.com/office/powerpoint/2010/main" val="27446903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394000A2-9017-0831-0CE0-09AD1830192F}"/>
              </a:ext>
            </a:extLst>
          </p:cNvPr>
          <p:cNvSpPr/>
          <p:nvPr/>
        </p:nvSpPr>
        <p:spPr>
          <a:xfrm>
            <a:off x="3356521" y="1824949"/>
            <a:ext cx="5478957" cy="3174166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D271F7F-225B-5505-6AAA-AF30695F6343}"/>
              </a:ext>
            </a:extLst>
          </p:cNvPr>
          <p:cNvSpPr/>
          <p:nvPr/>
        </p:nvSpPr>
        <p:spPr>
          <a:xfrm>
            <a:off x="-312057" y="5747181"/>
            <a:ext cx="12816114" cy="1553029"/>
          </a:xfrm>
          <a:prstGeom prst="rect">
            <a:avLst/>
          </a:prstGeom>
          <a:solidFill>
            <a:srgbClr val="4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Ein Bild, das Elektronik, Computerkomponenten, Computerhardware, Maschine enthält.&#10;&#10;Automatisch generierte Beschreibung">
            <a:extLst>
              <a:ext uri="{FF2B5EF4-FFF2-40B4-BE49-F238E27FC236}">
                <a16:creationId xmlns:a16="http://schemas.microsoft.com/office/drawing/2014/main" id="{FDC2DA9F-A3FB-AC91-29DE-FD5E6C99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1934170"/>
            <a:ext cx="5314950" cy="2989659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70AC562E-98F9-0C86-48DC-3408713730BF}"/>
              </a:ext>
            </a:extLst>
          </p:cNvPr>
          <p:cNvSpPr/>
          <p:nvPr/>
        </p:nvSpPr>
        <p:spPr>
          <a:xfrm>
            <a:off x="3438525" y="252000"/>
            <a:ext cx="5314950" cy="152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bg1"/>
                </a:solidFill>
              </a:rPr>
              <a:t>Vielen Dank für Ihre Aufmerksamkeit!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D72FF81-7B5C-440F-2F5D-DA73C11A61F3}"/>
              </a:ext>
            </a:extLst>
          </p:cNvPr>
          <p:cNvCxnSpPr>
            <a:cxnSpLocks/>
          </p:cNvCxnSpPr>
          <p:nvPr/>
        </p:nvCxnSpPr>
        <p:spPr>
          <a:xfrm>
            <a:off x="1139252" y="5291528"/>
            <a:ext cx="989350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7420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ABD68-236F-0A4E-924E-F17371655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205037"/>
            <a:ext cx="7753350" cy="4351338"/>
          </a:xfrm>
        </p:spPr>
        <p:txBody>
          <a:bodyPr/>
          <a:lstStyle/>
          <a:p>
            <a:pPr algn="ctr"/>
            <a:r>
              <a:rPr lang="de-DE" dirty="0"/>
              <a:t>Projektidee</a:t>
            </a:r>
          </a:p>
          <a:p>
            <a:pPr algn="ctr"/>
            <a:r>
              <a:rPr lang="de-DE" dirty="0"/>
              <a:t>Arbeitsaufteilung</a:t>
            </a:r>
          </a:p>
          <a:p>
            <a:pPr algn="ctr"/>
            <a:r>
              <a:rPr lang="de-DE" dirty="0"/>
              <a:t>GitHub</a:t>
            </a:r>
          </a:p>
          <a:p>
            <a:pPr algn="ctr"/>
            <a:r>
              <a:rPr lang="de-DE"/>
              <a:t>Diagramme</a:t>
            </a:r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CD46F10-904C-39F7-22C1-2B5E7508F6AC}"/>
              </a:ext>
            </a:extLst>
          </p:cNvPr>
          <p:cNvSpPr/>
          <p:nvPr/>
        </p:nvSpPr>
        <p:spPr>
          <a:xfrm>
            <a:off x="3438525" y="252000"/>
            <a:ext cx="5314950" cy="152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bg1"/>
                </a:solidFill>
              </a:rPr>
              <a:t>Programmablauf</a:t>
            </a:r>
          </a:p>
        </p:txBody>
      </p:sp>
    </p:spTree>
    <p:extLst>
      <p:ext uri="{BB962C8B-B14F-4D97-AF65-F5344CB8AC3E}">
        <p14:creationId xmlns:p14="http://schemas.microsoft.com/office/powerpoint/2010/main" val="4121937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A5A49-A12C-94CE-2526-40569C454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903" y="2092911"/>
            <a:ext cx="8526194" cy="4351338"/>
          </a:xfrm>
        </p:spPr>
        <p:txBody>
          <a:bodyPr/>
          <a:lstStyle/>
          <a:p>
            <a:pPr algn="ctr"/>
            <a:r>
              <a:rPr lang="de-DE" dirty="0"/>
              <a:t>PC-</a:t>
            </a:r>
            <a:r>
              <a:rPr lang="de-DE" dirty="0" err="1"/>
              <a:t>Konfigurierer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einfaches Erstellen eines PCs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überprüft eigens auf Kompatibilität der Komponenten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Speicherfunktion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9C92F0F-3A0A-B8B6-9351-5E462B868EB0}"/>
              </a:ext>
            </a:extLst>
          </p:cNvPr>
          <p:cNvSpPr/>
          <p:nvPr/>
        </p:nvSpPr>
        <p:spPr>
          <a:xfrm>
            <a:off x="3438525" y="252000"/>
            <a:ext cx="5314950" cy="152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bg1"/>
                </a:solidFill>
              </a:rPr>
              <a:t>Projektidee</a:t>
            </a:r>
          </a:p>
        </p:txBody>
      </p:sp>
    </p:spTree>
    <p:extLst>
      <p:ext uri="{BB962C8B-B14F-4D97-AF65-F5344CB8AC3E}">
        <p14:creationId xmlns:p14="http://schemas.microsoft.com/office/powerpoint/2010/main" val="11999010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C85C5073-7EAB-4CEB-8977-08E55526383A}"/>
              </a:ext>
            </a:extLst>
          </p:cNvPr>
          <p:cNvSpPr/>
          <p:nvPr/>
        </p:nvSpPr>
        <p:spPr>
          <a:xfrm>
            <a:off x="3438525" y="252000"/>
            <a:ext cx="5314950" cy="152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bg1"/>
                </a:solidFill>
              </a:rPr>
              <a:t>Arbeitsaufteilung</a:t>
            </a:r>
          </a:p>
        </p:txBody>
      </p:sp>
      <p:pic>
        <p:nvPicPr>
          <p:cNvPr id="10" name="Grafik 9" descr="Ein Bild, das Text, Screenshot, Zahl, Reihe enthält.&#10;&#10;Automatisch generierte Beschreibung">
            <a:extLst>
              <a:ext uri="{FF2B5EF4-FFF2-40B4-BE49-F238E27FC236}">
                <a16:creationId xmlns:a16="http://schemas.microsoft.com/office/drawing/2014/main" id="{B9143E61-FAED-97AB-1D82-5B3DBA57A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859" y="1926659"/>
            <a:ext cx="6980282" cy="47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602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C85C5073-7EAB-4CEB-8977-08E55526383A}"/>
              </a:ext>
            </a:extLst>
          </p:cNvPr>
          <p:cNvSpPr/>
          <p:nvPr/>
        </p:nvSpPr>
        <p:spPr>
          <a:xfrm>
            <a:off x="3438525" y="252000"/>
            <a:ext cx="5314950" cy="152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bg1"/>
                </a:solidFill>
              </a:rPr>
              <a:t>Arbeitsaufteilung</a:t>
            </a:r>
          </a:p>
        </p:txBody>
      </p:sp>
      <p:pic>
        <p:nvPicPr>
          <p:cNvPr id="7" name="Grafik 6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F9FD445F-E852-7BC2-4511-00F4F63E1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54" y="1981879"/>
            <a:ext cx="7948091" cy="462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756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7D3E11A-06F5-7509-266D-0822C8E69A59}"/>
              </a:ext>
            </a:extLst>
          </p:cNvPr>
          <p:cNvSpPr/>
          <p:nvPr/>
        </p:nvSpPr>
        <p:spPr>
          <a:xfrm>
            <a:off x="3438525" y="252000"/>
            <a:ext cx="5314950" cy="152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bg1"/>
                </a:solidFill>
              </a:rPr>
              <a:t>GitHub</a:t>
            </a:r>
          </a:p>
        </p:txBody>
      </p:sp>
      <p:pic>
        <p:nvPicPr>
          <p:cNvPr id="5" name="Grafik 4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E1567322-E3DE-ABBB-AC50-B71F89448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57" y="2206728"/>
            <a:ext cx="8113486" cy="37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1643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3AF7B51-9A57-50DA-C4EB-5CF6B4E41E6D}"/>
              </a:ext>
            </a:extLst>
          </p:cNvPr>
          <p:cNvSpPr/>
          <p:nvPr/>
        </p:nvSpPr>
        <p:spPr>
          <a:xfrm>
            <a:off x="3438525" y="252000"/>
            <a:ext cx="5314950" cy="152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bg1"/>
                </a:solidFill>
              </a:rPr>
              <a:t>GitHub</a:t>
            </a:r>
          </a:p>
        </p:txBody>
      </p:sp>
      <p:pic>
        <p:nvPicPr>
          <p:cNvPr id="6" name="Grafik 5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E21F1269-9E5F-4AF3-7487-ECE90BC9C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421" y="2478718"/>
            <a:ext cx="7029157" cy="365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99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0D681-1208-442B-3D44-941BA978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+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06C0B11-77B7-7203-E506-D3F24635A944}"/>
              </a:ext>
            </a:extLst>
          </p:cNvPr>
          <p:cNvSpPr/>
          <p:nvPr/>
        </p:nvSpPr>
        <p:spPr>
          <a:xfrm>
            <a:off x="3438525" y="252000"/>
            <a:ext cx="5314950" cy="152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bg1"/>
                </a:solidFill>
              </a:rPr>
              <a:t>Diagramme</a:t>
            </a:r>
          </a:p>
        </p:txBody>
      </p:sp>
      <p:pic>
        <p:nvPicPr>
          <p:cNvPr id="6" name="Grafik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AB8024F4-4F9F-9BBC-4573-E90ED2172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542" y="1904365"/>
            <a:ext cx="4002916" cy="482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66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-0.1465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0D681-1208-442B-3D44-941BA978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+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06C0B11-77B7-7203-E506-D3F24635A944}"/>
              </a:ext>
            </a:extLst>
          </p:cNvPr>
          <p:cNvSpPr/>
          <p:nvPr/>
        </p:nvSpPr>
        <p:spPr>
          <a:xfrm>
            <a:off x="3438525" y="252000"/>
            <a:ext cx="5314950" cy="152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bg1"/>
                </a:solidFill>
              </a:rPr>
              <a:t>Diagramme</a:t>
            </a:r>
          </a:p>
        </p:txBody>
      </p:sp>
      <p:pic>
        <p:nvPicPr>
          <p:cNvPr id="5" name="Grafik 4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A2AE38D4-5B91-F58E-510C-275E72BA1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" y="2397125"/>
            <a:ext cx="9235440" cy="389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074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25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+</vt:lpstr>
      <vt:lpstr>+</vt:lpstr>
      <vt:lpstr>PowerPoint-Präsentation</vt:lpstr>
      <vt:lpstr>PowerPoint-Präsentation</vt:lpstr>
      <vt:lpstr>PowerPoint-Präsentation</vt:lpstr>
      <vt:lpstr>PowerPoint-Präsentation</vt:lpstr>
    </vt:vector>
  </TitlesOfParts>
  <Company>Robotron Datenbank Software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Heil</dc:creator>
  <cp:lastModifiedBy>Moritz Heil</cp:lastModifiedBy>
  <cp:revision>18</cp:revision>
  <dcterms:created xsi:type="dcterms:W3CDTF">2024-08-16T13:06:21Z</dcterms:created>
  <dcterms:modified xsi:type="dcterms:W3CDTF">2024-08-17T12:45:43Z</dcterms:modified>
</cp:coreProperties>
</file>