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12500" y="2482225"/>
            <a:ext cx="1818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100">
                <a:solidFill>
                  <a:srgbClr val="783F04"/>
                </a:solidFill>
              </a:rPr>
              <a:t>A</a:t>
            </a:r>
            <a:endParaRPr sz="16100">
              <a:solidFill>
                <a:srgbClr val="783F04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 rot="-5400000">
            <a:off x="-975350" y="1808425"/>
            <a:ext cx="4517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u="sng">
                <a:solidFill>
                  <a:srgbClr val="783F04"/>
                </a:solidFill>
              </a:rPr>
              <a:t> </a:t>
            </a:r>
            <a:r>
              <a:rPr lang="en" sz="5900" u="sng">
                <a:solidFill>
                  <a:srgbClr val="783F04"/>
                </a:solidFill>
              </a:rPr>
              <a:t>c </a:t>
            </a:r>
            <a:r>
              <a:rPr lang="en" sz="5900" u="sng">
                <a:solidFill>
                  <a:srgbClr val="783F04"/>
                </a:solidFill>
              </a:rPr>
              <a:t> h  a  i  r</a:t>
            </a:r>
            <a:endParaRPr sz="5900" u="sng">
              <a:solidFill>
                <a:srgbClr val="783F04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12500" y="2618375"/>
            <a:ext cx="200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rgbClr val="783F04"/>
                </a:solidFill>
              </a:rPr>
              <a:t> </a:t>
            </a:r>
            <a:r>
              <a:rPr i="1" lang="en" sz="2700" u="sng">
                <a:solidFill>
                  <a:srgbClr val="783F04"/>
                </a:solidFill>
              </a:rPr>
              <a:t>a</a:t>
            </a:r>
            <a:r>
              <a:rPr i="1" lang="en" sz="2700" u="sng">
                <a:solidFill>
                  <a:srgbClr val="783F04"/>
                </a:solidFill>
              </a:rPr>
              <a:t> f f o r d s</a:t>
            </a:r>
            <a:endParaRPr i="1" sz="2700" u="sng">
              <a:solidFill>
                <a:srgbClr val="783F04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71975" y="2256175"/>
            <a:ext cx="223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1"/>
                </a:solidFill>
              </a:rPr>
              <a:t>SITTING</a:t>
            </a:r>
            <a:endParaRPr b="1" i="1" sz="3300">
              <a:solidFill>
                <a:schemeClr val="accen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-5400000">
            <a:off x="3240750" y="1872900"/>
            <a:ext cx="4517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u="sng">
                <a:solidFill>
                  <a:srgbClr val="783F04"/>
                </a:solidFill>
              </a:rPr>
              <a:t>  </a:t>
            </a:r>
            <a:r>
              <a:rPr lang="en" sz="5900" u="sng">
                <a:solidFill>
                  <a:srgbClr val="783F04"/>
                </a:solidFill>
              </a:rPr>
              <a:t>a</a:t>
            </a:r>
            <a:r>
              <a:rPr lang="en" sz="5900" u="sng">
                <a:solidFill>
                  <a:srgbClr val="783F04"/>
                </a:solidFill>
              </a:rPr>
              <a:t>   d o o r</a:t>
            </a:r>
            <a:endParaRPr sz="5900" u="sng">
              <a:solidFill>
                <a:srgbClr val="783F04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29550" y="144525"/>
            <a:ext cx="2099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u="sng">
                <a:solidFill>
                  <a:srgbClr val="783F04"/>
                </a:solidFill>
              </a:rPr>
              <a:t>k</a:t>
            </a:r>
            <a:r>
              <a:rPr lang="en" sz="5900" u="sng">
                <a:solidFill>
                  <a:srgbClr val="783F04"/>
                </a:solidFill>
              </a:rPr>
              <a:t>nob</a:t>
            </a:r>
            <a:endParaRPr sz="5900" u="sng">
              <a:solidFill>
                <a:srgbClr val="783F04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5400000">
            <a:off x="5919100" y="2247825"/>
            <a:ext cx="3767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900" u="sng">
                <a:solidFill>
                  <a:srgbClr val="783F04"/>
                </a:solidFill>
              </a:rPr>
              <a:t>a</a:t>
            </a:r>
            <a:r>
              <a:rPr i="1" lang="en" sz="5900" u="sng">
                <a:solidFill>
                  <a:srgbClr val="783F04"/>
                </a:solidFill>
              </a:rPr>
              <a:t> f f o r d s</a:t>
            </a:r>
            <a:endParaRPr i="1" sz="5900" u="sng">
              <a:solidFill>
                <a:srgbClr val="783F04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418400" y="2481325"/>
            <a:ext cx="10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TURNING</a:t>
            </a:r>
            <a:endParaRPr b="1" i="1">
              <a:solidFill>
                <a:srgbClr val="F1C23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556100" y="4678125"/>
            <a:ext cx="23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-Sasha Costanza-Chock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