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33"/>
    <p:restoredTop sz="94624"/>
  </p:normalViewPr>
  <p:slideViewPr>
    <p:cSldViewPr snapToGrid="0">
      <p:cViewPr varScale="1">
        <p:scale>
          <a:sx n="94" d="100"/>
          <a:sy n="94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5BAC-BA35-F218-A3DA-4DDA112D7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A68B1-B81A-8C36-CF2D-908245404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5A36B-9FA5-E27B-159C-C16A652B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64E4-59AD-4443-AFB6-71C394646D6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B37A4-3D8E-2D1D-CD17-CB292149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345C-2A35-834B-6311-4289BCFC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1354-59D0-C240-A73C-4A95DC0D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E090-E436-4AE5-54AD-C710754C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65711-5F43-3EE9-20FA-ACB8F18E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CBEC-55CC-026E-4FD4-0439E1BE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64E4-59AD-4443-AFB6-71C394646D6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BE88B-CF0D-7D6B-0E36-2F87DD8C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078A-2E22-E27D-F606-A32A0985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1354-59D0-C240-A73C-4A95DC0D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4C7F0-C047-0ED4-D4F2-F0675B8D8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2A9D7-DC28-E1F9-D16A-44BDDB4D4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7828-1FE0-4182-DEA7-8501C9E6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64E4-59AD-4443-AFB6-71C394646D6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C1FC-B2E0-368D-A2D9-655F4B82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57DE8-E8A6-CF04-5E7A-45F06F08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1354-59D0-C240-A73C-4A95DC0D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6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AC34-F291-3E87-7E39-3664C841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8CA8-E03C-3D64-9452-6F6A7DD1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8E3B-40C6-8E51-E10F-133C3E5E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64E4-59AD-4443-AFB6-71C394646D6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B2C2F-682E-56EF-0EAE-412B62B2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A88F-A1C6-45E7-F184-B5224266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1354-59D0-C240-A73C-4A95DC0D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2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5031-5AF0-6369-6534-90CDC01C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B8267-8D31-AB3D-EC9D-7659D3B76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8E2E-AC0A-02B4-BD32-56622F2B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64E4-59AD-4443-AFB6-71C394646D6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1EAC-C708-F087-A82C-1ACD6559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B1741-14A4-4929-FB58-0862035B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1354-59D0-C240-A73C-4A95DC0D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7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01F1-ACFF-46C9-BECA-5E9BE6B5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F260-EA3F-062F-86B5-53FD521EF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219AB-2AA5-6D85-2F68-CF3D07E6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EE8E1-FAA4-49BC-1A8E-93015957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64E4-59AD-4443-AFB6-71C394646D6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D8C98-85B5-AC87-402E-5E6D7E42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92F5B-7311-EC62-C857-CE78E1FA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1354-59D0-C240-A73C-4A95DC0D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83CE-ACF4-5E89-8AE0-3F6D71F7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D04B2-2F71-4F51-9479-50E496C41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043F5-4AA9-E563-7D8D-FDDF29D5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61F16-6F80-040D-9F06-307D7F8CB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FBA18-3C65-37CC-80BA-E130317F8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1FCA1-F817-739A-43F8-6D0361E0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64E4-59AD-4443-AFB6-71C394646D6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C6CA6-A219-0FAF-C6FD-888ADC6A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7DF0B-1DE7-15E9-24C4-BB5DC2E2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1354-59D0-C240-A73C-4A95DC0D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3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0BCF-C566-D3F4-C9CA-D8214F53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BB89A-2466-AF1F-B662-04827FD6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64E4-59AD-4443-AFB6-71C394646D6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FE957-13DF-3FDC-CB4E-F74DED1B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96992-332C-4EB1-57C0-09811727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1354-59D0-C240-A73C-4A95DC0D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7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B3FD8-8227-CDE1-F215-770F31B1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64E4-59AD-4443-AFB6-71C394646D6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30469-74CA-E954-2758-B6439B89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9C4E8-6C14-EB70-677E-6FEC462D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1354-59D0-C240-A73C-4A95DC0D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7516-C458-8235-49C0-C7DC64E2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03D6-C24D-7C0F-E4BC-7816D5D5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B2F9-4B7F-9162-F3CB-B441382F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24B30-339D-6F87-5C84-881055C8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64E4-59AD-4443-AFB6-71C394646D6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17DE6-E9E6-1C24-8941-4140FDE8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208C-3155-945B-4036-2C809BDC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1354-59D0-C240-A73C-4A95DC0D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B66E-C8F8-C27F-F0CC-03704C6E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72A06-E504-3483-46F5-4B280AB6F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AF433-1C4B-86C5-87F7-2CC162DC5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95F7E-42D8-ED9D-6BDD-F3173E00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64E4-59AD-4443-AFB6-71C394646D6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ACA2E-4D16-D984-9B7A-BFA513E1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0B755-AEDE-9CAF-D064-7C757DB3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1354-59D0-C240-A73C-4A95DC0D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30528-1495-A828-A112-3B6A9C9B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CA008-EB7D-36C5-D378-7F6E25CA1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02C52-1434-60A0-FB1A-CF4CB1DEA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64E4-59AD-4443-AFB6-71C394646D6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0790-92A3-EB6B-2254-F70BD02EF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3D316-4266-D99A-E1C2-A3E89AE18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1354-59D0-C240-A73C-4A95DC0D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4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185187-A9E0-A206-93E2-AEF8A9BC93C1}"/>
              </a:ext>
            </a:extLst>
          </p:cNvPr>
          <p:cNvSpPr txBox="1"/>
          <p:nvPr/>
        </p:nvSpPr>
        <p:spPr>
          <a:xfrm>
            <a:off x="1434059" y="1490562"/>
            <a:ext cx="9323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 is also a way of thinking, learning, and engaging with the world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106F2-3738-03A8-8C8E-45E9FE7B0F6F}"/>
              </a:ext>
            </a:extLst>
          </p:cNvPr>
          <p:cNvSpPr txBox="1"/>
          <p:nvPr/>
        </p:nvSpPr>
        <p:spPr>
          <a:xfrm>
            <a:off x="647075" y="2205865"/>
            <a:ext cx="1089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Reasoning through design is a mode of knowledge production that is neither primarily deductive nor inductive, but rather abductive and speculative.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C5BF3-83F3-582A-F3F8-DF3C3FB5918D}"/>
              </a:ext>
            </a:extLst>
          </p:cNvPr>
          <p:cNvSpPr txBox="1"/>
          <p:nvPr/>
        </p:nvSpPr>
        <p:spPr>
          <a:xfrm>
            <a:off x="647075" y="3290500"/>
            <a:ext cx="1115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Where 		   reasons from the general to the specific and 		reasons from the specific to the general, 		  suggests the best prediction given incomplete observations.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5B3D8-C023-017F-9457-BC964E8A9B89}"/>
              </a:ext>
            </a:extLst>
          </p:cNvPr>
          <p:cNvSpPr txBox="1"/>
          <p:nvPr/>
        </p:nvSpPr>
        <p:spPr>
          <a:xfrm>
            <a:off x="1538991" y="3305888"/>
            <a:ext cx="139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deduction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5ACD7-B000-3E7C-3139-2D446B4F8B87}"/>
              </a:ext>
            </a:extLst>
          </p:cNvPr>
          <p:cNvSpPr txBox="1"/>
          <p:nvPr/>
        </p:nvSpPr>
        <p:spPr>
          <a:xfrm>
            <a:off x="7809876" y="3305888"/>
            <a:ext cx="139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EF99D-F2A9-B06E-FD0F-663079209FD4}"/>
              </a:ext>
            </a:extLst>
          </p:cNvPr>
          <p:cNvSpPr txBox="1"/>
          <p:nvPr/>
        </p:nvSpPr>
        <p:spPr>
          <a:xfrm>
            <a:off x="3280348" y="3659831"/>
            <a:ext cx="139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abduction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126C4-C808-9FC6-B755-7625BB461B76}"/>
              </a:ext>
            </a:extLst>
          </p:cNvPr>
          <p:cNvSpPr txBox="1"/>
          <p:nvPr/>
        </p:nvSpPr>
        <p:spPr>
          <a:xfrm>
            <a:off x="7809876" y="5040923"/>
            <a:ext cx="294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Sasha Costanza-Chock</a:t>
            </a:r>
          </a:p>
        </p:txBody>
      </p:sp>
    </p:spTree>
    <p:extLst>
      <p:ext uri="{BB962C8B-B14F-4D97-AF65-F5344CB8AC3E}">
        <p14:creationId xmlns:p14="http://schemas.microsoft.com/office/powerpoint/2010/main" val="115474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4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5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000"/>
                            </p:stCondLst>
                            <p:childTnLst>
                              <p:par>
                                <p:cTn id="4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500"/>
                            </p:stCondLst>
                            <p:childTnLst>
                              <p:par>
                                <p:cTn id="4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0"/>
                            </p:stCondLst>
                            <p:childTnLst>
                              <p:par>
                                <p:cTn id="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500"/>
                            </p:stCondLst>
                            <p:childTnLst>
                              <p:par>
                                <p:cTn id="5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0"/>
                            </p:stCondLst>
                            <p:childTnLst>
                              <p:par>
                                <p:cTn id="5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Garcia, Christina</dc:creator>
  <cp:lastModifiedBy>Garcia, Christina</cp:lastModifiedBy>
  <cp:revision>1</cp:revision>
  <dcterms:created xsi:type="dcterms:W3CDTF">2023-02-14T06:38:49Z</dcterms:created>
  <dcterms:modified xsi:type="dcterms:W3CDTF">2023-02-14T07:15:16Z</dcterms:modified>
</cp:coreProperties>
</file>