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CC53B-FF02-4B95-8B4C-C217BFFB0D25}" v="122" dt="2023-02-13T18:25:04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27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ylie Cox" userId="af324bcf82397a88" providerId="LiveId" clId="{3D1CC53B-FF02-4B95-8B4C-C217BFFB0D25}"/>
    <pc:docChg chg="modSld">
      <pc:chgData name="Caylie Cox" userId="af324bcf82397a88" providerId="LiveId" clId="{3D1CC53B-FF02-4B95-8B4C-C217BFFB0D25}" dt="2023-02-13T18:25:04.620" v="158"/>
      <pc:docMkLst>
        <pc:docMk/>
      </pc:docMkLst>
      <pc:sldChg chg="addSp modSp mod modAnim">
        <pc:chgData name="Caylie Cox" userId="af324bcf82397a88" providerId="LiveId" clId="{3D1CC53B-FF02-4B95-8B4C-C217BFFB0D25}" dt="2023-02-13T18:25:04.620" v="158"/>
        <pc:sldMkLst>
          <pc:docMk/>
          <pc:sldMk cId="3571516367" sldId="258"/>
        </pc:sldMkLst>
        <pc:spChg chg="add mod">
          <ac:chgData name="Caylie Cox" userId="af324bcf82397a88" providerId="LiveId" clId="{3D1CC53B-FF02-4B95-8B4C-C217BFFB0D25}" dt="2023-02-13T14:05:02.490" v="37" actId="20577"/>
          <ac:spMkLst>
            <pc:docMk/>
            <pc:sldMk cId="3571516367" sldId="258"/>
            <ac:spMk id="28" creationId="{3BFD6976-470F-0BC6-F006-DB2A3E1D43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9A58A5-8DA8-CCD8-192F-BF1B9430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0596" y="1671638"/>
            <a:ext cx="1470557" cy="467715"/>
          </a:xfrm>
        </p:spPr>
        <p:txBody>
          <a:bodyPr>
            <a:normAutofit lnSpcReduction="10000"/>
          </a:bodyPr>
          <a:lstStyle/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users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ECD2FD7-4B01-C14D-4B4A-B92EA9DEB67A}"/>
              </a:ext>
            </a:extLst>
          </p:cNvPr>
          <p:cNvSpPr txBox="1">
            <a:spLocks/>
          </p:cNvSpPr>
          <p:nvPr/>
        </p:nvSpPr>
        <p:spPr>
          <a:xfrm>
            <a:off x="5566134" y="1648479"/>
            <a:ext cx="730459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to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65B2848-7D3F-2FDE-3652-3630A50AC074}"/>
              </a:ext>
            </a:extLst>
          </p:cNvPr>
          <p:cNvSpPr txBox="1">
            <a:spLocks/>
          </p:cNvSpPr>
          <p:nvPr/>
        </p:nvSpPr>
        <p:spPr>
          <a:xfrm>
            <a:off x="6052514" y="2423609"/>
            <a:ext cx="720420" cy="46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to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BEC8ECE-8E3A-F81F-66EF-A53C79A807FD}"/>
              </a:ext>
            </a:extLst>
          </p:cNvPr>
          <p:cNvSpPr txBox="1">
            <a:spLocks/>
          </p:cNvSpPr>
          <p:nvPr/>
        </p:nvSpPr>
        <p:spPr>
          <a:xfrm>
            <a:off x="1915345" y="2427007"/>
            <a:ext cx="1470557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which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728FC5B-85FF-203C-1C85-A0D22A432BB3}"/>
              </a:ext>
            </a:extLst>
          </p:cNvPr>
          <p:cNvSpPr txBox="1">
            <a:spLocks/>
          </p:cNvSpPr>
          <p:nvPr/>
        </p:nvSpPr>
        <p:spPr>
          <a:xfrm>
            <a:off x="793811" y="2429975"/>
            <a:ext cx="1154152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and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4339211-B6B3-7200-A3C9-C368884EB921}"/>
              </a:ext>
            </a:extLst>
          </p:cNvPr>
          <p:cNvSpPr txBox="1">
            <a:spLocks/>
          </p:cNvSpPr>
          <p:nvPr/>
        </p:nvSpPr>
        <p:spPr>
          <a:xfrm>
            <a:off x="3438346" y="3197227"/>
            <a:ext cx="1458081" cy="46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work.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ADBCAEF-AA05-C41F-62A7-8670F9CFA2EE}"/>
              </a:ext>
            </a:extLst>
          </p:cNvPr>
          <p:cNvSpPr txBox="1">
            <a:spLocks/>
          </p:cNvSpPr>
          <p:nvPr/>
        </p:nvSpPr>
        <p:spPr>
          <a:xfrm>
            <a:off x="3523366" y="2434433"/>
            <a:ext cx="1288042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will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CCF50A0-9687-E167-4173-6F93131F2B78}"/>
              </a:ext>
            </a:extLst>
          </p:cNvPr>
          <p:cNvSpPr txBox="1">
            <a:spLocks/>
          </p:cNvSpPr>
          <p:nvPr/>
        </p:nvSpPr>
        <p:spPr>
          <a:xfrm>
            <a:off x="6446485" y="1650500"/>
            <a:ext cx="2164114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privilege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1F92B02-F04E-790A-DBFF-7AB2BE6831C2}"/>
              </a:ext>
            </a:extLst>
          </p:cNvPr>
          <p:cNvSpPr txBox="1">
            <a:spLocks/>
          </p:cNvSpPr>
          <p:nvPr/>
        </p:nvSpPr>
        <p:spPr>
          <a:xfrm>
            <a:off x="4764472" y="2427007"/>
            <a:ext cx="1326608" cy="46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have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882D699-CE44-26F8-A4F2-4E4D070B5400}"/>
              </a:ext>
            </a:extLst>
          </p:cNvPr>
          <p:cNvSpPr txBox="1">
            <a:spLocks/>
          </p:cNvSpPr>
          <p:nvPr/>
        </p:nvSpPr>
        <p:spPr>
          <a:xfrm>
            <a:off x="3101954" y="890940"/>
            <a:ext cx="2500855" cy="467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effectLst/>
                <a:latin typeface="Times New Roman" panose="02020603050405020304" pitchFamily="18" charset="0"/>
              </a:rPr>
              <a:t>CONSTANTLY</a:t>
            </a:r>
            <a:endParaRPr lang="en-US" sz="2500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CEA1E6B-4FD5-15A3-0141-FD077365EB60}"/>
              </a:ext>
            </a:extLst>
          </p:cNvPr>
          <p:cNvSpPr txBox="1">
            <a:spLocks/>
          </p:cNvSpPr>
          <p:nvPr/>
        </p:nvSpPr>
        <p:spPr>
          <a:xfrm>
            <a:off x="7201584" y="933988"/>
            <a:ext cx="2164114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choices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A5742A9-4B68-0102-0226-A5CC23F77820}"/>
              </a:ext>
            </a:extLst>
          </p:cNvPr>
          <p:cNvSpPr txBox="1">
            <a:spLocks/>
          </p:cNvSpPr>
          <p:nvPr/>
        </p:nvSpPr>
        <p:spPr>
          <a:xfrm>
            <a:off x="5504631" y="933988"/>
            <a:ext cx="1358310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make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12D63C0-4DD0-7CFB-D292-692CBCDA41BD}"/>
              </a:ext>
            </a:extLst>
          </p:cNvPr>
          <p:cNvSpPr txBox="1">
            <a:spLocks/>
          </p:cNvSpPr>
          <p:nvPr/>
        </p:nvSpPr>
        <p:spPr>
          <a:xfrm>
            <a:off x="2447393" y="1671639"/>
            <a:ext cx="1470557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which</a:t>
            </a:r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42CEB50-40F9-CE82-BB95-5844E8291336}"/>
              </a:ext>
            </a:extLst>
          </p:cNvPr>
          <p:cNvSpPr txBox="1">
            <a:spLocks/>
          </p:cNvSpPr>
          <p:nvPr/>
        </p:nvSpPr>
        <p:spPr>
          <a:xfrm>
            <a:off x="793811" y="1646308"/>
            <a:ext cx="2164114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5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about</a:t>
            </a:r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F5D8D03-2AF5-BFD7-5367-07328AADD2E6}"/>
              </a:ext>
            </a:extLst>
          </p:cNvPr>
          <p:cNvSpPr txBox="1">
            <a:spLocks/>
          </p:cNvSpPr>
          <p:nvPr/>
        </p:nvSpPr>
        <p:spPr>
          <a:xfrm>
            <a:off x="793811" y="884747"/>
            <a:ext cx="2164114" cy="467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cap="all" spc="15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+mj-cs"/>
              </a:rPr>
              <a:t>designers</a:t>
            </a:r>
            <a:endParaRPr lang="en-US" sz="2500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D4AC22D3-5E49-EC0C-1494-293D7A0ED7E8}"/>
              </a:ext>
            </a:extLst>
          </p:cNvPr>
          <p:cNvSpPr txBox="1">
            <a:spLocks/>
          </p:cNvSpPr>
          <p:nvPr/>
        </p:nvSpPr>
        <p:spPr>
          <a:xfrm>
            <a:off x="1808856" y="3182375"/>
            <a:ext cx="1293098" cy="467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more</a:t>
            </a:r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6F20DFC-9FB2-1953-32C6-0565ADC21C39}"/>
              </a:ext>
            </a:extLst>
          </p:cNvPr>
          <p:cNvSpPr txBox="1">
            <a:spLocks/>
          </p:cNvSpPr>
          <p:nvPr/>
        </p:nvSpPr>
        <p:spPr>
          <a:xfrm>
            <a:off x="824490" y="3189535"/>
            <a:ext cx="884684" cy="46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cap="all" spc="15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+mj-cs"/>
              </a:rPr>
              <a:t>DO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FD6976-470F-0BC6-F006-DB2A3E1D437F}"/>
              </a:ext>
            </a:extLst>
          </p:cNvPr>
          <p:cNvSpPr txBox="1"/>
          <p:nvPr/>
        </p:nvSpPr>
        <p:spPr>
          <a:xfrm>
            <a:off x="8068614" y="6162541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Sasha Costanza-Chock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95833E-6 -2.96296E-6 L 3.95833E-6 -0.07222 " pathEditMode="relative" rAng="0" ptsTypes="AA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500"/>
                            </p:stCondLst>
                            <p:childTnLst>
                              <p:par>
                                <p:cTn id="99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1" presetID="4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03047 -2.96296E-6 C 0.04492 -2.96296E-6 0.0612 -0.01389 0.07578 -0.01597 C 0.08646 -0.01597 0.10638 -0.00301 0.11549 -0.00301 C 0.12799 -0.00301 0.14075 -0.00694 0.16419 -0.00694 L 0.18034 -0.16203 L 0.19844 0.025 L 0.22018 -2.96296E-6 L 0.23815 -0.00694 L 0.28151 -0.00092 C 0.30156 -0.00393 0.31771 -0.0169 0.33763 -0.02199 C 0.34479 -0.02291 0.3612 -0.02407 0.37187 -0.02199 C 0.38281 -0.0199 0.39193 -0.00602 0.39544 -0.00509 C 0.40091 -0.00092 0.41354 -0.00509 0.4207 -0.00301 L 0.43151 -2.96296E-6 L 0.45169 -2.96296E-6 " pathEditMode="relative" rAng="0" ptsTypes="AAAAAAAAAAAAAAAA">
                                      <p:cBhvr>
                                        <p:cTn id="14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-6852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2773 2.22222E-6 C 0.04062 2.22222E-6 0.05521 -0.01389 0.06836 -0.01597 C 0.07812 -0.01597 0.09583 -0.00301 0.10416 -0.00301 C 0.11536 -0.00301 0.12669 -0.00695 0.14791 -0.00695 L 0.1625 -0.16204 L 0.1789 0.025 L 0.19831 2.22222E-6 L 0.21458 -0.00695 L 0.25351 -0.00093 C 0.27161 -0.00394 0.2862 -0.0169 0.3039 -0.02199 C 0.31054 -0.02292 0.32513 -0.02408 0.33489 -0.02199 C 0.34466 -0.01991 0.35286 -0.00602 0.35612 -0.00509 C 0.36094 -0.00093 0.37239 -0.00509 0.37864 -0.00301 L 0.38867 2.22222E-6 L 0.40651 2.22222E-6 " pathEditMode="relative" rAng="0" ptsTypes="AAAAAAAAAAAAAAAA">
                                      <p:cBhvr>
                                        <p:cTn id="14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26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1" grpId="0"/>
      <p:bldP spid="11" grpId="1"/>
      <p:bldP spid="12" grpId="0"/>
      <p:bldP spid="12" grpId="1"/>
      <p:bldP spid="13" grpId="0"/>
      <p:bldP spid="13" grpId="1"/>
      <p:bldP spid="13" grpId="2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/>
      <p:bldP spid="22" grpId="1"/>
      <p:bldP spid="22" grpId="2"/>
      <p:bldP spid="23" grpId="0"/>
      <p:bldP spid="23" grpId="1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{60DC70F3-2044-41D7-B20F-F2E2D2ADD3E1}tf67328976_win32</Template>
  <TotalTime>76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Tenorite</vt:lpstr>
      <vt:lpstr>Times New Roman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Caylie Cox</dc:creator>
  <cp:lastModifiedBy>Caylie Cox</cp:lastModifiedBy>
  <cp:revision>1</cp:revision>
  <dcterms:created xsi:type="dcterms:W3CDTF">2023-02-13T13:44:20Z</dcterms:created>
  <dcterms:modified xsi:type="dcterms:W3CDTF">2023-02-13T18:25:05Z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