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9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99" autoAdjust="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8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FCE75-F6AA-9E4B-8185-580287AA5CD5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474DE-F00E-6642-B0CD-62676FC6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49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4009115" y="5222026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 rot="16649946">
            <a:off x="3629027" y="4429026"/>
            <a:ext cx="1178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8000"/>
                </a:solidFill>
              </a:rPr>
              <a:t>ROSE</a:t>
            </a:r>
          </a:p>
        </p:txBody>
      </p:sp>
      <p:sp>
        <p:nvSpPr>
          <p:cNvPr id="6" name="TextBox 5"/>
          <p:cNvSpPr txBox="1"/>
          <p:nvPr/>
        </p:nvSpPr>
        <p:spPr>
          <a:xfrm rot="17281176">
            <a:off x="3641924" y="3751318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8000"/>
                </a:solidFill>
              </a:rPr>
              <a:t>IS</a:t>
            </a:r>
          </a:p>
        </p:txBody>
      </p:sp>
      <p:sp>
        <p:nvSpPr>
          <p:cNvPr id="8" name="TextBox 7"/>
          <p:cNvSpPr txBox="1"/>
          <p:nvPr/>
        </p:nvSpPr>
        <p:spPr>
          <a:xfrm rot="15109944">
            <a:off x="4411034" y="3494765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 rot="15859496">
            <a:off x="3643088" y="3104893"/>
            <a:ext cx="1178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8000"/>
                </a:solidFill>
              </a:rPr>
              <a:t>ROSE</a:t>
            </a:r>
          </a:p>
        </p:txBody>
      </p:sp>
      <p:sp>
        <p:nvSpPr>
          <p:cNvPr id="10" name="TextBox 9"/>
          <p:cNvSpPr txBox="1"/>
          <p:nvPr/>
        </p:nvSpPr>
        <p:spPr>
          <a:xfrm rot="15391180">
            <a:off x="3577571" y="1515472"/>
            <a:ext cx="1629646" cy="1591964"/>
          </a:xfrm>
          <a:prstGeom prst="rect">
            <a:avLst/>
          </a:prstGeom>
          <a:noFill/>
        </p:spPr>
        <p:txBody>
          <a:bodyPr wrap="none" rtlCol="0">
            <a:prstTxWarp prst="textArchUpPour">
              <a:avLst>
                <a:gd name="adj1" fmla="val 13915865"/>
                <a:gd name="adj2" fmla="val 56880"/>
              </a:avLst>
            </a:prstTxWarp>
            <a:spAutoFit/>
          </a:bodyPr>
          <a:lstStyle/>
          <a:p>
            <a:r>
              <a:rPr lang="en-US" sz="4800" dirty="0">
                <a:solidFill>
                  <a:srgbClr val="953735"/>
                </a:solidFill>
              </a:rPr>
              <a:t>IS</a:t>
            </a:r>
          </a:p>
        </p:txBody>
      </p:sp>
      <p:sp>
        <p:nvSpPr>
          <p:cNvPr id="11" name="TextBox 10"/>
          <p:cNvSpPr txBox="1"/>
          <p:nvPr/>
        </p:nvSpPr>
        <p:spPr>
          <a:xfrm rot="18008820">
            <a:off x="3615873" y="1114057"/>
            <a:ext cx="1241027" cy="1268386"/>
          </a:xfrm>
          <a:prstGeom prst="rect">
            <a:avLst/>
          </a:prstGeom>
          <a:noFill/>
        </p:spPr>
        <p:txBody>
          <a:bodyPr wrap="none" rtlCol="0">
            <a:prstTxWarp prst="textArchUpPour">
              <a:avLst>
                <a:gd name="adj1" fmla="val 12760795"/>
                <a:gd name="adj2" fmla="val 62487"/>
              </a:avLst>
            </a:prstTxWarp>
            <a:spAutoFit/>
          </a:bodyPr>
          <a:lstStyle/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2830011" y="1000181"/>
            <a:ext cx="2275818" cy="2002665"/>
          </a:xfrm>
          <a:prstGeom prst="rect">
            <a:avLst/>
          </a:prstGeom>
          <a:noFill/>
        </p:spPr>
        <p:txBody>
          <a:bodyPr wrap="none" rtlCol="0">
            <a:prstTxWarp prst="textArchDownPour">
              <a:avLst>
                <a:gd name="adj1" fmla="val 1952368"/>
                <a:gd name="adj2" fmla="val 29163"/>
              </a:avLst>
            </a:prstTxWarp>
            <a:spAutoFit/>
          </a:bodyPr>
          <a:lstStyle/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ROSE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56392" y="5508625"/>
            <a:ext cx="172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-Gertrude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74537" y="5952470"/>
            <a:ext cx="1003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Stein</a:t>
            </a:r>
          </a:p>
        </p:txBody>
      </p:sp>
    </p:spTree>
    <p:extLst>
      <p:ext uri="{BB962C8B-B14F-4D97-AF65-F5344CB8AC3E}">
        <p14:creationId xmlns:p14="http://schemas.microsoft.com/office/powerpoint/2010/main" val="181788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  <p:bldP spid="11" grpId="0"/>
      <p:bldP spid="12" grpId="0"/>
      <p:bldP spid="2" grpId="0"/>
      <p:bldP spid="3" grpId="0"/>
    </p:bld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2595</TotalTime>
  <Words>11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Black</vt:lpstr>
      <vt:lpstr>PowerPoint Presentation</vt:lpstr>
    </vt:vector>
  </TitlesOfParts>
  <Company>TCU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Composition ENGL 10803.035</dc:title>
  <dc:creator>TCU</dc:creator>
  <cp:lastModifiedBy>Helms, Jason</cp:lastModifiedBy>
  <cp:revision>79</cp:revision>
  <cp:lastPrinted>2013-01-23T21:02:53Z</cp:lastPrinted>
  <dcterms:created xsi:type="dcterms:W3CDTF">2012-08-21T15:19:41Z</dcterms:created>
  <dcterms:modified xsi:type="dcterms:W3CDTF">2023-02-08T18:55:15Z</dcterms:modified>
</cp:coreProperties>
</file>