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Comfortaa"/>
      <p:regular r:id="rId7"/>
      <p:bold r:id="rId8"/>
    </p:embeddedFont>
    <p:embeddedFont>
      <p:font typeface="Alfa Slab One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omfortaa-regular.fntdata"/><Relationship Id="rId8" Type="http://schemas.openxmlformats.org/officeDocument/2006/relationships/font" Target="fonts/Comforta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80150" y="268925"/>
            <a:ext cx="158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chemeClr val="lt1"/>
                </a:highlight>
              </a:rPr>
              <a:t>“M</a:t>
            </a:r>
            <a:r>
              <a:rPr b="1" lang="en" sz="800">
                <a:solidFill>
                  <a:schemeClr val="dk1"/>
                </a:solidFill>
                <a:highlight>
                  <a:schemeClr val="lt1"/>
                </a:highlight>
              </a:rPr>
              <a:t>icro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aggressions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are</a:t>
            </a:r>
            <a:endParaRPr i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78350" y="999763"/>
            <a:ext cx="1277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(often unintentional)</a:t>
            </a:r>
            <a:r>
              <a:rPr lang="en" sz="2300">
                <a:solidFill>
                  <a:srgbClr val="FFFF00"/>
                </a:solidFill>
              </a:rPr>
              <a:t>😬</a:t>
            </a:r>
            <a:endParaRPr sz="2300">
              <a:solidFill>
                <a:srgbClr val="FFFF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66900" y="1992200"/>
            <a:ext cx="2640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expressions of </a:t>
            </a:r>
            <a:r>
              <a:rPr lang="en" sz="27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POWER</a:t>
            </a:r>
            <a:endParaRPr sz="270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nd status by individuals from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850" y="2114025"/>
            <a:ext cx="785225" cy="5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 rot="-1739833">
            <a:off x="4027610" y="939754"/>
            <a:ext cx="2589284" cy="1308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DOMINANT</a:t>
            </a:r>
            <a:endParaRPr sz="4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groups, performed </a:t>
            </a:r>
            <a:r>
              <a:rPr lang="en">
                <a:solidFill>
                  <a:schemeClr val="dk1"/>
                </a:solidFill>
              </a:rPr>
              <a:t>against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individuals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572000" y="2909825"/>
            <a:ext cx="264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m</a:t>
            </a:r>
            <a:r>
              <a:rPr lang="en" u="sng">
                <a:solidFill>
                  <a:schemeClr val="dk1"/>
                </a:solidFill>
              </a:rPr>
              <a:t>arginalized</a:t>
            </a:r>
            <a:r>
              <a:rPr lang="en">
                <a:solidFill>
                  <a:schemeClr val="dk1"/>
                </a:solidFill>
              </a:rPr>
              <a:t> groups who may also frequently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652750" y="3642100"/>
            <a:ext cx="179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xperience far more </a:t>
            </a: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severe </a:t>
            </a:r>
            <a:r>
              <a:rPr lang="en">
                <a:solidFill>
                  <a:schemeClr val="dk1"/>
                </a:solidFill>
              </a:rPr>
              <a:t>manifestations of oppression” (44).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