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rsiva"/>
      <p:regular r:id="rId7"/>
      <p:bold r:id="rId8"/>
      <p:italic r:id="rId9"/>
      <p:boldItalic r:id="rId10"/>
    </p:embeddedFont>
    <p:embeddedFont>
      <p:font typeface="Permanent Marker"/>
      <p:regular r:id="rId11"/>
    </p:embeddedFont>
    <p:embeddedFont>
      <p:font typeface="EB Garamond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ermanentMarker-regular.fntdata"/><Relationship Id="rId10" Type="http://schemas.openxmlformats.org/officeDocument/2006/relationships/font" Target="fonts/Corsiva-boldItalic.fntdata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siva-italic.fntdata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rsiva-regular.fntdata"/><Relationship Id="rId8" Type="http://schemas.openxmlformats.org/officeDocument/2006/relationships/font" Target="fonts/Corsi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52500" y="739600"/>
            <a:ext cx="156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sz="2600">
                <a:latin typeface="Corsiva"/>
                <a:ea typeface="Corsiva"/>
                <a:cs typeface="Corsiva"/>
                <a:sym typeface="Corsiva"/>
              </a:rPr>
              <a:t>life</a:t>
            </a:r>
            <a:r>
              <a:rPr lang="en"/>
              <a:t> were predictable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99775" y="1154200"/>
            <a:ext cx="14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cease to be</a:t>
            </a:r>
            <a:r>
              <a:rPr b="1" lang="en">
                <a:latin typeface="Permanent Marker"/>
                <a:ea typeface="Permanent Marker"/>
                <a:cs typeface="Permanent Marker"/>
                <a:sym typeface="Permanent Marker"/>
              </a:rPr>
              <a:t> life</a:t>
            </a:r>
            <a:endParaRPr b="1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37525" y="2342025"/>
            <a:ext cx="1266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be without </a:t>
            </a:r>
            <a:r>
              <a:rPr lang="en" sz="3300">
                <a:latin typeface="EB Garamond"/>
                <a:ea typeface="EB Garamond"/>
                <a:cs typeface="EB Garamond"/>
                <a:sym typeface="EB Garamond"/>
              </a:rPr>
              <a:t>flavor. </a:t>
            </a:r>
            <a:endParaRPr sz="33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465800" y="3675525"/>
            <a:ext cx="15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</a:t>
            </a: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Eleanor Roosevelt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