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8" r:id="rId6"/>
    <p:sldId id="261" r:id="rId7"/>
    <p:sldId id="270" r:id="rId8"/>
    <p:sldId id="263" r:id="rId9"/>
    <p:sldId id="271" r:id="rId10"/>
    <p:sldId id="280" r:id="rId11"/>
    <p:sldId id="281" r:id="rId12"/>
    <p:sldId id="282" r:id="rId13"/>
    <p:sldId id="283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B03A1-C24F-4AEB-9DD5-D5017ED06F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B5780-3D57-4E6A-BC9A-0C96CD0512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77B77-5EE6-4093-AC8C-63883B0D4818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63907-A416-496F-891A-9B09D46C50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685EE-62FF-4BE0-9742-02426CC68A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5FDE1-B145-40CB-B667-FBD1AC713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11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E6DE8-1D09-4157-BE91-8AE8974945A2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C198C-F94F-45D5-B9E3-B6FFB8BCAC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0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E96E83-048C-4132-9ABC-E5A0C22D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498F49-BE12-4A88-909F-4B988B23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0267AE-9C0D-4634-B312-C6DD54710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1003" y="640080"/>
            <a:ext cx="6111585" cy="55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ECD51-9119-4996-B4FC-2AD432164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7594" y="1328058"/>
            <a:ext cx="5096630" cy="3378338"/>
          </a:xfrm>
        </p:spPr>
        <p:txBody>
          <a:bodyPr anchor="b">
            <a:norm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956F6DB6-D6E1-4A50-9114-8601DF94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763" y="635000"/>
            <a:ext cx="4800600" cy="557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381B5BB-CEA3-436C-8A43-C3C4889F11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48480" y="4668045"/>
            <a:ext cx="5096630" cy="1000125"/>
          </a:xfrm>
        </p:spPr>
        <p:txBody>
          <a:bodyPr>
            <a:noAutofit/>
          </a:bodyPr>
          <a:lstStyle>
            <a:lvl1pPr>
              <a:defRPr sz="2400" b="0" cap="all" spc="600"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5144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B16675-8FAE-4CCE-870E-B08D5FEC0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399"/>
            <a:ext cx="12192000" cy="5305425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58518-7725-4310-9D89-9253D668F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55907E-5B49-47DA-BB56-B8388484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1" y="222436"/>
            <a:ext cx="5058209" cy="673405"/>
          </a:xfrm>
        </p:spPr>
        <p:txBody>
          <a:bodyPr>
            <a:normAutofit/>
          </a:bodyPr>
          <a:lstStyle>
            <a:lvl1pPr>
              <a:defRPr spc="150"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51961C9-4342-4735-9F69-30FC4EE60D8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010884" y="1481580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 spc="1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A75FE27-57B7-4D26-BF6D-E63BF9CB13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10884" y="2069955"/>
            <a:ext cx="4727735" cy="387364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516EBD4-3BCF-4167-9401-08DF67EF59C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57949" y="1481579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 spc="1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5A32EF6-47B8-4B22-99CB-D1B4F6B4B62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57949" y="2069955"/>
            <a:ext cx="4727735" cy="387364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8D02CE16-361C-4C84-A178-402C2D4A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2B21E92-5123-45B3-999F-EA0512A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5" name="Slide Number Placeholder 15">
            <a:extLst>
              <a:ext uri="{FF2B5EF4-FFF2-40B4-BE49-F238E27FC236}">
                <a16:creationId xmlns:a16="http://schemas.microsoft.com/office/drawing/2014/main" id="{F5EF3406-552A-4C2E-A1B4-D3EAD5D1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22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9BB029-1123-4E6E-8996-6F9666150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399"/>
            <a:ext cx="12192000" cy="5305425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2AA1BD-C769-474A-A258-6051FAAB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1E751-E5D0-431E-BDB3-E8D22FCF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1" y="222436"/>
            <a:ext cx="5058209" cy="673405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307227E-0323-4608-B721-487D3010A5D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47205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A073925-D167-4366-8AF4-3DBCD83A89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057605"/>
            <a:ext cx="3519028" cy="388599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A778932-CE6D-42D3-9C40-80AD4D7F46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46640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FCF78AB-4697-4170-B73C-39E8D202A8F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057605"/>
            <a:ext cx="3519028" cy="388599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BBD3120-B5E0-433B-BB1E-BCEFD93EEE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47205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EBEB77-9309-408B-BF35-68D07856A90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057605"/>
            <a:ext cx="3519028" cy="388599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7B260FE5-7B07-4149-85C7-9CD9D4E7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13">
            <a:extLst>
              <a:ext uri="{FF2B5EF4-FFF2-40B4-BE49-F238E27FC236}">
                <a16:creationId xmlns:a16="http://schemas.microsoft.com/office/drawing/2014/main" id="{217A5FBA-27B4-461A-BE9C-34E1390D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DDC42D1B-76B7-44EC-B6FD-6D0C6565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52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CCEB0E-12E7-488A-A219-2ABDE6870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7202C9-94B9-46C7-8ADD-2C7E6DE6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32" y="278342"/>
            <a:ext cx="7777823" cy="986304"/>
          </a:xfrm>
          <a:solidFill>
            <a:schemeClr val="bg2">
              <a:lumMod val="75000"/>
            </a:schemeClr>
          </a:solidFill>
        </p:spPr>
        <p:txBody>
          <a:bodyPr tIns="274320"/>
          <a:lstStyle>
            <a:lvl1pPr marL="27432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EAC607-595F-4F95-88EB-0BEA170D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53479"/>
            <a:ext cx="6291107" cy="453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7789921-321D-4251-A0D9-9708843C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FCC9F84A-3951-4EFD-AEBD-C6D89E4642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26867" y="0"/>
            <a:ext cx="4665133" cy="2222500"/>
          </a:xfrm>
          <a:custGeom>
            <a:avLst/>
            <a:gdLst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254000 h 2222500"/>
              <a:gd name="connsiteX5" fmla="*/ 0 w 4665133"/>
              <a:gd name="connsiteY5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0 w 4665133"/>
              <a:gd name="connsiteY5" fmla="*/ 254000 h 2222500"/>
              <a:gd name="connsiteX6" fmla="*/ 0 w 4665133"/>
              <a:gd name="connsiteY6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0 w 4665133"/>
              <a:gd name="connsiteY5" fmla="*/ 567267 h 2222500"/>
              <a:gd name="connsiteX6" fmla="*/ 0 w 4665133"/>
              <a:gd name="connsiteY6" fmla="*/ 254000 h 2222500"/>
              <a:gd name="connsiteX7" fmla="*/ 0 w 4665133"/>
              <a:gd name="connsiteY7" fmla="*/ 0 h 2222500"/>
              <a:gd name="connsiteX0" fmla="*/ 8467 w 4673600"/>
              <a:gd name="connsiteY0" fmla="*/ 0 h 2222500"/>
              <a:gd name="connsiteX1" fmla="*/ 4673600 w 4673600"/>
              <a:gd name="connsiteY1" fmla="*/ 0 h 2222500"/>
              <a:gd name="connsiteX2" fmla="*/ 4673600 w 4673600"/>
              <a:gd name="connsiteY2" fmla="*/ 2222500 h 2222500"/>
              <a:gd name="connsiteX3" fmla="*/ 8467 w 4673600"/>
              <a:gd name="connsiteY3" fmla="*/ 2222500 h 2222500"/>
              <a:gd name="connsiteX4" fmla="*/ 8467 w 4673600"/>
              <a:gd name="connsiteY4" fmla="*/ 1270000 h 2222500"/>
              <a:gd name="connsiteX5" fmla="*/ 0 w 4673600"/>
              <a:gd name="connsiteY5" fmla="*/ 973667 h 2222500"/>
              <a:gd name="connsiteX6" fmla="*/ 8467 w 4673600"/>
              <a:gd name="connsiteY6" fmla="*/ 567267 h 2222500"/>
              <a:gd name="connsiteX7" fmla="*/ 8467 w 4673600"/>
              <a:gd name="connsiteY7" fmla="*/ 254000 h 2222500"/>
              <a:gd name="connsiteX8" fmla="*/ 8467 w 4673600"/>
              <a:gd name="connsiteY8" fmla="*/ 0 h 2222500"/>
              <a:gd name="connsiteX0" fmla="*/ 8467 w 4673600"/>
              <a:gd name="connsiteY0" fmla="*/ 0 h 2222500"/>
              <a:gd name="connsiteX1" fmla="*/ 4673600 w 4673600"/>
              <a:gd name="connsiteY1" fmla="*/ 0 h 2222500"/>
              <a:gd name="connsiteX2" fmla="*/ 4673600 w 4673600"/>
              <a:gd name="connsiteY2" fmla="*/ 2222500 h 2222500"/>
              <a:gd name="connsiteX3" fmla="*/ 8467 w 4673600"/>
              <a:gd name="connsiteY3" fmla="*/ 2222500 h 2222500"/>
              <a:gd name="connsiteX4" fmla="*/ 8467 w 4673600"/>
              <a:gd name="connsiteY4" fmla="*/ 1270000 h 2222500"/>
              <a:gd name="connsiteX5" fmla="*/ 0 w 4673600"/>
              <a:gd name="connsiteY5" fmla="*/ 973667 h 2222500"/>
              <a:gd name="connsiteX6" fmla="*/ 618067 w 4673600"/>
              <a:gd name="connsiteY6" fmla="*/ 270934 h 2222500"/>
              <a:gd name="connsiteX7" fmla="*/ 8467 w 4673600"/>
              <a:gd name="connsiteY7" fmla="*/ 254000 h 2222500"/>
              <a:gd name="connsiteX8" fmla="*/ 8467 w 4673600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0 w 4665133"/>
              <a:gd name="connsiteY7" fmla="*/ 254000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0 w 4665133"/>
              <a:gd name="connsiteY7" fmla="*/ 254000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8467 w 4665133"/>
              <a:gd name="connsiteY7" fmla="*/ 287866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8467 w 4665133"/>
              <a:gd name="connsiteY7" fmla="*/ 262466 h 2222500"/>
              <a:gd name="connsiteX8" fmla="*/ 0 w 4665133"/>
              <a:gd name="connsiteY8" fmla="*/ 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5133" h="2222500">
                <a:moveTo>
                  <a:pt x="0" y="0"/>
                </a:moveTo>
                <a:lnTo>
                  <a:pt x="4665133" y="0"/>
                </a:lnTo>
                <a:lnTo>
                  <a:pt x="4665133" y="2222500"/>
                </a:lnTo>
                <a:lnTo>
                  <a:pt x="0" y="2222500"/>
                </a:lnTo>
                <a:lnTo>
                  <a:pt x="0" y="1261533"/>
                </a:lnTo>
                <a:lnTo>
                  <a:pt x="601133" y="1261534"/>
                </a:lnTo>
                <a:cubicBezTo>
                  <a:pt x="603955" y="931334"/>
                  <a:pt x="606778" y="601134"/>
                  <a:pt x="609600" y="270934"/>
                </a:cubicBezTo>
                <a:lnTo>
                  <a:pt x="8467" y="26246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DF6EB92D-D010-4A13-93AD-A27A90A483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34656" y="2316047"/>
            <a:ext cx="4657725" cy="2222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20568266-00E0-4C81-A71A-DCF9538410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35939" y="4634050"/>
            <a:ext cx="4657725" cy="2222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563FE3F-4195-477A-9AB3-F44871CE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FF3A4E9C-6CC0-4587-BF21-5EC4C13D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907218-B50F-49FD-AD54-AB4516C4A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92000" cy="2802362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376FF-CCF9-409D-9C56-0478207D1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187" y="3429000"/>
            <a:ext cx="10663626" cy="22487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00F12B7-72C7-4FE1-ACC5-E25F1F670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59" y="3637127"/>
            <a:ext cx="10065679" cy="14937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5F1DA91-F20A-4A08-93BE-9F98E06C4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836" y="5023536"/>
            <a:ext cx="10065679" cy="569873"/>
          </a:xfrm>
        </p:spPr>
        <p:txBody>
          <a:bodyPr>
            <a:normAutofit/>
          </a:bodyPr>
          <a:lstStyle>
            <a:lvl1pPr>
              <a:defRPr b="0" cap="all" spc="600" baseline="0"/>
            </a:lvl1pPr>
          </a:lstStyle>
          <a:p>
            <a:pPr>
              <a:lnSpc>
                <a:spcPct val="120000"/>
              </a:lnSpc>
            </a:pPr>
            <a:r>
              <a:rPr lang="en-US" sz="2000"/>
              <a:t>Click to edit Master subtitle style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A878EE-90F1-4A49-B6BE-AE85B98C9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424" y="5677726"/>
            <a:ext cx="10661904" cy="1645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AD3270F6-1E4E-4411-8D4E-828E3720DC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3588" y="642938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" name="Picture Placeholder 31">
            <a:extLst>
              <a:ext uri="{FF2B5EF4-FFF2-40B4-BE49-F238E27FC236}">
                <a16:creationId xmlns:a16="http://schemas.microsoft.com/office/drawing/2014/main" id="{EABF929F-94D1-4759-B7F8-13A234DA34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02338" y="643636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3" name="Picture Placeholder 31">
            <a:extLst>
              <a:ext uri="{FF2B5EF4-FFF2-40B4-BE49-F238E27FC236}">
                <a16:creationId xmlns:a16="http://schemas.microsoft.com/office/drawing/2014/main" id="{BFF7B305-12DD-40D5-8129-BBA665ACA3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40470" y="643636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Picture Placeholder 31">
            <a:extLst>
              <a:ext uri="{FF2B5EF4-FFF2-40B4-BE49-F238E27FC236}">
                <a16:creationId xmlns:a16="http://schemas.microsoft.com/office/drawing/2014/main" id="{9D7B5BDC-1B7A-4894-9620-E84D2D48F2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78301" y="643636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Footer Placeholder 7">
            <a:extLst>
              <a:ext uri="{FF2B5EF4-FFF2-40B4-BE49-F238E27FC236}">
                <a16:creationId xmlns:a16="http://schemas.microsoft.com/office/drawing/2014/main" id="{4E2B39E4-0727-4A5A-BC57-AA9E8DE0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9" name="Date Placeholder 5">
            <a:extLst>
              <a:ext uri="{FF2B5EF4-FFF2-40B4-BE49-F238E27FC236}">
                <a16:creationId xmlns:a16="http://schemas.microsoft.com/office/drawing/2014/main" id="{6E0AA390-7F09-4587-8C95-FD7A9C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30" name="Slide Number Placeholder 8">
            <a:extLst>
              <a:ext uri="{FF2B5EF4-FFF2-40B4-BE49-F238E27FC236}">
                <a16:creationId xmlns:a16="http://schemas.microsoft.com/office/drawing/2014/main" id="{02FAE9E6-8F24-4563-93BC-C0A14B8D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6B81F-97CD-4934-852B-F0AECFD05D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76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FFAE35-BD0D-4D19-892D-36475DD52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63656" y="0"/>
            <a:ext cx="8128343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FE2031E3-F975-4AFF-B76E-6BB46A2D34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90671" y="0"/>
            <a:ext cx="3000249" cy="3382963"/>
          </a:xfrm>
          <a:custGeom>
            <a:avLst/>
            <a:gdLst>
              <a:gd name="connsiteX0" fmla="*/ 0 w 2999232"/>
              <a:gd name="connsiteY0" fmla="*/ 0 h 3382963"/>
              <a:gd name="connsiteX1" fmla="*/ 2999232 w 2999232"/>
              <a:gd name="connsiteY1" fmla="*/ 0 h 3382963"/>
              <a:gd name="connsiteX2" fmla="*/ 2999232 w 2999232"/>
              <a:gd name="connsiteY2" fmla="*/ 3382963 h 3382963"/>
              <a:gd name="connsiteX3" fmla="*/ 0 w 2999232"/>
              <a:gd name="connsiteY3" fmla="*/ 3382963 h 3382963"/>
              <a:gd name="connsiteX4" fmla="*/ 0 w 2999232"/>
              <a:gd name="connsiteY4" fmla="*/ 0 h 3382963"/>
              <a:gd name="connsiteX0" fmla="*/ 0 w 2999232"/>
              <a:gd name="connsiteY0" fmla="*/ 0 h 3382963"/>
              <a:gd name="connsiteX1" fmla="*/ 968249 w 2999232"/>
              <a:gd name="connsiteY1" fmla="*/ 0 h 3382963"/>
              <a:gd name="connsiteX2" fmla="*/ 2999232 w 2999232"/>
              <a:gd name="connsiteY2" fmla="*/ 0 h 3382963"/>
              <a:gd name="connsiteX3" fmla="*/ 2999232 w 2999232"/>
              <a:gd name="connsiteY3" fmla="*/ 3382963 h 3382963"/>
              <a:gd name="connsiteX4" fmla="*/ 0 w 2999232"/>
              <a:gd name="connsiteY4" fmla="*/ 3382963 h 3382963"/>
              <a:gd name="connsiteX5" fmla="*/ 0 w 2999232"/>
              <a:gd name="connsiteY5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2999232 w 3000249"/>
              <a:gd name="connsiteY2" fmla="*/ 0 h 3382963"/>
              <a:gd name="connsiteX3" fmla="*/ 3000249 w 3000249"/>
              <a:gd name="connsiteY3" fmla="*/ 27432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74320 h 3382963"/>
              <a:gd name="connsiteX3" fmla="*/ 3000249 w 3000249"/>
              <a:gd name="connsiteY3" fmla="*/ 27432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7432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51992 w 3000249"/>
              <a:gd name="connsiteY2" fmla="*/ 28448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8448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0249" h="3382963">
                <a:moveTo>
                  <a:pt x="0" y="0"/>
                </a:moveTo>
                <a:lnTo>
                  <a:pt x="968249" y="0"/>
                </a:lnTo>
                <a:lnTo>
                  <a:pt x="967232" y="284480"/>
                </a:lnTo>
                <a:lnTo>
                  <a:pt x="3000249" y="284480"/>
                </a:lnTo>
                <a:lnTo>
                  <a:pt x="2999232" y="3382963"/>
                </a:lnTo>
                <a:lnTo>
                  <a:pt x="0" y="338296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610101-4EEB-48DF-A41F-DA38D737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56" y="279792"/>
            <a:ext cx="7777824" cy="986304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27432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564E749E-B27D-45B4-8E7A-53D8460AA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997708" cy="33829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8DE9984-911D-42E6-9467-9F53414894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75038"/>
            <a:ext cx="6096000" cy="33829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F1F63-2333-48C5-BEEE-7FFCA143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147" y="1639615"/>
            <a:ext cx="4817441" cy="453734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AF26E33C-9416-4C43-8695-B043D696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EDD9F57F-0928-48ED-8CF9-CC5AC1BD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B7E4E7CA-F2D2-4B67-92FE-3DCE5AB2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4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5FAC41-B90D-4384-8484-175667A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220C6F-8D05-41B5-9727-E041D5B9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1621" y="1568357"/>
            <a:ext cx="6240379" cy="3721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A692DB-BC6A-43D5-BAE7-1E8AE149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808" y="1758950"/>
            <a:ext cx="5137112" cy="6734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9B631067-0981-46B9-BB6F-484741846C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763" y="642938"/>
            <a:ext cx="4814887" cy="2667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7984968B-9811-4180-8D8E-0619C9D3BF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412" y="3631470"/>
            <a:ext cx="4814887" cy="256273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503D483-6082-4C3B-A4C5-0ACE669834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2241" y="2365374"/>
            <a:ext cx="5136671" cy="26352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B94B83C-8B92-4303-A841-0D5ED386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B204443-B45C-4C1E-8601-4AD0359A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125F2A8A-5D48-4A14-B0A6-52E55D3E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95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620C2886-3E99-43F7-A045-F15053959C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3" y="0"/>
            <a:ext cx="6094412" cy="68548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67587-8C0C-40DB-88B2-2CAC45DB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6094477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11B7BFF-DF61-4F7F-BC0C-A774104FF4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1774" y="2814975"/>
            <a:ext cx="6769706" cy="1910972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182880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0F1B1-D8F9-42A3-B0C7-AADC53D8F3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657726"/>
            <a:ext cx="6769100" cy="731838"/>
          </a:xfrm>
          <a:solidFill>
            <a:schemeClr val="tx2"/>
          </a:solidFill>
        </p:spPr>
        <p:txBody>
          <a:bodyPr>
            <a:noAutofit/>
          </a:bodyPr>
          <a:lstStyle>
            <a:lvl1pPr marL="228600">
              <a:defRPr sz="1500" cap="all" spc="600" baseline="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28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07196B1-3970-4386-8D54-A2067BA8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9535C1B1-EA9A-48AD-AB3B-00E7FEE0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Date Placeholder 12">
            <a:extLst>
              <a:ext uri="{FF2B5EF4-FFF2-40B4-BE49-F238E27FC236}">
                <a16:creationId xmlns:a16="http://schemas.microsoft.com/office/drawing/2014/main" id="{E334D19F-C91E-4007-9C85-89B0645F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9" name="Slide Number Placeholder 15">
            <a:extLst>
              <a:ext uri="{FF2B5EF4-FFF2-40B4-BE49-F238E27FC236}">
                <a16:creationId xmlns:a16="http://schemas.microsoft.com/office/drawing/2014/main" id="{00B1B695-CA8C-4B38-8D25-4E56BD07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4B01-1489-40C5-B290-E42D974C10E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37987" y="1735958"/>
            <a:ext cx="10318036" cy="42762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6379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A29640D-9D66-4252-AF26-226B9EF3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585F-809A-43CB-A46F-35690087203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875" y="2066925"/>
            <a:ext cx="9610725" cy="3630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1F196FCF-777C-4746-AFAA-ECE173A0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Date Placeholder 12">
            <a:extLst>
              <a:ext uri="{FF2B5EF4-FFF2-40B4-BE49-F238E27FC236}">
                <a16:creationId xmlns:a16="http://schemas.microsoft.com/office/drawing/2014/main" id="{71EA376C-2DC1-4B5D-9628-4A223AA3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CCEC0CD5-B86D-4E13-B3A9-9D3B0CB1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E07EFA-7299-44A6-85FB-04EC9B553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A4CB2-29F8-49C3-8735-106975893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574195-3DF9-438B-B8AC-0F202935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332" y="2025650"/>
            <a:ext cx="5058209" cy="235573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57FAF158-BFC1-43C2-A23B-B93DEFAE3AB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5408613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1025F5-5E2A-47DC-9E1F-F31EE762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57" y="4381382"/>
            <a:ext cx="5058209" cy="395405"/>
          </a:xfrm>
        </p:spPr>
        <p:txBody>
          <a:bodyPr anchor="t"/>
          <a:lstStyle>
            <a:lvl1pPr>
              <a:defRPr b="0" cap="all" spc="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9F00502A-31A8-40B1-8042-91BBF646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13">
            <a:extLst>
              <a:ext uri="{FF2B5EF4-FFF2-40B4-BE49-F238E27FC236}">
                <a16:creationId xmlns:a16="http://schemas.microsoft.com/office/drawing/2014/main" id="{1F0D82E2-6CDC-41FA-9FBD-29B16961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85DE54ED-1D6A-4185-BC18-EB63BF4B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9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8FC1626-6E5A-4321-B003-2ECADA2C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5D66E-614C-4554-AD07-DBF50786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C25CFF-3341-490E-864B-9EE585E7D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370" y="1641780"/>
            <a:ext cx="12192000" cy="52245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1A47F1BE-C6F0-4B08-A876-3ACB9A16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B34F470-EFAB-4873-9AF2-800F8317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4" name="Slide Number Placeholder 15">
            <a:extLst>
              <a:ext uri="{FF2B5EF4-FFF2-40B4-BE49-F238E27FC236}">
                <a16:creationId xmlns:a16="http://schemas.microsoft.com/office/drawing/2014/main" id="{FCAA1492-8926-496A-9DE4-45E13BA7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48288-2CF3-456E-8691-5772D99F82B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8236" y="1887311"/>
            <a:ext cx="11395528" cy="434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add content</a:t>
            </a:r>
          </a:p>
        </p:txBody>
      </p:sp>
    </p:spTree>
    <p:extLst>
      <p:ext uri="{BB962C8B-B14F-4D97-AF65-F5344CB8AC3E}">
        <p14:creationId xmlns:p14="http://schemas.microsoft.com/office/powerpoint/2010/main" val="398978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D1103D-8943-46F2-B18E-36FF38C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02D366-4C48-4324-8771-8F9E7BECD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39FB3E-2A6A-4BE8-9D79-47B91471C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370" y="1641780"/>
            <a:ext cx="12192000" cy="52245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7E3BBCB1-5D3D-4802-A48D-5D6A7BA5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2" name="Date Placeholder 12">
            <a:extLst>
              <a:ext uri="{FF2B5EF4-FFF2-40B4-BE49-F238E27FC236}">
                <a16:creationId xmlns:a16="http://schemas.microsoft.com/office/drawing/2014/main" id="{AE90937E-33CA-4432-A147-746EBB9E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CECD9BDC-A2A2-40A0-8DAD-4C56EBE1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3704-0282-421F-BA62-C1A7E0B072E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619250"/>
            <a:ext cx="10515600" cy="48482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5257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8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3" r:id="rId12"/>
    <p:sldLayoutId id="2147483722" r:id="rId13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15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Tx/>
        <a:buNone/>
        <a:defRPr sz="1500" b="1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500" kern="1200" spc="15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2DFE6010-0FC2-4302-8ABC-58026AC3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480" y="863600"/>
            <a:ext cx="5521469" cy="3235663"/>
          </a:xfrm>
        </p:spPr>
        <p:txBody>
          <a:bodyPr>
            <a:noAutofit/>
          </a:bodyPr>
          <a:lstStyle/>
          <a:p>
            <a:pPr algn="ctr"/>
            <a:r>
              <a:rPr lang="en-US" sz="7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KRISHI</a:t>
            </a:r>
            <a:br>
              <a:rPr lang="en-US" sz="7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SHAKTI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Krishi bhavan based project for farmers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1D9795-9EFD-4748-87B7-4471EFF00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8480" y="4668045"/>
            <a:ext cx="5521470" cy="1545430"/>
          </a:xfrm>
        </p:spPr>
        <p:txBody>
          <a:bodyPr/>
          <a:lstStyle/>
          <a:p>
            <a:pPr lvl="1" algn="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Sunny</a:t>
            </a:r>
          </a:p>
          <a:p>
            <a:pPr lvl="1"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FIT20MCA-2058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8AE6C61-4FE6-EC3E-66AC-7B771DA8CE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6154" r="26154"/>
          <a:stretch>
            <a:fillRect/>
          </a:stretch>
        </p:blipFill>
        <p:spPr>
          <a:xfrm>
            <a:off x="639763" y="635000"/>
            <a:ext cx="5077456" cy="5578475"/>
          </a:xfrm>
        </p:spPr>
      </p:pic>
    </p:spTree>
    <p:extLst>
      <p:ext uri="{BB962C8B-B14F-4D97-AF65-F5344CB8AC3E}">
        <p14:creationId xmlns:p14="http://schemas.microsoft.com/office/powerpoint/2010/main" val="5978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615A-DE28-31A2-1A56-4F642916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BF8E3-8C01-DF69-3281-1D040BB794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0617" y="1473693"/>
            <a:ext cx="11160531" cy="4908221"/>
          </a:xfrm>
        </p:spPr>
        <p:txBody>
          <a:bodyPr>
            <a:normAutofit/>
          </a:bodyPr>
          <a:lstStyle/>
          <a:p>
            <a:r>
              <a:rPr lang="en-US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contains details about different training programs.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 users can apply for different training programs which are scheduled offline.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are not able to attend the offline training, they can attend online training program</a:t>
            </a:r>
            <a:endParaRPr lang="en-IN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5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A2FF-43C1-09D6-C01B-938DE8C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EXISTING AND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1792-5D9E-05EC-A852-D0E3EE1809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6885" y="1934936"/>
            <a:ext cx="11222762" cy="420841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- doesn’t have an app for farmers of </a:t>
            </a:r>
            <a:r>
              <a:rPr lang="en-IN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Kodassery</a:t>
            </a:r>
            <a:r>
              <a:rPr lang="en-I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panchayath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are not fully aware of the services.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offline training programs are held. But in proposed system, we will upload the videos of the training program for those who were not able to attend.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Krishi bhavan is not able to know the feedback of people to improve their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700" b="0" dirty="0"/>
          </a:p>
        </p:txBody>
      </p:sp>
    </p:spTree>
    <p:extLst>
      <p:ext uri="{BB962C8B-B14F-4D97-AF65-F5344CB8AC3E}">
        <p14:creationId xmlns:p14="http://schemas.microsoft.com/office/powerpoint/2010/main" val="284223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ECAF-E003-58A1-0D16-7DC82E19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  <a:br>
              <a:rPr lang="en-IN" dirty="0"/>
            </a:br>
            <a:r>
              <a:rPr lang="en-IN" dirty="0"/>
              <a:t>     Splash Screen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F698BC6-1C26-9EF5-79CC-5538D26E03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3066" b="13066"/>
          <a:stretch>
            <a:fillRect/>
          </a:stretch>
        </p:blipFill>
        <p:spPr>
          <a:xfrm>
            <a:off x="702725" y="594803"/>
            <a:ext cx="4319889" cy="5477523"/>
          </a:xfrm>
        </p:spPr>
      </p:pic>
    </p:spTree>
    <p:extLst>
      <p:ext uri="{BB962C8B-B14F-4D97-AF65-F5344CB8AC3E}">
        <p14:creationId xmlns:p14="http://schemas.microsoft.com/office/powerpoint/2010/main" val="155266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7510-4B51-F528-C90E-572D0D12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332" y="2556768"/>
            <a:ext cx="5058209" cy="1824613"/>
          </a:xfrm>
        </p:spPr>
        <p:txBody>
          <a:bodyPr/>
          <a:lstStyle/>
          <a:p>
            <a:r>
              <a:rPr lang="en-IN" dirty="0"/>
              <a:t>       Login page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484BE10-B65A-B95A-3DB8-A847016068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3133" b="13133"/>
          <a:stretch>
            <a:fillRect/>
          </a:stretch>
        </p:blipFill>
        <p:spPr>
          <a:xfrm>
            <a:off x="915988" y="474663"/>
            <a:ext cx="4614862" cy="5908675"/>
          </a:xfrm>
        </p:spPr>
      </p:pic>
    </p:spTree>
    <p:extLst>
      <p:ext uri="{BB962C8B-B14F-4D97-AF65-F5344CB8AC3E}">
        <p14:creationId xmlns:p14="http://schemas.microsoft.com/office/powerpoint/2010/main" val="254790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7A88-648F-045E-6CA8-0259ED61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500" dirty="0"/>
              <a:t>SIGN UP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5ACCDC1-98EA-0286-0E37-8DF772742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3371" y="735916"/>
            <a:ext cx="3240929" cy="5765442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D7245B0-929B-6A7F-5190-7C37847507E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7687465" y="758173"/>
            <a:ext cx="3316111" cy="5743185"/>
          </a:xfrm>
        </p:spPr>
      </p:pic>
    </p:spTree>
    <p:extLst>
      <p:ext uri="{BB962C8B-B14F-4D97-AF65-F5344CB8AC3E}">
        <p14:creationId xmlns:p14="http://schemas.microsoft.com/office/powerpoint/2010/main" val="329486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460D-6128-B62C-3B42-9A102D66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dirty="0"/>
              <a:t>NEWS MODULE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9C25F82-D239-21F7-97E7-69A5DB769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2674" y="765605"/>
            <a:ext cx="3178874" cy="572702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6088142-DB6C-B316-A73F-F8990C6A37A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8406928" y="776657"/>
            <a:ext cx="3245361" cy="5715968"/>
          </a:xfrm>
        </p:spPr>
      </p:pic>
    </p:spTree>
    <p:extLst>
      <p:ext uri="{BB962C8B-B14F-4D97-AF65-F5344CB8AC3E}">
        <p14:creationId xmlns:p14="http://schemas.microsoft.com/office/powerpoint/2010/main" val="291153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9DF4-56FE-3D06-9BC4-DDE1D09C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45" y="217133"/>
            <a:ext cx="3980873" cy="614140"/>
          </a:xfrm>
        </p:spPr>
        <p:txBody>
          <a:bodyPr>
            <a:noAutofit/>
          </a:bodyPr>
          <a:lstStyle/>
          <a:p>
            <a:r>
              <a:rPr lang="en-IN" sz="3500" dirty="0"/>
              <a:t>REVIEW  MODULE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8A52BF-D814-C56F-3B3F-BC01F1D16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753" y="900742"/>
            <a:ext cx="3230751" cy="5636631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EBF8365-E920-240A-CE36-B643DFAA06F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8584707" y="900743"/>
            <a:ext cx="3142695" cy="5636631"/>
          </a:xfrm>
        </p:spPr>
      </p:pic>
    </p:spTree>
    <p:extLst>
      <p:ext uri="{BB962C8B-B14F-4D97-AF65-F5344CB8AC3E}">
        <p14:creationId xmlns:p14="http://schemas.microsoft.com/office/powerpoint/2010/main" val="48539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1878-D6ED-7116-1E0B-9AE63864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837"/>
            <a:ext cx="5172234" cy="839746"/>
          </a:xfrm>
        </p:spPr>
        <p:txBody>
          <a:bodyPr>
            <a:noAutofit/>
          </a:bodyPr>
          <a:lstStyle/>
          <a:p>
            <a:pPr algn="ctr"/>
            <a:r>
              <a:rPr lang="en-IN" sz="3500" dirty="0">
                <a:cs typeface="Times New Roman" panose="02020603050405020304" pitchFamily="18" charset="0"/>
              </a:rPr>
              <a:t>PENSION MODULE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2710D5F-9656-04AD-8EF5-9F76820AE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234" y="771118"/>
            <a:ext cx="3417584" cy="5879331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6A9E8AF-A99D-B59D-02B7-2D707C95374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8705861" y="771118"/>
            <a:ext cx="3329121" cy="5865594"/>
          </a:xfrm>
        </p:spPr>
      </p:pic>
    </p:spTree>
    <p:extLst>
      <p:ext uri="{BB962C8B-B14F-4D97-AF65-F5344CB8AC3E}">
        <p14:creationId xmlns:p14="http://schemas.microsoft.com/office/powerpoint/2010/main" val="640415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F9BC-4CAF-0EAB-7C62-A43C966D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222436"/>
            <a:ext cx="5413193" cy="673405"/>
          </a:xfrm>
        </p:spPr>
        <p:txBody>
          <a:bodyPr/>
          <a:lstStyle/>
          <a:p>
            <a:r>
              <a:rPr lang="en-IN" dirty="0"/>
              <a:t>TRAINING MODULE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D68EC70-6384-8BEF-E0B6-DBCE5C2BD42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94231" y="767773"/>
            <a:ext cx="3252329" cy="5636236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4BAE4B9-F691-8423-66D3-F11A7FEF8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38278" y="767773"/>
            <a:ext cx="3222976" cy="5687104"/>
          </a:xfrm>
        </p:spPr>
      </p:pic>
    </p:spTree>
    <p:extLst>
      <p:ext uri="{BB962C8B-B14F-4D97-AF65-F5344CB8AC3E}">
        <p14:creationId xmlns:p14="http://schemas.microsoft.com/office/powerpoint/2010/main" val="230104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628FA48-B05A-4DB8-9410-A9C9B08E9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59" y="3637127"/>
            <a:ext cx="10065679" cy="1493765"/>
          </a:xfrm>
        </p:spPr>
        <p:txBody>
          <a:bodyPr>
            <a:normAutofit/>
          </a:bodyPr>
          <a:lstStyle/>
          <a:p>
            <a:r>
              <a:rPr lang="en-US" sz="7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13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BCB1DEF-582B-4FC9-B123-A12DDCA5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32" y="225076"/>
            <a:ext cx="7109911" cy="98630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of the topic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18C5606-8E3D-48B1-A5B2-3FACEBEDC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53479"/>
            <a:ext cx="6817831" cy="4537348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nderstand the need and awareness of Krishi bhavan services to farmers of </a:t>
            </a:r>
            <a:r>
              <a:rPr lang="en-US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odassery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panchayath.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are not aware of the services which is provided by the Krishi bhavan to farmers.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08817A9-D020-9DF7-566F-D91B5B0826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503" b="7503"/>
          <a:stretch>
            <a:fillRect/>
          </a:stretch>
        </p:blipFill>
        <p:spPr>
          <a:xfrm>
            <a:off x="7676581" y="665825"/>
            <a:ext cx="4438387" cy="2412950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4DE2142-CADB-277E-8B1A-B962C963222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14231" b="14231"/>
          <a:stretch>
            <a:fillRect/>
          </a:stretch>
        </p:blipFill>
        <p:spPr>
          <a:xfrm>
            <a:off x="7676581" y="3510520"/>
            <a:ext cx="4438389" cy="2412951"/>
          </a:xfrm>
        </p:spPr>
      </p:pic>
    </p:spTree>
    <p:extLst>
      <p:ext uri="{BB962C8B-B14F-4D97-AF65-F5344CB8AC3E}">
        <p14:creationId xmlns:p14="http://schemas.microsoft.com/office/powerpoint/2010/main" val="290449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B88AF3-A4BC-E23B-DB16-80200A77EA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6885" y="1543143"/>
            <a:ext cx="11065703" cy="445816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project, which is developed for the farmers of </a:t>
            </a:r>
            <a:r>
              <a:rPr lang="en-I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kodassery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panchayath</a:t>
            </a:r>
            <a:r>
              <a:rPr lang="en-IN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Krishi bhavan is a social institution that is established in panchayaths in    Kerala to satisfy the timely and precise need of farmers.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aim of the project is to make aware to all the farmers of this area about services of Krishi bhavan.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5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B88AF3-A4BC-E23B-DB16-80200A77EA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6885" y="2299317"/>
            <a:ext cx="11065703" cy="37019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3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the awareness related to farming to the people of this area.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3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the farmers of the society.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3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production of crops.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3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1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4DE8E04-93DC-40C5-AE13-47F726B2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1105744" cy="926586"/>
          </a:xfrm>
        </p:spPr>
        <p:txBody>
          <a:bodyPr>
            <a:no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FF35-B48A-793F-4736-1A6AF77587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management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Pension management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management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management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management</a:t>
            </a:r>
          </a:p>
        </p:txBody>
      </p:sp>
    </p:spTree>
    <p:extLst>
      <p:ext uri="{BB962C8B-B14F-4D97-AF65-F5344CB8AC3E}">
        <p14:creationId xmlns:p14="http://schemas.microsoft.com/office/powerpoint/2010/main" val="81107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7D79D-B86F-CDA4-E76C-C0E870DFBB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7676" y="1233997"/>
            <a:ext cx="11327907" cy="5504154"/>
          </a:xfrm>
        </p:spPr>
        <p:txBody>
          <a:bodyPr>
            <a:normAutofit/>
          </a:bodyPr>
          <a:lstStyle/>
          <a:p>
            <a:pPr algn="l"/>
            <a:r>
              <a:rPr lang="en-US" sz="250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 algn="l"/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Registration</a:t>
            </a:r>
          </a:p>
          <a:p>
            <a:pPr algn="l"/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Login</a:t>
            </a:r>
          </a:p>
          <a:p>
            <a:pPr algn="l"/>
            <a:r>
              <a:rPr lang="en-US" sz="250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contains details about the daily news.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 updates the information and users can view it.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apply for the soil test and admin can view the registered users for soil test.</a:t>
            </a:r>
            <a:endParaRPr lang="en-US" sz="2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15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DDB1-A2CA-38DB-115F-ED02FA9B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F0385-7165-5F62-AFC0-E1D365283D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3489" y="1535837"/>
            <a:ext cx="11393811" cy="5220069"/>
          </a:xfrm>
        </p:spPr>
        <p:txBody>
          <a:bodyPr>
            <a:normAutofit/>
          </a:bodyPr>
          <a:lstStyle/>
          <a:p>
            <a:r>
              <a:rPr lang="en-US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Pension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module contains details about farmer pension.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updates the news about pension and users need to apply for the pension.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gets the pension requests and approves if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he approves the user gets the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admin has the power to approve the pension requests.</a:t>
            </a:r>
          </a:p>
          <a:p>
            <a:endParaRPr lang="en-IN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6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438A-FE3C-59D4-9DD0-64FE228E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58934-3437-E887-7546-CD010898FB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6128" y="2024109"/>
            <a:ext cx="11406943" cy="4520730"/>
          </a:xfrm>
        </p:spPr>
        <p:txBody>
          <a:bodyPr/>
          <a:lstStyle/>
          <a:p>
            <a:r>
              <a:rPr lang="en-US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contains reviews and comments.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users and admin can update the review.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of them can view all the reviews.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change others review.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66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B1E7-7071-86D8-9595-224EEA33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E6A0F-5396-6835-62B4-3C67FC8E36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1588" y="1953086"/>
            <a:ext cx="11420202" cy="4428827"/>
          </a:xfrm>
        </p:spPr>
        <p:txBody>
          <a:bodyPr/>
          <a:lstStyle/>
          <a:p>
            <a:r>
              <a:rPr lang="en-US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contains different ideas related to agriculture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plants and crops that grow in this area.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best climate, soil type, days to harvest..</a:t>
            </a:r>
            <a:r>
              <a:rPr 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440366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VTI">
  <a:themeElements>
    <a:clrScheme name="Meiryo">
      <a:dk1>
        <a:srgbClr val="232323"/>
      </a:dk1>
      <a:lt1>
        <a:srgbClr val="FFFFFF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B9D587"/>
      </a:accent3>
      <a:accent4>
        <a:srgbClr val="E8BD32"/>
      </a:accent4>
      <a:accent5>
        <a:srgbClr val="809EC2"/>
      </a:accent5>
      <a:accent6>
        <a:srgbClr val="E3ADB6"/>
      </a:accent6>
      <a:hlink>
        <a:srgbClr val="34ADB6"/>
      </a:hlink>
      <a:folHlink>
        <a:srgbClr val="B2B2B2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iyo_Win32_JC_SL_v2.potx" id="{77663EF8-81AF-4A53-AD14-18F5794291B2}" vid="{1972F907-976D-4EFE-B456-F83CC7D3E4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4605F9-2AA0-4698-BBDB-0F81CCABFD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3F5A4AD-A372-48FB-978B-A62EF04BB6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89B4F5-D858-4228-A1A8-F9C09A238B6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Meriyo design</Template>
  <TotalTime>742</TotalTime>
  <Words>459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Meiryo</vt:lpstr>
      <vt:lpstr>arial</vt:lpstr>
      <vt:lpstr>arial</vt:lpstr>
      <vt:lpstr>Calibri</vt:lpstr>
      <vt:lpstr>Meiryo UI</vt:lpstr>
      <vt:lpstr>Times New Roman</vt:lpstr>
      <vt:lpstr>Wingdings</vt:lpstr>
      <vt:lpstr>MeiryoVTI</vt:lpstr>
      <vt:lpstr>KRISHI SHAKTI A Krishi bhavan based project for farmers</vt:lpstr>
      <vt:lpstr>Relevance of the topic</vt:lpstr>
      <vt:lpstr>DESCRIPTION</vt:lpstr>
      <vt:lpstr>OBJECTIVES</vt:lpstr>
      <vt:lpstr>                      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EXISTING AND PROPOSED SYSTEM</vt:lpstr>
      <vt:lpstr>         Splash Screen</vt:lpstr>
      <vt:lpstr>       Login page</vt:lpstr>
      <vt:lpstr>SIGN UP</vt:lpstr>
      <vt:lpstr>NEWS MODULE</vt:lpstr>
      <vt:lpstr>REVIEW  MODULE</vt:lpstr>
      <vt:lpstr>PENSION MODULE</vt:lpstr>
      <vt:lpstr>TRAINING MODULE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AGRO</dc:title>
  <dc:creator>henry sunnymalakaran</dc:creator>
  <cp:lastModifiedBy>henry sunnymalakaran</cp:lastModifiedBy>
  <cp:revision>14</cp:revision>
  <dcterms:created xsi:type="dcterms:W3CDTF">2022-05-22T14:44:19Z</dcterms:created>
  <dcterms:modified xsi:type="dcterms:W3CDTF">2022-07-06T05:17:13Z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