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Volunteer Impact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Invitation for partnership.</a:t>
            </a:r>
          </a:p>
          <a:p>
            <a:pPr/>
            <a:r>
              <a:t>Contact information.</a:t>
            </a:r>
          </a:p>
          <a:p>
            <a:pPr/>
            <a:r>
              <a:t>Next steps for implementation.</a:t>
            </a:r>
          </a:p>
          <a:p>
            <a:p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Lack of quantifiable data on volunteer impact.</a:t>
            </a:r>
          </a:p>
          <a:p>
            <a:pPr/>
            <a:r>
              <a:t>Difficulty in measuring the depth of impact.</a:t>
            </a:r>
          </a:p>
          <a:p>
            <a:pPr/>
            <a:r>
              <a:t>The need for a reliable assessment tool for volunteering efforts.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Inconsistent impact tracking methods.</a:t>
            </a:r>
          </a:p>
          <a:p>
            <a:pPr/>
            <a:r>
              <a:t>Subjective measures of volunteering benefits.</a:t>
            </a:r>
          </a:p>
          <a:p>
            <a:pPr/>
            <a:r>
              <a:t>Limited tools for long-term impact assessment.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Solution: V-Track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Comprehensive data collection.</a:t>
            </a:r>
          </a:p>
          <a:p>
            <a:pPr/>
            <a:r>
              <a:t>Multi-dimensional impact analysis.</a:t>
            </a:r>
          </a:p>
          <a:p>
            <a:pPr/>
            <a:r>
              <a:t>Real-time tracking and reporting.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V-Track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User-friendly interface for data input.</a:t>
            </a:r>
          </a:p>
          <a:p>
            <a:pPr/>
            <a:r>
              <a:t>Advanced analytics for impact depth and breadth.</a:t>
            </a:r>
          </a:p>
          <a:p>
            <a:pPr/>
            <a:r>
              <a:t>Customizable reporting for various stakeholders.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of V-Track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First-of-its-kind integrated platform.</a:t>
            </a:r>
          </a:p>
          <a:p>
            <a:pPr/>
            <a:r>
              <a:t>AI-driven insights into volunteering trends.</a:t>
            </a:r>
          </a:p>
          <a:p>
            <a:pPr/>
            <a:r>
              <a:t>Proprietary algorithm for impact scoring.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Demonstrating V-Track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Slide showcasing system interface.</a:t>
            </a:r>
          </a:p>
          <a:p>
            <a:pPr/>
            <a:r>
              <a:t>Graphical representation of data analysis.</a:t>
            </a:r>
          </a:p>
          <a:p>
            <a:pPr/>
            <a:r>
              <a:t>Case study of a volunteering event tracked by V-Track.</a:t>
            </a:r>
          </a:p>
          <a:p>
            <a:p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V-Track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Enhanced strategic planning for NGOs.</a:t>
            </a:r>
          </a:p>
          <a:p>
            <a:pPr/>
            <a:r>
              <a:t>Data-driven volunteer management.</a:t>
            </a:r>
          </a:p>
          <a:p>
            <a:pPr/>
            <a:r>
              <a:t>Improved visibility for donors and supporters.</a:t>
            </a:r>
          </a:p>
          <a:p>
            <a:p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Team: Visioneers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Diverse expertise in technology and social sciences.</a:t>
            </a:r>
          </a:p>
          <a:p>
            <a:pPr/>
            <a:r>
              <a:t>Committed to innovation and social good.</a:t>
            </a:r>
          </a:p>
          <a:p>
            <a:pPr/>
            <a:r>
              <a:t>Backgrounds from leading institutions.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