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Lo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ra-boldItalic.fntdata"/><Relationship Id="rId6" Type="http://schemas.openxmlformats.org/officeDocument/2006/relationships/slide" Target="slides/slide1.xml"/><Relationship Id="rId18" Type="http://schemas.openxmlformats.org/officeDocument/2006/relationships/font" Target="fonts/Lo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ca5efb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ca5efb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fca5efb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fca5efb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fca5efb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fca5efb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fca5efb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fca5efb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fca5efb6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fca5efb6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1339550"/>
            <a:ext cx="8520600" cy="11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"/>
                <a:ea typeface="Lora"/>
                <a:cs typeface="Lora"/>
                <a:sym typeface="Lora"/>
              </a:rPr>
              <a:t>Stock Track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3342250"/>
            <a:ext cx="85206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libri"/>
                <a:ea typeface="Calibri"/>
                <a:cs typeface="Calibri"/>
                <a:sym typeface="Calibri"/>
              </a:rPr>
              <a:t>Fernanda- </a:t>
            </a:r>
            <a:r>
              <a:rPr lang="en-GB" sz="2300">
                <a:latin typeface="Calibri"/>
                <a:ea typeface="Calibri"/>
                <a:cs typeface="Calibri"/>
                <a:sym typeface="Calibri"/>
              </a:rPr>
              <a:t>Research</a:t>
            </a:r>
            <a:r>
              <a:rPr lang="en-GB" sz="2300">
                <a:latin typeface="Calibri"/>
                <a:ea typeface="Calibri"/>
                <a:cs typeface="Calibri"/>
                <a:sym typeface="Calibri"/>
              </a:rPr>
              <a:t> &amp; development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libri"/>
                <a:ea typeface="Calibri"/>
                <a:cs typeface="Calibri"/>
                <a:sym typeface="Calibri"/>
              </a:rPr>
              <a:t>Kevin- Management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libri"/>
                <a:ea typeface="Calibri"/>
                <a:cs typeface="Calibri"/>
                <a:sym typeface="Calibri"/>
              </a:rPr>
              <a:t>Heloisa- Sales &amp; Marketing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About us 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Who we are?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What we do?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"/>
                <a:ea typeface="Lora"/>
                <a:cs typeface="Lora"/>
                <a:sym typeface="Lora"/>
              </a:rPr>
              <a:t>Research &amp; development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ora"/>
                <a:ea typeface="Lora"/>
                <a:cs typeface="Lora"/>
                <a:sym typeface="Lora"/>
              </a:rPr>
              <a:t>Management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ora"/>
                <a:ea typeface="Lora"/>
                <a:cs typeface="Lora"/>
                <a:sym typeface="Lora"/>
              </a:rPr>
              <a:t>Sales &amp; Marketing</a:t>
            </a:r>
            <a:r>
              <a:rPr lang="en-GB">
                <a:latin typeface="Lora"/>
                <a:ea typeface="Lora"/>
                <a:cs typeface="Lora"/>
                <a:sym typeface="Lora"/>
              </a:rPr>
              <a:t> 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379075"/>
            <a:ext cx="85206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Why sales &amp; Marketing is important for the company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Social Media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1" name="Google Shape;111;p17"/>
          <p:cNvSpPr txBox="1"/>
          <p:nvPr/>
        </p:nvSpPr>
        <p:spPr>
          <a:xfrm>
            <a:off x="3337875" y="2485825"/>
            <a:ext cx="1317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