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51E5F-27C5-42C5-8465-985499C7EB50}" v="32" dt="2023-11-28T23:07:4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aria" userId="630ddd8fcd8b15a8" providerId="LiveId" clId="{84B51E5F-27C5-42C5-8465-985499C7EB50}"/>
    <pc:docChg chg="undo redo custSel addSld delSld modSld">
      <pc:chgData name="Fernanda Faria" userId="630ddd8fcd8b15a8" providerId="LiveId" clId="{84B51E5F-27C5-42C5-8465-985499C7EB50}" dt="2023-11-28T23:07:43.417" v="72"/>
      <pc:docMkLst>
        <pc:docMk/>
      </pc:docMkLst>
      <pc:sldChg chg="modSp mod modTransition modAnim">
        <pc:chgData name="Fernanda Faria" userId="630ddd8fcd8b15a8" providerId="LiveId" clId="{84B51E5F-27C5-42C5-8465-985499C7EB50}" dt="2023-11-28T23:07:43.417" v="72"/>
        <pc:sldMkLst>
          <pc:docMk/>
          <pc:sldMk cId="3767680734" sldId="256"/>
        </pc:sldMkLst>
        <pc:picChg chg="mod">
          <ac:chgData name="Fernanda Faria" userId="630ddd8fcd8b15a8" providerId="LiveId" clId="{84B51E5F-27C5-42C5-8465-985499C7EB50}" dt="2023-11-28T23:03:04.558" v="38" actId="13822"/>
          <ac:picMkLst>
            <pc:docMk/>
            <pc:sldMk cId="3767680734" sldId="256"/>
            <ac:picMk id="4" creationId="{D5171203-D4A8-36F9-67E5-174DF63421F0}"/>
          </ac:picMkLst>
        </pc:picChg>
        <pc:picChg chg="mod">
          <ac:chgData name="Fernanda Faria" userId="630ddd8fcd8b15a8" providerId="LiveId" clId="{84B51E5F-27C5-42C5-8465-985499C7EB50}" dt="2023-11-28T23:05:28.768" v="42" actId="1076"/>
          <ac:picMkLst>
            <pc:docMk/>
            <pc:sldMk cId="3767680734" sldId="256"/>
            <ac:picMk id="6" creationId="{2AC51F24-0F68-870D-3BE9-C41F82A4C25F}"/>
          </ac:picMkLst>
        </pc:picChg>
      </pc:sldChg>
      <pc:sldChg chg="addSp delSp modSp add del mod">
        <pc:chgData name="Fernanda Faria" userId="630ddd8fcd8b15a8" providerId="LiveId" clId="{84B51E5F-27C5-42C5-8465-985499C7EB50}" dt="2023-11-28T22:58:06.485" v="30" actId="34307"/>
        <pc:sldMkLst>
          <pc:docMk/>
          <pc:sldMk cId="1873606076" sldId="257"/>
        </pc:sldMkLst>
        <pc:picChg chg="add del mod">
          <ac:chgData name="Fernanda Faria" userId="630ddd8fcd8b15a8" providerId="LiveId" clId="{84B51E5F-27C5-42C5-8465-985499C7EB50}" dt="2023-11-28T22:58:06.485" v="30" actId="34307"/>
          <ac:picMkLst>
            <pc:docMk/>
            <pc:sldMk cId="1873606076" sldId="257"/>
            <ac:picMk id="9" creationId="{D5DD6694-F9CD-EB5D-5469-41000AF0618E}"/>
          </ac:picMkLst>
        </pc:picChg>
        <pc:inkChg chg="add del">
          <ac:chgData name="Fernanda Faria" userId="630ddd8fcd8b15a8" providerId="LiveId" clId="{84B51E5F-27C5-42C5-8465-985499C7EB50}" dt="2023-11-28T22:57:16.699" v="2"/>
          <ac:inkMkLst>
            <pc:docMk/>
            <pc:sldMk cId="1873606076" sldId="257"/>
            <ac:inkMk id="8" creationId="{4F928F15-D355-0D3B-CD9D-558E46872AD5}"/>
          </ac:inkMkLst>
        </pc:inkChg>
      </pc:sldChg>
      <pc:sldChg chg="modSp mod">
        <pc:chgData name="Fernanda Faria" userId="630ddd8fcd8b15a8" providerId="LiveId" clId="{84B51E5F-27C5-42C5-8465-985499C7EB50}" dt="2023-11-28T23:03:13.317" v="40" actId="313"/>
        <pc:sldMkLst>
          <pc:docMk/>
          <pc:sldMk cId="2942712005" sldId="258"/>
        </pc:sldMkLst>
        <pc:spChg chg="mod">
          <ac:chgData name="Fernanda Faria" userId="630ddd8fcd8b15a8" providerId="LiveId" clId="{84B51E5F-27C5-42C5-8465-985499C7EB50}" dt="2023-11-28T23:03:13.317" v="40" actId="313"/>
          <ac:spMkLst>
            <pc:docMk/>
            <pc:sldMk cId="2942712005" sldId="258"/>
            <ac:spMk id="2" creationId="{218CA1D1-5DD1-A7EE-3512-6E679E31F649}"/>
          </ac:spMkLst>
        </pc:spChg>
        <pc:picChg chg="ord">
          <ac:chgData name="Fernanda Faria" userId="630ddd8fcd8b15a8" providerId="LiveId" clId="{84B51E5F-27C5-42C5-8465-985499C7EB50}" dt="2023-11-28T22:58:32.524" v="32" actId="171"/>
          <ac:picMkLst>
            <pc:docMk/>
            <pc:sldMk cId="2942712005" sldId="258"/>
            <ac:picMk id="7" creationId="{4125A05B-18B4-F686-402E-8C7A80FA4C6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DF8C1-261E-4FD6-8F57-9BAF4886F7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5A0FE-452B-4A8D-A634-A3CEDB9536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dirty="0"/>
            <a:t>Structure of the company</a:t>
          </a:r>
          <a:endParaRPr lang="en-US" dirty="0"/>
        </a:p>
      </dgm:t>
    </dgm:pt>
    <dgm:pt modelId="{D8C8FE57-5CE2-435B-BF7F-B3AE376E4C6E}" type="parTrans" cxnId="{0EE0CADE-BEC3-40FF-8C66-629080076974}">
      <dgm:prSet/>
      <dgm:spPr/>
      <dgm:t>
        <a:bodyPr/>
        <a:lstStyle/>
        <a:p>
          <a:endParaRPr lang="en-US"/>
        </a:p>
      </dgm:t>
    </dgm:pt>
    <dgm:pt modelId="{EAB4472F-10BE-4500-9EC3-C7393BEDF6F5}" type="sibTrans" cxnId="{0EE0CADE-BEC3-40FF-8C66-629080076974}">
      <dgm:prSet/>
      <dgm:spPr/>
      <dgm:t>
        <a:bodyPr/>
        <a:lstStyle/>
        <a:p>
          <a:endParaRPr lang="en-US"/>
        </a:p>
      </dgm:t>
    </dgm:pt>
    <dgm:pt modelId="{5A245470-8049-4242-80A4-6A70A8C649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dirty="0"/>
            <a:t>Company Culture</a:t>
          </a:r>
          <a:endParaRPr lang="en-US" dirty="0"/>
        </a:p>
      </dgm:t>
    </dgm:pt>
    <dgm:pt modelId="{93EB7EB3-7C0C-4479-BC64-8EF72B5C29B6}" type="parTrans" cxnId="{9A1259BA-011D-49B0-874D-FA809F8B6310}">
      <dgm:prSet/>
      <dgm:spPr/>
      <dgm:t>
        <a:bodyPr/>
        <a:lstStyle/>
        <a:p>
          <a:endParaRPr lang="en-US"/>
        </a:p>
      </dgm:t>
    </dgm:pt>
    <dgm:pt modelId="{D2510DA2-1153-4F68-82F3-1E4F5308DC99}" type="sibTrans" cxnId="{9A1259BA-011D-49B0-874D-FA809F8B6310}">
      <dgm:prSet/>
      <dgm:spPr/>
      <dgm:t>
        <a:bodyPr/>
        <a:lstStyle/>
        <a:p>
          <a:endParaRPr lang="en-US"/>
        </a:p>
      </dgm:t>
    </dgm:pt>
    <dgm:pt modelId="{BDB69B70-B169-4AF5-9680-D39A3A2815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dirty="0"/>
            <a:t>SWOT Analysis</a:t>
          </a:r>
          <a:endParaRPr lang="en-US" dirty="0"/>
        </a:p>
      </dgm:t>
    </dgm:pt>
    <dgm:pt modelId="{DB2218D7-5867-4BB3-AD90-3AF837F04DA2}" type="parTrans" cxnId="{005149AB-2C33-42DE-BD36-BA7EFE7FE987}">
      <dgm:prSet/>
      <dgm:spPr/>
      <dgm:t>
        <a:bodyPr/>
        <a:lstStyle/>
        <a:p>
          <a:endParaRPr lang="en-US"/>
        </a:p>
      </dgm:t>
    </dgm:pt>
    <dgm:pt modelId="{E1A20DD9-CC3E-48C4-9821-A9D7F87258DC}" type="sibTrans" cxnId="{005149AB-2C33-42DE-BD36-BA7EFE7FE987}">
      <dgm:prSet/>
      <dgm:spPr/>
      <dgm:t>
        <a:bodyPr/>
        <a:lstStyle/>
        <a:p>
          <a:endParaRPr lang="en-US"/>
        </a:p>
      </dgm:t>
    </dgm:pt>
    <dgm:pt modelId="{20077231-28E8-42BF-AE0B-E05CB4374938}" type="pres">
      <dgm:prSet presAssocID="{4D8DF8C1-261E-4FD6-8F57-9BAF4886F7C3}" presName="root" presStyleCnt="0">
        <dgm:presLayoutVars>
          <dgm:dir/>
          <dgm:resizeHandles val="exact"/>
        </dgm:presLayoutVars>
      </dgm:prSet>
      <dgm:spPr/>
    </dgm:pt>
    <dgm:pt modelId="{8E33215C-11EF-4534-91C7-6A09850778A2}" type="pres">
      <dgm:prSet presAssocID="{75F5A0FE-452B-4A8D-A634-A3CEDB953649}" presName="compNode" presStyleCnt="0"/>
      <dgm:spPr/>
    </dgm:pt>
    <dgm:pt modelId="{8AF29F9C-CE01-403C-9B72-332CBF68B9B5}" type="pres">
      <dgm:prSet presAssocID="{75F5A0FE-452B-4A8D-A634-A3CEDB953649}" presName="iconBgRect" presStyleLbl="bgShp" presStyleIdx="0" presStyleCnt="3"/>
      <dgm:spPr/>
    </dgm:pt>
    <dgm:pt modelId="{E24F4AAF-2A1B-40B4-9EFD-5FFE3596ED1C}" type="pres">
      <dgm:prSet presAssocID="{75F5A0FE-452B-4A8D-A634-A3CEDB9536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7E734F-7D56-48D2-94F6-B3DA70D2658D}" type="pres">
      <dgm:prSet presAssocID="{75F5A0FE-452B-4A8D-A634-A3CEDB953649}" presName="spaceRect" presStyleCnt="0"/>
      <dgm:spPr/>
    </dgm:pt>
    <dgm:pt modelId="{9FB1C00C-D900-416B-BD59-972AC4CB1928}" type="pres">
      <dgm:prSet presAssocID="{75F5A0FE-452B-4A8D-A634-A3CEDB953649}" presName="textRect" presStyleLbl="revTx" presStyleIdx="0" presStyleCnt="3">
        <dgm:presLayoutVars>
          <dgm:chMax val="1"/>
          <dgm:chPref val="1"/>
        </dgm:presLayoutVars>
      </dgm:prSet>
      <dgm:spPr/>
    </dgm:pt>
    <dgm:pt modelId="{C193EC7A-EDDE-47D4-A90F-0407DEAB8C3F}" type="pres">
      <dgm:prSet presAssocID="{EAB4472F-10BE-4500-9EC3-C7393BEDF6F5}" presName="sibTrans" presStyleCnt="0"/>
      <dgm:spPr/>
    </dgm:pt>
    <dgm:pt modelId="{103EB8A2-BD36-40A6-B9A0-E008A016852D}" type="pres">
      <dgm:prSet presAssocID="{5A245470-8049-4242-80A4-6A70A8C649EC}" presName="compNode" presStyleCnt="0"/>
      <dgm:spPr/>
    </dgm:pt>
    <dgm:pt modelId="{46DE3C9B-20A8-43F9-B8BA-4A7EDFDB882C}" type="pres">
      <dgm:prSet presAssocID="{5A245470-8049-4242-80A4-6A70A8C649EC}" presName="iconBgRect" presStyleLbl="bgShp" presStyleIdx="1" presStyleCnt="3"/>
      <dgm:spPr/>
    </dgm:pt>
    <dgm:pt modelId="{C83F9289-AF2C-4503-87C6-699AC68F9BD1}" type="pres">
      <dgm:prSet presAssocID="{5A245470-8049-4242-80A4-6A70A8C649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877B2F0-78E5-4ACB-8586-FE7A42153721}" type="pres">
      <dgm:prSet presAssocID="{5A245470-8049-4242-80A4-6A70A8C649EC}" presName="spaceRect" presStyleCnt="0"/>
      <dgm:spPr/>
    </dgm:pt>
    <dgm:pt modelId="{B7CD0D11-8EE4-429D-AA82-9510E72D60C5}" type="pres">
      <dgm:prSet presAssocID="{5A245470-8049-4242-80A4-6A70A8C649EC}" presName="textRect" presStyleLbl="revTx" presStyleIdx="1" presStyleCnt="3">
        <dgm:presLayoutVars>
          <dgm:chMax val="1"/>
          <dgm:chPref val="1"/>
        </dgm:presLayoutVars>
      </dgm:prSet>
      <dgm:spPr/>
    </dgm:pt>
    <dgm:pt modelId="{053FD0B7-AC9C-4DC6-AB8C-A4213E13E571}" type="pres">
      <dgm:prSet presAssocID="{D2510DA2-1153-4F68-82F3-1E4F5308DC99}" presName="sibTrans" presStyleCnt="0"/>
      <dgm:spPr/>
    </dgm:pt>
    <dgm:pt modelId="{29281936-5B75-44B3-A68B-287299269E30}" type="pres">
      <dgm:prSet presAssocID="{BDB69B70-B169-4AF5-9680-D39A3A2815DA}" presName="compNode" presStyleCnt="0"/>
      <dgm:spPr/>
    </dgm:pt>
    <dgm:pt modelId="{93D23D34-C6C7-414E-993D-39B24B0B350A}" type="pres">
      <dgm:prSet presAssocID="{BDB69B70-B169-4AF5-9680-D39A3A2815DA}" presName="iconBgRect" presStyleLbl="bgShp" presStyleIdx="2" presStyleCnt="3"/>
      <dgm:spPr/>
    </dgm:pt>
    <dgm:pt modelId="{873FD3C2-67F4-4CB3-99E1-16D353A78E64}" type="pres">
      <dgm:prSet presAssocID="{BDB69B70-B169-4AF5-9680-D39A3A2815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EC609E0-FAFA-456B-BF65-0A9EAA937FD9}" type="pres">
      <dgm:prSet presAssocID="{BDB69B70-B169-4AF5-9680-D39A3A2815DA}" presName="spaceRect" presStyleCnt="0"/>
      <dgm:spPr/>
    </dgm:pt>
    <dgm:pt modelId="{77230BE2-669D-453C-A6DD-824224407694}" type="pres">
      <dgm:prSet presAssocID="{BDB69B70-B169-4AF5-9680-D39A3A2815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FC0C10-F7C8-4443-9F0F-9751588A1918}" type="presOf" srcId="{4D8DF8C1-261E-4FD6-8F57-9BAF4886F7C3}" destId="{20077231-28E8-42BF-AE0B-E05CB4374938}" srcOrd="0" destOrd="0" presId="urn:microsoft.com/office/officeart/2018/5/layout/IconCircleLabelList"/>
    <dgm:cxn modelId="{D387BC1B-D60A-4313-82E2-384E71B557BF}" type="presOf" srcId="{BDB69B70-B169-4AF5-9680-D39A3A2815DA}" destId="{77230BE2-669D-453C-A6DD-824224407694}" srcOrd="0" destOrd="0" presId="urn:microsoft.com/office/officeart/2018/5/layout/IconCircleLabelList"/>
    <dgm:cxn modelId="{005149AB-2C33-42DE-BD36-BA7EFE7FE987}" srcId="{4D8DF8C1-261E-4FD6-8F57-9BAF4886F7C3}" destId="{BDB69B70-B169-4AF5-9680-D39A3A2815DA}" srcOrd="2" destOrd="0" parTransId="{DB2218D7-5867-4BB3-AD90-3AF837F04DA2}" sibTransId="{E1A20DD9-CC3E-48C4-9821-A9D7F87258DC}"/>
    <dgm:cxn modelId="{0334EFAE-4F32-40D6-8D1A-DA188A755271}" type="presOf" srcId="{5A245470-8049-4242-80A4-6A70A8C649EC}" destId="{B7CD0D11-8EE4-429D-AA82-9510E72D60C5}" srcOrd="0" destOrd="0" presId="urn:microsoft.com/office/officeart/2018/5/layout/IconCircleLabelList"/>
    <dgm:cxn modelId="{9A1259BA-011D-49B0-874D-FA809F8B6310}" srcId="{4D8DF8C1-261E-4FD6-8F57-9BAF4886F7C3}" destId="{5A245470-8049-4242-80A4-6A70A8C649EC}" srcOrd="1" destOrd="0" parTransId="{93EB7EB3-7C0C-4479-BC64-8EF72B5C29B6}" sibTransId="{D2510DA2-1153-4F68-82F3-1E4F5308DC99}"/>
    <dgm:cxn modelId="{0EE0CADE-BEC3-40FF-8C66-629080076974}" srcId="{4D8DF8C1-261E-4FD6-8F57-9BAF4886F7C3}" destId="{75F5A0FE-452B-4A8D-A634-A3CEDB953649}" srcOrd="0" destOrd="0" parTransId="{D8C8FE57-5CE2-435B-BF7F-B3AE376E4C6E}" sibTransId="{EAB4472F-10BE-4500-9EC3-C7393BEDF6F5}"/>
    <dgm:cxn modelId="{1E2060EE-1A6E-48C3-8C98-8C94EEF0F7FD}" type="presOf" srcId="{75F5A0FE-452B-4A8D-A634-A3CEDB953649}" destId="{9FB1C00C-D900-416B-BD59-972AC4CB1928}" srcOrd="0" destOrd="0" presId="urn:microsoft.com/office/officeart/2018/5/layout/IconCircleLabelList"/>
    <dgm:cxn modelId="{FE77A418-F605-4069-9D4E-066BFDE23F11}" type="presParOf" srcId="{20077231-28E8-42BF-AE0B-E05CB4374938}" destId="{8E33215C-11EF-4534-91C7-6A09850778A2}" srcOrd="0" destOrd="0" presId="urn:microsoft.com/office/officeart/2018/5/layout/IconCircleLabelList"/>
    <dgm:cxn modelId="{D7DA9C6A-215B-4DD2-998E-26D299DDE511}" type="presParOf" srcId="{8E33215C-11EF-4534-91C7-6A09850778A2}" destId="{8AF29F9C-CE01-403C-9B72-332CBF68B9B5}" srcOrd="0" destOrd="0" presId="urn:microsoft.com/office/officeart/2018/5/layout/IconCircleLabelList"/>
    <dgm:cxn modelId="{9B5E67B2-C495-443E-BF7A-DCECF507B41E}" type="presParOf" srcId="{8E33215C-11EF-4534-91C7-6A09850778A2}" destId="{E24F4AAF-2A1B-40B4-9EFD-5FFE3596ED1C}" srcOrd="1" destOrd="0" presId="urn:microsoft.com/office/officeart/2018/5/layout/IconCircleLabelList"/>
    <dgm:cxn modelId="{24553761-76E4-41CB-90A5-D0246F611D75}" type="presParOf" srcId="{8E33215C-11EF-4534-91C7-6A09850778A2}" destId="{7F7E734F-7D56-48D2-94F6-B3DA70D2658D}" srcOrd="2" destOrd="0" presId="urn:microsoft.com/office/officeart/2018/5/layout/IconCircleLabelList"/>
    <dgm:cxn modelId="{A5105B8C-D1B4-457D-8B20-0F19D5A94101}" type="presParOf" srcId="{8E33215C-11EF-4534-91C7-6A09850778A2}" destId="{9FB1C00C-D900-416B-BD59-972AC4CB1928}" srcOrd="3" destOrd="0" presId="urn:microsoft.com/office/officeart/2018/5/layout/IconCircleLabelList"/>
    <dgm:cxn modelId="{E0D30204-D7F3-4A1A-96F1-837320630F6E}" type="presParOf" srcId="{20077231-28E8-42BF-AE0B-E05CB4374938}" destId="{C193EC7A-EDDE-47D4-A90F-0407DEAB8C3F}" srcOrd="1" destOrd="0" presId="urn:microsoft.com/office/officeart/2018/5/layout/IconCircleLabelList"/>
    <dgm:cxn modelId="{E36944C3-4B09-48B9-8FCF-2B8FD7C00D75}" type="presParOf" srcId="{20077231-28E8-42BF-AE0B-E05CB4374938}" destId="{103EB8A2-BD36-40A6-B9A0-E008A016852D}" srcOrd="2" destOrd="0" presId="urn:microsoft.com/office/officeart/2018/5/layout/IconCircleLabelList"/>
    <dgm:cxn modelId="{F9E8442B-1D70-4773-BC06-0AAF0845183C}" type="presParOf" srcId="{103EB8A2-BD36-40A6-B9A0-E008A016852D}" destId="{46DE3C9B-20A8-43F9-B8BA-4A7EDFDB882C}" srcOrd="0" destOrd="0" presId="urn:microsoft.com/office/officeart/2018/5/layout/IconCircleLabelList"/>
    <dgm:cxn modelId="{064B01C2-2535-4A3E-93EA-8A094E45924B}" type="presParOf" srcId="{103EB8A2-BD36-40A6-B9A0-E008A016852D}" destId="{C83F9289-AF2C-4503-87C6-699AC68F9BD1}" srcOrd="1" destOrd="0" presId="urn:microsoft.com/office/officeart/2018/5/layout/IconCircleLabelList"/>
    <dgm:cxn modelId="{B01F379B-4DDE-459A-8633-CD1E6FFEC62F}" type="presParOf" srcId="{103EB8A2-BD36-40A6-B9A0-E008A016852D}" destId="{A877B2F0-78E5-4ACB-8586-FE7A42153721}" srcOrd="2" destOrd="0" presId="urn:microsoft.com/office/officeart/2018/5/layout/IconCircleLabelList"/>
    <dgm:cxn modelId="{57C3E26C-48FF-4D5F-BEC8-03A81F705DFB}" type="presParOf" srcId="{103EB8A2-BD36-40A6-B9A0-E008A016852D}" destId="{B7CD0D11-8EE4-429D-AA82-9510E72D60C5}" srcOrd="3" destOrd="0" presId="urn:microsoft.com/office/officeart/2018/5/layout/IconCircleLabelList"/>
    <dgm:cxn modelId="{DCCAD62E-B7F8-48BA-A71D-A05C7BC5D01E}" type="presParOf" srcId="{20077231-28E8-42BF-AE0B-E05CB4374938}" destId="{053FD0B7-AC9C-4DC6-AB8C-A4213E13E571}" srcOrd="3" destOrd="0" presId="urn:microsoft.com/office/officeart/2018/5/layout/IconCircleLabelList"/>
    <dgm:cxn modelId="{BA7A658B-5FAD-40BD-B32F-CD964225E35C}" type="presParOf" srcId="{20077231-28E8-42BF-AE0B-E05CB4374938}" destId="{29281936-5B75-44B3-A68B-287299269E30}" srcOrd="4" destOrd="0" presId="urn:microsoft.com/office/officeart/2018/5/layout/IconCircleLabelList"/>
    <dgm:cxn modelId="{FB7AD7B6-D119-4B43-AEDF-05178DD1AE44}" type="presParOf" srcId="{29281936-5B75-44B3-A68B-287299269E30}" destId="{93D23D34-C6C7-414E-993D-39B24B0B350A}" srcOrd="0" destOrd="0" presId="urn:microsoft.com/office/officeart/2018/5/layout/IconCircleLabelList"/>
    <dgm:cxn modelId="{A1C4E9EC-6006-4FE9-AF12-81E57073A64D}" type="presParOf" srcId="{29281936-5B75-44B3-A68B-287299269E30}" destId="{873FD3C2-67F4-4CB3-99E1-16D353A78E64}" srcOrd="1" destOrd="0" presId="urn:microsoft.com/office/officeart/2018/5/layout/IconCircleLabelList"/>
    <dgm:cxn modelId="{373A6BD4-841D-473F-A6B2-40D3AD4DA0CB}" type="presParOf" srcId="{29281936-5B75-44B3-A68B-287299269E30}" destId="{8EC609E0-FAFA-456B-BF65-0A9EAA937FD9}" srcOrd="2" destOrd="0" presId="urn:microsoft.com/office/officeart/2018/5/layout/IconCircleLabelList"/>
    <dgm:cxn modelId="{C9BFDE4B-230B-4176-AAB4-D978B7966048}" type="presParOf" srcId="{29281936-5B75-44B3-A68B-287299269E30}" destId="{77230BE2-669D-453C-A6DD-8242244076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29F9C-CE01-403C-9B72-332CBF68B9B5}">
      <dsp:nvSpPr>
        <dsp:cNvPr id="0" name=""/>
        <dsp:cNvSpPr/>
      </dsp:nvSpPr>
      <dsp:spPr>
        <a:xfrm>
          <a:off x="351156" y="707508"/>
          <a:ext cx="1090494" cy="10904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F4AAF-2A1B-40B4-9EFD-5FFE3596ED1C}">
      <dsp:nvSpPr>
        <dsp:cNvPr id="0" name=""/>
        <dsp:cNvSpPr/>
      </dsp:nvSpPr>
      <dsp:spPr>
        <a:xfrm>
          <a:off x="583557" y="939908"/>
          <a:ext cx="625693" cy="625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1C00C-D900-416B-BD59-972AC4CB1928}">
      <dsp:nvSpPr>
        <dsp:cNvPr id="0" name=""/>
        <dsp:cNvSpPr/>
      </dsp:nvSpPr>
      <dsp:spPr>
        <a:xfrm>
          <a:off x="2556" y="213766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0" kern="1200" dirty="0"/>
            <a:t>Structure of the company</a:t>
          </a:r>
          <a:endParaRPr lang="en-US" sz="1700" kern="1200" dirty="0"/>
        </a:p>
      </dsp:txBody>
      <dsp:txXfrm>
        <a:off x="2556" y="2137664"/>
        <a:ext cx="1787695" cy="715078"/>
      </dsp:txXfrm>
    </dsp:sp>
    <dsp:sp modelId="{46DE3C9B-20A8-43F9-B8BA-4A7EDFDB882C}">
      <dsp:nvSpPr>
        <dsp:cNvPr id="0" name=""/>
        <dsp:cNvSpPr/>
      </dsp:nvSpPr>
      <dsp:spPr>
        <a:xfrm>
          <a:off x="2451698" y="707508"/>
          <a:ext cx="1090494" cy="10904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F9289-AF2C-4503-87C6-699AC68F9BD1}">
      <dsp:nvSpPr>
        <dsp:cNvPr id="0" name=""/>
        <dsp:cNvSpPr/>
      </dsp:nvSpPr>
      <dsp:spPr>
        <a:xfrm>
          <a:off x="2684099" y="939908"/>
          <a:ext cx="625693" cy="625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0D11-8EE4-429D-AA82-9510E72D60C5}">
      <dsp:nvSpPr>
        <dsp:cNvPr id="0" name=""/>
        <dsp:cNvSpPr/>
      </dsp:nvSpPr>
      <dsp:spPr>
        <a:xfrm>
          <a:off x="2103098" y="213766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0" kern="1200" dirty="0"/>
            <a:t>Company Culture</a:t>
          </a:r>
          <a:endParaRPr lang="en-US" sz="1700" kern="1200" dirty="0"/>
        </a:p>
      </dsp:txBody>
      <dsp:txXfrm>
        <a:off x="2103098" y="2137664"/>
        <a:ext cx="1787695" cy="715078"/>
      </dsp:txXfrm>
    </dsp:sp>
    <dsp:sp modelId="{93D23D34-C6C7-414E-993D-39B24B0B350A}">
      <dsp:nvSpPr>
        <dsp:cNvPr id="0" name=""/>
        <dsp:cNvSpPr/>
      </dsp:nvSpPr>
      <dsp:spPr>
        <a:xfrm>
          <a:off x="4552240" y="707508"/>
          <a:ext cx="1090494" cy="10904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FD3C2-67F4-4CB3-99E1-16D353A78E64}">
      <dsp:nvSpPr>
        <dsp:cNvPr id="0" name=""/>
        <dsp:cNvSpPr/>
      </dsp:nvSpPr>
      <dsp:spPr>
        <a:xfrm>
          <a:off x="4784641" y="939908"/>
          <a:ext cx="625693" cy="625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30BE2-669D-453C-A6DD-824224407694}">
      <dsp:nvSpPr>
        <dsp:cNvPr id="0" name=""/>
        <dsp:cNvSpPr/>
      </dsp:nvSpPr>
      <dsp:spPr>
        <a:xfrm>
          <a:off x="4203640" y="2137664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0" kern="1200" dirty="0"/>
            <a:t>SWOT Analysis</a:t>
          </a:r>
          <a:endParaRPr lang="en-US" sz="1700" kern="1200" dirty="0"/>
        </a:p>
      </dsp:txBody>
      <dsp:txXfrm>
        <a:off x="4203640" y="2137664"/>
        <a:ext cx="1787695" cy="715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41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4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2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1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2AC51F24-0F68-870D-3BE9-C41F82A4C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 r="972"/>
          <a:stretch/>
        </p:blipFill>
        <p:spPr>
          <a:xfrm>
            <a:off x="8155650" y="10"/>
            <a:ext cx="4375870" cy="685799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D5171203-D4A8-36F9-67E5-174DF6342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95" b="-2"/>
          <a:stretch/>
        </p:blipFill>
        <p:spPr>
          <a:xfrm>
            <a:off x="3595404" y="31"/>
            <a:ext cx="5053296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4D185-1F68-8EDB-4A22-4366FE09E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1511589"/>
            <a:ext cx="3430958" cy="2896432"/>
          </a:xfrm>
        </p:spPr>
        <p:txBody>
          <a:bodyPr anchor="b">
            <a:normAutofit/>
          </a:bodyPr>
          <a:lstStyle/>
          <a:p>
            <a:r>
              <a:rPr lang="en-IE" sz="4000" dirty="0"/>
              <a:t>Stock track</a:t>
            </a:r>
            <a:br>
              <a:rPr lang="en-IE" sz="4000" dirty="0"/>
            </a:br>
            <a:endParaRPr lang="en-I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71980-32A6-8747-55B6-C6E8CB30B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1" y="4769996"/>
            <a:ext cx="3430959" cy="1334930"/>
          </a:xfrm>
        </p:spPr>
        <p:txBody>
          <a:bodyPr>
            <a:normAutofit lnSpcReduction="10000"/>
          </a:bodyPr>
          <a:lstStyle/>
          <a:p>
            <a:r>
              <a:rPr lang="en-IE" sz="2100" dirty="0"/>
              <a:t>Fernanda </a:t>
            </a:r>
          </a:p>
          <a:p>
            <a:r>
              <a:rPr lang="en-IE" sz="2100" dirty="0"/>
              <a:t>Kevin </a:t>
            </a:r>
          </a:p>
          <a:p>
            <a:r>
              <a:rPr lang="en-IE" sz="2100" dirty="0" err="1"/>
              <a:t>Heloisa</a:t>
            </a:r>
            <a:r>
              <a:rPr lang="en-IE" sz="2100" dirty="0"/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68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5B38-6752-D7C0-CBD1-5BC8A653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Introduction of Stock Track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AD6CBEA-7040-6629-FF71-ACECDF676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52802-1A4E-4969-D46F-3BE87D6324DD}"/>
              </a:ext>
            </a:extLst>
          </p:cNvPr>
          <p:cNvSpPr txBox="1"/>
          <p:nvPr/>
        </p:nvSpPr>
        <p:spPr>
          <a:xfrm>
            <a:off x="477981" y="4676872"/>
            <a:ext cx="2839239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Overview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Purpose</a:t>
            </a:r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  <a:br>
              <a:rPr lang="en-I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06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5B38-6752-D7C0-CBD1-5BC8A653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Structure of your Stock Track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34" descr="Hierarchy">
            <a:extLst>
              <a:ext uri="{FF2B5EF4-FFF2-40B4-BE49-F238E27FC236}">
                <a16:creationId xmlns:a16="http://schemas.microsoft.com/office/drawing/2014/main" id="{9BEB5362-EE83-7169-EEDF-874D0A93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graphicFrame>
        <p:nvGraphicFramePr>
          <p:cNvPr id="64" name="TextBox 4">
            <a:extLst>
              <a:ext uri="{FF2B5EF4-FFF2-40B4-BE49-F238E27FC236}">
                <a16:creationId xmlns:a16="http://schemas.microsoft.com/office/drawing/2014/main" id="{5210AAA5-253B-2671-3DB4-EE43241BE633}"/>
              </a:ext>
            </a:extLst>
          </p:cNvPr>
          <p:cNvGraphicFramePr/>
          <p:nvPr/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6770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CA1D1-5DD1-A7EE-3512-6E679E31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Planning process, challenges and changes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125A05B-18B4-F686-402E-8C7A80FA4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2308F-495C-782E-F667-A9C9E39FD24B}"/>
              </a:ext>
            </a:extLst>
          </p:cNvPr>
          <p:cNvSpPr txBox="1"/>
          <p:nvPr/>
        </p:nvSpPr>
        <p:spPr>
          <a:xfrm>
            <a:off x="477981" y="4739912"/>
            <a:ext cx="3583032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Planning process overview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1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7D88-E99A-4E63-50D9-05338D31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Department and task overview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067AD2E0-ABFE-F319-4B70-750B28D83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26022-E52C-BF95-EB4F-394848E550CE}"/>
              </a:ext>
            </a:extLst>
          </p:cNvPr>
          <p:cNvSpPr txBox="1"/>
          <p:nvPr/>
        </p:nvSpPr>
        <p:spPr>
          <a:xfrm>
            <a:off x="477981" y="4785631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Management Department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R&amp;D Department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Sales &amp; marketing Department</a:t>
            </a:r>
          </a:p>
        </p:txBody>
      </p:sp>
    </p:spTree>
    <p:extLst>
      <p:ext uri="{BB962C8B-B14F-4D97-AF65-F5344CB8AC3E}">
        <p14:creationId xmlns:p14="http://schemas.microsoft.com/office/powerpoint/2010/main" val="70032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Stock track </vt:lpstr>
      <vt:lpstr>Introduction of Stock Track </vt:lpstr>
      <vt:lpstr>Structure of your Stock Track</vt:lpstr>
      <vt:lpstr>Planning process, challenges and changes</vt:lpstr>
      <vt:lpstr>Department and task 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track </dc:title>
  <dc:creator>Fernanda Faria</dc:creator>
  <cp:lastModifiedBy>Fernanda Faria</cp:lastModifiedBy>
  <cp:revision>1</cp:revision>
  <dcterms:created xsi:type="dcterms:W3CDTF">2023-11-28T21:53:22Z</dcterms:created>
  <dcterms:modified xsi:type="dcterms:W3CDTF">2023-11-28T23:07:48Z</dcterms:modified>
</cp:coreProperties>
</file>