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60" r:id="rId5"/>
    <p:sldId id="277" r:id="rId6"/>
    <p:sldId id="264" r:id="rId7"/>
    <p:sldId id="265" r:id="rId8"/>
    <p:sldId id="306" r:id="rId9"/>
    <p:sldId id="334" r:id="rId10"/>
    <p:sldId id="335" r:id="rId11"/>
    <p:sldId id="332" r:id="rId12"/>
    <p:sldId id="318" r:id="rId13"/>
    <p:sldId id="319" r:id="rId14"/>
    <p:sldId id="336" r:id="rId15"/>
    <p:sldId id="337" r:id="rId16"/>
    <p:sldId id="333" r:id="rId17"/>
    <p:sldId id="321" r:id="rId18"/>
    <p:sldId id="322" r:id="rId19"/>
    <p:sldId id="338" r:id="rId20"/>
    <p:sldId id="273" r:id="rId21"/>
    <p:sldId id="274" r:id="rId22"/>
    <p:sldId id="275" r:id="rId23"/>
    <p:sldId id="315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312DF-47F9-293B-7046-C2DB216B10D0}" v="323" dt="2022-05-28T03:38:21.086"/>
    <p1510:client id="{323C1A9E-80C8-0258-4778-005B371ED264}" v="4" dt="2022-10-14T18:12:40.070"/>
    <p1510:client id="{4979C75B-9153-5889-F256-D56B1DC5158B}" v="20" dt="2022-05-30T12:45:5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62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23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957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89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154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953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340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595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5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44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5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82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386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6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flutt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.dev/packages/sqlite" TargetMode="External"/><Relationship Id="rId5" Type="http://schemas.openxmlformats.org/officeDocument/2006/relationships/hyperlink" Target="https://pub.dev/packages/shared_preferences" TargetMode="External"/><Relationship Id="rId4" Type="http://schemas.openxmlformats.org/officeDocument/2006/relationships/hyperlink" Target="https://pub.dev/packages/hiv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8369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600" dirty="0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  Fala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Persistência local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dados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banco de dados NoSQL rápido e leve, para aplicativos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realmente útil se você precisar de um banco de dados de chave-valor realmente simples de usar. 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banco de dados offline (armazenar dados em dispositivos locais).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Hive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0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Hive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46ED62-E639-A1AB-C4CF-1BEE927A4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" y="1461993"/>
            <a:ext cx="7836694" cy="18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Hive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BD0CBC-D874-9A8C-E453-7F9BFF803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68" y="1359506"/>
            <a:ext cx="5059143" cy="29338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0A3D709-F1C7-0215-A7EE-40EAD0CFC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886" y="1359506"/>
            <a:ext cx="3944248" cy="27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7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2160809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Armazenando de dados com </a:t>
            </a:r>
            <a:r>
              <a:rPr lang="pt-BR" sz="2400" strike="sngStrike" dirty="0" err="1">
                <a:latin typeface="Calibri"/>
                <a:ea typeface="Calibri"/>
              </a:rPr>
              <a:t>shared_preferences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626918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Armazenando dados com banco de dados </a:t>
            </a:r>
            <a:r>
              <a:rPr lang="pt-BR" sz="2400" strike="sngStrike" dirty="0" err="1">
                <a:latin typeface="Calibri"/>
                <a:ea typeface="Calibri"/>
              </a:rPr>
              <a:t>Hive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Armazenando dados com banco de dados </a:t>
            </a:r>
            <a:r>
              <a:rPr lang="pt-BR" sz="2400" dirty="0" err="1">
                <a:latin typeface="Calibri"/>
                <a:ea typeface="Calibri"/>
              </a:rPr>
              <a:t>SQLite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99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Armazenando dados com banco de dados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7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489878" y="1707358"/>
            <a:ext cx="8016900" cy="214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certeza é um dos bancos locais mais populares do mercado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Além disso o uso 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Flutter é relativamente simples e nativamente ele já nos provê diversos recursos como proteção contra SQL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Injection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até mesmo a dispensa na escrita de código SQL.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SQLite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14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SQLite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04B86D-D4F6-81F8-3790-A47AD1DC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18" y="1393032"/>
            <a:ext cx="5627124" cy="309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6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36938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digitalinnovationone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dio-flutter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hive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Dart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pub.dev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shared_preferences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Flutter Package (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pub.dev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sqlite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Dart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pub.dev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Artigos e cursos da DIO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“Fala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11F77-A30A-EB91-6D25-101A1D15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66050"/>
            <a:ext cx="17811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9387"/>
            <a:ext cx="8016900" cy="289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Objetivo deste é conhecer formas gravar dados na memória do dispositivo. Será abordado formas de gravar de forma chave e valor fazendo uso do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shared_preferences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Passando para utilização do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Hive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que proporciona além de gravar chave valor, podermos gravar objetos complexos.</a:t>
            </a:r>
          </a:p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Finalizando passaremos pelo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</a:rPr>
              <a:t>SQLite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 que é a gravação de dados fazendo uso de linguagem SQL.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3550" y="1207874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classe IMC (Peso / Altura)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Altura ler em tela de Configurações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 dados no app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IMC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Gravar dados no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Exibir em uma lista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- IMC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6" name="Imagem 5" descr="Imagem em branco e verde&#10;&#10;Descrição gerada automaticamente com confiança baixa">
            <a:extLst>
              <a:ext uri="{FF2B5EF4-FFF2-40B4-BE49-F238E27FC236}">
                <a16:creationId xmlns:a16="http://schemas.microsoft.com/office/drawing/2014/main" id="{06034E56-FF20-15A9-D465-86F65506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13" y="3283378"/>
            <a:ext cx="2614589" cy="1131459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7BCC76AD-0BDB-B2FA-1C19-7AF4CE583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187" y="1207874"/>
            <a:ext cx="2605768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7568" y="2160412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Armazenando de dados com </a:t>
            </a:r>
            <a:r>
              <a:rPr lang="pt-BR" sz="2400" dirty="0" err="1">
                <a:latin typeface="Calibri"/>
                <a:ea typeface="Calibri"/>
              </a:rPr>
              <a:t>shared_preferences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626918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Armazenando dados com banco de dados </a:t>
            </a:r>
            <a:r>
              <a:rPr lang="pt-BR" sz="2400" dirty="0" err="1">
                <a:latin typeface="Calibri"/>
                <a:ea typeface="Calibri"/>
              </a:rPr>
              <a:t>Hive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Armazenando dados com banco de dados </a:t>
            </a:r>
            <a:r>
              <a:rPr lang="pt-BR" sz="2400" dirty="0" err="1">
                <a:latin typeface="Calibri"/>
                <a:ea typeface="Calibri"/>
              </a:rPr>
              <a:t>SQLite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Armazenando de dados com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shared_preferences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recurso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SharedPreferences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usado para armazenar dados no formato chave-valor.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Shared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Preferences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55E69A-D5C5-7C4C-78AC-5FA4F0FB8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5" y="2413419"/>
            <a:ext cx="2172003" cy="22815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2216B67-627A-880D-03AD-30FA86401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072" y="2413419"/>
            <a:ext cx="4088990" cy="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2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Shared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Preferences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EB5631-A120-893F-F76D-1F755F9C8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1514475"/>
            <a:ext cx="7098697" cy="28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2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Shared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Preferences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164749-2BC6-1A38-47A6-4A583223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5" y="1293025"/>
            <a:ext cx="6617577" cy="36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5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2160809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Armazenando de dados com </a:t>
            </a:r>
            <a:r>
              <a:rPr lang="pt-BR" sz="2400" strike="sngStrike" dirty="0" err="1">
                <a:latin typeface="Calibri"/>
                <a:ea typeface="Calibri"/>
              </a:rPr>
              <a:t>shared_preferences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626918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Armazenando dados com banco de dados </a:t>
            </a:r>
            <a:r>
              <a:rPr lang="pt-BR" sz="2400" dirty="0" err="1">
                <a:latin typeface="Calibri"/>
                <a:ea typeface="Calibri"/>
              </a:rPr>
              <a:t>Hive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Armazenando dados com banco de dados </a:t>
            </a:r>
            <a:r>
              <a:rPr lang="pt-BR" sz="2400" dirty="0" err="1">
                <a:latin typeface="Calibri"/>
                <a:ea typeface="Calibri"/>
              </a:rPr>
              <a:t>SQLite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43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Armazenando dados com banco de dados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491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0C136C09-EEF4-40EC-8CB0-659FAB9EE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5D1C59-96BF-4E6C-8C01-E5A1D83F06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22FBF4-0123-44FF-AA17-B5EF7850F6F1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475</Words>
  <Application>Microsoft Office PowerPoint</Application>
  <PresentationFormat>Apresentação na tela (16:9)</PresentationFormat>
  <Paragraphs>93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Danilo Perez</cp:lastModifiedBy>
  <cp:revision>124</cp:revision>
  <dcterms:modified xsi:type="dcterms:W3CDTF">2023-09-30T19:52:42Z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