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7"/>
  </p:notesMasterIdLst>
  <p:sldIdLst>
    <p:sldId id="260" r:id="rId5"/>
    <p:sldId id="277" r:id="rId6"/>
    <p:sldId id="264" r:id="rId7"/>
    <p:sldId id="265" r:id="rId8"/>
    <p:sldId id="306" r:id="rId9"/>
    <p:sldId id="317" r:id="rId10"/>
    <p:sldId id="318" r:id="rId11"/>
    <p:sldId id="327" r:id="rId12"/>
    <p:sldId id="319" r:id="rId13"/>
    <p:sldId id="320" r:id="rId14"/>
    <p:sldId id="321" r:id="rId15"/>
    <p:sldId id="328" r:id="rId16"/>
    <p:sldId id="322" r:id="rId17"/>
    <p:sldId id="324" r:id="rId18"/>
    <p:sldId id="329" r:id="rId19"/>
    <p:sldId id="325" r:id="rId20"/>
    <p:sldId id="330" r:id="rId21"/>
    <p:sldId id="331" r:id="rId22"/>
    <p:sldId id="273" r:id="rId23"/>
    <p:sldId id="274" r:id="rId24"/>
    <p:sldId id="275" r:id="rId25"/>
    <p:sldId id="315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312DF-47F9-293B-7046-C2DB216B10D0}" v="323" dt="2022-05-28T03:38:21.086"/>
    <p1510:client id="{4979C75B-9153-5889-F256-D56B1DC5158B}" v="20" dt="2022-05-30T12:45:51.388"/>
    <p1510:client id="{D60AC464-37CD-4CA1-34FF-5E43CB0C81D8}" v="4" dt="2022-10-13T13:11:30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62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6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770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95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839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34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79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352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875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18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9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5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44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6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6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50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2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flutte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ui/widgets/mate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600" dirty="0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  Fala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Pages</a:t>
            </a: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Widgets,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Navegação e Funções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078713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TextEditingController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Simulando o login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Navegando para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HomePage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tela de Dados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cadastráis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PageViwe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BottonNavigationBar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172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7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Primeiros componentes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Tela de login, Páginas, </a:t>
            </a:r>
            <a:r>
              <a:rPr lang="pt-BR" sz="2400" strike="sngStrike" dirty="0" err="1">
                <a:latin typeface="Calibri"/>
                <a:ea typeface="Calibri"/>
              </a:rPr>
              <a:t>Drawer</a:t>
            </a:r>
            <a:r>
              <a:rPr lang="pt-BR" sz="2400" strike="sngStrike" dirty="0">
                <a:latin typeface="Calibri"/>
                <a:ea typeface="Calibri"/>
              </a:rPr>
              <a:t> e navegação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com o usuário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88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39884" y="1064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DatePicker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RadioList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DropDownButton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Validando os campos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14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Exibição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6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Primeiros componentes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Tela de login, Páginas, </a:t>
            </a:r>
            <a:r>
              <a:rPr lang="pt-BR" sz="2400" strike="sngStrike" dirty="0" err="1">
                <a:latin typeface="Calibri"/>
                <a:ea typeface="Calibri"/>
              </a:rPr>
              <a:t>Drawer</a:t>
            </a:r>
            <a:r>
              <a:rPr lang="pt-BR" sz="2400" strike="sngStrike" dirty="0">
                <a:latin typeface="Calibri"/>
                <a:ea typeface="Calibri"/>
              </a:rPr>
              <a:t> e navegação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Interação com o usuário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04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UserAccountsDrawerHeader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showModalBottomSheet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showAlertDialog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073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LinearProgressIndicator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Vertical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Horizontal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205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Criando a model e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Adicionando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Criando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Removendo itens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Alterando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set na model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543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36938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digitalinnovationone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dio-flutter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lvl="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Components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widgets | Flutter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Objetivo deste é conhecer a estrutura de um projeto Flutter, sendo apresentados a diversos Widgets que serão peças fundamentais para a criação de aplicações mobile. Será abordado desde páginas, botões, textos, a componentes de layout, chamada de funções, entre tantos outros.</a:t>
            </a:r>
            <a:endParaRPr lang="pt-BR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Artigos e cursos da DIO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“Fala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11F77-A30A-EB91-6D25-101A1D15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66050"/>
            <a:ext cx="17811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classe IMC (Peso / Altura)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 dados no app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IMC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Exibir em uma lista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- IMC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6" name="Imagem 5" descr="Imagem em branco e verde&#10;&#10;Descrição gerada automaticamente com confiança baixa">
            <a:extLst>
              <a:ext uri="{FF2B5EF4-FFF2-40B4-BE49-F238E27FC236}">
                <a16:creationId xmlns:a16="http://schemas.microsoft.com/office/drawing/2014/main" id="{06034E56-FF20-15A9-D465-86F65506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13" y="3283378"/>
            <a:ext cx="2614589" cy="1131459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7BCC76AD-0BDB-B2FA-1C19-7AF4CE583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187" y="1207874"/>
            <a:ext cx="2605768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Primeiros componentes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Tela de login, Páginas, </a:t>
            </a:r>
            <a:r>
              <a:rPr lang="pt-BR" sz="2400" dirty="0" err="1">
                <a:latin typeface="Calibri"/>
                <a:ea typeface="Calibri"/>
              </a:rPr>
              <a:t>Drawer</a:t>
            </a:r>
            <a:r>
              <a:rPr lang="pt-BR" sz="2400" dirty="0">
                <a:latin typeface="Calibri"/>
                <a:ea typeface="Calibri"/>
              </a:rPr>
              <a:t> e navegação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com o usuário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Primeiros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projeto Flutter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Recriando o projeto do zero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Gerando números aleatórios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Organizando o projeto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Alterando e instalando fontes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112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Apresentando o Row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Expanded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Fixando tamanho nos componentes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Simulando com blocos uma tela de login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733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Tela de login, Páginas,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Drawer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navegação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4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Primeiros componentes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Tela de login, Páginas, </a:t>
            </a:r>
            <a:r>
              <a:rPr lang="pt-BR" sz="2400" dirty="0" err="1">
                <a:latin typeface="Calibri"/>
                <a:ea typeface="Calibri"/>
              </a:rPr>
              <a:t>Drawer</a:t>
            </a:r>
            <a:r>
              <a:rPr lang="pt-BR" sz="2400" dirty="0">
                <a:latin typeface="Calibri"/>
                <a:ea typeface="Calibri"/>
              </a:rPr>
              <a:t> e navegação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com o usuário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85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Iniciando a tela de login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Trabalhando com teclado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Obtendo o valor da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escondendo a senha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071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D852694-10B7-4547-98F4-0338AB785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36C09-EEF4-40EC-8CB0-659FAB9EEF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2FBF4-0123-44FF-AA17-B5EF7850F6F1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504</Words>
  <Application>Microsoft Office PowerPoint</Application>
  <PresentationFormat>Apresentação na tela (16:9)</PresentationFormat>
  <Paragraphs>146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Danilo Perez</cp:lastModifiedBy>
  <cp:revision>123</cp:revision>
  <dcterms:modified xsi:type="dcterms:W3CDTF">2023-09-20T15:06:19Z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