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77" r:id="rId13"/>
    <p:sldId id="278" r:id="rId14"/>
    <p:sldId id="267" r:id="rId15"/>
    <p:sldId id="268" r:id="rId16"/>
    <p:sldId id="269" r:id="rId17"/>
    <p:sldId id="279" r:id="rId18"/>
    <p:sldId id="286" r:id="rId19"/>
    <p:sldId id="287" r:id="rId20"/>
    <p:sldId id="288" r:id="rId21"/>
    <p:sldId id="289" r:id="rId22"/>
    <p:sldId id="290" r:id="rId23"/>
    <p:sldId id="291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5D318-7E1B-88E7-2CDB-C7C1111B2704}" v="6" dt="2022-10-07T18:01:2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38" y="3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76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3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63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4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5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1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93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5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Flutter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produtividade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performance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rápido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Simplicidade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Compatibilidade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1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Linux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Mac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85845" y="623003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SzPts val="24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 meu primeiro projeto em Flutter</a:t>
            </a: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39884" y="143819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-t app --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com.companyname.packagename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-a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-i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do projeto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projeto em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11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bônus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Clonar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alterações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7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8737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Quem sou eu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MCDP – Microsoft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Certified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Professional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canal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Flutter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ambiente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projeto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Alterar textos e cores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para o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9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13046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https://flutter.dev/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https://developer.android.com/studio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https://web.dio.me/course/logica-de-programacao-essencial/learning/aea1ea26-fd56-417d-8272-6e15253f4405/?back=/home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https://web.dio.me/course/introducao-ao-git-e-ao-github/learning/75b9fe49-6ed4-4480-83a7-7e37fc356aa9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68;g109ffa863cd_0_356">
            <a:extLst>
              <a:ext uri="{FF2B5EF4-FFF2-40B4-BE49-F238E27FC236}">
                <a16:creationId xmlns:a16="http://schemas.microsoft.com/office/drawing/2014/main" id="{0BAB0395-E5F5-2850-D0C0-CF66E9D7AAA0}"/>
              </a:ext>
            </a:extLst>
          </p:cNvPr>
          <p:cNvSpPr txBox="1"/>
          <p:nvPr/>
        </p:nvSpPr>
        <p:spPr>
          <a:xfrm>
            <a:off x="563550" y="48171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Fala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pt-BR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Conheceremos a história do Flutter e do DART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Instalaremos o Flutter no Windows, MAC e Linux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Falaremos das principais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IDEs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Criaremos um projeto Flutter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Entendimento da estrutura do projeto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Flutter</a:t>
            </a:r>
            <a:endParaRPr sz="24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Flutter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é um kit de desenvolvimento de interface de usuário, de código aberto, criado pela empresa Google em 2015, baseado na 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possibilita a criação de aplicativos compilados nativamente, para Android, iOS, Windows, Mac, Linux,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Fuchsia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Web.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1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codinome de “Sky”, Flutter foi lançado em 2015, possibilitando renderizações de tela a 120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fps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Dezembro de 2018, lançado a versão 1.0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de 2022, lançado Flutter 3.0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Biblioteca Foundation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Design-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Widgets com implementações prontas para Android (Google Material) e iOS (Cupertino)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Framework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581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CCE2F0A-3EC7-4729-B1D1-680F52D74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2E74E-AF23-4885-A75C-CAA3B925C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0E8B1-8396-4345-8EF2-93AB08FF9F8E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494</Words>
  <Application>Microsoft Office PowerPoint</Application>
  <PresentationFormat>Apresentação na tela (16:9)</PresentationFormat>
  <Paragraphs>127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Danilo Perez</cp:lastModifiedBy>
  <cp:revision>14</cp:revision>
  <dcterms:modified xsi:type="dcterms:W3CDTF">2023-08-30T21:02:06Z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