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305E3-DE3A-4F27-A263-653A447D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de </a:t>
            </a:r>
            <a:r>
              <a:rPr lang="pt-BR" dirty="0" err="1"/>
              <a:t>Coputadores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5934B-DF57-4E1A-AD8C-7F7863651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Camada de aplicação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90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B62EE-E700-49F7-95F0-DF1122A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59C2B2-7E6A-43B9-8271-1E43F8509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61864" y="1611205"/>
            <a:ext cx="4800600" cy="2996398"/>
          </a:xfrm>
        </p:spPr>
        <p:txBody>
          <a:bodyPr/>
          <a:lstStyle/>
          <a:p>
            <a:r>
              <a:rPr lang="pt-BR" dirty="0"/>
              <a:t>Quinta camada de baixo para cima</a:t>
            </a:r>
          </a:p>
        </p:txBody>
      </p:sp>
      <p:pic>
        <p:nvPicPr>
          <p:cNvPr id="8" name="Picture 2" descr="Como o Protocolo TCP/IP Funciona - Parte 1 - Redes - Clube do Hardware">
            <a:extLst>
              <a:ext uri="{FF2B5EF4-FFF2-40B4-BE49-F238E27FC236}">
                <a16:creationId xmlns:a16="http://schemas.microsoft.com/office/drawing/2014/main" id="{63A57BC7-8AA5-46E7-8DEA-BE0F5AFD1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t="26193" r="46789" b="8534"/>
          <a:stretch/>
        </p:blipFill>
        <p:spPr bwMode="auto">
          <a:xfrm>
            <a:off x="5663953" y="4172505"/>
            <a:ext cx="2163270" cy="20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omo o Protocolo TCP/IP Funciona - Parte 1 - Redes - Clube do Hardware">
            <a:extLst>
              <a:ext uri="{FF2B5EF4-FFF2-40B4-BE49-F238E27FC236}">
                <a16:creationId xmlns:a16="http://schemas.microsoft.com/office/drawing/2014/main" id="{4550D780-BAFC-4CFA-BB35-683ADB254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r="46789" b="86575"/>
          <a:stretch/>
        </p:blipFill>
        <p:spPr bwMode="auto">
          <a:xfrm>
            <a:off x="5663953" y="4172505"/>
            <a:ext cx="2163270" cy="41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írculo: Vazio 11">
            <a:extLst>
              <a:ext uri="{FF2B5EF4-FFF2-40B4-BE49-F238E27FC236}">
                <a16:creationId xmlns:a16="http://schemas.microsoft.com/office/drawing/2014/main" id="{4FBFCD66-7208-4D60-913D-244B77395B9F}"/>
              </a:ext>
            </a:extLst>
          </p:cNvPr>
          <p:cNvSpPr/>
          <p:nvPr/>
        </p:nvSpPr>
        <p:spPr>
          <a:xfrm>
            <a:off x="5711339" y="4049580"/>
            <a:ext cx="2068497" cy="665825"/>
          </a:xfrm>
          <a:prstGeom prst="donut">
            <a:avLst>
              <a:gd name="adj" fmla="val 70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5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4915A-2233-4613-B492-4105D958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4CA58-0616-4D43-9F49-B9CBB0EA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por fornecer serviços ao usuário final;</a:t>
            </a:r>
          </a:p>
          <a:p>
            <a:r>
              <a:rPr lang="pt-BR" dirty="0"/>
              <a:t>Possibilita acesso aos recursos de rede. EX: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</p:txBody>
      </p:sp>
      <p:pic>
        <p:nvPicPr>
          <p:cNvPr id="1026" name="Picture 2" descr="O email - ícones de rede grátis">
            <a:extLst>
              <a:ext uri="{FF2B5EF4-FFF2-40B4-BE49-F238E27FC236}">
                <a16:creationId xmlns:a16="http://schemas.microsoft.com/office/drawing/2014/main" id="{39165380-1773-47AC-A7FD-BDE936F7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739" y="3518132"/>
            <a:ext cx="2361460" cy="236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0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D5D4-2B73-431E-8260-18AA019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principais protocolos. descreva o funcionamento de cada um deles.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21504-63C3-4D44-A389-C51883E4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DNS: Sistema de hierarquia (espaços de nomes) baseado em domínio.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HTTP: Protocolo que permite a obtenção de recursos, como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393535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ABE69-CA18-4A2E-9010-611E1E1D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funciona o DNS? dê um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9BE78-6C63-4A53-A8AF-335D7182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DNS: Sistema de hierarquia (espaços de nomes) baseado em domínio.</a:t>
            </a: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/>
              <a:t>                                               </a:t>
            </a:r>
            <a:r>
              <a:rPr lang="pt-BR" dirty="0" err="1"/>
              <a:t>EX:www.amazon.com</a:t>
            </a:r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158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605772-4BD1-4FEC-94AD-9A975BDD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/>
              <a:t>o que é e como funciona o servidor de nomes? dê um exemplo.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B85BA5-5312-43B4-8E25-FDDBAFD58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EX: registro.br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8DC711-5D48-4E5A-8972-D496ABF4EB7F}"/>
              </a:ext>
            </a:extLst>
          </p:cNvPr>
          <p:cNvSpPr txBox="1"/>
          <p:nvPr/>
        </p:nvSpPr>
        <p:spPr>
          <a:xfrm>
            <a:off x="2361461" y="1741336"/>
            <a:ext cx="336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 é armazenar todos os registros DNS de um domínio.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59F900-7F45-4715-A4D0-ED77DF784B60}"/>
              </a:ext>
            </a:extLst>
          </p:cNvPr>
          <p:cNvSpPr txBox="1"/>
          <p:nvPr/>
        </p:nvSpPr>
        <p:spPr>
          <a:xfrm flipH="1">
            <a:off x="2361461" y="2618912"/>
            <a:ext cx="4696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servidores DNS convertem solicitações de nomes em endereços IP, controlando qual servidor um usuário final alcançará quando digitar um nome de domínio no navegador da web.</a:t>
            </a:r>
          </a:p>
        </p:txBody>
      </p:sp>
    </p:spTree>
    <p:extLst>
      <p:ext uri="{BB962C8B-B14F-4D97-AF65-F5344CB8AC3E}">
        <p14:creationId xmlns:p14="http://schemas.microsoft.com/office/powerpoint/2010/main" val="91162329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51</TotalTime>
  <Words>177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Impact</vt:lpstr>
      <vt:lpstr>Wingdings</vt:lpstr>
      <vt:lpstr>Selo</vt:lpstr>
      <vt:lpstr>Rede de Coputadores</vt:lpstr>
      <vt:lpstr>O que é?</vt:lpstr>
      <vt:lpstr>Para que serve?</vt:lpstr>
      <vt:lpstr>principais protocolos. descreva o funcionamento de cada um deles.</vt:lpstr>
      <vt:lpstr>o que é e como funciona o DNS? dê um exemplo</vt:lpstr>
      <vt:lpstr>o que é e como funciona o servidor de nomes? dê um exemplo.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Coputadores</dc:title>
  <dc:creator>HELOISE CASTRO</dc:creator>
  <cp:lastModifiedBy>HELOISE CASTRO</cp:lastModifiedBy>
  <cp:revision>4</cp:revision>
  <dcterms:created xsi:type="dcterms:W3CDTF">2023-05-15T16:37:52Z</dcterms:created>
  <dcterms:modified xsi:type="dcterms:W3CDTF">2023-05-15T17:29:42Z</dcterms:modified>
</cp:coreProperties>
</file>