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OISE CASTRO" initials="HC" lastIdx="1" clrIdx="0">
    <p:extLst>
      <p:ext uri="{19B8F6BF-5375-455C-9EA6-DF929625EA0E}">
        <p15:presenceInfo xmlns:p15="http://schemas.microsoft.com/office/powerpoint/2012/main" userId="HELOISE CAST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32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927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7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1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3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1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9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982DE-F9ED-42A2-8137-5D684F1B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820" y="1852608"/>
            <a:ext cx="8361229" cy="2098226"/>
          </a:xfrm>
        </p:spPr>
        <p:txBody>
          <a:bodyPr/>
          <a:lstStyle/>
          <a:p>
            <a:r>
              <a:rPr lang="pt-BR" dirty="0"/>
              <a:t>Rede de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3BA99-9DC4-4D21-A72B-545FF7117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Camada de Enlace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C66519-4FD9-40CD-AB53-022F3BD7C117}"/>
              </a:ext>
            </a:extLst>
          </p:cNvPr>
          <p:cNvSpPr txBox="1"/>
          <p:nvPr/>
        </p:nvSpPr>
        <p:spPr>
          <a:xfrm>
            <a:off x="10081049" y="6569476"/>
            <a:ext cx="219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25000"/>
                    <a:lumOff val="75000"/>
                  </a:schemeClr>
                </a:solidFill>
              </a:rPr>
              <a:t>Heloise M. de Castro</a:t>
            </a:r>
          </a:p>
        </p:txBody>
      </p:sp>
    </p:spTree>
    <p:extLst>
      <p:ext uri="{BB962C8B-B14F-4D97-AF65-F5344CB8AC3E}">
        <p14:creationId xmlns:p14="http://schemas.microsoft.com/office/powerpoint/2010/main" val="391009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BAF56-70A1-4C5E-B499-8C95C984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Enlace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479CF-2F98-4E49-B33B-054E2014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517439" cy="3729562"/>
          </a:xfrm>
        </p:spPr>
        <p:txBody>
          <a:bodyPr/>
          <a:lstStyle/>
          <a:p>
            <a:r>
              <a:rPr lang="pt-BR" dirty="0"/>
              <a:t>O que é?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Camada de Enlace">
            <a:extLst>
              <a:ext uri="{FF2B5EF4-FFF2-40B4-BE49-F238E27FC236}">
                <a16:creationId xmlns:a16="http://schemas.microsoft.com/office/drawing/2014/main" id="{6EED4617-EA7D-4624-A190-99FAE1CB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43" y="3278862"/>
            <a:ext cx="3355620" cy="2687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6224DD10-F0BA-4A24-9B4B-7FC8F1137414}"/>
              </a:ext>
            </a:extLst>
          </p:cNvPr>
          <p:cNvSpPr/>
          <p:nvPr/>
        </p:nvSpPr>
        <p:spPr>
          <a:xfrm rot="20377005">
            <a:off x="4483223" y="4939305"/>
            <a:ext cx="1846555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F02C03-E7FF-41B7-9758-B6A7C89DB9B0}"/>
              </a:ext>
            </a:extLst>
          </p:cNvPr>
          <p:cNvSpPr txBox="1"/>
          <p:nvPr/>
        </p:nvSpPr>
        <p:spPr>
          <a:xfrm>
            <a:off x="6613864" y="4150781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Segunda camada</a:t>
            </a:r>
          </a:p>
        </p:txBody>
      </p:sp>
    </p:spTree>
    <p:extLst>
      <p:ext uri="{BB962C8B-B14F-4D97-AF65-F5344CB8AC3E}">
        <p14:creationId xmlns:p14="http://schemas.microsoft.com/office/powerpoint/2010/main" val="255754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51C9F-60E1-4E19-8B2B-9B93EDD0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D223B3-4BF9-4665-9A13-89AE39CF24AF}"/>
              </a:ext>
            </a:extLst>
          </p:cNvPr>
          <p:cNvSpPr/>
          <p:nvPr/>
        </p:nvSpPr>
        <p:spPr>
          <a:xfrm>
            <a:off x="1458897" y="2074234"/>
            <a:ext cx="7347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Responsável por fazer conexão (link) entre dois dispositivos, ou mais.</a:t>
            </a:r>
          </a:p>
          <a:p>
            <a:endParaRPr lang="pt-BR" dirty="0"/>
          </a:p>
          <a:p>
            <a:r>
              <a:rPr lang="pt-BR" dirty="0" err="1"/>
              <a:t>Algorítimos</a:t>
            </a:r>
            <a:r>
              <a:rPr lang="pt-BR" dirty="0"/>
              <a:t> tratam do envio de dados.</a:t>
            </a:r>
          </a:p>
        </p:txBody>
      </p:sp>
    </p:spTree>
    <p:extLst>
      <p:ext uri="{BB962C8B-B14F-4D97-AF65-F5344CB8AC3E}">
        <p14:creationId xmlns:p14="http://schemas.microsoft.com/office/powerpoint/2010/main" val="25661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EE755-7B60-45EC-BA44-8373FFBB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Enlace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5F9A5-16DA-4369-887A-40F0ABAA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602" y="3173768"/>
            <a:ext cx="5348796" cy="785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Controle de erro + Controle de fluxo</a:t>
            </a:r>
          </a:p>
        </p:txBody>
      </p:sp>
    </p:spTree>
    <p:extLst>
      <p:ext uri="{BB962C8B-B14F-4D97-AF65-F5344CB8AC3E}">
        <p14:creationId xmlns:p14="http://schemas.microsoft.com/office/powerpoint/2010/main" val="372642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020BC-5525-4F47-9143-C8ED50A0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DD7B43-F8DB-4EBF-83B8-C51B043E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8331693" cy="3235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sym typeface="Wingdings" panose="05000000000000000000" pitchFamily="2" charset="2"/>
              </a:rPr>
              <a:t> </a:t>
            </a:r>
            <a:r>
              <a:rPr lang="pt-BR" sz="2800" dirty="0"/>
              <a:t>Canal sem ruídos: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Simplest</a:t>
            </a:r>
            <a:r>
              <a:rPr lang="pt-BR" dirty="0">
                <a:sym typeface="Wingdings" panose="05000000000000000000" pitchFamily="2" charset="2"/>
              </a:rPr>
              <a:t> Sem controle de fluxo e dados;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              São somente enviados;</a:t>
            </a:r>
          </a:p>
          <a:p>
            <a:pPr marL="0" indent="0">
              <a:buNone/>
            </a:pPr>
            <a:r>
              <a:rPr lang="pt-BR" dirty="0"/>
              <a:t>              </a:t>
            </a:r>
            <a:r>
              <a:rPr lang="pt-BR" dirty="0">
                <a:sym typeface="Wingdings" panose="05000000000000000000" pitchFamily="2" charset="2"/>
              </a:rPr>
              <a:t> Não possui confirmação de recebimento.</a:t>
            </a: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Stop-</a:t>
            </a:r>
            <a:r>
              <a:rPr lang="pt-BR" dirty="0" err="1">
                <a:sym typeface="Wingdings" panose="05000000000000000000" pitchFamily="2" charset="2"/>
              </a:rPr>
              <a:t>and</a:t>
            </a:r>
            <a:r>
              <a:rPr lang="pt-BR" dirty="0">
                <a:sym typeface="Wingdings" panose="05000000000000000000" pitchFamily="2" charset="2"/>
              </a:rPr>
              <a:t>-</a:t>
            </a:r>
            <a:r>
              <a:rPr lang="pt-BR" dirty="0" err="1">
                <a:sym typeface="Wingdings" panose="05000000000000000000" pitchFamily="2" charset="2"/>
              </a:rPr>
              <a:t>wait</a:t>
            </a:r>
            <a:r>
              <a:rPr lang="pt-BR" dirty="0">
                <a:sym typeface="Wingdings" panose="05000000000000000000" pitchFamily="2" charset="2"/>
              </a:rPr>
              <a:t> Após enviado, possui a confirmação do recebimento.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05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FD743-B223-4D3F-B806-904AC9FD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D0C67-9491-468C-BD88-5575B65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111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pt-BR" sz="2800" dirty="0"/>
              <a:t>Canais com ruídos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dirty="0"/>
              <a:t>Stop-</a:t>
            </a:r>
            <a:r>
              <a:rPr lang="pt-BR" dirty="0" err="1"/>
              <a:t>and</a:t>
            </a:r>
            <a:r>
              <a:rPr lang="pt-BR" dirty="0"/>
              <a:t>-</a:t>
            </a:r>
            <a:r>
              <a:rPr lang="pt-BR" dirty="0" err="1"/>
              <a:t>wait</a:t>
            </a:r>
            <a:r>
              <a:rPr lang="pt-BR" dirty="0"/>
              <a:t>  ARQ</a:t>
            </a:r>
            <a:r>
              <a:rPr lang="pt-BR" dirty="0">
                <a:sym typeface="Wingdings" panose="05000000000000000000" pitchFamily="2" charset="2"/>
              </a:rPr>
              <a:t> “Numera” frames.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Go Back-N Transmite um número de frames ao mesmo tempo.</a:t>
            </a:r>
          </a:p>
          <a:p>
            <a:pPr marL="0" indent="0">
              <a:buNone/>
            </a:pPr>
            <a:r>
              <a:rPr lang="pt-BR" dirty="0" err="1">
                <a:sym typeface="Wingdings" panose="05000000000000000000" pitchFamily="2" charset="2"/>
              </a:rPr>
              <a:t>Selective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Repeat</a:t>
            </a:r>
            <a:r>
              <a:rPr lang="pt-BR" dirty="0">
                <a:sym typeface="Wingdings" panose="05000000000000000000" pitchFamily="2" charset="2"/>
              </a:rPr>
              <a:t> ARQ  Utiliza 2 janelas e não confirma frames.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2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5ABC1-1151-4795-A6BB-B5B147C9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e detecção de erros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2DDC8D-8260-4A91-991A-D7B7FB891106}"/>
              </a:ext>
            </a:extLst>
          </p:cNvPr>
          <p:cNvSpPr txBox="1"/>
          <p:nvPr/>
        </p:nvSpPr>
        <p:spPr>
          <a:xfrm>
            <a:off x="1371600" y="1244084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Distância de </a:t>
            </a:r>
            <a:r>
              <a:rPr lang="pt-BR" dirty="0" err="1"/>
              <a:t>Hamming</a:t>
            </a:r>
            <a:endParaRPr lang="pt-BR" dirty="0"/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D000B28-75C7-4FA6-9148-CDBCDBE57DD0}"/>
              </a:ext>
            </a:extLst>
          </p:cNvPr>
          <p:cNvCxnSpPr/>
          <p:nvPr/>
        </p:nvCxnSpPr>
        <p:spPr>
          <a:xfrm>
            <a:off x="4065972" y="2171700"/>
            <a:ext cx="914400" cy="914400"/>
          </a:xfrm>
          <a:prstGeom prst="bentConnector3">
            <a:avLst>
              <a:gd name="adj1" fmla="val 843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E36542-62C8-47AF-8517-5048EC02EF6D}"/>
              </a:ext>
            </a:extLst>
          </p:cNvPr>
          <p:cNvSpPr txBox="1"/>
          <p:nvPr/>
        </p:nvSpPr>
        <p:spPr>
          <a:xfrm>
            <a:off x="1371600" y="2628900"/>
            <a:ext cx="416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Diferença entre duas palavras de código.</a:t>
            </a:r>
          </a:p>
        </p:txBody>
      </p:sp>
    </p:spTree>
    <p:extLst>
      <p:ext uri="{BB962C8B-B14F-4D97-AF65-F5344CB8AC3E}">
        <p14:creationId xmlns:p14="http://schemas.microsoft.com/office/powerpoint/2010/main" val="1620617588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517</TotalTime>
  <Words>148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Cortar</vt:lpstr>
      <vt:lpstr>Rede de computadores</vt:lpstr>
      <vt:lpstr>Camada de Enlace</vt:lpstr>
      <vt:lpstr>Para que serve?</vt:lpstr>
      <vt:lpstr>Controle de Enlace de dados </vt:lpstr>
      <vt:lpstr>Protocolos </vt:lpstr>
      <vt:lpstr>Protocolos</vt:lpstr>
      <vt:lpstr>Controle e detecção de erros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computadores</dc:title>
  <dc:creator>HELOISE MONZANI DE CASTRO</dc:creator>
  <cp:lastModifiedBy>HELOISE CASTRO</cp:lastModifiedBy>
  <cp:revision>41</cp:revision>
  <dcterms:created xsi:type="dcterms:W3CDTF">2023-04-12T14:30:13Z</dcterms:created>
  <dcterms:modified xsi:type="dcterms:W3CDTF">2023-05-03T11:57:30Z</dcterms:modified>
</cp:coreProperties>
</file>