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F7B00-199A-497B-BA26-8633149D6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797C73-98C5-4452-B18A-15EA84190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Camada de transporte</a:t>
            </a:r>
          </a:p>
        </p:txBody>
      </p:sp>
    </p:spTree>
    <p:extLst>
      <p:ext uri="{BB962C8B-B14F-4D97-AF65-F5344CB8AC3E}">
        <p14:creationId xmlns:p14="http://schemas.microsoft.com/office/powerpoint/2010/main" val="99231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0A55C-B7E0-477C-936A-E507B403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realizado o endereçamento na camada de transporte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FEF86-2158-45A9-84F3-665F8136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meio do uso de porta. Uma porta é um número associado a um processo ou </a:t>
            </a:r>
            <a:r>
              <a:rPr lang="pt-BR" dirty="0" err="1"/>
              <a:t>serviçoespecífico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26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607F6-B3A9-4277-84EC-ED9B42FC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comente o que é e como se utiliza o protocolo UDP e 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28FF48-679D-454D-9934-BC732622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UDP: Protocolo sem conexão e orientado a datagramas. </a:t>
            </a:r>
          </a:p>
          <a:p>
            <a:pPr marL="0" indent="0">
              <a:buNone/>
            </a:pPr>
            <a:r>
              <a:rPr lang="pt-BR" dirty="0"/>
              <a:t>Divide-se os </a:t>
            </a:r>
            <a:r>
              <a:rPr lang="pt-BR" dirty="0" err="1"/>
              <a:t>os</a:t>
            </a:r>
            <a:r>
              <a:rPr lang="pt-BR" dirty="0"/>
              <a:t> dados em pacotes (datagramas) e os envia para o destino sem nenhum controle de fluxo ou confirmação.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TCP: Protocolo orientado a conexão, confiável.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Permite a entrega confiável e ordenação correta.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43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7E48-F74F-401B-9B82-9918CEE6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02845E-A5DB-46CE-B22B-EEC92EF3A6AF}"/>
              </a:ext>
            </a:extLst>
          </p:cNvPr>
          <p:cNvSpPr txBox="1"/>
          <p:nvPr/>
        </p:nvSpPr>
        <p:spPr>
          <a:xfrm>
            <a:off x="853113" y="2698811"/>
            <a:ext cx="776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Quarta camada de baixo para cima, segundo o modelo OSI TCP/IP</a:t>
            </a:r>
          </a:p>
        </p:txBody>
      </p:sp>
      <p:pic>
        <p:nvPicPr>
          <p:cNvPr id="1026" name="Picture 2" descr="Como o Protocolo TCP/IP Funciona - Parte 1 - Redes - Clube do Hardware">
            <a:extLst>
              <a:ext uri="{FF2B5EF4-FFF2-40B4-BE49-F238E27FC236}">
                <a16:creationId xmlns:a16="http://schemas.microsoft.com/office/drawing/2014/main" id="{76B1DB6B-DF6E-4231-8AD9-5B676B5F8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r="46789" b="8534"/>
          <a:stretch/>
        </p:blipFill>
        <p:spPr bwMode="auto">
          <a:xfrm>
            <a:off x="2112885" y="3539464"/>
            <a:ext cx="2163270" cy="28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írculo: Vazio 3">
            <a:extLst>
              <a:ext uri="{FF2B5EF4-FFF2-40B4-BE49-F238E27FC236}">
                <a16:creationId xmlns:a16="http://schemas.microsoft.com/office/drawing/2014/main" id="{05504EC5-0812-40D8-BEBA-F648EF10AD79}"/>
              </a:ext>
            </a:extLst>
          </p:cNvPr>
          <p:cNvSpPr/>
          <p:nvPr/>
        </p:nvSpPr>
        <p:spPr>
          <a:xfrm>
            <a:off x="2160271" y="4637219"/>
            <a:ext cx="2068497" cy="665825"/>
          </a:xfrm>
          <a:prstGeom prst="donut">
            <a:avLst>
              <a:gd name="adj" fmla="val 70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6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880D-6E2C-4ADB-B0FD-DB07A266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8E201-826B-4516-95D9-75BE6950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pela entrega de mensagens entre processos finais;</a:t>
            </a:r>
          </a:p>
          <a:p>
            <a:r>
              <a:rPr lang="pt-BR" dirty="0"/>
              <a:t>Provém entrega confiável de mensagens. </a:t>
            </a:r>
          </a:p>
        </p:txBody>
      </p:sp>
    </p:spTree>
    <p:extLst>
      <p:ext uri="{BB962C8B-B14F-4D97-AF65-F5344CB8AC3E}">
        <p14:creationId xmlns:p14="http://schemas.microsoft.com/office/powerpoint/2010/main" val="17324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C804B-1855-4588-8D71-BD0A997D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220" y="2287088"/>
            <a:ext cx="4351025" cy="2283824"/>
          </a:xfrm>
        </p:spPr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1C957-E394-4BD2-9D30-5AB2828FA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745" y="2287088"/>
            <a:ext cx="3757545" cy="2283824"/>
          </a:xfrm>
        </p:spPr>
        <p:txBody>
          <a:bodyPr>
            <a:normAutofit/>
          </a:bodyPr>
          <a:lstStyle/>
          <a:p>
            <a:r>
              <a:rPr lang="pt-BR" sz="2800" dirty="0"/>
              <a:t>TCP/UDP</a:t>
            </a:r>
          </a:p>
        </p:txBody>
      </p:sp>
    </p:spTree>
    <p:extLst>
      <p:ext uri="{BB962C8B-B14F-4D97-AF65-F5344CB8AC3E}">
        <p14:creationId xmlns:p14="http://schemas.microsoft.com/office/powerpoint/2010/main" val="388450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79A57-C143-4FDB-9E19-B5146E7E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24E26-1D84-48BB-9161-9CDD5BA0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Download, EX: baixar músicas;</a:t>
            </a:r>
          </a:p>
          <a:p>
            <a:r>
              <a:rPr lang="pt-BR" dirty="0"/>
              <a:t>Confiável;</a:t>
            </a:r>
          </a:p>
          <a:p>
            <a:r>
              <a:rPr lang="pt-BR" dirty="0"/>
              <a:t>Garante entrega;</a:t>
            </a:r>
          </a:p>
          <a:p>
            <a:r>
              <a:rPr lang="pt-BR" dirty="0"/>
              <a:t>Conexão virtual entre origem e destino;</a:t>
            </a:r>
          </a:p>
          <a:p>
            <a:r>
              <a:rPr lang="pt-BR" dirty="0"/>
              <a:t>Full-Duplex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83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41B8-E0F2-4582-A503-E75A70A6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UDP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288AB3-28D4-4AB8-8233-5E32CDDF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Datagramas de usuário;</a:t>
            </a:r>
          </a:p>
          <a:p>
            <a:r>
              <a:rPr lang="pt-BR" dirty="0"/>
              <a:t>Portas associadas ás filas;</a:t>
            </a:r>
          </a:p>
          <a:p>
            <a:r>
              <a:rPr lang="pt-BR" dirty="0"/>
              <a:t>Controle de transmissão;</a:t>
            </a:r>
          </a:p>
          <a:p>
            <a:r>
              <a:rPr lang="pt-BR" dirty="0"/>
              <a:t>Não garante entrega;</a:t>
            </a:r>
          </a:p>
          <a:p>
            <a:r>
              <a:rPr lang="pt-BR" dirty="0"/>
              <a:t>Mais rápido e simples;</a:t>
            </a:r>
          </a:p>
          <a:p>
            <a:r>
              <a:rPr lang="pt-BR" dirty="0" err="1"/>
              <a:t>Multicast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22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C5630-EC81-4DD1-A726-4FA1D556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existe congestionamento?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2FE54-FF36-4E71-81BB-DB961935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conta de muitos acessos a uma rede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191817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1E1CC-D47B-4E98-BA44-B743A528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 de rede: Atraso x carga e </a:t>
            </a:r>
            <a:r>
              <a:rPr lang="pt-BR" dirty="0" err="1"/>
              <a:t>Throughput</a:t>
            </a:r>
            <a:r>
              <a:rPr lang="pt-BR" dirty="0"/>
              <a:t> x carga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C6960-26E2-4636-B395-A135C2A8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</a:t>
            </a:r>
            <a:r>
              <a:rPr lang="pt-BR" dirty="0" err="1"/>
              <a:t>AtrasoXcarga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 aumento de carga na camada de transporte pode levar a uma quantidade maior no atraso por conta do congestionamento e a limitação de cursos de rede.</a:t>
            </a:r>
          </a:p>
          <a:p>
            <a:pPr marL="0" indent="0">
              <a:buNone/>
            </a:pPr>
            <a:r>
              <a:rPr lang="pt-BR" dirty="0"/>
              <a:t>-</a:t>
            </a:r>
            <a:r>
              <a:rPr lang="pt-BR" dirty="0" err="1"/>
              <a:t>ThroughputXcarga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São inversos um do outro, quando há um aumento no tráfego de dados na rede, o </a:t>
            </a:r>
            <a:r>
              <a:rPr lang="pt-BR" dirty="0" err="1"/>
              <a:t>Throughput</a:t>
            </a:r>
            <a:r>
              <a:rPr lang="pt-BR" dirty="0"/>
              <a:t> pode ser afetado, pois a largura de banda pode se tornar insuficiente.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48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C056B-2F76-4999-99A0-D7CB5F3D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conexão: serviço orientado a conexão e sem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93E75-8710-486F-8E7A-857410F3B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Orientado: Exige que uma conexão seja estabelecida entre o remetente e o destinatário.</a:t>
            </a:r>
          </a:p>
          <a:p>
            <a:r>
              <a:rPr lang="pt-BR" dirty="0"/>
              <a:t>Sem conexão: O dados são enviados apenas do cliente para o servidor, sem estabelecimento prévio de conexão.</a:t>
            </a:r>
          </a:p>
        </p:txBody>
      </p:sp>
    </p:spTree>
    <p:extLst>
      <p:ext uri="{BB962C8B-B14F-4D97-AF65-F5344CB8AC3E}">
        <p14:creationId xmlns:p14="http://schemas.microsoft.com/office/powerpoint/2010/main" val="2158489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127</TotalTime>
  <Words>328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Íon - Sala da Diretoria</vt:lpstr>
      <vt:lpstr>Rede de Computadores</vt:lpstr>
      <vt:lpstr>O que é?</vt:lpstr>
      <vt:lpstr>Para que serve?</vt:lpstr>
      <vt:lpstr>Principais protocolos</vt:lpstr>
      <vt:lpstr>TCP</vt:lpstr>
      <vt:lpstr>UDP</vt:lpstr>
      <vt:lpstr>Porque existe congestionamento?</vt:lpstr>
      <vt:lpstr>Desempenho de rede: Atraso x carga e Throughput x carga</vt:lpstr>
      <vt:lpstr>Controle de conexão: serviço orientado a conexão e sem conexão</vt:lpstr>
      <vt:lpstr>como é realizado o endereçamento na camada de transporte ?</vt:lpstr>
      <vt:lpstr>comente o que é e como se utiliza o protocolo UDP e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Computadores</dc:title>
  <dc:creator>HELOISE CASTRO</dc:creator>
  <cp:lastModifiedBy>HELOISE CASTRO</cp:lastModifiedBy>
  <cp:revision>7</cp:revision>
  <dcterms:created xsi:type="dcterms:W3CDTF">2023-05-15T14:56:00Z</dcterms:created>
  <dcterms:modified xsi:type="dcterms:W3CDTF">2023-05-15T17:05:58Z</dcterms:modified>
</cp:coreProperties>
</file>