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98" r:id="rId4"/>
    <p:sldId id="283" r:id="rId5"/>
    <p:sldId id="300" r:id="rId6"/>
    <p:sldId id="297" r:id="rId7"/>
    <p:sldId id="299" r:id="rId8"/>
    <p:sldId id="292" r:id="rId9"/>
    <p:sldId id="301" r:id="rId10"/>
    <p:sldId id="285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8" autoAdjust="0"/>
    <p:restoredTop sz="94239" autoAdjust="0"/>
  </p:normalViewPr>
  <p:slideViewPr>
    <p:cSldViewPr snapToGrid="0">
      <p:cViewPr varScale="1">
        <p:scale>
          <a:sx n="114" d="100"/>
          <a:sy n="114" d="100"/>
        </p:scale>
        <p:origin x="192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02/08/2022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02/08/2022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3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1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5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9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276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79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5CDDEA7-C470-BF98-70BA-F32805BD42BD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/>
          <a:srcRect l="-101" r="757" b="666"/>
          <a:stretch/>
        </p:blipFill>
        <p:spPr bwMode="auto">
          <a:xfrm>
            <a:off x="-14146" y="-1"/>
            <a:ext cx="1220614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6870" y="4258853"/>
            <a:ext cx="8415130" cy="1261295"/>
          </a:xfrm>
        </p:spPr>
        <p:txBody>
          <a:bodyPr tIns="216000" rtlCol="0" anchor="ctr"/>
          <a:lstStyle/>
          <a:p>
            <a:pPr algn="ctr"/>
            <a:r>
              <a:rPr lang="fr-FR" sz="4800" b="0" dirty="0"/>
              <a:t>Management </a:t>
            </a:r>
            <a:r>
              <a:rPr lang="fr-FR" sz="4800" b="0" dirty="0" err="1"/>
              <a:t>Committee</a:t>
            </a:r>
            <a:r>
              <a:rPr lang="fr-FR" sz="4800" b="0" dirty="0"/>
              <a:t> Meeting</a:t>
            </a:r>
            <a:endParaRPr lang="fr-FR" sz="48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5508839"/>
            <a:ext cx="6580188" cy="580921"/>
          </a:xfrm>
        </p:spPr>
        <p:txBody>
          <a:bodyPr rtlCol="0"/>
          <a:lstStyle/>
          <a:p>
            <a:pPr rtl="0"/>
            <a:r>
              <a:rPr lang="fr-FR" dirty="0"/>
              <a:t>August 1, 2022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D565EE7-7526-FB3D-ACA9-72BE26CF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"/>
            <a:ext cx="1676400" cy="104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3174800" cy="2999426"/>
          </a:xfrm>
        </p:spPr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70% </a:t>
            </a:r>
            <a:r>
              <a:rPr lang="fr-FR" dirty="0" err="1"/>
              <a:t>growth</a:t>
            </a:r>
            <a:r>
              <a:rPr lang="fr-FR" dirty="0"/>
              <a:t> vs. last </a:t>
            </a:r>
            <a:r>
              <a:rPr lang="fr-FR" dirty="0" err="1"/>
              <a:t>year</a:t>
            </a:r>
            <a:endParaRPr lang="fr-FR" dirty="0"/>
          </a:p>
        </p:txBody>
      </p:sp>
      <p:pic>
        <p:nvPicPr>
          <p:cNvPr id="9" name="Espace réservé d’image 8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365"/>
          <a:stretch/>
        </p:blipFill>
        <p:spPr>
          <a:xfrm>
            <a:off x="3606800" y="1"/>
            <a:ext cx="8585200" cy="6369316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3024286"/>
            <a:ext cx="5664000" cy="2119213"/>
          </a:xfrm>
        </p:spPr>
        <p:txBody>
          <a:bodyPr rtlCol="0"/>
          <a:lstStyle/>
          <a:p>
            <a:pPr rtl="0"/>
            <a:r>
              <a:rPr lang="fr-FR" sz="6000" dirty="0"/>
              <a:t>Sales</a:t>
            </a:r>
            <a:r>
              <a:rPr lang="fr-FR" sz="6000" dirty="0">
                <a:solidFill>
                  <a:schemeClr val="bg1"/>
                </a:solidFill>
              </a:rPr>
              <a:t>.</a:t>
            </a:r>
            <a:r>
              <a:rPr lang="fr-FR" sz="6000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4600" y="5146886"/>
            <a:ext cx="5651400" cy="923713"/>
          </a:xfrm>
        </p:spPr>
        <p:txBody>
          <a:bodyPr rtlCol="0"/>
          <a:lstStyle/>
          <a:p>
            <a:pPr rtl="0"/>
            <a:r>
              <a:rPr lang="fr-FR" dirty="0"/>
              <a:t>Checking the </a:t>
            </a:r>
            <a:r>
              <a:rPr lang="fr-FR" dirty="0" err="1"/>
              <a:t>attractivity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 and </a:t>
            </a:r>
            <a:r>
              <a:rPr lang="fr-FR" dirty="0" err="1"/>
              <a:t>our</a:t>
            </a:r>
            <a:r>
              <a:rPr lang="fr-FR" dirty="0"/>
              <a:t> Marketing &amp; Sales teams’ performances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67B070E-A78E-D966-37CE-29C84755E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-1" y="0"/>
            <a:ext cx="9794241" cy="61214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224208"/>
          </a:xfrm>
        </p:spPr>
        <p:txBody>
          <a:bodyPr tIns="180000" rtlCol="0"/>
          <a:lstStyle/>
          <a:p>
            <a:r>
              <a:rPr lang="fr-FR" sz="6000" dirty="0"/>
              <a:t>Profit</a:t>
            </a:r>
            <a:r>
              <a:rPr lang="fr-FR" sz="6000" dirty="0">
                <a:solidFill>
                  <a:schemeClr val="bg1"/>
                </a:solidFill>
              </a:rPr>
              <a:t> .</a:t>
            </a:r>
            <a:endParaRPr lang="fr-FR" sz="6000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3371925"/>
            <a:ext cx="5956300" cy="615875"/>
          </a:xfrm>
        </p:spPr>
        <p:txBody>
          <a:bodyPr rtlCol="0"/>
          <a:lstStyle/>
          <a:p>
            <a:pPr rtl="0"/>
            <a:r>
              <a:rPr lang="fr-FR" dirty="0" err="1"/>
              <a:t>Identifying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/least profitable </a:t>
            </a:r>
            <a:r>
              <a:rPr lang="fr-FR" dirty="0" err="1"/>
              <a:t>categories</a:t>
            </a:r>
            <a:r>
              <a:rPr lang="fr-FR" dirty="0"/>
              <a:t>/</a:t>
            </a:r>
            <a:r>
              <a:rPr lang="fr-FR" dirty="0" err="1"/>
              <a:t>regions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BD773C-C22C-EB02-D94D-0ECC5DB6ECFA}"/>
              </a:ext>
            </a:extLst>
          </p:cNvPr>
          <p:cNvSpPr txBox="1">
            <a:spLocks/>
          </p:cNvSpPr>
          <p:nvPr/>
        </p:nvSpPr>
        <p:spPr>
          <a:xfrm>
            <a:off x="6235700" y="3987800"/>
            <a:ext cx="5956300" cy="1224208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dirty="0" err="1"/>
              <a:t>Margin</a:t>
            </a:r>
            <a:r>
              <a:rPr lang="fr-FR" dirty="0"/>
              <a:t> : 20 %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1C52F-4427-FEAF-A8C3-5F4B2BE3C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8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7144" b="9842"/>
          <a:stretch/>
        </p:blipFill>
        <p:spPr>
          <a:xfrm>
            <a:off x="0" y="0"/>
            <a:ext cx="5759879" cy="6371350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r>
              <a:rPr lang="fr" sz="6000" dirty="0" err="1"/>
              <a:t>Average</a:t>
            </a:r>
            <a:r>
              <a:rPr lang="fr" sz="6000" dirty="0"/>
              <a:t> basket</a:t>
            </a:r>
            <a:endParaRPr lang="fr-FR" sz="6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 err="1"/>
              <a:t>Understanding</a:t>
            </a:r>
            <a:r>
              <a:rPr lang="fr-FR" dirty="0"/>
              <a:t> how to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sales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863861"/>
            <a:ext cx="5472000" cy="2328138"/>
          </a:xfrm>
        </p:spPr>
        <p:txBody>
          <a:bodyPr rtlCol="0"/>
          <a:lstStyle/>
          <a:p>
            <a:pPr rtl="0"/>
            <a:r>
              <a:rPr lang="fr-FR" dirty="0" err="1"/>
              <a:t>Average</a:t>
            </a:r>
            <a:r>
              <a:rPr lang="fr-FR" dirty="0"/>
              <a:t> basket volume</a:t>
            </a:r>
          </a:p>
          <a:p>
            <a:pPr rtl="0"/>
            <a:r>
              <a:rPr lang="fr-FR" dirty="0" err="1"/>
              <a:t>Average</a:t>
            </a:r>
            <a:r>
              <a:rPr lang="fr-FR" dirty="0"/>
              <a:t> basket value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7BC120-3340-125B-06D3-EAFC4C71D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5CE931B-EACB-0FFE-722E-2A9A68EA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1235" r="11235"/>
          <a:stretch/>
        </p:blipFill>
        <p:spPr bwMode="auto">
          <a:xfrm flipH="1">
            <a:off x="4956629" y="-2"/>
            <a:ext cx="7235371" cy="636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3174800" cy="2999426"/>
          </a:xfrm>
        </p:spPr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 err="1"/>
              <a:t>Recruit</a:t>
            </a:r>
            <a:r>
              <a:rPr lang="fr-FR" dirty="0"/>
              <a:t> 100 new clients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endParaRPr lang="fr-FR" dirty="0"/>
          </a:p>
          <a:p>
            <a:pPr rtl="0"/>
            <a:r>
              <a:rPr lang="fr-FR" dirty="0"/>
              <a:t>Gain loyal clients (&gt;= 2 </a:t>
            </a:r>
            <a:r>
              <a:rPr lang="fr-FR" dirty="0" err="1"/>
              <a:t>orders</a:t>
            </a:r>
            <a:r>
              <a:rPr lang="fr-FR" dirty="0"/>
              <a:t> a </a:t>
            </a:r>
            <a:r>
              <a:rPr lang="fr-FR" dirty="0" err="1"/>
              <a:t>year</a:t>
            </a:r>
            <a:r>
              <a:rPr lang="fr-FR" dirty="0"/>
              <a:t>)</a:t>
            </a:r>
          </a:p>
        </p:txBody>
      </p:sp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3688075"/>
            <a:ext cx="5664000" cy="1455424"/>
          </a:xfrm>
        </p:spPr>
        <p:txBody>
          <a:bodyPr rtlCol="0"/>
          <a:lstStyle/>
          <a:p>
            <a:pPr rtl="0"/>
            <a:r>
              <a:rPr lang="fr-FR" sz="4800" dirty="0"/>
              <a:t>New clients</a:t>
            </a:r>
            <a:r>
              <a:rPr lang="fr-FR" sz="4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4600" y="5146887"/>
            <a:ext cx="5651400" cy="521225"/>
          </a:xfrm>
        </p:spPr>
        <p:txBody>
          <a:bodyPr rtlCol="0"/>
          <a:lstStyle/>
          <a:p>
            <a:pPr rtl="0"/>
            <a:r>
              <a:rPr lang="fr-FR" dirty="0" err="1"/>
              <a:t>Ensuring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recruit</a:t>
            </a:r>
            <a:r>
              <a:rPr lang="fr-FR" dirty="0"/>
              <a:t> </a:t>
            </a:r>
            <a:r>
              <a:rPr lang="fr-FR" dirty="0" err="1"/>
              <a:t>enough</a:t>
            </a:r>
            <a:r>
              <a:rPr lang="fr-FR" dirty="0"/>
              <a:t> new clients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AC8E9EC-4709-4DC4-346C-CD9479263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79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-31513" y="-2034"/>
            <a:ext cx="9545095" cy="6371351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224208"/>
          </a:xfrm>
        </p:spPr>
        <p:txBody>
          <a:bodyPr tIns="180000" rtlCol="0"/>
          <a:lstStyle/>
          <a:p>
            <a:pPr rtl="0"/>
            <a:r>
              <a:rPr lang="fr-FR" sz="6000" dirty="0"/>
              <a:t>Return rate</a:t>
            </a:r>
            <a:r>
              <a:rPr lang="fr-FR" sz="6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3371925"/>
            <a:ext cx="5956300" cy="615875"/>
          </a:xfrm>
        </p:spPr>
        <p:txBody>
          <a:bodyPr rtlCol="0"/>
          <a:lstStyle/>
          <a:p>
            <a:pPr rtl="0"/>
            <a:r>
              <a:rPr lang="fr-FR" dirty="0"/>
              <a:t>Checking clients’ satisfaction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order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BD773C-C22C-EB02-D94D-0ECC5DB6ECFA}"/>
              </a:ext>
            </a:extLst>
          </p:cNvPr>
          <p:cNvSpPr txBox="1">
            <a:spLocks/>
          </p:cNvSpPr>
          <p:nvPr/>
        </p:nvSpPr>
        <p:spPr>
          <a:xfrm>
            <a:off x="6235700" y="3987800"/>
            <a:ext cx="5956300" cy="1224208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dirty="0" err="1"/>
              <a:t>Reduce</a:t>
            </a:r>
            <a:r>
              <a:rPr lang="fr-FR" dirty="0"/>
              <a:t> return rate </a:t>
            </a:r>
            <a:r>
              <a:rPr lang="fr-FR" dirty="0" err="1"/>
              <a:t>below</a:t>
            </a:r>
            <a:r>
              <a:rPr lang="fr-FR" dirty="0"/>
              <a:t> 20 %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412AAC-1148-D9AA-F01A-3EBB42A7C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36354"/>
          <a:stretch/>
        </p:blipFill>
        <p:spPr>
          <a:xfrm>
            <a:off x="-1" y="-1"/>
            <a:ext cx="6096001" cy="6369317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r>
              <a:rPr lang="fr" sz="6000" dirty="0"/>
              <a:t>Shipping </a:t>
            </a:r>
            <a:r>
              <a:rPr lang="fr" sz="6000" dirty="0" err="1"/>
              <a:t>efficiency</a:t>
            </a:r>
            <a:endParaRPr lang="fr-FR" sz="6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Logistics</a:t>
            </a:r>
            <a:r>
              <a:rPr lang="fr-FR" dirty="0"/>
              <a:t> team and </a:t>
            </a:r>
            <a:r>
              <a:rPr lang="fr-FR" dirty="0" err="1"/>
              <a:t>our</a:t>
            </a:r>
            <a:r>
              <a:rPr lang="fr-FR" dirty="0"/>
              <a:t> shipping </a:t>
            </a:r>
            <a:r>
              <a:rPr lang="fr-FR" dirty="0" err="1"/>
              <a:t>partners</a:t>
            </a:r>
            <a:r>
              <a:rPr lang="fr-FR" dirty="0"/>
              <a:t>’ </a:t>
            </a:r>
            <a:r>
              <a:rPr lang="fr-FR" dirty="0" err="1"/>
              <a:t>efficiency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863861"/>
            <a:ext cx="5472000" cy="2328138"/>
          </a:xfrm>
        </p:spPr>
        <p:txBody>
          <a:bodyPr rtlCol="0"/>
          <a:lstStyle/>
          <a:p>
            <a:pPr rtl="0"/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: 0 </a:t>
            </a:r>
            <a:r>
              <a:rPr lang="fr-FR" dirty="0" err="1"/>
              <a:t>day</a:t>
            </a:r>
            <a:endParaRPr lang="fr-FR" dirty="0"/>
          </a:p>
          <a:p>
            <a:pPr rtl="0"/>
            <a:r>
              <a:rPr lang="fr-FR" dirty="0"/>
              <a:t>First class </a:t>
            </a:r>
            <a:r>
              <a:rPr lang="fr-FR" dirty="0" err="1"/>
              <a:t>delivery</a:t>
            </a:r>
            <a:r>
              <a:rPr lang="fr-FR" dirty="0"/>
              <a:t> : 2 </a:t>
            </a:r>
            <a:r>
              <a:rPr lang="fr-FR" dirty="0" err="1"/>
              <a:t>days</a:t>
            </a:r>
            <a:endParaRPr lang="fr-FR" dirty="0"/>
          </a:p>
          <a:p>
            <a:pPr rtl="0"/>
            <a:r>
              <a:rPr lang="fr-FR" dirty="0"/>
              <a:t>Second class </a:t>
            </a:r>
            <a:r>
              <a:rPr lang="fr-FR" dirty="0" err="1"/>
              <a:t>delivery</a:t>
            </a:r>
            <a:r>
              <a:rPr lang="fr-FR" dirty="0"/>
              <a:t> : 3 </a:t>
            </a:r>
            <a:r>
              <a:rPr lang="fr-FR" dirty="0" err="1"/>
              <a:t>days</a:t>
            </a:r>
            <a:endParaRPr lang="fr-FR" dirty="0"/>
          </a:p>
          <a:p>
            <a:pPr rtl="0"/>
            <a:r>
              <a:rPr lang="fr-FR" dirty="0"/>
              <a:t>Standard class </a:t>
            </a:r>
            <a:r>
              <a:rPr lang="fr-FR" dirty="0" err="1"/>
              <a:t>delivery</a:t>
            </a:r>
            <a:r>
              <a:rPr lang="fr-FR" dirty="0"/>
              <a:t> : 5 </a:t>
            </a:r>
            <a:r>
              <a:rPr lang="fr-FR" dirty="0" err="1"/>
              <a:t>days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6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3DA717-6048-353E-128E-CEBB38481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9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7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Large image</a:t>
            </a:r>
          </a:p>
        </p:txBody>
      </p:sp>
      <p:pic>
        <p:nvPicPr>
          <p:cNvPr id="8" name="Picture 2" descr="michael scott&quot; Meme Templates - Imgflip">
            <a:extLst>
              <a:ext uri="{FF2B5EF4-FFF2-40B4-BE49-F238E27FC236}">
                <a16:creationId xmlns:a16="http://schemas.microsoft.com/office/drawing/2014/main" id="{45582612-B855-73AA-235C-3BAB0BA10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4" y="344631"/>
            <a:ext cx="5130472" cy="57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The Office-BMC Crossover Ft Michael Scott on Unvaccinated People is Funny  AF!">
            <a:extLst>
              <a:ext uri="{FF2B5EF4-FFF2-40B4-BE49-F238E27FC236}">
                <a16:creationId xmlns:a16="http://schemas.microsoft.com/office/drawing/2014/main" id="{80D9183E-F3EB-4327-FF9C-E0711ACD9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82" y="1517073"/>
            <a:ext cx="5726546" cy="322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45CBDA9-5746-2F3E-C117-DFDC4C5D9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105</TotalTime>
  <Words>157</Words>
  <Application>Microsoft Macintosh PowerPoint</Application>
  <PresentationFormat>Grand écran</PresentationFormat>
  <Paragraphs>49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Thème Office</vt:lpstr>
      <vt:lpstr>Management Committee Meeting</vt:lpstr>
      <vt:lpstr>Sales. </vt:lpstr>
      <vt:lpstr>Profit .</vt:lpstr>
      <vt:lpstr>Average basket</vt:lpstr>
      <vt:lpstr>New clients.</vt:lpstr>
      <vt:lpstr>Return rate.</vt:lpstr>
      <vt:lpstr>Shipping efficiency</vt:lpstr>
      <vt:lpstr>Large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Committee Meeting</dc:title>
  <dc:creator>VAN_RENTERGHEM Héloïse</dc:creator>
  <cp:lastModifiedBy>VAN_RENTERGHEM Héloïse</cp:lastModifiedBy>
  <cp:revision>5</cp:revision>
  <dcterms:created xsi:type="dcterms:W3CDTF">2022-08-01T22:30:48Z</dcterms:created>
  <dcterms:modified xsi:type="dcterms:W3CDTF">2022-08-02T09:21:29Z</dcterms:modified>
</cp:coreProperties>
</file>