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3" r:id="rId4"/>
    <p:sldMasterId id="2147483754" r:id="rId5"/>
    <p:sldMasterId id="2147483755" r:id="rId6"/>
    <p:sldMasterId id="214748375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Poppins"/>
      <p:regular r:id="rId59"/>
      <p:bold r:id="rId60"/>
      <p:italic r:id="rId61"/>
      <p:boldItalic r:id="rId62"/>
    </p:embeddedFont>
    <p:embeddedFont>
      <p:font typeface="Lato"/>
      <p:regular r:id="rId63"/>
      <p:bold r:id="rId64"/>
      <p:italic r:id="rId65"/>
      <p:boldItalic r:id="rId66"/>
    </p:embeddedFont>
    <p:embeddedFont>
      <p:font typeface="Paytone One"/>
      <p:regular r:id="rId67"/>
    </p:embeddedFont>
    <p:embeddedFont>
      <p:font typeface="Alata"/>
      <p:regular r:id="rId68"/>
    </p:embeddedFont>
    <p:embeddedFont>
      <p:font typeface="Source Code Pro"/>
      <p:regular r:id="rId69"/>
      <p:bold r:id="rId70"/>
      <p:italic r:id="rId71"/>
      <p:boldItalic r:id="rId72"/>
    </p:embeddedFont>
    <p:embeddedFont>
      <p:font typeface="Lora"/>
      <p:regular r:id="rId73"/>
      <p:bold r:id="rId74"/>
      <p:italic r:id="rId75"/>
      <p:boldItalic r:id="rId76"/>
    </p:embeddedFont>
    <p:embeddedFont>
      <p:font typeface="Libre Baskerville"/>
      <p:regular r:id="rId77"/>
      <p:bold r:id="rId78"/>
      <p:italic r:id="rId79"/>
    </p:embeddedFont>
    <p:embeddedFont>
      <p:font typeface="PT Sans"/>
      <p:regular r:id="rId80"/>
      <p:bold r:id="rId81"/>
      <p:italic r:id="rId82"/>
      <p:boldItalic r:id="rId83"/>
    </p:embeddedFont>
    <p:embeddedFont>
      <p:font typeface="Archivo"/>
      <p:regular r:id="rId84"/>
      <p:bold r:id="rId85"/>
      <p:italic r:id="rId86"/>
      <p:boldItalic r:id="rId87"/>
    </p:embeddedFont>
    <p:embeddedFont>
      <p:font typeface="IBM Plex Mono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10816B-2C0D-4721-97C8-3BB5B0C08B54}">
  <a:tblStyle styleId="{3210816B-2C0D-4721-97C8-3BB5B0C08B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84" Type="http://schemas.openxmlformats.org/officeDocument/2006/relationships/font" Target="fonts/Archivo-regular.fntdata"/><Relationship Id="rId42" Type="http://schemas.openxmlformats.org/officeDocument/2006/relationships/slide" Target="slides/slide34.xml"/><Relationship Id="rId89" Type="http://schemas.openxmlformats.org/officeDocument/2006/relationships/font" Target="fonts/IBMPlexMono-bold.fntdata"/><Relationship Id="rId47" Type="http://schemas.openxmlformats.org/officeDocument/2006/relationships/slide" Target="slides/slide39.xml"/><Relationship Id="rId63" Type="http://schemas.openxmlformats.org/officeDocument/2006/relationships/font" Target="fonts/Lato-regular.fntdata"/><Relationship Id="rId21" Type="http://schemas.openxmlformats.org/officeDocument/2006/relationships/slide" Target="slides/slide13.xml"/><Relationship Id="rId68" Type="http://schemas.openxmlformats.org/officeDocument/2006/relationships/font" Target="fonts/Alata-regular.fntdata"/><Relationship Id="rId16" Type="http://schemas.openxmlformats.org/officeDocument/2006/relationships/slide" Target="slides/slide8.xml"/><Relationship Id="rId74" Type="http://schemas.openxmlformats.org/officeDocument/2006/relationships/font" Target="fonts/Lora-bold.fntdata"/><Relationship Id="rId32" Type="http://schemas.openxmlformats.org/officeDocument/2006/relationships/slide" Target="slides/slide24.xml"/><Relationship Id="rId79" Type="http://schemas.openxmlformats.org/officeDocument/2006/relationships/font" Target="fonts/LibreBaskerville-italic.fntdata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11" Type="http://schemas.openxmlformats.org/officeDocument/2006/relationships/slide" Target="slides/slide3.xml"/><Relationship Id="rId58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90" Type="http://schemas.openxmlformats.org/officeDocument/2006/relationships/font" Target="fonts/IBMPlexMono-italic.fntdata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64" Type="http://schemas.openxmlformats.org/officeDocument/2006/relationships/font" Target="fonts/Lato-bold.fntdata"/><Relationship Id="rId22" Type="http://schemas.openxmlformats.org/officeDocument/2006/relationships/slide" Target="slides/slide14.xml"/><Relationship Id="rId69" Type="http://schemas.openxmlformats.org/officeDocument/2006/relationships/font" Target="fonts/SourceCodePro-regular.fntdata"/><Relationship Id="rId27" Type="http://schemas.openxmlformats.org/officeDocument/2006/relationships/slide" Target="slides/slide19.xml"/><Relationship Id="rId85" Type="http://schemas.openxmlformats.org/officeDocument/2006/relationships/font" Target="fonts/Archivo-bold.fntdata"/><Relationship Id="rId80" Type="http://schemas.openxmlformats.org/officeDocument/2006/relationships/font" Target="fonts/PTSans-regular.fntdata"/><Relationship Id="rId8" Type="http://schemas.openxmlformats.org/officeDocument/2006/relationships/notesMaster" Target="notesMasters/notesMaster1.xml"/><Relationship Id="rId72" Type="http://schemas.openxmlformats.org/officeDocument/2006/relationships/font" Target="fonts/SourceCodePro-boldItalic.fntdata"/><Relationship Id="rId51" Type="http://schemas.openxmlformats.org/officeDocument/2006/relationships/slide" Target="slides/slide43.xml"/><Relationship Id="rId93" Type="http://schemas.openxmlformats.org/officeDocument/2006/relationships/customXml" Target="../customXml/item2.xml"/><Relationship Id="rId3" Type="http://schemas.openxmlformats.org/officeDocument/2006/relationships/tableStyles" Target="tableStyles.xml"/><Relationship Id="rId46" Type="http://schemas.openxmlformats.org/officeDocument/2006/relationships/slide" Target="slides/slide38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67" Type="http://schemas.openxmlformats.org/officeDocument/2006/relationships/font" Target="fonts/PaytoneOne-regular.fntdata"/><Relationship Id="rId25" Type="http://schemas.openxmlformats.org/officeDocument/2006/relationships/slide" Target="slides/slide17.xml"/><Relationship Id="rId12" Type="http://schemas.openxmlformats.org/officeDocument/2006/relationships/slide" Target="slides/slide4.xml"/><Relationship Id="rId59" Type="http://schemas.openxmlformats.org/officeDocument/2006/relationships/font" Target="fonts/Poppins-regular.fntdata"/><Relationship Id="rId17" Type="http://schemas.openxmlformats.org/officeDocument/2006/relationships/slide" Target="slides/slide9.xml"/><Relationship Id="rId83" Type="http://schemas.openxmlformats.org/officeDocument/2006/relationships/font" Target="fonts/PTSans-boldItalic.fntdata"/><Relationship Id="rId41" Type="http://schemas.openxmlformats.org/officeDocument/2006/relationships/slide" Target="slides/slide33.xml"/><Relationship Id="rId88" Type="http://schemas.openxmlformats.org/officeDocument/2006/relationships/font" Target="fonts/IBMPlexMono-regular.fntdata"/><Relationship Id="rId75" Type="http://schemas.openxmlformats.org/officeDocument/2006/relationships/font" Target="fonts/Lora-italic.fntdata"/><Relationship Id="rId70" Type="http://schemas.openxmlformats.org/officeDocument/2006/relationships/font" Target="fonts/SourceCodePro-bold.fntdata"/><Relationship Id="rId62" Type="http://schemas.openxmlformats.org/officeDocument/2006/relationships/font" Target="fonts/Poppins-boldItalic.fntdata"/><Relationship Id="rId20" Type="http://schemas.openxmlformats.org/officeDocument/2006/relationships/slide" Target="slides/slide12.xml"/><Relationship Id="rId54" Type="http://schemas.openxmlformats.org/officeDocument/2006/relationships/slide" Target="slides/slide46.xml"/><Relationship Id="rId91" Type="http://schemas.openxmlformats.org/officeDocument/2006/relationships/font" Target="fonts/IBMPlexMono-boldItalic.fntdata"/><Relationship Id="rId1" Type="http://schemas.openxmlformats.org/officeDocument/2006/relationships/theme" Target="theme/theme2.xml"/><Relationship Id="rId6" Type="http://schemas.openxmlformats.org/officeDocument/2006/relationships/slideMaster" Target="slideMasters/slideMaster3.xml"/><Relationship Id="rId49" Type="http://schemas.openxmlformats.org/officeDocument/2006/relationships/slide" Target="slides/slide41.xml"/><Relationship Id="rId36" Type="http://schemas.openxmlformats.org/officeDocument/2006/relationships/slide" Target="slides/slide28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57" Type="http://schemas.openxmlformats.org/officeDocument/2006/relationships/font" Target="fonts/Roboto-italic.fntdata"/><Relationship Id="rId15" Type="http://schemas.openxmlformats.org/officeDocument/2006/relationships/slide" Target="slides/slide7.xml"/><Relationship Id="rId86" Type="http://schemas.openxmlformats.org/officeDocument/2006/relationships/font" Target="fonts/Archivo-italic.fntdata"/><Relationship Id="rId44" Type="http://schemas.openxmlformats.org/officeDocument/2006/relationships/slide" Target="slides/slide36.xml"/><Relationship Id="rId81" Type="http://schemas.openxmlformats.org/officeDocument/2006/relationships/font" Target="fonts/PTSans-bold.fntdata"/><Relationship Id="rId73" Type="http://schemas.openxmlformats.org/officeDocument/2006/relationships/font" Target="fonts/Lora-regular.fntdata"/><Relationship Id="rId31" Type="http://schemas.openxmlformats.org/officeDocument/2006/relationships/slide" Target="slides/slide23.xml"/><Relationship Id="rId78" Type="http://schemas.openxmlformats.org/officeDocument/2006/relationships/font" Target="fonts/LibreBaskerville-bold.fntdata"/><Relationship Id="rId65" Type="http://schemas.openxmlformats.org/officeDocument/2006/relationships/font" Target="fonts/Lato-italic.fntdata"/><Relationship Id="rId60" Type="http://schemas.openxmlformats.org/officeDocument/2006/relationships/font" Target="fonts/Poppins-bold.fntdata"/><Relationship Id="rId52" Type="http://schemas.openxmlformats.org/officeDocument/2006/relationships/slide" Target="slides/slide44.xml"/><Relationship Id="rId10" Type="http://schemas.openxmlformats.org/officeDocument/2006/relationships/slide" Target="slides/slide2.xml"/><Relationship Id="rId94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39" Type="http://schemas.openxmlformats.org/officeDocument/2006/relationships/slide" Target="slides/slide3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76" Type="http://schemas.openxmlformats.org/officeDocument/2006/relationships/font" Target="fonts/Lora-boldItalic.fntdata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font" Target="fonts/Roboto-regular.fntdata"/><Relationship Id="rId7" Type="http://schemas.openxmlformats.org/officeDocument/2006/relationships/slideMaster" Target="slideMasters/slideMaster4.xml"/><Relationship Id="rId71" Type="http://schemas.openxmlformats.org/officeDocument/2006/relationships/font" Target="fonts/SourceCodePro-italic.fntdata"/><Relationship Id="rId92" Type="http://schemas.openxmlformats.org/officeDocument/2006/relationships/customXml" Target="../customXml/item1.xml"/><Relationship Id="rId2" Type="http://schemas.openxmlformats.org/officeDocument/2006/relationships/presProps" Target="presProps.xml"/><Relationship Id="rId29" Type="http://schemas.openxmlformats.org/officeDocument/2006/relationships/slide" Target="slides/slide21.xml"/><Relationship Id="rId40" Type="http://schemas.openxmlformats.org/officeDocument/2006/relationships/slide" Target="slides/slide32.xml"/><Relationship Id="rId87" Type="http://schemas.openxmlformats.org/officeDocument/2006/relationships/font" Target="fonts/Archivo-boldItalic.fntdata"/><Relationship Id="rId45" Type="http://schemas.openxmlformats.org/officeDocument/2006/relationships/slide" Target="slides/slide37.xml"/><Relationship Id="rId66" Type="http://schemas.openxmlformats.org/officeDocument/2006/relationships/font" Target="fonts/Lato-boldItalic.fntdata"/><Relationship Id="rId24" Type="http://schemas.openxmlformats.org/officeDocument/2006/relationships/slide" Target="slides/slide16.xml"/><Relationship Id="rId82" Type="http://schemas.openxmlformats.org/officeDocument/2006/relationships/font" Target="fonts/PTSans-italic.fntdata"/><Relationship Id="rId61" Type="http://schemas.openxmlformats.org/officeDocument/2006/relationships/font" Target="fonts/Poppins-italic.fntdata"/><Relationship Id="rId19" Type="http://schemas.openxmlformats.org/officeDocument/2006/relationships/slide" Target="slides/slide11.xml"/><Relationship Id="rId30" Type="http://schemas.openxmlformats.org/officeDocument/2006/relationships/slide" Target="slides/slide22.xml"/><Relationship Id="rId77" Type="http://schemas.openxmlformats.org/officeDocument/2006/relationships/font" Target="fonts/LibreBaskerville-regular.fntdata"/><Relationship Id="rId35" Type="http://schemas.openxmlformats.org/officeDocument/2006/relationships/slide" Target="slides/slide27.xml"/><Relationship Id="rId56" Type="http://schemas.openxmlformats.org/officeDocument/2006/relationships/font" Target="fonts/Roboto-bold.fntdata"/><Relationship Id="rId14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8" name="Shape 4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9" name="Google Shape;4299;gd362d286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0" name="Google Shape;4300;gd362d286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0" name="Shape 4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1" name="Google Shape;4561;g263a434601f_4_8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2" name="Google Shape;4562;g263a434601f_4_8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6" name="Shape 4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7" name="Google Shape;4607;g2a7972d7446_5_10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8" name="Google Shape;4608;g2a7972d7446_5_10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th</a:t>
            </a:r>
            <a:r>
              <a:rPr lang="en"/>
              <a:t>êm cái greedy random nửa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3" name="Shape 4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" name="Google Shape;4624;g2a7a9336e71_2_1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5" name="Google Shape;4625;g2a7a9336e71_2_1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9" name="Shape 4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" name="Google Shape;4700;g1215e4c914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1" name="Google Shape;4701;g1215e4c914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5" name="Shape 4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6" name="Google Shape;4706;g263a434601f_4_4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7" name="Google Shape;4707;g263a434601f_4_4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Chỉnh lại trông đỡ rối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5" name="Shape 4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6" name="Google Shape;4716;g284f2145ca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7" name="Google Shape;4717;g284f2145ca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2" name="Shape 4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3" name="Google Shape;4733;g263a434601f_4_9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4" name="Google Shape;4734;g263a434601f_4_9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1" name="Shape 4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2" name="Google Shape;4752;g263a434601f_4_9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3" name="Google Shape;4753;g263a434601f_4_9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0" name="Shape 4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" name="Google Shape;4771;g263a434601f_4_9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2" name="Google Shape;4772;g263a434601f_4_9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6" name="Shape 4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7" name="Google Shape;4787;g2a64d83390f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8" name="Google Shape;4788;g2a64d83390f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8" name="Shape 4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9" name="Google Shape;4369;g263a434601f_4_4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0" name="Google Shape;4370;g263a434601f_4_4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7" name="Shape 4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8" name="Google Shape;4808;g2a64d83390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9" name="Google Shape;4809;g2a64d83390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5" name="Shape 4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" name="Google Shape;4816;g2a64d83390f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7" name="Google Shape;4817;g2a64d83390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4" name="Shape 4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" name="Google Shape;4825;g2a64d83390f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6" name="Google Shape;4826;g2a64d83390f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2" name="Shape 4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" name="Google Shape;4833;g2a64d83390f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4" name="Google Shape;4834;g2a64d83390f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1" name="Shape 4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2" name="Google Shape;4842;g263ef828d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3" name="Google Shape;4843;g263ef828d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Minh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9" name="Shape 4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" name="Google Shape;4850;g263ef828d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1" name="Google Shape;4851;g263ef828d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Minh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5" name="Shape 4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6" name="Google Shape;4856;g263ef828d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7" name="Google Shape;4857;g263ef828d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Minh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2" name="Shape 4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3" name="Google Shape;4863;g2a7a9336e71_2_2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4" name="Google Shape;4864;g2a7a9336e71_2_2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8" name="Shape 4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9" name="Google Shape;4939;g2a7278bfcc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0" name="Google Shape;4940;g2a7278bfcc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Hơi rối( Quân), thay kí hiệu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0" name="Shape 4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1" name="Google Shape;4951;g263a434601f_4_9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2" name="Google Shape;4952;g263a434601f_4_9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Quân trình bày bố cục, thắng rút gọn lại nội dung, cần ngắn gọn nội dung. C</a:t>
            </a:r>
            <a:r>
              <a:rPr lang="en"/>
              <a:t>hèn cái giải thích với pseudo code với giải thích lại với nhau được không. Viết như này màu mè quá. Lúc thuyết trình không trực quan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5" name="Shape 4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g263a434601f_4_7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7" name="Google Shape;4387;g263a434601f_4_7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8" name="Shape 4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9" name="Google Shape;4959;g2a7a9336e71_2_4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0" name="Google Shape;4960;g2a7a9336e71_2_4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4" name="Shape 5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5" name="Google Shape;5015;g2a7a9336e7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6" name="Google Shape;5016;g2a7a9336e7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1" name="Shape 5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2" name="Google Shape;5022;g2a7972d74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3" name="Google Shape;5023;g2a7972d74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Bổ sung thêm: Greedy+random, ( thắng+ quân+ đạt) greedy+random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2" name="Shape 5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" name="Google Shape;5033;g2a774bb883d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4" name="Google Shape;5034;g2a774bb883d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Chuyển bảng này, sau đồ thị,  dùng greedy+random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9" name="Shape 5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0" name="Google Shape;5040;g2a774bb883d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1" name="Google Shape;5041;g2a774bb883d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Tăng dần của 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6" name="Shape 5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7" name="Google Shape;5047;g2a7278bfc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8" name="Google Shape;5048;g2a7278bfc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hơi dít, quân chỉnh, thắng chỉnh lại kí hiệu giống tôi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4" name="Shape 5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5" name="Google Shape;5055;g263a434601f_4_9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6" name="Google Shape;5056;g263a434601f_4_9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pseudocode thì thêm khung vào, giải thích ít chữ hơn.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1" name="Shape 5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2" name="Google Shape;5062;g2a7278bfcc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3" name="Google Shape;5063;g2a7278bfcc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6" name="Shape 5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7" name="Google Shape;5077;g2a7278bfc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8" name="Google Shape;5078;g2a7278bfc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khung, ít chữ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3" name="Shape 5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4" name="Google Shape;5084;g2a7278bfc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5" name="Google Shape;5085;g2a7278bfc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1" name="Shape 4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2" name="Google Shape;4432;gd362d286f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3" name="Google Shape;4433;gd362d286f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6" name="Shape 5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7" name="Google Shape;5097;g2a7278bfc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8" name="Google Shape;5098;g2a7278bfc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3" name="Shape 5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4" name="Google Shape;5104;g2a7278bf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5" name="Google Shape;5105;g2a7278bf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Ít chữ, thêm khung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0" name="Shape 5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1" name="Google Shape;5111;g2a774bb88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2" name="Google Shape;5112;g2a774bb88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Chạy lại thêm greedy+random, vẽ lại greedy, vẽ lại GA, 50 test case 50-1000, vẽ 1 thôi , chọn tỉ lệ xấp xỉ 3:5:4,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&lt;100: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100&lt;course&lt;200: lower:3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200&lt;c&lt;500, lower: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500&lt;c&lt;700, lower:6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&gt;700: lower: 8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8" name="Shape 5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9" name="Google Shape;5119;g2a7b722d1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0" name="Google Shape;5120;g2a7b722d1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Chạy lại thêm greedy+random, vẽ lại greedy, vẽ lại GA, 50 test case 50-1000, vẽ 1 thôi , chọn tỉ lệ xấp xỉ 3:5:4,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&lt;100: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100&lt;course&lt;200: lower:3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200&lt;c&lt;500, lower: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500&lt;c&lt;700, lower:6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&gt;700: lower: 8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6" name="Shape 5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Google Shape;5127;g263a434601f_4_9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8" name="Google Shape;5128;g263a434601f_4_9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2" name="Shape 5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3" name="Google Shape;5173;ge2812c4e9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4" name="Google Shape;5174;ge2812c4e9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viết, quân thuyết trình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8" name="Shape 5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9" name="Google Shape;5179;gd362d286f3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0" name="Google Shape;5180;gd362d286f3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2" name="Shape 4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3" name="Google Shape;4473;gd362d286f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4" name="Google Shape;4474;gd362d286f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2" name="Shape 4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3" name="Google Shape;4493;g263a434601f_4_8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4" name="Google Shape;4494;g263a434601f_4_8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8" name="Shape 4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9" name="Google Shape;4539;g2a63c9f06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0" name="Google Shape;4540;g2a63c9f06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Bổ sung thêm constraint, objectives và constaint thif đảo lại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6" name="Shape 4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7" name="Google Shape;4547;g2a63c9f06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8" name="Google Shape;4548;g2a63c9f06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Gộp input và output, viết làm sao cho nó bắt mắt tí,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3" name="Shape 4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4" name="Google Shape;4554;g263d8fddb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5" name="Google Shape;4555;g263d8fddb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Chỉnh sửa lại cho nó có điểm nhấn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00" y="202350"/>
            <a:ext cx="57066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1657350"/>
            <a:ext cx="4023300" cy="18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720000" y="1558475"/>
            <a:ext cx="7704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1284000" y="3069625"/>
            <a:ext cx="6576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04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2" name="Google Shape;4042;p1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43" name="Google Shape;4043;p104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4" name="Google Shape;4044;p104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5" name="Google Shape;4045;p104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6" name="Google Shape;4046;p104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7" name="Google Shape;4047;p104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048" name="Google Shape;4048;p104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049" name="Google Shape;4049;p104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050" name="Google Shape;4050;p104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4051" name="Google Shape;4051;p104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4052" name="Google Shape;4052;p10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3" name="Google Shape;4053;p104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4054" name="Google Shape;4054;p104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5" name="Google Shape;4055;p104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56" name="Google Shape;4056;p104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4057" name="Google Shape;4057;p104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8" name="Google Shape;4058;p104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59" name="Google Shape;4059;p104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4060" name="Google Shape;4060;p104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1" name="Google Shape;4061;p104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62" name="Google Shape;4062;p104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4063" name="Google Shape;4063;p104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4" name="Google Shape;4064;p104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065" name="Google Shape;4065;p104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4066" name="Google Shape;4066;p104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7" name="Google Shape;4067;p104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4068" name="Google Shape;4068;p104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4069" name="Google Shape;4069;p104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4070" name="Google Shape;4070;p104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4071" name="Google Shape;4071;p104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2" name="Google Shape;4072;p104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3" name="Google Shape;4073;p104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4" name="Google Shape;4074;p104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75" name="Google Shape;4075;p104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4076" name="Google Shape;4076;p104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7" name="Google Shape;4077;p104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78" name="Google Shape;4078;p104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4079" name="Google Shape;4079;p104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0" name="Google Shape;4080;p104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81" name="Google Shape;4081;p104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4082" name="Google Shape;4082;p10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3" name="Google Shape;4083;p10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4084" name="Google Shape;4084;p10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85" name="Google Shape;4085;p104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4086" name="Google Shape;4086;p104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4087" name="Google Shape;4087;p10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8" name="Google Shape;4088;p10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89" name="Google Shape;4089;p104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4090" name="Google Shape;4090;p10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1" name="Google Shape;4091;p10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092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3" name="Google Shape;4093;p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94" name="Google Shape;4094;p105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5" name="Google Shape;4095;p105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6" name="Google Shape;4096;p105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7" name="Google Shape;4097;p105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8" name="Google Shape;4098;p105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9" name="Google Shape;4099;p105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0" name="Google Shape;4100;p105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101" name="Google Shape;4101;p105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102" name="Google Shape;4102;p105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103" name="Google Shape;4103;p105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104" name="Google Shape;4104;p105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105" name="Google Shape;4105;p105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4106" name="Google Shape;4106;p105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4107" name="Google Shape;4107;p10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8" name="Google Shape;4108;p105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4109" name="Google Shape;4109;p105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0" name="Google Shape;4110;p105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1" name="Google Shape;4111;p105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12" name="Google Shape;4112;p105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4113" name="Google Shape;4113;p105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4" name="Google Shape;4114;p105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15" name="Google Shape;4115;p105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4116" name="Google Shape;4116;p105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4117" name="Google Shape;4117;p10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8" name="Google Shape;4118;p10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9" name="Google Shape;4119;p10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4120" name="Google Shape;4120;p10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21" name="Google Shape;4121;p105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4122" name="Google Shape;4122;p105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4123" name="Google Shape;4123;p105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4" name="Google Shape;4124;p105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5" name="Google Shape;4125;p105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6" name="Google Shape;4126;p105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7" name="Google Shape;4127;p105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8" name="Google Shape;4128;p105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9" name="Google Shape;4129;p105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30" name="Google Shape;4130;p105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4131" name="Google Shape;4131;p105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2" name="Google Shape;4132;p105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3" name="Google Shape;4133;p105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4" name="Google Shape;4134;p105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5" name="Google Shape;4135;p105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6" name="Google Shape;4136;p105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7" name="Google Shape;4137;p105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38" name="Google Shape;4138;p105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4139" name="Google Shape;4139;p10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40" name="Google Shape;4140;p10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141" name="Google Shape;4141;p10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142" name="Shape 4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Google Shape;4143;p106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4" name="Google Shape;4144;p106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145" name="Google Shape;4145;p106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6" name="Google Shape;4146;p106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147" name="Google Shape;4147;p106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8" name="Google Shape;4148;p106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149" name="Google Shape;4149;p106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0" name="Google Shape;4150;p106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4151" name="Google Shape;4151;p10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10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3" name="Google Shape;4153;p106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4154" name="Google Shape;4154;p10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55" name="Google Shape;4155;p10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56" name="Google Shape;4156;p10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157" name="Shape 4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" name="Google Shape;4158;p107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59" name="Google Shape;4159;p107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0" name="Google Shape;4160;p107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1" name="Google Shape;4161;p107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162" name="Google Shape;4162;p107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4163" name="Google Shape;4163;p107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4164" name="Google Shape;4164;p107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5" name="Google Shape;4165;p107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6" name="Google Shape;4166;p107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4167" name="Google Shape;4167;p107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4168" name="Google Shape;4168;p107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69" name="Google Shape;4169;p107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170" name="Google Shape;4170;p10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71" name="Google Shape;4171;p10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72" name="Google Shape;4172;p10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73" name="Google Shape;4173;p10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74" name="Google Shape;4174;p10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4175" name="Google Shape;4175;p107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6" name="Google Shape;4176;p107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4177" name="Google Shape;4177;p107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8" name="Google Shape;4178;p107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9" name="Google Shape;4179;p107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0" name="Google Shape;4180;p107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1" name="Google Shape;4181;p107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4182" name="Google Shape;4182;p107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4183" name="Google Shape;4183;p107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84" name="Google Shape;4184;p107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185" name="Google Shape;4185;p10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86" name="Google Shape;4186;p10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87" name="Google Shape;4187;p10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88" name="Google Shape;4188;p10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89" name="Google Shape;4189;p10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4190" name="Google Shape;4190;p107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1" name="Google Shape;4191;p107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4192" name="Google Shape;4192;p107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4193" name="Google Shape;4193;p107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94" name="Google Shape;4194;p107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195" name="Google Shape;4195;p10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96" name="Google Shape;4196;p10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97" name="Google Shape;4197;p10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98" name="Google Shape;4198;p10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99" name="Google Shape;4199;p10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4200" name="Google Shape;4200;p107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01" name="Google Shape;4201;p107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4202" name="Google Shape;4202;p107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03" name="Google Shape;4203;p107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4204" name="Google Shape;4204;p107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5" name="Google Shape;4205;p107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6" name="Google Shape;4206;p107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7" name="Google Shape;4207;p107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8" name="Google Shape;4208;p107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4209" name="Google Shape;4209;p107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10" name="Google Shape;4210;p107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4211" name="Google Shape;4211;p107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2" name="Google Shape;4212;p107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13" name="Google Shape;4213;p107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4214" name="Google Shape;4214;p107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5" name="Google Shape;4215;p107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216" name="Shape 4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7" name="Google Shape;4217;p108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4218" name="Google Shape;4218;p108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4219" name="Google Shape;4219;p108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0" name="Google Shape;4220;p108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1" name="Google Shape;4221;p108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2" name="Google Shape;4222;p108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23" name="Google Shape;4223;p108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4224" name="Google Shape;4224;p108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25" name="Google Shape;4225;p108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4226" name="Google Shape;4226;p10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7" name="Google Shape;4227;p10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28" name="Google Shape;4228;p108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4229" name="Google Shape;4229;p10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0" name="Google Shape;4230;p10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231" name="Google Shape;4231;p108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2" name="Google Shape;4232;p108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4233" name="Google Shape;4233;p108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34" name="Google Shape;4234;p10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5" name="Google Shape;4235;p108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36" name="Google Shape;4236;p108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4237" name="Google Shape;4237;p108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8" name="Google Shape;4238;p108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9" name="Google Shape;4239;p108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0" name="Google Shape;4240;p108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1" name="Google Shape;4241;p108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2" name="Google Shape;4242;p108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3" name="Google Shape;4243;p108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44" name="Google Shape;4244;p108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4245" name="Google Shape;4245;p108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6" name="Google Shape;4246;p108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7" name="Google Shape;4247;p108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8" name="Google Shape;4248;p108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9" name="Google Shape;4249;p108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108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1" name="Google Shape;4251;p108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52" name="Google Shape;4252;p108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4253" name="Google Shape;4253;p10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10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4255" name="Shape 4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6" name="Google Shape;4256;p109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4257" name="Google Shape;4257;p10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58" name="Google Shape;4258;p109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4259" name="Google Shape;4259;p109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60" name="Google Shape;4260;p109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4261" name="Google Shape;4261;p10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2" name="Google Shape;4262;p10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263" name="Google Shape;4263;p109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4264" name="Google Shape;4264;p109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109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6" name="Google Shape;4266;p109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4267" name="Google Shape;4267;p10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68" name="Google Shape;4268;p109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9" name="Google Shape;4269;p109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4270" name="Google Shape;4270;p109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4271" name="Google Shape;4271;p109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2" name="Google Shape;4272;p109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3" name="Google Shape;4273;p109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4" name="Google Shape;4274;p109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5" name="Google Shape;4275;p109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6" name="Google Shape;4276;p109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7" name="Google Shape;4277;p109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78" name="Google Shape;4278;p109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4279" name="Google Shape;4279;p109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0" name="Google Shape;4280;p109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1" name="Google Shape;4281;p109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2" name="Google Shape;4282;p109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3" name="Google Shape;4283;p109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4" name="Google Shape;4284;p109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5" name="Google Shape;4285;p109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86" name="Google Shape;4286;p109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4287" name="Google Shape;4287;p109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8" name="Google Shape;4288;p109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9" name="Google Shape;4289;p109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0" name="Google Shape;4290;p109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1" name="Google Shape;4291;p109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2" name="Google Shape;4292;p109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3" name="Google Shape;4293;p109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94" name="Google Shape;4294;p109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4295" name="Google Shape;4295;p10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296" name="Google Shape;4296;p10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97" name="Google Shape;4297;p10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720000" y="1257300"/>
            <a:ext cx="39177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2" type="subTitle"/>
          </p:nvPr>
        </p:nvSpPr>
        <p:spPr>
          <a:xfrm>
            <a:off x="4878055" y="1257300"/>
            <a:ext cx="3546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3203900" y="202350"/>
            <a:ext cx="57066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4949400" y="463800"/>
            <a:ext cx="3474600" cy="10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4949400" y="1461600"/>
            <a:ext cx="34746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" name="Google Shape;65;p14"/>
          <p:cNvSpPr txBox="1"/>
          <p:nvPr/>
        </p:nvSpPr>
        <p:spPr>
          <a:xfrm>
            <a:off x="5315100" y="3471775"/>
            <a:ext cx="3108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infographics &amp; images by </a:t>
            </a:r>
            <a:r>
              <a:rPr b="1"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c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ontents by </a:t>
            </a:r>
            <a:r>
              <a:rPr b="1"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Swetha Tandri</a:t>
            </a:r>
            <a:endParaRPr b="1"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8281404" y="4364064"/>
            <a:ext cx="740520" cy="478869"/>
            <a:chOff x="3932929" y="945489"/>
            <a:chExt cx="740520" cy="478869"/>
          </a:xfrm>
        </p:grpSpPr>
        <p:grpSp>
          <p:nvGrpSpPr>
            <p:cNvPr id="69" name="Google Shape;69;p15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70" name="Google Shape;70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rect b="b" l="l" r="r" t="t"/>
                <a:pathLst>
                  <a:path extrusionOk="0" h="3621" w="21788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rect b="b" l="l" r="r" t="t"/>
                <a:pathLst>
                  <a:path extrusionOk="0" h="3621" w="4454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rect b="b" l="l" r="r" t="t"/>
                <a:pathLst>
                  <a:path extrusionOk="0" h="1025" w="13837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15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74" name="Google Shape;74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rect b="b" l="l" r="r" t="t"/>
                <a:pathLst>
                  <a:path extrusionOk="0" h="3621" w="21788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rect b="b" l="l" r="r" t="t"/>
                <a:pathLst>
                  <a:path extrusionOk="0" h="3621" w="4454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rect b="b" l="l" r="r" t="t"/>
                <a:pathLst>
                  <a:path extrusionOk="0" h="1025" w="13837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15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78" name="Google Shape;78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rect b="b" l="l" r="r" t="t"/>
                <a:pathLst>
                  <a:path extrusionOk="0" h="3621" w="21788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rect b="b" l="l" r="r" t="t"/>
                <a:pathLst>
                  <a:path extrusionOk="0" h="3621" w="4454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rect b="b" l="l" r="r" t="t"/>
                <a:pathLst>
                  <a:path extrusionOk="0" h="1025" w="13837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8594" y="4014123"/>
            <a:ext cx="719583" cy="713534"/>
          </a:xfrm>
          <a:custGeom>
            <a:rect b="b" l="l" r="r" t="t"/>
            <a:pathLst>
              <a:path extrusionOk="0" h="20994" w="21172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 flipH="1">
            <a:off x="59412" y="3622693"/>
            <a:ext cx="811927" cy="753197"/>
            <a:chOff x="4932662" y="2251593"/>
            <a:chExt cx="811927" cy="753197"/>
          </a:xfrm>
        </p:grpSpPr>
        <p:sp>
          <p:nvSpPr>
            <p:cNvPr id="85" name="Google Shape;85;p16"/>
            <p:cNvSpPr/>
            <p:nvPr/>
          </p:nvSpPr>
          <p:spPr>
            <a:xfrm>
              <a:off x="4932662" y="2251593"/>
              <a:ext cx="811927" cy="753197"/>
            </a:xfrm>
            <a:custGeom>
              <a:rect b="b" l="l" r="r" t="t"/>
              <a:pathLst>
                <a:path extrusionOk="0" h="22161" w="23889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4968044" y="2360729"/>
              <a:ext cx="740826" cy="592436"/>
            </a:xfrm>
            <a:custGeom>
              <a:rect b="b" l="l" r="r" t="t"/>
              <a:pathLst>
                <a:path extrusionOk="0" h="17431" w="21797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4981334" y="2284901"/>
              <a:ext cx="41907" cy="41941"/>
            </a:xfrm>
            <a:custGeom>
              <a:rect b="b" l="l" r="r" t="t"/>
              <a:pathLst>
                <a:path extrusionOk="0" h="1234" w="1233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5052709" y="2284901"/>
              <a:ext cx="42246" cy="41941"/>
            </a:xfrm>
            <a:custGeom>
              <a:rect b="b" l="l" r="r" t="t"/>
              <a:pathLst>
                <a:path extrusionOk="0" h="1234" w="1243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5124425" y="2284901"/>
              <a:ext cx="41907" cy="41941"/>
            </a:xfrm>
            <a:custGeom>
              <a:rect b="b" l="l" r="r" t="t"/>
              <a:pathLst>
                <a:path extrusionOk="0" h="1234" w="1233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8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95" name="Google Shape;95;p18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96" name="Google Shape;96;p18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97" name="Google Shape;97;p18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8" name="Google Shape;98;p18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1" name="Google Shape;101;p18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" name="Google Shape;103;p18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04" name="Google Shape;104;p1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18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107" name="Google Shape;107;p1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" name="Google Shape;109;p18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110" name="Google Shape;110;p1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8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113" name="Google Shape;113;p1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18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116" name="Google Shape;116;p1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" name="Google Shape;118;p18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119" name="Google Shape;119;p18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8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" name="Google Shape;122;p18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123" name="Google Shape;123;p18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8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8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8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8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8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8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" name="Google Shape;130;p18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" name="Google Shape;131;p18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132" name="Google Shape;132;p18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8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18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136" name="Google Shape;136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" name="Google Shape;139;p18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1" name="Google Shape;141;p18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142" name="Google Shape;142;p18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143" name="Google Shape;143;p18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8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18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146" name="Google Shape;146;p1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47" name="Google Shape;147;p1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8" name="Google Shape;148;p1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49" name="Google Shape;149;p1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" name="Google Shape;150;p1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" name="Google Shape;151;p1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" name="Google Shape;152;p1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" name="Google Shape;153;p1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54" name="Google Shape;154;p1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8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156" name="Google Shape;156;p18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8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18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161" name="Google Shape;161;p1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62" name="Google Shape;162;p1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3" name="Google Shape;163;p1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64" name="Google Shape;164;p1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5" name="Google Shape;165;p1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" name="Google Shape;166;p1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" name="Google Shape;167;p1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" name="Google Shape;168;p1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69" name="Google Shape;169;p1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18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171" name="Google Shape;171;p1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72" name="Google Shape;172;p1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3" name="Google Shape;173;p1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74" name="Google Shape;174;p1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" name="Google Shape;175;p1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" name="Google Shape;176;p1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" name="Google Shape;177;p1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" name="Google Shape;178;p1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79" name="Google Shape;179;p1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2" name="Google Shape;182;p19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3" name="Google Shape;183;p19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4" name="Google Shape;184;p19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85" name="Google Shape;185;p19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86" name="Google Shape;186;p19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19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89" name="Google Shape;189;p19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9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92" name="Google Shape;192;p1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93" name="Google Shape;193;p1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4" name="Google Shape;194;p1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95" name="Google Shape;195;p1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" name="Google Shape;196;p1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" name="Google Shape;197;p1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" name="Google Shape;198;p1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" name="Google Shape;199;p1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00" name="Google Shape;200;p1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19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202" name="Google Shape;202;p1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03" name="Google Shape;203;p1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4" name="Google Shape;204;p1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5" name="Google Shape;205;p1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" name="Google Shape;206;p1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7" name="Google Shape;207;p1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1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1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10" name="Google Shape;210;p1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9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212" name="Google Shape;212;p1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13" name="Google Shape;213;p1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4" name="Google Shape;214;p1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15" name="Google Shape;215;p1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" name="Google Shape;216;p1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" name="Google Shape;217;p1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" name="Google Shape;218;p1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" name="Google Shape;219;p1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20" name="Google Shape;220;p1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9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228" name="Google Shape;228;p20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229" name="Google Shape;229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0" name="Google Shape;230;p20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231" name="Google Shape;231;p20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0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" name="Google Shape;233;p20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" name="Google Shape;234;p20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235" name="Google Shape;235;p20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6" name="Google Shape;236;p20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237" name="Google Shape;23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9" name="Google Shape;239;p20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240" name="Google Shape;24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2" name="Google Shape;242;p20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243" name="Google Shape;243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45" name="Google Shape;245;p20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246" name="Google Shape;246;p20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0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249" name="Google Shape;249;p20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250" name="Google Shape;250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3" name="Google Shape;253;p20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" name="Google Shape;255;p20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256" name="Google Shape;256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1" name="Google Shape;261;p21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2" name="Google Shape;262;p21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3" name="Google Shape;263;p21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4" name="Google Shape;264;p21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265" name="Google Shape;265;p21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266" name="Google Shape;266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21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268" name="Google Shape;268;p21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1" name="Google Shape;271;p21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272" name="Google Shape;272;p21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273" name="Google Shape;273;p21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274" name="Google Shape;274;p21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1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1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7" name="Google Shape;277;p21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278" name="Google Shape;278;p21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279" name="Google Shape;279;p21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21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81" name="Google Shape;281;p21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82" name="Google Shape;282;p21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83" name="Google Shape;283;p21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84" name="Google Shape;284;p21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85" name="Google Shape;285;p21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6" name="Google Shape;286;p21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7" name="Google Shape;287;p21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8" name="Google Shape;288;p21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9" name="Google Shape;289;p21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90" name="Google Shape;290;p21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1" name="Google Shape;291;p21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92" name="Google Shape;292;p21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21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" name="Google Shape;294;p21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" name="Google Shape;295;p21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6" name="Google Shape;296;p21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97" name="Google Shape;297;p21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98" name="Google Shape;298;p21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99" name="Google Shape;299;p21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300" name="Google Shape;300;p21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01" name="Google Shape;301;p21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02" name="Google Shape;302;p21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03" name="Google Shape;303;p21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04" name="Google Shape;304;p21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305" name="Google Shape;305;p21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06" name="Google Shape;306;p21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307" name="Google Shape;307;p21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308" name="Google Shape;308;p21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309" name="Google Shape;309;p21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310" name="Google Shape;310;p21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1" name="Google Shape;311;p21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2" name="Google Shape;312;p21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3" name="Google Shape;313;p21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4" name="Google Shape;314;p21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315" name="Google Shape;315;p21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16" name="Google Shape;316;p21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317" name="Google Shape;317;p2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9" name="Google Shape;319;p21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320" name="Google Shape;320;p21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321" name="Google Shape;321;p21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3" name="Google Shape;323;p21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21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325" name="Google Shape;325;p2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6" name="Google Shape;326;p2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7" name="Google Shape;327;p2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8" name="Google Shape;328;p21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329" name="Google Shape;329;p21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330" name="Google Shape;330;p21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21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333" name="Google Shape;333;p2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4" name="Google Shape;334;p2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5" name="Google Shape;335;p2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499450" y="2179625"/>
            <a:ext cx="6145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3657600" y="842725"/>
            <a:ext cx="18288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286000" y="3094025"/>
            <a:ext cx="4572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22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338" name="Google Shape;338;p22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9" name="Google Shape;339;p22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0" name="Google Shape;34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22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342" name="Google Shape;342;p22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343" name="Google Shape;343;p2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5" name="Google Shape;345;p22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346" name="Google Shape;346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47" name="Google Shape;347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48" name="Google Shape;348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49" name="Google Shape;349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" name="Google Shape;350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1" name="Google Shape;351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" name="Google Shape;352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" name="Google Shape;353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54" name="Google Shape;354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5" name="Google Shape;355;p22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356" name="Google Shape;356;p2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" name="Google Shape;360;p22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361" name="Google Shape;361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62" name="Google Shape;362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63" name="Google Shape;363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64" name="Google Shape;364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5" name="Google Shape;365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6" name="Google Shape;366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7" name="Google Shape;367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8" name="Google Shape;368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69" name="Google Shape;369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22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371" name="Google Shape;371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72" name="Google Shape;372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3" name="Google Shape;373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74" name="Google Shape;374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5" name="Google Shape;375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6" name="Google Shape;376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" name="Google Shape;377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" name="Google Shape;378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79" name="Google Shape;379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0" name="Google Shape;380;p22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381" name="Google Shape;381;p22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382" name="Google Shape;382;p2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4" name="Google Shape;384;p22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85" name="Google Shape;38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86" name="Google Shape;38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7" name="Google Shape;38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88" name="Google Shape;38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" name="Google Shape;38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" name="Google Shape;39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1" name="Google Shape;39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2" name="Google Shape;39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93" name="Google Shape;39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4" name="Google Shape;394;p22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95" name="Google Shape;395;p2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22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400" name="Google Shape;400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401" name="Google Shape;401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02" name="Google Shape;402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03" name="Google Shape;403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" name="Google Shape;404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" name="Google Shape;405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" name="Google Shape;406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" name="Google Shape;407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408" name="Google Shape;408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" name="Google Shape;409;p22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410" name="Google Shape;410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411" name="Google Shape;411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2" name="Google Shape;412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13" name="Google Shape;413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" name="Google Shape;414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" name="Google Shape;415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6" name="Google Shape;416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7" name="Google Shape;417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418" name="Google Shape;418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22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420" name="Google Shape;420;p22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21" name="Google Shape;421;p22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2" name="Google Shape;422;p22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425" name="Google Shape;42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26" name="Google Shape;426;p23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427" name="Google Shape;427;p23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430" name="Google Shape;430;p23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2" name="Google Shape;432;p23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433" name="Google Shape;433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34" name="Google Shape;434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35" name="Google Shape;435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6" name="Google Shape;436;p23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437" name="Google Shape;437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" name="Google Shape;438;p23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23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444" name="Google Shape;444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23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447" name="Google Shape;447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51" name="Google Shape;451;p24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452" name="Google Shape;452;p24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453" name="Google Shape;453;p24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4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5" name="Google Shape;455;p24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24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458" name="Google Shape;458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463" name="Google Shape;463;p25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464" name="Google Shape;464;p25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465" name="Google Shape;465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6" name="Google Shape;466;p25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467" name="Google Shape;467;p25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8" name="Google Shape;468;p25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469" name="Google Shape;469;p25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25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25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472" name="Google Shape;472;p25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25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4" name="Google Shape;474;p25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475" name="Google Shape;475;p25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25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7" name="Google Shape;477;p25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478" name="Google Shape;478;p2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0" name="Google Shape;480;p25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481" name="Google Shape;481;p2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3" name="Google Shape;483;p25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4" name="Google Shape;484;p25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85" name="Google Shape;485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2" name="Google Shape;492;p25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93" name="Google Shape;493;p25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94" name="Google Shape;494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95" name="Google Shape;495;p25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96" name="Google Shape;496;p25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5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5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9" name="Google Shape;499;p25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500" name="Google Shape;500;p2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3" name="Google Shape;503;p25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25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506" name="Google Shape;506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7" name="Google Shape;507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8" name="Google Shape;508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26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7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4" name="Google Shape;514;p27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15" name="Google Shape;515;p27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516" name="Google Shape;516;p27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517" name="Google Shape;517;p27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7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19" name="Google Shape;519;p27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520" name="Google Shape;520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7" name="Google Shape;527;p27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528" name="Google Shape;528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5" name="Google Shape;535;p27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536" name="Google Shape;536;p2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8" name="Google Shape;538;p27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539" name="Google Shape;539;p27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540" name="Google Shape;540;p27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41" name="Google Shape;541;p27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42" name="Google Shape;542;p2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3" name="Google Shape;543;p2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4" name="Google Shape;544;p2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5" name="Google Shape;545;p2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6" name="Google Shape;546;p2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47" name="Google Shape;547;p27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8" name="Google Shape;548;p27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49" name="Google Shape;549;p27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50" name="Google Shape;550;p2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1" name="Google Shape;551;p2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2" name="Google Shape;552;p2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3" name="Google Shape;553;p2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4" name="Google Shape;554;p2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55" name="Google Shape;555;p27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6" name="Google Shape;556;p27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57" name="Google Shape;557;p27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58" name="Google Shape;558;p2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9" name="Google Shape;559;p2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0" name="Google Shape;560;p2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1" name="Google Shape;561;p2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2" name="Google Shape;562;p2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63" name="Google Shape;563;p27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4" name="Google Shape;564;p27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65" name="Google Shape;565;p27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66" name="Google Shape;566;p2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7" name="Google Shape;567;p2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8" name="Google Shape;568;p2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9" name="Google Shape;569;p2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0" name="Google Shape;570;p2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71" name="Google Shape;571;p27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2" name="Google Shape;572;p27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573" name="Google Shape;573;p27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74" name="Google Shape;574;p27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5" name="Google Shape;575;p27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576" name="Google Shape;576;p27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7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1" name="Google Shape;581;p29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29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29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29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29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86" name="Google Shape;586;p29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87" name="Google Shape;587;p29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88" name="Google Shape;588;p29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89" name="Google Shape;589;p29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90" name="Google Shape;590;p29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91" name="Google Shape;591;p29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92" name="Google Shape;592;p29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93" name="Google Shape;593;p29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94" name="Google Shape;594;p29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5" name="Google Shape;595;p29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96" name="Google Shape;596;p2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3" name="Google Shape;603;p29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604" name="Google Shape;604;p29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5" name="Google Shape;605;p29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606" name="Google Shape;606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29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609" name="Google Shape;609;p29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0" name="Google Shape;610;p29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611" name="Google Shape;611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13" name="Google Shape;613;p29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614" name="Google Shape;614;p29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5" name="Google Shape;615;p29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616" name="Google Shape;616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18" name="Google Shape;618;p29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619" name="Google Shape;619;p29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620" name="Google Shape;620;p29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3" name="Google Shape;623;p29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9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626" name="Google Shape;626;p29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7" name="Google Shape;627;p29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8" name="Google Shape;628;p29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0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1" name="Google Shape;631;p30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4" name="Google Shape;634;p31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635" name="Google Shape;635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31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638" name="Google Shape;638;p31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9" name="Google Shape;639;p31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640" name="Google Shape;640;p3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7" name="Google Shape;647;p31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648" name="Google Shape;648;p3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5" name="Google Shape;655;p31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31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660" name="Google Shape;660;p31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661" name="Google Shape;661;p3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662" name="Google Shape;662;p3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63" name="Google Shape;663;p3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4" name="Google Shape;664;p3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5" name="Google Shape;665;p3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6" name="Google Shape;666;p3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7" name="Google Shape;667;p3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68" name="Google Shape;668;p3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9" name="Google Shape;669;p3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70" name="Google Shape;670;p3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71" name="Google Shape;671;p3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2" name="Google Shape;672;p3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3" name="Google Shape;673;p3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4" name="Google Shape;674;p3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5" name="Google Shape;675;p3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76" name="Google Shape;676;p3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7" name="Google Shape;677;p3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78" name="Google Shape;678;p3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79" name="Google Shape;679;p3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0" name="Google Shape;680;p3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1" name="Google Shape;681;p3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2" name="Google Shape;682;p3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3" name="Google Shape;683;p3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84" name="Google Shape;684;p3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5" name="Google Shape;685;p3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86" name="Google Shape;686;p3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87" name="Google Shape;687;p3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8" name="Google Shape;688;p3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9" name="Google Shape;689;p3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0" name="Google Shape;690;p3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1" name="Google Shape;691;p3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92" name="Google Shape;692;p3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93" name="Google Shape;693;p31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94" name="Google Shape;694;p3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95" name="Google Shape;695;p3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6" name="Google Shape;696;p31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31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98" name="Google Shape;698;p31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1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52475"/>
            <a:ext cx="7704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02" name="Google Shape;702;p32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703" name="Google Shape;703;p32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704" name="Google Shape;704;p3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7" name="Google Shape;707;p32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708" name="Google Shape;708;p32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9" name="Google Shape;709;p32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710" name="Google Shape;710;p3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3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12" name="Google Shape;712;p32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2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715" name="Google Shape;715;p3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6" name="Google Shape;716;p32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717" name="Google Shape;717;p32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8" name="Google Shape;718;p32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719" name="Google Shape;719;p3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3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21" name="Google Shape;721;p32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722" name="Google Shape;722;p32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32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725" name="Google Shape;725;p3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6" name="Google Shape;726;p32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7" name="Google Shape;727;p32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728" name="Google Shape;728;p32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729" name="Google Shape;729;p32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32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32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32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32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32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32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6" name="Google Shape;736;p32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737" name="Google Shape;737;p32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32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32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32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32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32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32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44" name="Google Shape;744;p32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745" name="Google Shape;745;p32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32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32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32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32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32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32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52" name="Google Shape;752;p32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753" name="Google Shape;753;p32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4" name="Google Shape;754;p32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5" name="Google Shape;755;p32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8" name="Google Shape;758;p33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759" name="Google Shape;759;p33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760" name="Google Shape;760;p33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1" name="Google Shape;761;p33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762" name="Google Shape;762;p33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33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33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33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33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33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33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9" name="Google Shape;769;p33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770" name="Google Shape;770;p33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33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33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33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33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33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33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77" name="Google Shape;777;p33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8" name="Google Shape;778;p33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779" name="Google Shape;779;p3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1" name="Google Shape;781;p33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782" name="Google Shape;782;p3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4" name="Google Shape;784;p33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85" name="Google Shape;785;p3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86" name="Google Shape;786;p33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87" name="Google Shape;787;p33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88" name="Google Shape;788;p33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33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90" name="Google Shape;790;p33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2" name="Google Shape;792;p33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93" name="Google Shape;793;p3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3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3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3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3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3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3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0" name="Google Shape;800;p33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801" name="Google Shape;801;p3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02" name="Google Shape;802;p3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03" name="Google Shape;803;p3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34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806" name="Google Shape;806;p34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7" name="Google Shape;807;p34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808" name="Google Shape;808;p34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809" name="Google Shape;809;p3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3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1" name="Google Shape;811;p34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812" name="Google Shape;812;p3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3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814" name="Google Shape;81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15" name="Google Shape;815;p34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816" name="Google Shape;816;p3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7" name="Google Shape;817;p34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9" name="Google Shape;819;p34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820" name="Google Shape;820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2" name="Google Shape;822;p34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823" name="Google Shape;823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5" name="Google Shape;825;p34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826" name="Google Shape;826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8" name="Google Shape;828;p34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829" name="Google Shape;829;p34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830" name="Google Shape;830;p34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4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2" name="Google Shape;832;p34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833" name="Google Shape;833;p3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6" name="Google Shape;836;p34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837" name="Google Shape;837;p34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4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9" name="Google Shape;839;p34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0" name="Google Shape;840;p34"/>
            <p:cNvGrpSpPr/>
            <p:nvPr/>
          </p:nvGrpSpPr>
          <p:grpSpPr>
            <a:xfrm>
              <a:off x="6917701" y="246011"/>
              <a:ext cx="4623164" cy="134100"/>
              <a:chOff x="6917701" y="246011"/>
              <a:chExt cx="4623164" cy="134100"/>
            </a:xfrm>
          </p:grpSpPr>
          <p:sp>
            <p:nvSpPr>
              <p:cNvPr id="841" name="Google Shape;841;p34"/>
              <p:cNvSpPr/>
              <p:nvPr/>
            </p:nvSpPr>
            <p:spPr>
              <a:xfrm flipH="1">
                <a:off x="6917701" y="24601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4"/>
              <p:cNvSpPr/>
              <p:nvPr/>
            </p:nvSpPr>
            <p:spPr>
              <a:xfrm flipH="1">
                <a:off x="6947889" y="27615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43" name="Google Shape;843;p34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6" name="Google Shape;846;p35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35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8" name="Google Shape;848;p35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849" name="Google Shape;849;p35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35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852" name="Google Shape;852;p35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35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857" name="Google Shape;857;p35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858" name="Google Shape;858;p35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61" name="Google Shape;861;p3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2" name="Google Shape;862;p35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4" name="Google Shape;864;p35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865" name="Google Shape;865;p35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7" name="Google Shape;867;p35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868" name="Google Shape;868;p3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5" name="Google Shape;875;p35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876" name="Google Shape;876;p3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6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5" name="Google Shape;885;p36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6" name="Google Shape;886;p36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87" name="Google Shape;887;p3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88" name="Google Shape;888;p36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89" name="Google Shape;889;p36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6" name="Google Shape;896;p36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97" name="Google Shape;897;p36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8" name="Google Shape;898;p36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99" name="Google Shape;899;p3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3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1" name="Google Shape;901;p36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902" name="Google Shape;902;p3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3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4" name="Google Shape;904;p36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905" name="Google Shape;905;p3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3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07" name="Google Shape;907;p36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8" name="Google Shape;908;p36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909" name="Google Shape;909;p36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1" name="Google Shape;911;p36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912" name="Google Shape;912;p36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4" name="Google Shape;914;p36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915" name="Google Shape;915;p3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6" name="Google Shape;916;p36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9" name="Google Shape;919;p36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920" name="Google Shape;920;p36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3" name="Google Shape;923;p36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924" name="Google Shape;924;p3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9" name="Google Shape;929;p37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30" name="Google Shape;930;p37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931" name="Google Shape;931;p37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4" name="Google Shape;934;p37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935" name="Google Shape;935;p37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7" name="Google Shape;937;p37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938" name="Google Shape;938;p37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0" name="Google Shape;940;p37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941" name="Google Shape;941;p3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943" name="Google Shape;943;p3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4" name="Google Shape;944;p37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945" name="Google Shape;945;p3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6" name="Google Shape;946;p37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947" name="Google Shape;947;p37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9" name="Google Shape;949;p37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950" name="Google Shape;950;p37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37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2" name="Google Shape;952;p37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953" name="Google Shape;953;p37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37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5" name="Google Shape;955;p37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956" name="Google Shape;956;p37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37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8" name="Google Shape;958;p37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959" name="Google Shape;959;p37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37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38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963" name="Google Shape;963;p3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64" name="Google Shape;964;p38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65" name="Google Shape;965;p38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66" name="Google Shape;966;p38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38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8" name="Google Shape;968;p38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69" name="Google Shape;969;p38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38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38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2" name="Google Shape;972;p38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73" name="Google Shape;973;p38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74" name="Google Shape;974;p38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75" name="Google Shape;975;p38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76" name="Google Shape;976;p3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77" name="Google Shape;977;p3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78" name="Google Shape;978;p3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79" name="Google Shape;979;p3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80" name="Google Shape;980;p3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81" name="Google Shape;981;p38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2" name="Google Shape;982;p38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983" name="Google Shape;983;p38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84" name="Google Shape;984;p38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85" name="Google Shape;985;p38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86" name="Google Shape;986;p3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87" name="Google Shape;987;p3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88" name="Google Shape;988;p3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89" name="Google Shape;989;p3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0" name="Google Shape;990;p3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1" name="Google Shape;991;p38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2" name="Google Shape;992;p38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3" name="Google Shape;993;p38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4" name="Google Shape;994;p38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5" name="Google Shape;995;p38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6" name="Google Shape;996;p38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38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8" name="Google Shape;998;p38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9" name="Google Shape;999;p38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0" name="Google Shape;1000;p38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1" name="Google Shape;1001;p38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2" name="Google Shape;1002;p38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03" name="Google Shape;1003;p38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38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05" name="Google Shape;1005;p38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06" name="Google Shape;1006;p3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8" name="Google Shape;100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9" name="Google Shape;1009;p38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0" name="Google Shape;1010;p38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011" name="Google Shape;1011;p38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1012" name="Google Shape;1012;p38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1013" name="Google Shape;1013;p38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5" name="Google Shape;1015;p38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1016" name="Google Shape;1016;p38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9" name="Google Shape;1019;p38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1020" name="Google Shape;1020;p3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21" name="Google Shape;1021;p3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22" name="Google Shape;1022;p3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23" name="Google Shape;1023;p3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4" name="Google Shape;1024;p3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5" name="Google Shape;1025;p3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6" name="Google Shape;1026;p3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7" name="Google Shape;1027;p3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028" name="Google Shape;1028;p3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9" name="Google Shape;1029;p38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1030" name="Google Shape;1030;p38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1031" name="Google Shape;1031;p38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3" name="Google Shape;1033;p38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1034" name="Google Shape;1034;p3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6" name="Google Shape;1036;p38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1037" name="Google Shape;1037;p3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38" name="Google Shape;1038;p38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1039" name="Google Shape;1039;p3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40" name="Google Shape;1040;p3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41" name="Google Shape;1041;p3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2" name="Google Shape;1042;p3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3" name="Google Shape;1043;p3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4" name="Google Shape;1044;p3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5" name="Google Shape;1045;p3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6" name="Google Shape;1046;p3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047" name="Google Shape;1047;p3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8" name="Google Shape;1048;p38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1049" name="Google Shape;1049;p38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50" name="Google Shape;1050;p38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51" name="Google Shape;1051;p38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52" name="Google Shape;1052;p3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3" name="Google Shape;1053;p3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4" name="Google Shape;1054;p3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5" name="Google Shape;1055;p3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6" name="Google Shape;1056;p3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057" name="Google Shape;1057;p38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0" name="Google Shape;1060;p39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1" name="Google Shape;1061;p39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2" name="Google Shape;1062;p39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39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4" name="Google Shape;1064;p39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1065" name="Google Shape;1065;p3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66" name="Google Shape;1066;p3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067" name="Google Shape;1067;p3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068" name="Google Shape;1068;p3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3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0" name="Google Shape;1070;p3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071" name="Google Shape;1071;p3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3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3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4" name="Google Shape;1074;p3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75" name="Google Shape;1075;p3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76" name="Google Shape;1076;p3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77" name="Google Shape;1077;p3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78" name="Google Shape;1078;p3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79" name="Google Shape;1079;p3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80" name="Google Shape;1080;p3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81" name="Google Shape;1081;p3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82" name="Google Shape;1082;p3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83" name="Google Shape;1083;p3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4" name="Google Shape;1084;p3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85" name="Google Shape;1085;p3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86" name="Google Shape;1086;p3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87" name="Google Shape;1087;p3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88" name="Google Shape;1088;p3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89" name="Google Shape;1089;p3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0" name="Google Shape;1090;p3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1" name="Google Shape;1091;p3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2" name="Google Shape;1092;p3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93" name="Google Shape;1093;p3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4" name="Google Shape;1094;p3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95" name="Google Shape;1095;p3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96" name="Google Shape;1096;p3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97" name="Google Shape;1097;p3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98" name="Google Shape;1098;p3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9" name="Google Shape;1099;p3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0" name="Google Shape;1100;p3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1" name="Google Shape;1101;p3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2" name="Google Shape;1102;p3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103" name="Google Shape;1103;p3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4" name="Google Shape;1104;p3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105" name="Google Shape;1105;p3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3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07" name="Google Shape;1107;p3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108" name="Google Shape;1108;p3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110" name="Google Shape;1110;p39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1" name="Google Shape;1111;p39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112" name="Google Shape;1112;p3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3" name="Google Shape;1113;p3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4" name="Google Shape;1114;p3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39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116" name="Google Shape;1116;p39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117" name="Google Shape;1117;p39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9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9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9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1" name="Google Shape;1121;p39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2" name="Google Shape;1122;p39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3" name="Google Shape;1123;p39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24" name="Google Shape;1124;p3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3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6" name="Google Shape;1126;p39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27" name="Google Shape;1127;p3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3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29" name="Google Shape;1129;p39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0" name="Google Shape;1130;p39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131" name="Google Shape;1131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32" name="Google Shape;1132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33" name="Google Shape;1133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40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136" name="Google Shape;1136;p40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137" name="Google Shape;1137;p40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138" name="Google Shape;1138;p40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39" name="Google Shape;1139;p40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140" name="Google Shape;1140;p40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1" name="Google Shape;1141;p40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2" name="Google Shape;1142;p40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43" name="Google Shape;1143;p40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4" name="Google Shape;1144;p40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5" name="Google Shape;1145;p40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6" name="Google Shape;114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7" name="Google Shape;1147;p40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48" name="Google Shape;1148;p40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49" name="Google Shape;1149;p40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50" name="Google Shape;1150;p40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151" name="Google Shape;1151;p40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3" name="Google Shape;1153;p40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154" name="Google Shape;1154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1" name="Google Shape;1161;p40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162" name="Google Shape;1162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9" name="Google Shape;1169;p40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170" name="Google Shape;1170;p40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1" name="Google Shape;1171;p40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6" name="Google Shape;1176;p40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177" name="Google Shape;117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9" name="Google Shape;1179;p40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180" name="Google Shape;1180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2" name="Google Shape;1182;p40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183" name="Google Shape;1183;p40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184" name="Google Shape;1184;p40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0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6" name="Google Shape;1186;p40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8" name="Google Shape;1188;p40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89" name="Google Shape;1189;p40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0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0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0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0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40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0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1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41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9" name="Google Shape;1199;p41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0" name="Google Shape;1200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1" name="Google Shape;1201;p41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02" name="Google Shape;1202;p41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03" name="Google Shape;1203;p41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04" name="Google Shape;1204;p41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05" name="Google Shape;1205;p41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06" name="Google Shape;1206;p41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207" name="Google Shape;1207;p41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208" name="Google Shape;1208;p41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209" name="Google Shape;1209;p41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1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1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1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3" name="Google Shape;1213;p41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214" name="Google Shape;1214;p41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5" name="Google Shape;1215;p41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216" name="Google Shape;1216;p4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7" name="Google Shape;1217;p4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8" name="Google Shape;1218;p41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219" name="Google Shape;1219;p4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4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21" name="Google Shape;1221;p41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41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223" name="Google Shape;1223;p41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24" name="Google Shape;1224;p4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5" name="Google Shape;1225;p41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6" name="Google Shape;1226;p41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227" name="Google Shape;1227;p4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4" name="Google Shape;1234;p41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235" name="Google Shape;1235;p4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4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4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2" name="Google Shape;1242;p41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243" name="Google Shape;1243;p4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41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246" name="Google Shape;1246;p41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7" name="Google Shape;1247;p41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8" name="Google Shape;1248;p41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984250" y="2952750"/>
            <a:ext cx="337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4789250" y="2952750"/>
            <a:ext cx="337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title"/>
          </p:nvPr>
        </p:nvSpPr>
        <p:spPr>
          <a:xfrm>
            <a:off x="984250" y="2571750"/>
            <a:ext cx="3370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5"/>
          <p:cNvSpPr txBox="1"/>
          <p:nvPr>
            <p:ph idx="4" type="title"/>
          </p:nvPr>
        </p:nvSpPr>
        <p:spPr>
          <a:xfrm>
            <a:off x="4789250" y="2571750"/>
            <a:ext cx="3370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1" name="Google Shape;1251;p42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2" name="Google Shape;1252;p42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3" name="Google Shape;1253;p42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4" name="Google Shape;1254;p42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5" name="Google Shape;1255;p42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56" name="Google Shape;1256;p42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57" name="Google Shape;1257;p42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58" name="Google Shape;1258;p42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59" name="Google Shape;1259;p42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260" name="Google Shape;1260;p4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61" name="Google Shape;1261;p42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262" name="Google Shape;1262;p42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42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64" name="Google Shape;1264;p42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65" name="Google Shape;1265;p42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42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67" name="Google Shape;1267;p42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68" name="Google Shape;1268;p42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p42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70" name="Google Shape;1270;p42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271" name="Google Shape;1271;p42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p42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73" name="Google Shape;1273;p42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274" name="Google Shape;1274;p42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5" name="Google Shape;1275;p42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276" name="Google Shape;1276;p42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277" name="Google Shape;1277;p42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278" name="Google Shape;1278;p42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279" name="Google Shape;1279;p42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Google Shape;1280;p42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Google Shape;1281;p42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2" name="Google Shape;1282;p42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3" name="Google Shape;1283;p42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84" name="Google Shape;1284;p42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42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6" name="Google Shape;1286;p42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87" name="Google Shape;1287;p42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42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9" name="Google Shape;1289;p42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90" name="Google Shape;1290;p42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42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92" name="Google Shape;1292;p4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3" name="Google Shape;1293;p42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94" name="Google Shape;1294;p42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95" name="Google Shape;1295;p4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4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7" name="Google Shape;1297;p42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98" name="Google Shape;1298;p4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4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2" name="Google Shape;1302;p43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3" name="Google Shape;1303;p43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4" name="Google Shape;1304;p43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5" name="Google Shape;1305;p43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6" name="Google Shape;1306;p43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7" name="Google Shape;1307;p43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8" name="Google Shape;1308;p43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09" name="Google Shape;1309;p43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10" name="Google Shape;1310;p43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11" name="Google Shape;1311;p43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12" name="Google Shape;1312;p43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13" name="Google Shape;1313;p43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314" name="Google Shape;1314;p43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315" name="Google Shape;1315;p4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16" name="Google Shape;1316;p4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317" name="Google Shape;1317;p4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4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4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0" name="Google Shape;1320;p43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321" name="Google Shape;1321;p43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43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3" name="Google Shape;1323;p43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324" name="Google Shape;1324;p43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325" name="Google Shape;1325;p4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328" name="Google Shape;1328;p4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9" name="Google Shape;1329;p43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330" name="Google Shape;1330;p43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331" name="Google Shape;1331;p4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4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4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4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4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4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4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8" name="Google Shape;1338;p43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339" name="Google Shape;1339;p4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4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4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4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4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4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4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46" name="Google Shape;1346;p43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347" name="Google Shape;1347;p4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48" name="Google Shape;1348;p4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49" name="Google Shape;1349;p4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4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2" name="Google Shape;1352;p44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53" name="Google Shape;1353;p44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4" name="Google Shape;1354;p44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55" name="Google Shape;1355;p44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6" name="Google Shape;1356;p44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57" name="Google Shape;1357;p44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359" name="Google Shape;1359;p44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1" name="Google Shape;1361;p44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362" name="Google Shape;1362;p4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3" name="Google Shape;1363;p4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4" name="Google Shape;1364;p4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45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7" name="Google Shape;1367;p45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8" name="Google Shape;1368;p45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9" name="Google Shape;1369;p45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70" name="Google Shape;1370;p45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371" name="Google Shape;1371;p45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372" name="Google Shape;1372;p45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5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4" name="Google Shape;1374;p45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375" name="Google Shape;1375;p45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76" name="Google Shape;1376;p45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77" name="Google Shape;1377;p45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78" name="Google Shape;1378;p4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9" name="Google Shape;1379;p4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0" name="Google Shape;1380;p4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1" name="Google Shape;1381;p4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2" name="Google Shape;1382;p4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83" name="Google Shape;1383;p45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4" name="Google Shape;1384;p45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85" name="Google Shape;1385;p45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45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5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5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9" name="Google Shape;1389;p45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90" name="Google Shape;1390;p45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91" name="Google Shape;1391;p45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92" name="Google Shape;1392;p45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93" name="Google Shape;1393;p4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4" name="Google Shape;1394;p4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5" name="Google Shape;1395;p4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6" name="Google Shape;1396;p4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7" name="Google Shape;1397;p4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98" name="Google Shape;1398;p45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9" name="Google Shape;1399;p45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400" name="Google Shape;1400;p45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401" name="Google Shape;1401;p45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02" name="Google Shape;1402;p45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403" name="Google Shape;1403;p4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4" name="Google Shape;1404;p4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5" name="Google Shape;1405;p4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6" name="Google Shape;1406;p4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7" name="Google Shape;1407;p4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408" name="Google Shape;1408;p45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9" name="Google Shape;1409;p45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410" name="Google Shape;1410;p45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11" name="Google Shape;1411;p45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412" name="Google Shape;1412;p45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5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5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45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6" name="Google Shape;1416;p45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417" name="Google Shape;1417;p45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18" name="Google Shape;1418;p45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419" name="Google Shape;1419;p4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0" name="Google Shape;1420;p4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21" name="Google Shape;1421;p45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422" name="Google Shape;1422;p4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3" name="Google Shape;1423;p4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46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426" name="Google Shape;1426;p46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427" name="Google Shape;1427;p46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46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6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46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1" name="Google Shape;1431;p46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432" name="Google Shape;1432;p46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33" name="Google Shape;1433;p46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434" name="Google Shape;1434;p4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5" name="Google Shape;1435;p4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36" name="Google Shape;1436;p46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437" name="Google Shape;1437;p4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8" name="Google Shape;1438;p4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39" name="Google Shape;1439;p46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0" name="Google Shape;1440;p46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441" name="Google Shape;1441;p46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42" name="Google Shape;1442;p4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3" name="Google Shape;1443;p46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4" name="Google Shape;1444;p46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445" name="Google Shape;1445;p46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46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46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6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6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6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6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2" name="Google Shape;1452;p46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453" name="Google Shape;1453;p46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6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6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6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6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6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6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0" name="Google Shape;1460;p46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461" name="Google Shape;1461;p4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" name="Google Shape;1464;p47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465" name="Google Shape;1465;p4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66" name="Google Shape;1466;p47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467" name="Google Shape;1467;p47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8" name="Google Shape;1468;p47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469" name="Google Shape;1469;p47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47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71" name="Google Shape;1471;p47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472" name="Google Shape;1472;p4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4" name="Google Shape;1474;p47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475" name="Google Shape;1475;p4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6" name="Google Shape;1476;p47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7" name="Google Shape;1477;p47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478" name="Google Shape;1478;p47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79" name="Google Shape;1479;p4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4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4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4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4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4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5" name="Google Shape;1485;p4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6" name="Google Shape;1486;p47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87" name="Google Shape;1487;p4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8" name="Google Shape;1488;p4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9" name="Google Shape;1489;p4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0" name="Google Shape;1490;p4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Google Shape;1491;p4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2" name="Google Shape;1492;p4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4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94" name="Google Shape;1494;p47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95" name="Google Shape;1495;p4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6" name="Google Shape;1496;p4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7" name="Google Shape;1497;p4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8" name="Google Shape;1498;p4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9" name="Google Shape;1499;p4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4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4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02" name="Google Shape;1502;p47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503" name="Google Shape;1503;p4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04" name="Google Shape;1504;p4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05" name="Google Shape;1505;p4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0" name="Google Shape;1510;p49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511" name="Google Shape;1511;p49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512" name="Google Shape;1512;p49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13" name="Google Shape;1513;p49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14" name="Google Shape;1514;p49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9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17" name="Google Shape;1517;p49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9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9" name="Google Shape;1519;p49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520" name="Google Shape;1520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49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1523" name="Google Shape;1523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5" name="Google Shape;1525;p49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1526" name="Google Shape;1526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8" name="Google Shape;1528;p49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1529" name="Google Shape;1529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1" name="Google Shape;1531;p49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1532" name="Google Shape;1532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4" name="Google Shape;1534;p49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1535" name="Google Shape;1535;p49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6" name="Google Shape;1536;p49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9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49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1539" name="Google Shape;1539;p4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4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4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4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4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4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4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6" name="Google Shape;1546;p49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7" name="Google Shape;1547;p49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1548" name="Google Shape;1548;p4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1" name="Google Shape;1551;p49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1552" name="Google Shape;1552;p4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55" name="Google Shape;1555;p49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56" name="Google Shape;1556;p49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557" name="Google Shape;1557;p49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1558" name="Google Shape;1558;p49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1559" name="Google Shape;1559;p4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1" name="Google Shape;1561;p49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1562" name="Google Shape;1562;p4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563" name="Google Shape;1563;p4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64" name="Google Shape;1564;p4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565" name="Google Shape;1565;p4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6" name="Google Shape;1566;p4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7" name="Google Shape;1567;p4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8" name="Google Shape;1568;p4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9" name="Google Shape;1569;p4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570" name="Google Shape;1570;p4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1" name="Google Shape;1571;p49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1572" name="Google Shape;1572;p4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4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4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4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6" name="Google Shape;1576;p49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1577" name="Google Shape;1577;p4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578" name="Google Shape;1578;p4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79" name="Google Shape;1579;p4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580" name="Google Shape;1580;p4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1" name="Google Shape;1581;p4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2" name="Google Shape;1582;p4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3" name="Google Shape;1583;p4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4" name="Google Shape;1584;p4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585" name="Google Shape;1585;p4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6" name="Google Shape;1586;p49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1587" name="Google Shape;1587;p4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588" name="Google Shape;1588;p4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89" name="Google Shape;1589;p4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590" name="Google Shape;1590;p4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1" name="Google Shape;1591;p4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2" name="Google Shape;1592;p4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3" name="Google Shape;1593;p4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4" name="Google Shape;1594;p4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595" name="Google Shape;1595;p4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0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98" name="Google Shape;1598;p50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9" name="Google Shape;1599;p50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00" name="Google Shape;1600;p50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601" name="Google Shape;1601;p50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602" name="Google Shape;1602;p50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50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4" name="Google Shape;1604;p50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605" name="Google Shape;1605;p50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50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7" name="Google Shape;1607;p50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608" name="Google Shape;1608;p5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609" name="Google Shape;1609;p5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10" name="Google Shape;1610;p5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611" name="Google Shape;1611;p5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2" name="Google Shape;1612;p5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3" name="Google Shape;1613;p5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4" name="Google Shape;1614;p5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5" name="Google Shape;1615;p5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616" name="Google Shape;1616;p5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7" name="Google Shape;1617;p50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618" name="Google Shape;1618;p5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619" name="Google Shape;1619;p5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20" name="Google Shape;1620;p5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621" name="Google Shape;1621;p5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2" name="Google Shape;1622;p5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3" name="Google Shape;1623;p5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4" name="Google Shape;1624;p5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5" name="Google Shape;1625;p5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626" name="Google Shape;1626;p5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7" name="Google Shape;1627;p50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628" name="Google Shape;1628;p5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629" name="Google Shape;1629;p5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30" name="Google Shape;1630;p5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631" name="Google Shape;1631;p5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2" name="Google Shape;1632;p5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3" name="Google Shape;1633;p5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4" name="Google Shape;1634;p5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5" name="Google Shape;1635;p5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636" name="Google Shape;1636;p5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50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638" name="Google Shape;1638;p50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50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50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3" name="Google Shape;1643;p51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644" name="Google Shape;1644;p51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645" name="Google Shape;1645;p5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46" name="Google Shape;1646;p51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647" name="Google Shape;1647;p51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51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9" name="Google Shape;1649;p51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0" name="Google Shape;1650;p51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651" name="Google Shape;1651;p51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52" name="Google Shape;1652;p51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653" name="Google Shape;1653;p51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4" name="Google Shape;1654;p51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5" name="Google Shape;1655;p51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656" name="Google Shape;1656;p51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7" name="Google Shape;1657;p51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8" name="Google Shape;1658;p51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659" name="Google Shape;1659;p51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0" name="Google Shape;1660;p51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61" name="Google Shape;1661;p51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62" name="Google Shape;1662;p51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1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4" name="Google Shape;1664;p51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65" name="Google Shape;1665;p51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66" name="Google Shape;1666;p51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51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51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9" name="Google Shape;1669;p51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1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1" name="Google Shape;1671;p51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672" name="Google Shape;1672;p51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51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51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7" name="Google Shape;1677;p52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8" name="Google Shape;1678;p52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9" name="Google Shape;1679;p52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80" name="Google Shape;1680;p52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681" name="Google Shape;1681;p52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682" name="Google Shape;1682;p5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83" name="Google Shape;1683;p52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684" name="Google Shape;1684;p5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5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5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7" name="Google Shape;1687;p52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688" name="Google Shape;1688;p52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689" name="Google Shape;1689;p52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690" name="Google Shape;1690;p52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1" name="Google Shape;1691;p52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2" name="Google Shape;1692;p52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3" name="Google Shape;1693;p52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694" name="Google Shape;1694;p52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695" name="Google Shape;1695;p52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6" name="Google Shape;1696;p52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97" name="Google Shape;1697;p52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698" name="Google Shape;1698;p52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699" name="Google Shape;1699;p52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700" name="Google Shape;1700;p52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1701" name="Google Shape;1701;p52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702" name="Google Shape;1702;p52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703" name="Google Shape;1703;p52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704" name="Google Shape;1704;p52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705" name="Google Shape;1705;p52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1706" name="Google Shape;1706;p52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07" name="Google Shape;1707;p52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1708" name="Google Shape;1708;p52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9" name="Google Shape;1709;p52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0" name="Google Shape;1710;p52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1" name="Google Shape;1711;p52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12" name="Google Shape;1712;p52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713" name="Google Shape;1713;p52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714" name="Google Shape;1714;p52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715" name="Google Shape;1715;p52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1716" name="Google Shape;1716;p52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717" name="Google Shape;1717;p52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718" name="Google Shape;1718;p52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719" name="Google Shape;1719;p52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720" name="Google Shape;1720;p52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1721" name="Google Shape;1721;p52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22" name="Google Shape;1722;p52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723" name="Google Shape;1723;p52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724" name="Google Shape;1724;p52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725" name="Google Shape;1725;p52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1726" name="Google Shape;1726;p52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727" name="Google Shape;1727;p52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728" name="Google Shape;1728;p52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729" name="Google Shape;1729;p52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730" name="Google Shape;1730;p52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1731" name="Google Shape;1731;p52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732" name="Google Shape;1732;p52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1733" name="Google Shape;1733;p5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5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5" name="Google Shape;1735;p52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1736" name="Google Shape;1736;p52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1737" name="Google Shape;1737;p52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52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9" name="Google Shape;1739;p52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0" name="Google Shape;1740;p52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1741" name="Google Shape;1741;p52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42" name="Google Shape;1742;p52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43" name="Google Shape;1743;p52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4" name="Google Shape;1744;p52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1745" name="Google Shape;1745;p52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1746" name="Google Shape;1746;p52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52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8" name="Google Shape;1748;p52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1749" name="Google Shape;1749;p52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50" name="Google Shape;1750;p52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51" name="Google Shape;1751;p52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" name="Google Shape;30;p6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1" name="Google Shape;31;p6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EB9109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6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" name="Google Shape;34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rgbClr val="0C0A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" name="Google Shape;35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C0A9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" name="Google Shape;36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rgbClr val="0C0A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3" name="Google Shape;1753;p53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1754" name="Google Shape;1754;p53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55" name="Google Shape;1755;p53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6" name="Google Shape;1756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57" name="Google Shape;1757;p53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1758" name="Google Shape;1758;p53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1759" name="Google Shape;1759;p53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53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1" name="Google Shape;1761;p53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1762" name="Google Shape;1762;p5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763" name="Google Shape;1763;p5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64" name="Google Shape;1764;p5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765" name="Google Shape;1765;p5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6" name="Google Shape;1766;p5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7" name="Google Shape;1767;p5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8" name="Google Shape;1768;p5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9" name="Google Shape;1769;p5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770" name="Google Shape;1770;p5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1" name="Google Shape;1771;p53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1772" name="Google Shape;1772;p53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53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53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53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6" name="Google Shape;1776;p53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1777" name="Google Shape;1777;p5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778" name="Google Shape;1778;p5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79" name="Google Shape;1779;p5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780" name="Google Shape;1780;p5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1" name="Google Shape;1781;p5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2" name="Google Shape;1782;p5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3" name="Google Shape;1783;p5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4" name="Google Shape;1784;p5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785" name="Google Shape;1785;p5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6" name="Google Shape;1786;p53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1787" name="Google Shape;1787;p5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788" name="Google Shape;1788;p5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89" name="Google Shape;1789;p5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790" name="Google Shape;1790;p5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1" name="Google Shape;1791;p5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2" name="Google Shape;1792;p5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3" name="Google Shape;1793;p5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4" name="Google Shape;1794;p5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795" name="Google Shape;1795;p5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6" name="Google Shape;1796;p53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1797" name="Google Shape;1797;p53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1798" name="Google Shape;1798;p53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53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0" name="Google Shape;1800;p53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1801" name="Google Shape;1801;p5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802" name="Google Shape;1802;p5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03" name="Google Shape;1803;p5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804" name="Google Shape;1804;p5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5" name="Google Shape;1805;p5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6" name="Google Shape;1806;p5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7" name="Google Shape;1807;p5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8" name="Google Shape;1808;p5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809" name="Google Shape;1809;p5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0" name="Google Shape;1810;p53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1811" name="Google Shape;1811;p53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53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53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53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5" name="Google Shape;1815;p53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1816" name="Google Shape;1816;p5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817" name="Google Shape;1817;p5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18" name="Google Shape;1818;p5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819" name="Google Shape;1819;p5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20" name="Google Shape;1820;p5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21" name="Google Shape;1821;p5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22" name="Google Shape;1822;p5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23" name="Google Shape;1823;p5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824" name="Google Shape;1824;p5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5" name="Google Shape;1825;p53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1826" name="Google Shape;1826;p5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827" name="Google Shape;1827;p5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28" name="Google Shape;1828;p5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829" name="Google Shape;1829;p5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30" name="Google Shape;1830;p5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31" name="Google Shape;1831;p5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32" name="Google Shape;1832;p5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33" name="Google Shape;1833;p5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834" name="Google Shape;1834;p5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5" name="Google Shape;1835;p53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1836" name="Google Shape;1836;p5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37" name="Google Shape;1837;p5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38" name="Google Shape;1838;p5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54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1841" name="Google Shape;1841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42" name="Google Shape;1842;p54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1843" name="Google Shape;1843;p54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4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5" name="Google Shape;1845;p54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1846" name="Google Shape;1846;p54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4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8" name="Google Shape;1848;p54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1849" name="Google Shape;1849;p5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50" name="Google Shape;1850;p5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51" name="Google Shape;1851;p5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52" name="Google Shape;1852;p54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1853" name="Google Shape;1853;p5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4" name="Google Shape;1854;p5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9" name="Google Shape;1859;p5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860" name="Google Shape;1860;p5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5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2" name="Google Shape;1862;p5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863" name="Google Shape;1863;p5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5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55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867" name="Google Shape;1867;p55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1868" name="Google Shape;1868;p55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1869" name="Google Shape;1869;p55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55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1" name="Google Shape;1871;p55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5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3" name="Google Shape;1873;p55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1874" name="Google Shape;1874;p5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5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56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8" name="Google Shape;1878;p56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879" name="Google Shape;1879;p56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880" name="Google Shape;1880;p56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1881" name="Google Shape;1881;p5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82" name="Google Shape;1882;p56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1883" name="Google Shape;1883;p56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84" name="Google Shape;1884;p56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885" name="Google Shape;1885;p5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6" name="Google Shape;1886;p5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87" name="Google Shape;1887;p56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888" name="Google Shape;1888;p5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9" name="Google Shape;1889;p5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90" name="Google Shape;1890;p56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891" name="Google Shape;1891;p5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2" name="Google Shape;1892;p5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93" name="Google Shape;1893;p56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1894" name="Google Shape;1894;p56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56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6" name="Google Shape;1896;p56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1897" name="Google Shape;1897;p56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56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99" name="Google Shape;1899;p56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0" name="Google Shape;1900;p56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1901" name="Google Shape;1901;p56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56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56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56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56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56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56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8" name="Google Shape;1908;p56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1909" name="Google Shape;1909;p56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0" name="Google Shape;1910;p5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11" name="Google Shape;1911;p56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1912" name="Google Shape;1912;p56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56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56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5" name="Google Shape;1915;p56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1916" name="Google Shape;1916;p5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5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5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9" name="Google Shape;1919;p56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6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1" name="Google Shape;1921;p56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1922" name="Google Shape;1922;p5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3" name="Google Shape;1923;p5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4" name="Google Shape;1924;p5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5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27" name="Google Shape;1927;p57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58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930" name="Google Shape;1930;p58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931" name="Google Shape;1931;p58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1932" name="Google Shape;1932;p58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1933" name="Google Shape;1933;p58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58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35" name="Google Shape;1935;p58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1936" name="Google Shape;1936;p58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7" name="Google Shape;1937;p58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8" name="Google Shape;1938;p58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9" name="Google Shape;1939;p58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0" name="Google Shape;1940;p58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1" name="Google Shape;1941;p58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2" name="Google Shape;1942;p58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43" name="Google Shape;1943;p58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1944" name="Google Shape;1944;p58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58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6" name="Google Shape;1946;p58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7" name="Google Shape;1947;p58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8" name="Google Shape;1948;p58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9" name="Google Shape;1949;p58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0" name="Google Shape;1950;p58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51" name="Google Shape;1951;p58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1952" name="Google Shape;1952;p5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5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54" name="Google Shape;1954;p58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1955" name="Google Shape;1955;p58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1956" name="Google Shape;1956;p58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1957" name="Google Shape;1957;p58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958" name="Google Shape;1958;p5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9" name="Google Shape;1959;p5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0" name="Google Shape;1960;p5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1" name="Google Shape;1961;p5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2" name="Google Shape;1962;p5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63" name="Google Shape;1963;p58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64" name="Google Shape;1964;p58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1965" name="Google Shape;1965;p58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966" name="Google Shape;1966;p5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7" name="Google Shape;1967;p5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8" name="Google Shape;1968;p5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9" name="Google Shape;1969;p5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0" name="Google Shape;1970;p5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71" name="Google Shape;1971;p58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72" name="Google Shape;1972;p58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1973" name="Google Shape;1973;p58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974" name="Google Shape;1974;p5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5" name="Google Shape;1975;p5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6" name="Google Shape;1976;p5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7" name="Google Shape;1977;p5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8" name="Google Shape;1978;p5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79" name="Google Shape;1979;p58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0" name="Google Shape;1980;p58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1981" name="Google Shape;1981;p58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982" name="Google Shape;1982;p58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3" name="Google Shape;1983;p58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4" name="Google Shape;1984;p58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5" name="Google Shape;1985;p58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6" name="Google Shape;1986;p58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87" name="Google Shape;1987;p58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88" name="Google Shape;1988;p58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1989" name="Google Shape;1989;p58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990" name="Google Shape;1990;p58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91" name="Google Shape;1991;p58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1992" name="Google Shape;1992;p58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58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7" name="Google Shape;1997;p60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8" name="Google Shape;1998;p60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9" name="Google Shape;1999;p60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0" name="Google Shape;2000;p60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1" name="Google Shape;2001;p60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2002" name="Google Shape;2002;p60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2003" name="Google Shape;2003;p60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2004" name="Google Shape;2004;p60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2005" name="Google Shape;2005;p60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006" name="Google Shape;2006;p60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007" name="Google Shape;2007;p60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008" name="Google Shape;2008;p60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2009" name="Google Shape;2009;p60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2010" name="Google Shape;2010;p60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1" name="Google Shape;2011;p60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2012" name="Google Shape;2012;p60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60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60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60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60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60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60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9" name="Google Shape;2019;p60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2020" name="Google Shape;2020;p60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21" name="Google Shape;2021;p60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2022" name="Google Shape;2022;p6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3" name="Google Shape;2023;p6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24" name="Google Shape;2024;p60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2025" name="Google Shape;2025;p60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26" name="Google Shape;2026;p60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2027" name="Google Shape;2027;p6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8" name="Google Shape;2028;p6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29" name="Google Shape;2029;p60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2030" name="Google Shape;2030;p60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31" name="Google Shape;2031;p60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2032" name="Google Shape;2032;p6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3" name="Google Shape;2033;p6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034" name="Google Shape;2034;p60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2035" name="Google Shape;2035;p60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2036" name="Google Shape;2036;p60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60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60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9" name="Google Shape;2039;p60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0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1" name="Google Shape;2041;p60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2042" name="Google Shape;2042;p60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3" name="Google Shape;2043;p60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4" name="Google Shape;2044;p60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61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47" name="Google Shape;2047;p61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50" name="Google Shape;2050;p62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2051" name="Google Shape;2051;p62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2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3" name="Google Shape;2053;p62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2054" name="Google Shape;2054;p62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5" name="Google Shape;2055;p62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2056" name="Google Shape;2056;p6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6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6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6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6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6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6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3" name="Google Shape;2063;p62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2064" name="Google Shape;2064;p6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6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6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6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6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6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6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71" name="Google Shape;2071;p62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2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2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2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5" name="Google Shape;2075;p62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2076" name="Google Shape;2076;p62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2077" name="Google Shape;2077;p62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2078" name="Google Shape;2078;p62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79" name="Google Shape;2079;p6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0" name="Google Shape;2080;p6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1" name="Google Shape;2081;p6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2" name="Google Shape;2082;p6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3" name="Google Shape;2083;p6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084" name="Google Shape;2084;p62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85" name="Google Shape;2085;p62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086" name="Google Shape;2086;p62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87" name="Google Shape;2087;p6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8" name="Google Shape;2088;p6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9" name="Google Shape;2089;p6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0" name="Google Shape;2090;p6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1" name="Google Shape;2091;p6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092" name="Google Shape;2092;p62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93" name="Google Shape;2093;p62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094" name="Google Shape;2094;p62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95" name="Google Shape;2095;p6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6" name="Google Shape;2096;p6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7" name="Google Shape;2097;p6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8" name="Google Shape;2098;p6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9" name="Google Shape;2099;p6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100" name="Google Shape;2100;p62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01" name="Google Shape;2101;p62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102" name="Google Shape;2102;p62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103" name="Google Shape;2103;p6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4" name="Google Shape;2104;p6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5" name="Google Shape;2105;p6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6" name="Google Shape;2106;p6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7" name="Google Shape;2107;p6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108" name="Google Shape;2108;p62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09" name="Google Shape;2109;p62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2110" name="Google Shape;2110;p6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11" name="Google Shape;2111;p6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12" name="Google Shape;2112;p62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3" name="Google Shape;2113;p62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2114" name="Google Shape;2114;p62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62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1192500"/>
            <a:ext cx="41148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0000" y="1665000"/>
            <a:ext cx="41148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indent="-279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indent="-2794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indent="-2794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indent="-2730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indent="-2730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indent="-2667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18" name="Google Shape;2118;p63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2119" name="Google Shape;2119;p63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2120" name="Google Shape;2120;p6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6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6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3" name="Google Shape;2123;p63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2124" name="Google Shape;2124;p63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25" name="Google Shape;2125;p63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2126" name="Google Shape;2126;p6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6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28" name="Google Shape;2128;p63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3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0" name="Google Shape;2130;p63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2131" name="Google Shape;2131;p6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32" name="Google Shape;2132;p63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2133" name="Google Shape;2133;p63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34" name="Google Shape;2134;p63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2135" name="Google Shape;2135;p6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6" name="Google Shape;2136;p6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37" name="Google Shape;2137;p63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2138" name="Google Shape;2138;p63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3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0" name="Google Shape;2140;p63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2141" name="Google Shape;2141;p6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2" name="Google Shape;2142;p63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3" name="Google Shape;2143;p63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2144" name="Google Shape;2144;p63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2145" name="Google Shape;2145;p6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6" name="Google Shape;2146;p6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7" name="Google Shape;2147;p6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8" name="Google Shape;2148;p6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9" name="Google Shape;2149;p6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0" name="Google Shape;2150;p6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6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52" name="Google Shape;2152;p63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2153" name="Google Shape;2153;p6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6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6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6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6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8" name="Google Shape;2158;p6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9" name="Google Shape;2159;p6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60" name="Google Shape;2160;p63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2161" name="Google Shape;2161;p63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2" name="Google Shape;2162;p63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3" name="Google Shape;2163;p63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4" name="Google Shape;2164;p63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5" name="Google Shape;2165;p63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6" name="Google Shape;2166;p63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7" name="Google Shape;2167;p63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68" name="Google Shape;2168;p63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2169" name="Google Shape;2169;p6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70" name="Google Shape;2170;p6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71" name="Google Shape;2171;p6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74" name="Google Shape;2174;p64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2175" name="Google Shape;2175;p64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2176" name="Google Shape;2176;p64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77" name="Google Shape;2177;p64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2178" name="Google Shape;2178;p64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9" name="Google Shape;2179;p64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0" name="Google Shape;2180;p64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1" name="Google Shape;2181;p64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2" name="Google Shape;2182;p64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3" name="Google Shape;2183;p64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4" name="Google Shape;2184;p64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85" name="Google Shape;2185;p64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2186" name="Google Shape;2186;p64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7" name="Google Shape;2187;p64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8" name="Google Shape;2188;p64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9" name="Google Shape;2189;p64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0" name="Google Shape;2190;p64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1" name="Google Shape;2191;p64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2" name="Google Shape;2192;p64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93" name="Google Shape;2193;p64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4" name="Google Shape;2194;p64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2195" name="Google Shape;2195;p6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6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7" name="Google Shape;2197;p64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2198" name="Google Shape;2198;p6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6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00" name="Google Shape;2200;p64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2201" name="Google Shape;2201;p6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02" name="Google Shape;2202;p64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2203" name="Google Shape;2203;p64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2204" name="Google Shape;2204;p64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5" name="Google Shape;2205;p64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06" name="Google Shape;2206;p64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64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08" name="Google Shape;2208;p64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2209" name="Google Shape;2209;p64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0" name="Google Shape;2210;p64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64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2" name="Google Shape;2212;p64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3" name="Google Shape;2213;p64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4" name="Google Shape;2214;p64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64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16" name="Google Shape;2216;p64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2217" name="Google Shape;2217;p6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18" name="Google Shape;2218;p6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19" name="Google Shape;2219;p6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65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2222" name="Google Shape;2222;p65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3" name="Google Shape;2223;p65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2224" name="Google Shape;2224;p65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2225" name="Google Shape;2225;p6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6" name="Google Shape;2226;p6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27" name="Google Shape;2227;p65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2228" name="Google Shape;2228;p6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9" name="Google Shape;2229;p6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230" name="Google Shape;2230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31" name="Google Shape;2231;p65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2232" name="Google Shape;2232;p6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3" name="Google Shape;2233;p65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5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5" name="Google Shape;2235;p65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2236" name="Google Shape;2236;p6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6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8" name="Google Shape;2238;p65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2239" name="Google Shape;2239;p6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6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1" name="Google Shape;2241;p65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2242" name="Google Shape;2242;p6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6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44" name="Google Shape;2244;p65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2245" name="Google Shape;2245;p65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2246" name="Google Shape;2246;p65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65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8" name="Google Shape;2248;p65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2249" name="Google Shape;2249;p6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6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6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2" name="Google Shape;2252;p65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2253" name="Google Shape;2253;p6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6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5" name="Google Shape;2255;p65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6" name="Google Shape;2256;p65"/>
            <p:cNvGrpSpPr/>
            <p:nvPr/>
          </p:nvGrpSpPr>
          <p:grpSpPr>
            <a:xfrm>
              <a:off x="6917701" y="246011"/>
              <a:ext cx="4623164" cy="134100"/>
              <a:chOff x="6917701" y="246011"/>
              <a:chExt cx="4623164" cy="134100"/>
            </a:xfrm>
          </p:grpSpPr>
          <p:sp>
            <p:nvSpPr>
              <p:cNvPr id="2257" name="Google Shape;2257;p65"/>
              <p:cNvSpPr/>
              <p:nvPr/>
            </p:nvSpPr>
            <p:spPr>
              <a:xfrm flipH="1">
                <a:off x="6917701" y="24601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65"/>
              <p:cNvSpPr/>
              <p:nvPr/>
            </p:nvSpPr>
            <p:spPr>
              <a:xfrm flipH="1">
                <a:off x="6947889" y="27615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9" name="Google Shape;2259;p65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2" name="Google Shape;2262;p66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3" name="Google Shape;2263;p66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64" name="Google Shape;2264;p66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2265" name="Google Shape;2265;p66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66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7" name="Google Shape;2267;p66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2268" name="Google Shape;2268;p66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6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66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66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2" name="Google Shape;2272;p66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2273" name="Google Shape;2273;p66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2274" name="Google Shape;2274;p66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66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66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277" name="Google Shape;2277;p6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8" name="Google Shape;2278;p66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66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0" name="Google Shape;2280;p66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2281" name="Google Shape;2281;p66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66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3" name="Google Shape;2283;p66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2284" name="Google Shape;2284;p6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6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6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6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6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6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6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1" name="Google Shape;2291;p66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2292" name="Google Shape;2292;p66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66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66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66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66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66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66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67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01" name="Google Shape;2301;p67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02" name="Google Shape;2302;p67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2303" name="Google Shape;2303;p6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04" name="Google Shape;2304;p67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2305" name="Google Shape;2305;p6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6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6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6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6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6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6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2" name="Google Shape;2312;p67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2313" name="Google Shape;2313;p67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14" name="Google Shape;2314;p67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2315" name="Google Shape;2315;p67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67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17" name="Google Shape;2317;p67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2318" name="Google Shape;2318;p67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9" name="Google Shape;2319;p67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20" name="Google Shape;2320;p67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2321" name="Google Shape;2321;p67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2" name="Google Shape;2322;p67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323" name="Google Shape;2323;p67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4" name="Google Shape;2324;p67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2325" name="Google Shape;2325;p67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67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7" name="Google Shape;2327;p67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2328" name="Google Shape;2328;p67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67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30" name="Google Shape;2330;p67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2331" name="Google Shape;2331;p6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2" name="Google Shape;2332;p67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67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67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5" name="Google Shape;2335;p67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2336" name="Google Shape;2336;p6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6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6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9" name="Google Shape;2339;p67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2340" name="Google Shape;2340;p6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6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6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45" name="Google Shape;2345;p68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2346" name="Google Shape;2346;p68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2347" name="Google Shape;2347;p68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68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68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0" name="Google Shape;2350;p68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2351" name="Google Shape;2351;p68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68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3" name="Google Shape;2353;p68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2354" name="Google Shape;2354;p68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68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6" name="Google Shape;2356;p68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2357" name="Google Shape;2357;p6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6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359" name="Google Shape;2359;p6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60" name="Google Shape;2360;p68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2361" name="Google Shape;2361;p6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2" name="Google Shape;2362;p68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2363" name="Google Shape;2363;p68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68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65" name="Google Shape;2365;p68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2366" name="Google Shape;2366;p68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7" name="Google Shape;2367;p68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68" name="Google Shape;2368;p68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2369" name="Google Shape;2369;p68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0" name="Google Shape;2370;p68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71" name="Google Shape;2371;p68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2372" name="Google Shape;2372;p68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3" name="Google Shape;2373;p68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74" name="Google Shape;2374;p68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2375" name="Google Shape;2375;p68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6" name="Google Shape;2376;p68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8" name="Google Shape;2378;p69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2379" name="Google Shape;2379;p6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80" name="Google Shape;2380;p6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2381" name="Google Shape;2381;p6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2382" name="Google Shape;2382;p6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3" name="Google Shape;2383;p6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84" name="Google Shape;2384;p6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2385" name="Google Shape;2385;p6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6" name="Google Shape;2386;p6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7" name="Google Shape;2387;p6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88" name="Google Shape;2388;p6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389" name="Google Shape;2389;p6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390" name="Google Shape;2390;p6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391" name="Google Shape;2391;p6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392" name="Google Shape;2392;p6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93" name="Google Shape;2393;p6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94" name="Google Shape;2394;p6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95" name="Google Shape;2395;p6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96" name="Google Shape;2396;p6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397" name="Google Shape;2397;p6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98" name="Google Shape;2398;p6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2399" name="Google Shape;2399;p6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400" name="Google Shape;2400;p6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401" name="Google Shape;2401;p6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402" name="Google Shape;2402;p6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03" name="Google Shape;2403;p6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04" name="Google Shape;2404;p6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05" name="Google Shape;2405;p6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06" name="Google Shape;2406;p6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407" name="Google Shape;2407;p6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08" name="Google Shape;2408;p6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409" name="Google Shape;2409;p6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410" name="Google Shape;2410;p6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411" name="Google Shape;2411;p6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412" name="Google Shape;2412;p6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3" name="Google Shape;2413;p6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4" name="Google Shape;2414;p6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5" name="Google Shape;2415;p6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6" name="Google Shape;2416;p6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417" name="Google Shape;2417;p6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18" name="Google Shape;2418;p6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419" name="Google Shape;2419;p6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0" name="Google Shape;2420;p6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21" name="Google Shape;2421;p6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422" name="Google Shape;2422;p6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6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24" name="Google Shape;2424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5" name="Google Shape;2425;p69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26" name="Google Shape;2426;p69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2427" name="Google Shape;2427;p69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2428" name="Google Shape;2428;p69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2429" name="Google Shape;2429;p69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69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1" name="Google Shape;2431;p69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2432" name="Google Shape;2432;p69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69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69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5" name="Google Shape;2435;p69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2436" name="Google Shape;2436;p6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437" name="Google Shape;2437;p6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38" name="Google Shape;2438;p6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439" name="Google Shape;2439;p6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0" name="Google Shape;2440;p6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1" name="Google Shape;2441;p6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2" name="Google Shape;2442;p6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3" name="Google Shape;2443;p6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444" name="Google Shape;2444;p6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45" name="Google Shape;2445;p69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2446" name="Google Shape;2446;p69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2447" name="Google Shape;2447;p69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69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9" name="Google Shape;2449;p69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2450" name="Google Shape;2450;p6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6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52" name="Google Shape;2452;p69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2453" name="Google Shape;2453;p6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54" name="Google Shape;2454;p69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2455" name="Google Shape;2455;p6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456" name="Google Shape;2456;p6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57" name="Google Shape;2457;p6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458" name="Google Shape;2458;p6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59" name="Google Shape;2459;p6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60" name="Google Shape;2460;p6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61" name="Google Shape;2461;p6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62" name="Google Shape;2462;p6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463" name="Google Shape;2463;p6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4" name="Google Shape;2464;p69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2465" name="Google Shape;2465;p6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466" name="Google Shape;2466;p6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67" name="Google Shape;2467;p6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468" name="Google Shape;2468;p6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69" name="Google Shape;2469;p6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70" name="Google Shape;2470;p6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71" name="Google Shape;2471;p6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72" name="Google Shape;2472;p6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473" name="Google Shape;2473;p6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76" name="Google Shape;2476;p70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77" name="Google Shape;2477;p70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78" name="Google Shape;2478;p70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479" name="Google Shape;2479;p70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2480" name="Google Shape;2480;p70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2481" name="Google Shape;2481;p7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82" name="Google Shape;2482;p70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2483" name="Google Shape;2483;p70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2484" name="Google Shape;2484;p70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5" name="Google Shape;2485;p70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6" name="Google Shape;2486;p70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2487" name="Google Shape;2487;p70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8" name="Google Shape;2488;p70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9" name="Google Shape;2489;p70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90" name="Google Shape;2490;p70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491" name="Google Shape;2491;p70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492" name="Google Shape;2492;p70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493" name="Google Shape;2493;p70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494" name="Google Shape;2494;p7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5" name="Google Shape;2495;p7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6" name="Google Shape;2496;p7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7" name="Google Shape;2497;p7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8" name="Google Shape;2498;p7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499" name="Google Shape;2499;p70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00" name="Google Shape;2500;p70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2501" name="Google Shape;2501;p70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502" name="Google Shape;2502;p70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503" name="Google Shape;2503;p70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504" name="Google Shape;2504;p7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05" name="Google Shape;2505;p7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06" name="Google Shape;2506;p7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07" name="Google Shape;2507;p7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08" name="Google Shape;2508;p7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509" name="Google Shape;2509;p70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10" name="Google Shape;2510;p70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511" name="Google Shape;2511;p70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512" name="Google Shape;2512;p70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513" name="Google Shape;2513;p70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514" name="Google Shape;2514;p7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15" name="Google Shape;2515;p7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16" name="Google Shape;2516;p7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17" name="Google Shape;2517;p7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18" name="Google Shape;2518;p7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519" name="Google Shape;2519;p70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20" name="Google Shape;2520;p70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521" name="Google Shape;2521;p70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2" name="Google Shape;2522;p70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23" name="Google Shape;2523;p70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524" name="Google Shape;2524;p7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7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526" name="Google Shape;2526;p70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7" name="Google Shape;2527;p70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2528" name="Google Shape;2528;p7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29" name="Google Shape;2529;p7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30" name="Google Shape;2530;p7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1" name="Google Shape;2531;p70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2532" name="Google Shape;2532;p70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2533" name="Google Shape;2533;p7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7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7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7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7" name="Google Shape;2537;p70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2538" name="Google Shape;2538;p7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9" name="Google Shape;2539;p7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2540" name="Google Shape;2540;p7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1" name="Google Shape;2541;p7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2" name="Google Shape;2542;p7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2543" name="Google Shape;2543;p7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4" name="Google Shape;2544;p7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545" name="Google Shape;2545;p70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6" name="Google Shape;2546;p70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2547" name="Google Shape;2547;p70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48" name="Google Shape;2548;p70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49" name="Google Shape;2549;p70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1" name="Google Shape;2551;p71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2552" name="Google Shape;2552;p71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2553" name="Google Shape;2553;p7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554" name="Google Shape;2554;p7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55" name="Google Shape;2555;p71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2556" name="Google Shape;2556;p7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57" name="Google Shape;2557;p7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58" name="Google Shape;2558;p7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59" name="Google Shape;2559;p71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0" name="Google Shape;2560;p71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1" name="Google Shape;2561;p71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2" name="Google Shape;2562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3" name="Google Shape;2563;p71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564" name="Google Shape;2564;p71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565" name="Google Shape;2565;p71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2566" name="Google Shape;2566;p71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2567" name="Google Shape;2567;p71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71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9" name="Google Shape;2569;p71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2570" name="Google Shape;2570;p7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7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7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7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7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7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7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7" name="Google Shape;2577;p71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2578" name="Google Shape;2578;p7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7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7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7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7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7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7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85" name="Google Shape;2585;p71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2586" name="Google Shape;2586;p71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7" name="Google Shape;2587;p71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71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71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71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71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2" name="Google Shape;2592;p71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2593" name="Google Shape;2593;p7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7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5" name="Google Shape;2595;p71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2596" name="Google Shape;2596;p7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7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98" name="Google Shape;2598;p71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2599" name="Google Shape;2599;p71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2600" name="Google Shape;2600;p71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71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02" name="Google Shape;2602;p71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71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4" name="Google Shape;2604;p71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2605" name="Google Shape;2605;p71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71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71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71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71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71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71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72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4" name="Google Shape;2614;p72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5" name="Google Shape;2615;p72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6" name="Google Shape;2616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17" name="Google Shape;2617;p72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18" name="Google Shape;2618;p72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19" name="Google Shape;2619;p72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20" name="Google Shape;2620;p72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1" name="Google Shape;2621;p72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2" name="Google Shape;2622;p72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2623" name="Google Shape;2623;p72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2624" name="Google Shape;2624;p72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2625" name="Google Shape;2625;p72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72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72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72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9" name="Google Shape;2629;p72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2630" name="Google Shape;2630;p72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31" name="Google Shape;2631;p72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2632" name="Google Shape;2632;p7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7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4" name="Google Shape;2634;p72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2635" name="Google Shape;2635;p7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7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637" name="Google Shape;2637;p72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8" name="Google Shape;2638;p72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2639" name="Google Shape;2639;p72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40" name="Google Shape;2640;p7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1" name="Google Shape;2641;p72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2" name="Google Shape;2642;p72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2643" name="Google Shape;2643;p7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7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7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7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7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8" name="Google Shape;2648;p7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7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0" name="Google Shape;2650;p72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2651" name="Google Shape;2651;p7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7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7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7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7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7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7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58" name="Google Shape;2658;p72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2659" name="Google Shape;2659;p72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72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1" name="Google Shape;2661;p72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2662" name="Google Shape;2662;p72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3" name="Google Shape;2663;p72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4" name="Google Shape;2664;p72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67" name="Google Shape;2667;p73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8" name="Google Shape;2668;p73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9" name="Google Shape;2669;p73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0" name="Google Shape;2670;p73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1" name="Google Shape;2671;p73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72" name="Google Shape;2672;p73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73" name="Google Shape;2673;p73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74" name="Google Shape;2674;p73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2675" name="Google Shape;2675;p73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2676" name="Google Shape;2676;p7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7" name="Google Shape;2677;p73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2678" name="Google Shape;2678;p73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73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80" name="Google Shape;2680;p73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2681" name="Google Shape;2681;p73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2" name="Google Shape;2682;p73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83" name="Google Shape;2683;p73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2684" name="Google Shape;2684;p73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5" name="Google Shape;2685;p73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86" name="Google Shape;2686;p73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2687" name="Google Shape;2687;p73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8" name="Google Shape;2688;p73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89" name="Google Shape;2689;p73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2690" name="Google Shape;2690;p73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91" name="Google Shape;2691;p73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692" name="Google Shape;2692;p73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2693" name="Google Shape;2693;p73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2694" name="Google Shape;2694;p73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2695" name="Google Shape;2695;p73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6" name="Google Shape;2696;p73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7" name="Google Shape;2697;p73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8" name="Google Shape;2698;p73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99" name="Google Shape;2699;p73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2700" name="Google Shape;2700;p73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1" name="Google Shape;2701;p73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02" name="Google Shape;2702;p73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2703" name="Google Shape;2703;p73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4" name="Google Shape;2704;p73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05" name="Google Shape;2705;p73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2706" name="Google Shape;2706;p73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7" name="Google Shape;2707;p73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2708" name="Google Shape;2708;p7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9" name="Google Shape;2709;p73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2710" name="Google Shape;2710;p73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2711" name="Google Shape;2711;p7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7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3" name="Google Shape;2713;p73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2714" name="Google Shape;2714;p7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7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18" name="Google Shape;2718;p74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9" name="Google Shape;2719;p74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0" name="Google Shape;2720;p74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1" name="Google Shape;2721;p74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2" name="Google Shape;2722;p74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3" name="Google Shape;2723;p74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4" name="Google Shape;2724;p74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25" name="Google Shape;2725;p74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26" name="Google Shape;2726;p74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27" name="Google Shape;2727;p74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28" name="Google Shape;2728;p74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29" name="Google Shape;2729;p74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2730" name="Google Shape;2730;p74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2731" name="Google Shape;2731;p7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32" name="Google Shape;2732;p74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2733" name="Google Shape;2733;p74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74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74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6" name="Google Shape;2736;p74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2737" name="Google Shape;2737;p74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74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39" name="Google Shape;2739;p74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2740" name="Google Shape;2740;p74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2741" name="Google Shape;2741;p7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7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7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744" name="Google Shape;2744;p7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45" name="Google Shape;2745;p74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2746" name="Google Shape;2746;p74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2747" name="Google Shape;2747;p74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8" name="Google Shape;2748;p74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9" name="Google Shape;2749;p74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0" name="Google Shape;2750;p74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1" name="Google Shape;2751;p74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2" name="Google Shape;2752;p74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3" name="Google Shape;2753;p74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54" name="Google Shape;2754;p74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2755" name="Google Shape;2755;p74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6" name="Google Shape;2756;p74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7" name="Google Shape;2757;p74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8" name="Google Shape;2758;p74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9" name="Google Shape;2759;p74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0" name="Google Shape;2760;p74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1" name="Google Shape;2761;p74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62" name="Google Shape;2762;p74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2763" name="Google Shape;2763;p7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64" name="Google Shape;2764;p7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65" name="Google Shape;2765;p7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75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8" name="Google Shape;2768;p75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769" name="Google Shape;2769;p75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0" name="Google Shape;2770;p75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771" name="Google Shape;2771;p75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2" name="Google Shape;2772;p75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773" name="Google Shape;2773;p75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4" name="Google Shape;2774;p75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2775" name="Google Shape;2775;p7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7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7" name="Google Shape;2777;p75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2778" name="Google Shape;2778;p7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9" name="Google Shape;2779;p7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0" name="Google Shape;2780;p7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p76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83" name="Google Shape;2783;p76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4" name="Google Shape;2784;p76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5" name="Google Shape;2785;p76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786" name="Google Shape;2786;p76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2787" name="Google Shape;2787;p76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2788" name="Google Shape;2788;p7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7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0" name="Google Shape;2790;p76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2791" name="Google Shape;2791;p7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92" name="Google Shape;2792;p7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93" name="Google Shape;2793;p7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4" name="Google Shape;2794;p7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5" name="Google Shape;2795;p7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6" name="Google Shape;2796;p7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7" name="Google Shape;2797;p7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8" name="Google Shape;2798;p7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799" name="Google Shape;2799;p7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0" name="Google Shape;2800;p76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2801" name="Google Shape;2801;p7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7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7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7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5" name="Google Shape;2805;p76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2806" name="Google Shape;2806;p7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07" name="Google Shape;2807;p7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08" name="Google Shape;2808;p7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09" name="Google Shape;2809;p7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0" name="Google Shape;2810;p7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1" name="Google Shape;2811;p7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2" name="Google Shape;2812;p7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3" name="Google Shape;2813;p7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14" name="Google Shape;2814;p7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5" name="Google Shape;2815;p76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2816" name="Google Shape;2816;p7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17" name="Google Shape;2817;p7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18" name="Google Shape;2818;p7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19" name="Google Shape;2819;p7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0" name="Google Shape;2820;p7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1" name="Google Shape;2821;p7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2" name="Google Shape;2822;p7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3" name="Google Shape;2823;p7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24" name="Google Shape;2824;p7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25" name="Google Shape;2825;p76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2826" name="Google Shape;2826;p76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27" name="Google Shape;2827;p76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2828" name="Google Shape;2828;p76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76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76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76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2" name="Google Shape;2832;p76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2833" name="Google Shape;2833;p76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34" name="Google Shape;2834;p76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2835" name="Google Shape;2835;p7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6" name="Google Shape;2836;p7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37" name="Google Shape;2837;p76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2838" name="Google Shape;2838;p7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9" name="Google Shape;2839;p7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1" name="Google Shape;2841;p77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2842" name="Google Shape;2842;p77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2843" name="Google Shape;2843;p77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77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77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77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7" name="Google Shape;2847;p77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2848" name="Google Shape;2848;p77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49" name="Google Shape;2849;p77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2850" name="Google Shape;2850;p77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1" name="Google Shape;2851;p77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52" name="Google Shape;2852;p77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2853" name="Google Shape;2853;p77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4" name="Google Shape;2854;p77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855" name="Google Shape;2855;p77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6" name="Google Shape;2856;p77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2857" name="Google Shape;2857;p77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58" name="Google Shape;2858;p7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9" name="Google Shape;2859;p77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0" name="Google Shape;2860;p77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2861" name="Google Shape;2861;p7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7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7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7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7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7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7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8" name="Google Shape;2868;p77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2869" name="Google Shape;2869;p7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7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7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7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7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7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7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76" name="Google Shape;2876;p77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2877" name="Google Shape;2877;p7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7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0" name="Google Shape;2880;p78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2881" name="Google Shape;2881;p7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82" name="Google Shape;2882;p78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2883" name="Google Shape;2883;p78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4" name="Google Shape;2884;p78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2885" name="Google Shape;2885;p7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6" name="Google Shape;2886;p7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887" name="Google Shape;2887;p78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2888" name="Google Shape;2888;p7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7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0" name="Google Shape;2890;p78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2891" name="Google Shape;2891;p7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2" name="Google Shape;2892;p78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3" name="Google Shape;2893;p78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2894" name="Google Shape;2894;p78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2895" name="Google Shape;2895;p78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6" name="Google Shape;2896;p78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7" name="Google Shape;2897;p78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8" name="Google Shape;2898;p78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9" name="Google Shape;2899;p78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0" name="Google Shape;2900;p78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1" name="Google Shape;2901;p78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02" name="Google Shape;2902;p78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2903" name="Google Shape;2903;p78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4" name="Google Shape;2904;p78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5" name="Google Shape;2905;p78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6" name="Google Shape;2906;p78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7" name="Google Shape;2907;p78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8" name="Google Shape;2908;p78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9" name="Google Shape;2909;p78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10" name="Google Shape;2910;p78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2911" name="Google Shape;2911;p78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2" name="Google Shape;2912;p78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3" name="Google Shape;2913;p78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4" name="Google Shape;2914;p78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5" name="Google Shape;2915;p78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6" name="Google Shape;2916;p78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7" name="Google Shape;2917;p78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18" name="Google Shape;2918;p78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2919" name="Google Shape;2919;p7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20" name="Google Shape;2920;p7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21" name="Google Shape;2921;p7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6" name="Google Shape;2926;p80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2927" name="Google Shape;2927;p80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2928" name="Google Shape;2928;p80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929" name="Google Shape;2929;p80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30" name="Google Shape;2930;p80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80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80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33" name="Google Shape;2933;p80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80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5" name="Google Shape;2935;p80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2936" name="Google Shape;2936;p8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8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8" name="Google Shape;2938;p80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939" name="Google Shape;2939;p8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8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1" name="Google Shape;2941;p80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942" name="Google Shape;2942;p8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8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4" name="Google Shape;2944;p80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945" name="Google Shape;2945;p8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8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7" name="Google Shape;2947;p80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2948" name="Google Shape;2948;p8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8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0" name="Google Shape;2950;p80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2951" name="Google Shape;2951;p80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2" name="Google Shape;2952;p80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80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4" name="Google Shape;2954;p80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955" name="Google Shape;2955;p8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8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8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8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8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8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8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2" name="Google Shape;2962;p80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3" name="Google Shape;2963;p80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964" name="Google Shape;2964;p8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8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8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7" name="Google Shape;2967;p80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968" name="Google Shape;2968;p8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8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8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71" name="Google Shape;2971;p80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72" name="Google Shape;2972;p80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973" name="Google Shape;2973;p80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2974" name="Google Shape;2974;p80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2975" name="Google Shape;2975;p80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80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7" name="Google Shape;2977;p80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2978" name="Google Shape;2978;p8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979" name="Google Shape;2979;p8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980" name="Google Shape;2980;p8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981" name="Google Shape;2981;p8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2" name="Google Shape;2982;p8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3" name="Google Shape;2983;p8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4" name="Google Shape;2984;p8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5" name="Google Shape;2985;p8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86" name="Google Shape;2986;p8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87" name="Google Shape;2987;p80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2988" name="Google Shape;2988;p80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80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80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80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2" name="Google Shape;2992;p80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2993" name="Google Shape;2993;p8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994" name="Google Shape;2994;p8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995" name="Google Shape;2995;p8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996" name="Google Shape;2996;p8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7" name="Google Shape;2997;p8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8" name="Google Shape;2998;p8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9" name="Google Shape;2999;p8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0" name="Google Shape;3000;p8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01" name="Google Shape;3001;p8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2" name="Google Shape;3002;p80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3003" name="Google Shape;3003;p8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04" name="Google Shape;3004;p8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05" name="Google Shape;3005;p8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06" name="Google Shape;3006;p8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7" name="Google Shape;3007;p8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8" name="Google Shape;3008;p8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9" name="Google Shape;3009;p8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10" name="Google Shape;3010;p8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11" name="Google Shape;3011;p8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12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Google Shape;3013;p81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14" name="Google Shape;3014;p81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15" name="Google Shape;3015;p81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16" name="Google Shape;3016;p81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3017" name="Google Shape;3017;p81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3018" name="Google Shape;3018;p81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81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0" name="Google Shape;3020;p81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3021" name="Google Shape;3021;p81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81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3" name="Google Shape;3023;p81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3024" name="Google Shape;3024;p81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25" name="Google Shape;3025;p81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6" name="Google Shape;3026;p81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27" name="Google Shape;3027;p8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28" name="Google Shape;3028;p8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29" name="Google Shape;3029;p8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30" name="Google Shape;3030;p8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31" name="Google Shape;3031;p8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32" name="Google Shape;3032;p81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3" name="Google Shape;3033;p81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3034" name="Google Shape;3034;p81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35" name="Google Shape;3035;p81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36" name="Google Shape;3036;p81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7" name="Google Shape;3037;p8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38" name="Google Shape;3038;p8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39" name="Google Shape;3039;p8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0" name="Google Shape;3040;p8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1" name="Google Shape;3041;p8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42" name="Google Shape;3042;p81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3" name="Google Shape;3043;p81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3044" name="Google Shape;3044;p81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45" name="Google Shape;3045;p81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46" name="Google Shape;3046;p81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47" name="Google Shape;3047;p8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8" name="Google Shape;3048;p8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9" name="Google Shape;3049;p8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0" name="Google Shape;3050;p8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1" name="Google Shape;3051;p8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52" name="Google Shape;3052;p81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3" name="Google Shape;3053;p81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3054" name="Google Shape;3054;p81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81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81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57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59" name="Google Shape;3059;p82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3060" name="Google Shape;3060;p82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3061" name="Google Shape;3061;p8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62" name="Google Shape;3062;p82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3063" name="Google Shape;3063;p82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82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65" name="Google Shape;3065;p82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6" name="Google Shape;3066;p82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3067" name="Google Shape;3067;p82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68" name="Google Shape;3068;p82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069" name="Google Shape;3069;p82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0" name="Google Shape;3070;p82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71" name="Google Shape;3071;p82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072" name="Google Shape;3072;p82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3" name="Google Shape;3073;p82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74" name="Google Shape;3074;p82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3075" name="Google Shape;3075;p82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6" name="Google Shape;3076;p82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077" name="Google Shape;3077;p82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3078" name="Google Shape;3078;p82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82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0" name="Google Shape;3080;p82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3081" name="Google Shape;3081;p82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3082" name="Google Shape;3082;p8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8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8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5" name="Google Shape;3085;p82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82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7" name="Google Shape;3087;p82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3088" name="Google Shape;3088;p8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8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8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9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93" name="Google Shape;3093;p83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94" name="Google Shape;3094;p83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95" name="Google Shape;3095;p83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096" name="Google Shape;3096;p83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3097" name="Google Shape;3097;p83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3098" name="Google Shape;3098;p8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99" name="Google Shape;3099;p83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3100" name="Google Shape;3100;p8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8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8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03" name="Google Shape;3103;p83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3104" name="Google Shape;3104;p83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3105" name="Google Shape;3105;p83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3106" name="Google Shape;3106;p83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7" name="Google Shape;3107;p83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8" name="Google Shape;3108;p83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09" name="Google Shape;3109;p83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3110" name="Google Shape;3110;p83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3111" name="Google Shape;3111;p83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12" name="Google Shape;3112;p83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113" name="Google Shape;3113;p83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3114" name="Google Shape;3114;p83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3115" name="Google Shape;3115;p83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3116" name="Google Shape;3116;p83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3117" name="Google Shape;3117;p83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18" name="Google Shape;3118;p83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19" name="Google Shape;3119;p83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20" name="Google Shape;3120;p83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21" name="Google Shape;3121;p83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3122" name="Google Shape;3122;p83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123" name="Google Shape;3123;p83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3124" name="Google Shape;3124;p83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5" name="Google Shape;3125;p83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6" name="Google Shape;3126;p83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7" name="Google Shape;3127;p83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128" name="Google Shape;3128;p83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3129" name="Google Shape;3129;p83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3130" name="Google Shape;3130;p83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3131" name="Google Shape;3131;p83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3132" name="Google Shape;3132;p83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33" name="Google Shape;3133;p83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34" name="Google Shape;3134;p83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35" name="Google Shape;3135;p83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36" name="Google Shape;3136;p83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3137" name="Google Shape;3137;p83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138" name="Google Shape;3138;p83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3139" name="Google Shape;3139;p83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3140" name="Google Shape;3140;p83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3141" name="Google Shape;3141;p83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3142" name="Google Shape;3142;p83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43" name="Google Shape;3143;p83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44" name="Google Shape;3144;p83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45" name="Google Shape;3145;p83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3146" name="Google Shape;3146;p83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3147" name="Google Shape;3147;p83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148" name="Google Shape;3148;p83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3149" name="Google Shape;3149;p8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8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51" name="Google Shape;3151;p83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3152" name="Google Shape;3152;p83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3153" name="Google Shape;3153;p83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83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55" name="Google Shape;3155;p83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56" name="Google Shape;3156;p83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3157" name="Google Shape;3157;p8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158" name="Google Shape;3158;p8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59" name="Google Shape;3159;p8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60" name="Google Shape;3160;p83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3161" name="Google Shape;3161;p83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3162" name="Google Shape;3162;p83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83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4" name="Google Shape;3164;p83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3165" name="Google Shape;3165;p8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166" name="Google Shape;3166;p8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67" name="Google Shape;3167;p8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720000" y="540000"/>
            <a:ext cx="35988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622250" y="540000"/>
            <a:ext cx="3801900" cy="4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68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9" name="Google Shape;3169;p84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3170" name="Google Shape;3170;p84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71" name="Google Shape;3171;p84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72" name="Google Shape;3172;p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173" name="Google Shape;3173;p84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3174" name="Google Shape;3174;p84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3175" name="Google Shape;3175;p84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84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7" name="Google Shape;3177;p84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3178" name="Google Shape;3178;p8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79" name="Google Shape;3179;p8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80" name="Google Shape;3180;p8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1" name="Google Shape;3181;p8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82" name="Google Shape;3182;p8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83" name="Google Shape;3183;p8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84" name="Google Shape;3184;p8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85" name="Google Shape;3185;p8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186" name="Google Shape;3186;p8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7" name="Google Shape;3187;p84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3188" name="Google Shape;3188;p84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84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84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84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2" name="Google Shape;3192;p84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3193" name="Google Shape;3193;p8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94" name="Google Shape;3194;p8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95" name="Google Shape;3195;p8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96" name="Google Shape;3196;p8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7" name="Google Shape;3197;p8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8" name="Google Shape;3198;p8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9" name="Google Shape;3199;p8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0" name="Google Shape;3200;p8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01" name="Google Shape;3201;p8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2" name="Google Shape;3202;p84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3203" name="Google Shape;3203;p8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04" name="Google Shape;3204;p8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05" name="Google Shape;3205;p8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06" name="Google Shape;3206;p8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7" name="Google Shape;3207;p8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8" name="Google Shape;3208;p8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9" name="Google Shape;3209;p8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0" name="Google Shape;3210;p8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11" name="Google Shape;3211;p8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12" name="Google Shape;3212;p84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3213" name="Google Shape;3213;p84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3214" name="Google Shape;3214;p84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84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6" name="Google Shape;3216;p84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217" name="Google Shape;3217;p8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18" name="Google Shape;3218;p8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19" name="Google Shape;3219;p8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20" name="Google Shape;3220;p8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1" name="Google Shape;3221;p8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2" name="Google Shape;3222;p8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3" name="Google Shape;3223;p8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4" name="Google Shape;3224;p8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25" name="Google Shape;3225;p8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6" name="Google Shape;3226;p84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227" name="Google Shape;3227;p84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84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84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84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1" name="Google Shape;3231;p84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232" name="Google Shape;3232;p8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33" name="Google Shape;3233;p8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34" name="Google Shape;3234;p8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35" name="Google Shape;3235;p8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6" name="Google Shape;3236;p8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7" name="Google Shape;3237;p8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8" name="Google Shape;3238;p8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9" name="Google Shape;3239;p8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40" name="Google Shape;3240;p8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1" name="Google Shape;3241;p84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42" name="Google Shape;3242;p8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43" name="Google Shape;3243;p8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44" name="Google Shape;3244;p8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45" name="Google Shape;3245;p8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46" name="Google Shape;3246;p8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47" name="Google Shape;3247;p8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48" name="Google Shape;3248;p8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49" name="Google Shape;3249;p8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50" name="Google Shape;3250;p8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1" name="Google Shape;3251;p84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252" name="Google Shape;3252;p8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53" name="Google Shape;3253;p8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54" name="Google Shape;3254;p8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55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p85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257" name="Google Shape;3257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258" name="Google Shape;3258;p85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259" name="Google Shape;3259;p8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8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1" name="Google Shape;3261;p85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262" name="Google Shape;3262;p85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85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4" name="Google Shape;3264;p85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265" name="Google Shape;3265;p8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66" name="Google Shape;3266;p8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67" name="Google Shape;3267;p8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68" name="Google Shape;3268;p85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269" name="Google Shape;3269;p8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0" name="Google Shape;3270;p85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85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85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85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85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5" name="Google Shape;3275;p85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276" name="Google Shape;3276;p8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8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8" name="Google Shape;3278;p85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279" name="Google Shape;3279;p8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8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8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p86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83" name="Google Shape;3283;p86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284" name="Google Shape;3284;p86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285" name="Google Shape;3285;p86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86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87" name="Google Shape;3287;p86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86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89" name="Google Shape;3289;p86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290" name="Google Shape;3290;p8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8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92" name="Shape 3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" name="Google Shape;3293;p87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94" name="Google Shape;3294;p87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295" name="Google Shape;3295;p87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296" name="Google Shape;3296;p87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297" name="Google Shape;3297;p8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98" name="Google Shape;3298;p87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299" name="Google Shape;3299;p87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00" name="Google Shape;3300;p87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301" name="Google Shape;3301;p87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2" name="Google Shape;3302;p87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03" name="Google Shape;3303;p87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304" name="Google Shape;3304;p87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5" name="Google Shape;3305;p87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06" name="Google Shape;3306;p87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307" name="Google Shape;3307;p87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8" name="Google Shape;3308;p87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09" name="Google Shape;3309;p87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310" name="Google Shape;3310;p87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87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12" name="Google Shape;3312;p87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313" name="Google Shape;3313;p87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87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15" name="Google Shape;3315;p87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6" name="Google Shape;3316;p87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3317" name="Google Shape;3317;p8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8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8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8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8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8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8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24" name="Google Shape;3324;p87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3325" name="Google Shape;3325;p87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26" name="Google Shape;3326;p8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27" name="Google Shape;3327;p87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3328" name="Google Shape;3328;p8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8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8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1" name="Google Shape;3331;p87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3332" name="Google Shape;3332;p8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8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8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5" name="Google Shape;3335;p87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87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7" name="Google Shape;3337;p87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3338" name="Google Shape;3338;p87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39" name="Google Shape;3339;p87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40" name="Google Shape;3340;p87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p8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43" name="Google Shape;3343;p88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44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p89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3346" name="Google Shape;3346;p89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347" name="Google Shape;3347;p89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3348" name="Google Shape;3348;p89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3349" name="Google Shape;3349;p89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89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1" name="Google Shape;3351;p89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3352" name="Google Shape;3352;p89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3" name="Google Shape;3353;p89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4" name="Google Shape;3354;p89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5" name="Google Shape;3355;p89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6" name="Google Shape;3356;p89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7" name="Google Shape;3357;p89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8" name="Google Shape;3358;p89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59" name="Google Shape;3359;p89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3360" name="Google Shape;3360;p89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1" name="Google Shape;3361;p89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2" name="Google Shape;3362;p89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3" name="Google Shape;3363;p89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4" name="Google Shape;3364;p89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5" name="Google Shape;3365;p89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6" name="Google Shape;3366;p89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67" name="Google Shape;3367;p89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3368" name="Google Shape;3368;p8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8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70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7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p9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73" name="Google Shape;3373;p91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4" name="Google Shape;3374;p91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5" name="Google Shape;3375;p91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6" name="Google Shape;3376;p91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7" name="Google Shape;3377;p91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3378" name="Google Shape;3378;p91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3379" name="Google Shape;3379;p91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3380" name="Google Shape;3380;p91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3381" name="Google Shape;3381;p91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3382" name="Google Shape;3382;p91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3383" name="Google Shape;3383;p91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384" name="Google Shape;3384;p91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3385" name="Google Shape;3385;p91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3386" name="Google Shape;3386;p91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87" name="Google Shape;3387;p91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3388" name="Google Shape;3388;p91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91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91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91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91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91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91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5" name="Google Shape;3395;p91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3396" name="Google Shape;3396;p91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97" name="Google Shape;3397;p91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3398" name="Google Shape;3398;p9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9" name="Google Shape;3399;p9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00" name="Google Shape;3400;p91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3401" name="Google Shape;3401;p91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02" name="Google Shape;3402;p91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3403" name="Google Shape;3403;p9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4" name="Google Shape;3404;p9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05" name="Google Shape;3405;p91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3406" name="Google Shape;3406;p91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07" name="Google Shape;3407;p91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3408" name="Google Shape;3408;p9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9" name="Google Shape;3409;p9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410" name="Google Shape;3410;p91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3411" name="Google Shape;3411;p91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3412" name="Google Shape;3412;p91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91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91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15" name="Google Shape;3415;p91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91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7" name="Google Shape;3417;p91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3418" name="Google Shape;3418;p91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19" name="Google Shape;3419;p91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20" name="Google Shape;3420;p91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p92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23" name="Google Shape;3423;p92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424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26" name="Google Shape;3426;p93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3427" name="Google Shape;3427;p93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93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9" name="Google Shape;3429;p93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3430" name="Google Shape;3430;p93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1" name="Google Shape;3431;p93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3432" name="Google Shape;3432;p93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93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93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93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93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93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93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9" name="Google Shape;3439;p93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3440" name="Google Shape;3440;p93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93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93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93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4" name="Google Shape;3444;p93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93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93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47" name="Google Shape;3447;p93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93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93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93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1" name="Google Shape;3451;p93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3452" name="Google Shape;3452;p93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3453" name="Google Shape;3453;p93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3454" name="Google Shape;3454;p93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455" name="Google Shape;3455;p9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6" name="Google Shape;3456;p9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7" name="Google Shape;3457;p9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8" name="Google Shape;3458;p9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9" name="Google Shape;3459;p9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460" name="Google Shape;3460;p93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1" name="Google Shape;3461;p93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3462" name="Google Shape;3462;p93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463" name="Google Shape;3463;p9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64" name="Google Shape;3464;p9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65" name="Google Shape;3465;p9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66" name="Google Shape;3466;p9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67" name="Google Shape;3467;p9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468" name="Google Shape;3468;p93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9" name="Google Shape;3469;p93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3470" name="Google Shape;3470;p93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471" name="Google Shape;3471;p9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72" name="Google Shape;3472;p9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73" name="Google Shape;3473;p9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74" name="Google Shape;3474;p9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75" name="Google Shape;3475;p9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476" name="Google Shape;3476;p93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77" name="Google Shape;3477;p93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3478" name="Google Shape;3478;p93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479" name="Google Shape;3479;p9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80" name="Google Shape;3480;p9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81" name="Google Shape;3481;p9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82" name="Google Shape;3482;p9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83" name="Google Shape;3483;p9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484" name="Google Shape;3484;p93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85" name="Google Shape;3485;p93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3486" name="Google Shape;3486;p93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487" name="Google Shape;3487;p93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88" name="Google Shape;3488;p93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9" name="Google Shape;3489;p93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3490" name="Google Shape;3490;p93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93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>
            <p:ph idx="2" type="pic"/>
          </p:nvPr>
        </p:nvSpPr>
        <p:spPr>
          <a:xfrm>
            <a:off x="0" y="0"/>
            <a:ext cx="9144000" cy="51204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3492" name="Shape 3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" name="Google Shape;3493;p9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94" name="Google Shape;3494;p94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3495" name="Google Shape;3495;p94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3496" name="Google Shape;3496;p9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9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9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99" name="Google Shape;3499;p94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3500" name="Google Shape;3500;p94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01" name="Google Shape;3501;p94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3502" name="Google Shape;3502;p9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3" name="Google Shape;3503;p9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504" name="Google Shape;3504;p94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94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6" name="Google Shape;3506;p94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3507" name="Google Shape;3507;p9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08" name="Google Shape;3508;p94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3509" name="Google Shape;3509;p94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10" name="Google Shape;3510;p94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3511" name="Google Shape;3511;p9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2" name="Google Shape;3512;p9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513" name="Google Shape;3513;p94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3514" name="Google Shape;3514;p94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94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6" name="Google Shape;3516;p94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3517" name="Google Shape;3517;p9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8" name="Google Shape;3518;p94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19" name="Google Shape;3519;p94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3520" name="Google Shape;3520;p94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3521" name="Google Shape;3521;p94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2" name="Google Shape;3522;p94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3" name="Google Shape;3523;p94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4" name="Google Shape;3524;p94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5" name="Google Shape;3525;p94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6" name="Google Shape;3526;p94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7" name="Google Shape;3527;p94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8" name="Google Shape;3528;p94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3529" name="Google Shape;3529;p94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0" name="Google Shape;3530;p94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1" name="Google Shape;3531;p94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2" name="Google Shape;3532;p94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3" name="Google Shape;3533;p94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4" name="Google Shape;3534;p94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5" name="Google Shape;3535;p94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36" name="Google Shape;3536;p94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3537" name="Google Shape;3537;p94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8" name="Google Shape;3538;p94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9" name="Google Shape;3539;p94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0" name="Google Shape;3540;p94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1" name="Google Shape;3541;p94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2" name="Google Shape;3542;p94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3" name="Google Shape;3543;p94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544" name="Google Shape;3544;p94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3545" name="Google Shape;3545;p9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46" name="Google Shape;3546;p9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47" name="Google Shape;3547;p9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9" name="Google Shape;3549;p9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550" name="Google Shape;3550;p95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3551" name="Google Shape;3551;p95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3552" name="Google Shape;3552;p95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53" name="Google Shape;3553;p95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3554" name="Google Shape;3554;p95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5" name="Google Shape;3555;p95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6" name="Google Shape;3556;p95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7" name="Google Shape;3557;p95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8" name="Google Shape;3558;p95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9" name="Google Shape;3559;p95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0" name="Google Shape;3560;p95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61" name="Google Shape;3561;p95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3562" name="Google Shape;3562;p95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3" name="Google Shape;3563;p95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4" name="Google Shape;3564;p95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5" name="Google Shape;3565;p95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6" name="Google Shape;3566;p95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7" name="Google Shape;3567;p95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8" name="Google Shape;3568;p95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69" name="Google Shape;3569;p95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70" name="Google Shape;3570;p95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3571" name="Google Shape;3571;p9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9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73" name="Google Shape;3573;p95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3574" name="Google Shape;3574;p9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9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76" name="Google Shape;3576;p95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3577" name="Google Shape;3577;p9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78" name="Google Shape;3578;p95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3579" name="Google Shape;3579;p95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3580" name="Google Shape;3580;p95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1" name="Google Shape;3581;p95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82" name="Google Shape;3582;p95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95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84" name="Google Shape;3584;p95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3585" name="Google Shape;3585;p95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6" name="Google Shape;3586;p95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7" name="Google Shape;3587;p95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8" name="Google Shape;3588;p95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9" name="Google Shape;3589;p95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0" name="Google Shape;3590;p95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1" name="Google Shape;3591;p95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592" name="Google Shape;3592;p95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3593" name="Google Shape;3593;p9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94" name="Google Shape;3594;p9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95" name="Google Shape;3595;p9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3596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7" name="Google Shape;3597;p96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3598" name="Google Shape;3598;p96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9" name="Google Shape;3599;p96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3600" name="Google Shape;3600;p96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3601" name="Google Shape;3601;p9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2" name="Google Shape;3602;p9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03" name="Google Shape;3603;p96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3604" name="Google Shape;3604;p9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5" name="Google Shape;3605;p9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606" name="Google Shape;3606;p9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607" name="Google Shape;3607;p96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3608" name="Google Shape;3608;p9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9" name="Google Shape;3609;p96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96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1" name="Google Shape;3611;p96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3612" name="Google Shape;3612;p9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9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4" name="Google Shape;3614;p96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3615" name="Google Shape;3615;p9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9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7" name="Google Shape;3617;p96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3618" name="Google Shape;3618;p96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96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20" name="Google Shape;3620;p96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3621" name="Google Shape;3621;p96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3622" name="Google Shape;3622;p96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96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4" name="Google Shape;3624;p96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3625" name="Google Shape;3625;p9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9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9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8" name="Google Shape;3628;p96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3629" name="Google Shape;3629;p96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96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31" name="Google Shape;3631;p96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32" name="Google Shape;3632;p96"/>
            <p:cNvGrpSpPr/>
            <p:nvPr/>
          </p:nvGrpSpPr>
          <p:grpSpPr>
            <a:xfrm>
              <a:off x="6917701" y="246011"/>
              <a:ext cx="4623164" cy="134100"/>
              <a:chOff x="6917701" y="246011"/>
              <a:chExt cx="4623164" cy="134100"/>
            </a:xfrm>
          </p:grpSpPr>
          <p:sp>
            <p:nvSpPr>
              <p:cNvPr id="3633" name="Google Shape;3633;p96"/>
              <p:cNvSpPr/>
              <p:nvPr/>
            </p:nvSpPr>
            <p:spPr>
              <a:xfrm flipH="1">
                <a:off x="6917701" y="24601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96"/>
              <p:cNvSpPr/>
              <p:nvPr/>
            </p:nvSpPr>
            <p:spPr>
              <a:xfrm flipH="1">
                <a:off x="6947889" y="27615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635" name="Google Shape;3635;p96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3636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p9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38" name="Google Shape;3638;p97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9" name="Google Shape;3639;p97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40" name="Google Shape;3640;p97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3641" name="Google Shape;3641;p97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97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3" name="Google Shape;3643;p97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3644" name="Google Shape;3644;p97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97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97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97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8" name="Google Shape;3648;p97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3649" name="Google Shape;3649;p97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3650" name="Google Shape;3650;p97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97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97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653" name="Google Shape;3653;p9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4" name="Google Shape;3654;p97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97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56" name="Google Shape;3656;p97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3657" name="Google Shape;3657;p97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97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59" name="Google Shape;3659;p97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3660" name="Google Shape;3660;p9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9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9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9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9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9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9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7" name="Google Shape;3667;p97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3668" name="Google Shape;3668;p9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9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9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9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9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9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9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675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p98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77" name="Google Shape;3677;p98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78" name="Google Shape;3678;p98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3679" name="Google Shape;3679;p9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80" name="Google Shape;3680;p98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3681" name="Google Shape;3681;p98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98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98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98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98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98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98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88" name="Google Shape;3688;p98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3689" name="Google Shape;3689;p98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0" name="Google Shape;3690;p98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691" name="Google Shape;3691;p98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2" name="Google Shape;3692;p98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93" name="Google Shape;3693;p98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694" name="Google Shape;3694;p98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5" name="Google Shape;3695;p98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96" name="Google Shape;3696;p98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697" name="Google Shape;3697;p98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8" name="Google Shape;3698;p98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699" name="Google Shape;3699;p98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0" name="Google Shape;3700;p98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3701" name="Google Shape;3701;p98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98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3" name="Google Shape;3703;p98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3704" name="Google Shape;3704;p98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98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06" name="Google Shape;3706;p98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3707" name="Google Shape;3707;p9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8" name="Google Shape;3708;p98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98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98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11" name="Google Shape;3711;p98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3712" name="Google Shape;3712;p98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98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98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5" name="Google Shape;3715;p98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3716" name="Google Shape;3716;p9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9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9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719" name="Shape 3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0" name="Google Shape;3720;p9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21" name="Google Shape;3721;p99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3722" name="Google Shape;3722;p99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3723" name="Google Shape;3723;p99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99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99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6" name="Google Shape;3726;p99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3727" name="Google Shape;3727;p99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99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29" name="Google Shape;3729;p99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3730" name="Google Shape;3730;p99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99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2" name="Google Shape;3732;p99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3733" name="Google Shape;3733;p9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9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735" name="Google Shape;3735;p9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6" name="Google Shape;3736;p99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3737" name="Google Shape;3737;p9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38" name="Google Shape;3738;p99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3739" name="Google Shape;3739;p99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99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41" name="Google Shape;3741;p99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3742" name="Google Shape;3742;p99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3" name="Google Shape;3743;p99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4" name="Google Shape;3744;p99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3745" name="Google Shape;3745;p99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6" name="Google Shape;3746;p99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7" name="Google Shape;3747;p99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3748" name="Google Shape;3748;p99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9" name="Google Shape;3749;p99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50" name="Google Shape;3750;p99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3751" name="Google Shape;3751;p99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52" name="Google Shape;3752;p99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3753" name="Shape 3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4" name="Google Shape;3754;p100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3755" name="Google Shape;3755;p10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56" name="Google Shape;3756;p100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3757" name="Google Shape;3757;p100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3758" name="Google Shape;3758;p100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9" name="Google Shape;3759;p100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60" name="Google Shape;3760;p100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3761" name="Google Shape;3761;p100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2" name="Google Shape;3762;p100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3" name="Google Shape;3763;p100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64" name="Google Shape;3764;p100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3765" name="Google Shape;3765;p100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3766" name="Google Shape;3766;p100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767" name="Google Shape;3767;p100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3768" name="Google Shape;3768;p10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69" name="Google Shape;3769;p10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70" name="Google Shape;3770;p10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71" name="Google Shape;3771;p10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72" name="Google Shape;3772;p10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3773" name="Google Shape;3773;p100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74" name="Google Shape;3774;p100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3775" name="Google Shape;3775;p100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3776" name="Google Shape;3776;p100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777" name="Google Shape;3777;p100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3778" name="Google Shape;3778;p10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79" name="Google Shape;3779;p10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80" name="Google Shape;3780;p10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81" name="Google Shape;3781;p10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82" name="Google Shape;3782;p10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3783" name="Google Shape;3783;p100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84" name="Google Shape;3784;p100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3785" name="Google Shape;3785;p100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3786" name="Google Shape;3786;p100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787" name="Google Shape;3787;p100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3788" name="Google Shape;3788;p10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89" name="Google Shape;3789;p10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90" name="Google Shape;3790;p10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91" name="Google Shape;3791;p10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92" name="Google Shape;3792;p10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3793" name="Google Shape;3793;p100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94" name="Google Shape;3794;p100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3795" name="Google Shape;3795;p100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6" name="Google Shape;3796;p100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97" name="Google Shape;3797;p100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3798" name="Google Shape;3798;p10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10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00" name="Google Shape;3800;p1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01" name="Google Shape;3801;p100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802" name="Google Shape;3802;p100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3803" name="Google Shape;3803;p100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3804" name="Google Shape;3804;p100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3805" name="Google Shape;3805;p100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100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07" name="Google Shape;3807;p100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3808" name="Google Shape;3808;p100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100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100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1" name="Google Shape;3811;p100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3812" name="Google Shape;3812;p10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813" name="Google Shape;3813;p10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14" name="Google Shape;3814;p10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815" name="Google Shape;3815;p10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6" name="Google Shape;3816;p10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7" name="Google Shape;3817;p10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8" name="Google Shape;3818;p10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9" name="Google Shape;3819;p10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820" name="Google Shape;3820;p10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21" name="Google Shape;3821;p100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3822" name="Google Shape;3822;p100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3823" name="Google Shape;3823;p100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100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25" name="Google Shape;3825;p100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3826" name="Google Shape;3826;p10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10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28" name="Google Shape;3828;p100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3829" name="Google Shape;3829;p10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30" name="Google Shape;3830;p100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3831" name="Google Shape;3831;p10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832" name="Google Shape;3832;p10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33" name="Google Shape;3833;p10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834" name="Google Shape;3834;p10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5" name="Google Shape;3835;p10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6" name="Google Shape;3836;p10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7" name="Google Shape;3837;p10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8" name="Google Shape;3838;p10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839" name="Google Shape;3839;p10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40" name="Google Shape;3840;p100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3841" name="Google Shape;3841;p10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842" name="Google Shape;3842;p10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43" name="Google Shape;3843;p10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844" name="Google Shape;3844;p10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5" name="Google Shape;3845;p10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6" name="Google Shape;3846;p10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7" name="Google Shape;3847;p10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8" name="Google Shape;3848;p10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849" name="Google Shape;3849;p10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10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2" name="Google Shape;3852;p101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53" name="Google Shape;3853;p101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54" name="Google Shape;3854;p101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855" name="Google Shape;3855;p101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3856" name="Google Shape;3856;p101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3857" name="Google Shape;3857;p10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58" name="Google Shape;3858;p101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3859" name="Google Shape;3859;p101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3860" name="Google Shape;3860;p101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1" name="Google Shape;3861;p101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2" name="Google Shape;3862;p101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3863" name="Google Shape;3863;p101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4" name="Google Shape;3864;p101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5" name="Google Shape;3865;p101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6" name="Google Shape;3866;p101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3867" name="Google Shape;3867;p101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3868" name="Google Shape;3868;p101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869" name="Google Shape;3869;p101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3870" name="Google Shape;3870;p10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71" name="Google Shape;3871;p10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72" name="Google Shape;3872;p10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73" name="Google Shape;3873;p10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74" name="Google Shape;3874;p10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3875" name="Google Shape;3875;p101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76" name="Google Shape;3876;p101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3877" name="Google Shape;3877;p101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3878" name="Google Shape;3878;p101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879" name="Google Shape;3879;p101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3880" name="Google Shape;3880;p10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81" name="Google Shape;3881;p10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82" name="Google Shape;3882;p10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83" name="Google Shape;3883;p10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84" name="Google Shape;3884;p10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3885" name="Google Shape;3885;p101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86" name="Google Shape;3886;p101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3887" name="Google Shape;3887;p101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3888" name="Google Shape;3888;p101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889" name="Google Shape;3889;p101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3890" name="Google Shape;3890;p10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91" name="Google Shape;3891;p10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92" name="Google Shape;3892;p10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93" name="Google Shape;3893;p10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94" name="Google Shape;3894;p10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3895" name="Google Shape;3895;p101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6" name="Google Shape;3896;p101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3897" name="Google Shape;3897;p101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8" name="Google Shape;3898;p101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99" name="Google Shape;3899;p101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3900" name="Google Shape;3900;p10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10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902" name="Google Shape;3902;p101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3" name="Google Shape;3903;p101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3904" name="Google Shape;3904;p101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05" name="Google Shape;3905;p101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06" name="Google Shape;3906;p101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7" name="Google Shape;3907;p101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3908" name="Google Shape;3908;p101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3909" name="Google Shape;3909;p101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101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101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101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3" name="Google Shape;3913;p101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3914" name="Google Shape;3914;p101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15" name="Google Shape;3915;p101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3916" name="Google Shape;3916;p10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7" name="Google Shape;3917;p10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18" name="Google Shape;3918;p101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3919" name="Google Shape;3919;p10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0" name="Google Shape;3920;p10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921" name="Google Shape;3921;p101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22" name="Google Shape;3922;p101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3923" name="Google Shape;3923;p10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24" name="Google Shape;3924;p10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25" name="Google Shape;3925;p10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926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7" name="Google Shape;3927;p102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3928" name="Google Shape;3928;p102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3929" name="Google Shape;3929;p10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930" name="Google Shape;3930;p10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31" name="Google Shape;3931;p102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3932" name="Google Shape;3932;p102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33" name="Google Shape;3933;p102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934" name="Google Shape;3934;p102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35" name="Google Shape;3935;p102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6" name="Google Shape;3936;p102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7" name="Google Shape;3937;p102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8" name="Google Shape;3938;p10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39" name="Google Shape;3939;p102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40" name="Google Shape;3940;p102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41" name="Google Shape;3941;p102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3942" name="Google Shape;3942;p102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3943" name="Google Shape;3943;p102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102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5" name="Google Shape;3945;p102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3946" name="Google Shape;3946;p10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10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10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10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10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10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10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3" name="Google Shape;3953;p102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3954" name="Google Shape;3954;p10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5" name="Google Shape;3955;p10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10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10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10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10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10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61" name="Google Shape;3961;p102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3962" name="Google Shape;3962;p10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3" name="Google Shape;3963;p102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102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102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102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102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8" name="Google Shape;3968;p102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969" name="Google Shape;3969;p10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10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71" name="Google Shape;3971;p102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972" name="Google Shape;3972;p10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10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74" name="Google Shape;3974;p102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3975" name="Google Shape;3975;p102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3976" name="Google Shape;3976;p102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102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78" name="Google Shape;3978;p102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102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80" name="Google Shape;3980;p102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3981" name="Google Shape;3981;p102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102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102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102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102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6" name="Google Shape;3986;p102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102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988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Google Shape;3989;p103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0" name="Google Shape;3990;p103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1" name="Google Shape;3991;p103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2" name="Google Shape;3992;p1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93" name="Google Shape;3993;p103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94" name="Google Shape;3994;p103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95" name="Google Shape;3995;p103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96" name="Google Shape;3996;p103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997" name="Google Shape;3997;p103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998" name="Google Shape;3998;p103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999" name="Google Shape;3999;p103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4000" name="Google Shape;4000;p103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4001" name="Google Shape;4001;p10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10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3" name="Google Shape;4003;p10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4" name="Google Shape;4004;p10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5" name="Google Shape;4005;p103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4006" name="Google Shape;4006;p10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07" name="Google Shape;4007;p10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4008" name="Google Shape;4008;p10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9" name="Google Shape;4009;p10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10" name="Google Shape;4010;p10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4011" name="Google Shape;4011;p10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2" name="Google Shape;4012;p10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013" name="Google Shape;4013;p103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4" name="Google Shape;4014;p103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4015" name="Google Shape;4015;p103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16" name="Google Shape;4016;p10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7" name="Google Shape;4017;p103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8" name="Google Shape;4018;p103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4019" name="Google Shape;4019;p103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103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1" name="Google Shape;4021;p103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2" name="Google Shape;4022;p103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103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103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103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26" name="Google Shape;4026;p103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4027" name="Google Shape;4027;p103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8" name="Google Shape;4028;p103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9" name="Google Shape;4029;p103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103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1" name="Google Shape;4031;p103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103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3" name="Google Shape;4033;p103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34" name="Google Shape;4034;p103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4035" name="Google Shape;4035;p103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103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7" name="Google Shape;4037;p103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4038" name="Google Shape;4038;p10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39" name="Google Shape;4039;p10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40" name="Google Shape;4040;p10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2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44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74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31" Type="http://schemas.openxmlformats.org/officeDocument/2006/relationships/theme" Target="../theme/theme4.xml"/><Relationship Id="rId3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97.xml"/><Relationship Id="rId21" Type="http://schemas.openxmlformats.org/officeDocument/2006/relationships/slideLayout" Target="../slideLayouts/slideLayout96.xml"/><Relationship Id="rId24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101.xml"/><Relationship Id="rId25" Type="http://schemas.openxmlformats.org/officeDocument/2006/relationships/slideLayout" Target="../slideLayouts/slideLayout100.xml"/><Relationship Id="rId28" Type="http://schemas.openxmlformats.org/officeDocument/2006/relationships/slideLayout" Target="../slideLayouts/slideLayout103.xml"/><Relationship Id="rId27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3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b="1"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4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08" name="Google Shape;1508;p48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p7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924" name="Google Shape;2924;p79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  <p:sldLayoutId id="2147483748" r:id="rId26"/>
    <p:sldLayoutId id="2147483749" r:id="rId27"/>
    <p:sldLayoutId id="2147483750" r:id="rId28"/>
    <p:sldLayoutId id="2147483751" r:id="rId29"/>
    <p:sldLayoutId id="2147483752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1" name="Shape 4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" name="Google Shape;4302;p110"/>
          <p:cNvSpPr/>
          <p:nvPr/>
        </p:nvSpPr>
        <p:spPr>
          <a:xfrm>
            <a:off x="4343375" y="984200"/>
            <a:ext cx="4800782" cy="3164929"/>
          </a:xfrm>
          <a:custGeom>
            <a:rect b="b" l="l" r="r" t="t"/>
            <a:pathLst>
              <a:path extrusionOk="0" h="98305" w="154814">
                <a:moveTo>
                  <a:pt x="16988" y="98305"/>
                </a:moveTo>
                <a:cubicBezTo>
                  <a:pt x="16988" y="98305"/>
                  <a:pt x="1" y="63514"/>
                  <a:pt x="12570" y="47247"/>
                </a:cubicBezTo>
                <a:cubicBezTo>
                  <a:pt x="25313" y="30764"/>
                  <a:pt x="33949" y="39157"/>
                  <a:pt x="46510" y="33324"/>
                </a:cubicBezTo>
                <a:cubicBezTo>
                  <a:pt x="59087" y="27482"/>
                  <a:pt x="60155" y="3264"/>
                  <a:pt x="85354" y="1624"/>
                </a:cubicBezTo>
                <a:cubicBezTo>
                  <a:pt x="110561" y="1"/>
                  <a:pt x="154813" y="19948"/>
                  <a:pt x="131290" y="97792"/>
                </a:cubicBezTo>
                <a:close/>
              </a:path>
            </a:pathLst>
          </a:custGeom>
          <a:solidFill>
            <a:srgbClr val="FFFFFF">
              <a:alpha val="21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3" name="Google Shape;4303;p110"/>
          <p:cNvSpPr txBox="1"/>
          <p:nvPr>
            <p:ph type="ctrTitle"/>
          </p:nvPr>
        </p:nvSpPr>
        <p:spPr>
          <a:xfrm>
            <a:off x="361275" y="513000"/>
            <a:ext cx="4782900" cy="11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Class - Course - Teacher Assignment and TimeTabling</a:t>
            </a:r>
            <a:endParaRPr sz="2700"/>
          </a:p>
        </p:txBody>
      </p:sp>
      <p:sp>
        <p:nvSpPr>
          <p:cNvPr id="4304" name="Google Shape;4304;p110"/>
          <p:cNvSpPr/>
          <p:nvPr/>
        </p:nvSpPr>
        <p:spPr>
          <a:xfrm>
            <a:off x="7126281" y="1543700"/>
            <a:ext cx="1116965" cy="1116693"/>
          </a:xfrm>
          <a:custGeom>
            <a:rect b="b" l="l" r="r" t="t"/>
            <a:pathLst>
              <a:path extrusionOk="0" h="32856" w="32864">
                <a:moveTo>
                  <a:pt x="16332" y="8338"/>
                </a:moveTo>
                <a:cubicBezTo>
                  <a:pt x="20936" y="8338"/>
                  <a:pt x="24625" y="12290"/>
                  <a:pt x="24149" y="16997"/>
                </a:cubicBezTo>
                <a:cubicBezTo>
                  <a:pt x="23784" y="20686"/>
                  <a:pt x="20807" y="23654"/>
                  <a:pt x="17135" y="24019"/>
                </a:cubicBezTo>
                <a:cubicBezTo>
                  <a:pt x="16867" y="24045"/>
                  <a:pt x="16602" y="24058"/>
                  <a:pt x="16340" y="24058"/>
                </a:cubicBezTo>
                <a:cubicBezTo>
                  <a:pt x="11729" y="24058"/>
                  <a:pt x="8047" y="20106"/>
                  <a:pt x="8515" y="15399"/>
                </a:cubicBezTo>
                <a:cubicBezTo>
                  <a:pt x="8889" y="11719"/>
                  <a:pt x="11857" y="8750"/>
                  <a:pt x="15538" y="8377"/>
                </a:cubicBezTo>
                <a:cubicBezTo>
                  <a:pt x="15805" y="8351"/>
                  <a:pt x="16070" y="8338"/>
                  <a:pt x="16332" y="8338"/>
                </a:cubicBezTo>
                <a:close/>
                <a:moveTo>
                  <a:pt x="15546" y="1"/>
                </a:moveTo>
                <a:cubicBezTo>
                  <a:pt x="14748" y="1"/>
                  <a:pt x="14079" y="652"/>
                  <a:pt x="14079" y="1468"/>
                </a:cubicBezTo>
                <a:lnTo>
                  <a:pt x="14079" y="2796"/>
                </a:lnTo>
                <a:cubicBezTo>
                  <a:pt x="14079" y="3325"/>
                  <a:pt x="13715" y="3777"/>
                  <a:pt x="13203" y="3907"/>
                </a:cubicBezTo>
                <a:cubicBezTo>
                  <a:pt x="11935" y="4228"/>
                  <a:pt x="10755" y="4731"/>
                  <a:pt x="9670" y="5408"/>
                </a:cubicBezTo>
                <a:cubicBezTo>
                  <a:pt x="9479" y="5524"/>
                  <a:pt x="9265" y="5581"/>
                  <a:pt x="9052" y="5581"/>
                </a:cubicBezTo>
                <a:cubicBezTo>
                  <a:pt x="8752" y="5581"/>
                  <a:pt x="8456" y="5467"/>
                  <a:pt x="8238" y="5244"/>
                </a:cubicBezTo>
                <a:lnTo>
                  <a:pt x="7344" y="4349"/>
                </a:lnTo>
                <a:cubicBezTo>
                  <a:pt x="7057" y="4063"/>
                  <a:pt x="6684" y="3920"/>
                  <a:pt x="6312" y="3920"/>
                </a:cubicBezTo>
                <a:cubicBezTo>
                  <a:pt x="5940" y="3920"/>
                  <a:pt x="5569" y="4063"/>
                  <a:pt x="5286" y="4349"/>
                </a:cubicBezTo>
                <a:lnTo>
                  <a:pt x="4201" y="5434"/>
                </a:lnTo>
                <a:cubicBezTo>
                  <a:pt x="3620" y="6016"/>
                  <a:pt x="3620" y="6936"/>
                  <a:pt x="4201" y="7500"/>
                </a:cubicBezTo>
                <a:lnTo>
                  <a:pt x="5807" y="9106"/>
                </a:lnTo>
                <a:cubicBezTo>
                  <a:pt x="4939" y="10382"/>
                  <a:pt x="4297" y="11841"/>
                  <a:pt x="3950" y="13403"/>
                </a:cubicBezTo>
                <a:cubicBezTo>
                  <a:pt x="3828" y="13932"/>
                  <a:pt x="3359" y="14306"/>
                  <a:pt x="2821" y="14306"/>
                </a:cubicBezTo>
                <a:lnTo>
                  <a:pt x="1467" y="14306"/>
                </a:lnTo>
                <a:cubicBezTo>
                  <a:pt x="660" y="14306"/>
                  <a:pt x="0" y="14957"/>
                  <a:pt x="0" y="15764"/>
                </a:cubicBezTo>
                <a:lnTo>
                  <a:pt x="0" y="17300"/>
                </a:lnTo>
                <a:cubicBezTo>
                  <a:pt x="0" y="18099"/>
                  <a:pt x="651" y="18759"/>
                  <a:pt x="1467" y="18759"/>
                </a:cubicBezTo>
                <a:lnTo>
                  <a:pt x="2986" y="18759"/>
                </a:lnTo>
                <a:cubicBezTo>
                  <a:pt x="3507" y="18759"/>
                  <a:pt x="3958" y="19106"/>
                  <a:pt x="4089" y="19609"/>
                </a:cubicBezTo>
                <a:cubicBezTo>
                  <a:pt x="4427" y="20816"/>
                  <a:pt x="4939" y="21953"/>
                  <a:pt x="5590" y="22986"/>
                </a:cubicBezTo>
                <a:cubicBezTo>
                  <a:pt x="5877" y="23437"/>
                  <a:pt x="5816" y="24036"/>
                  <a:pt x="5434" y="24427"/>
                </a:cubicBezTo>
                <a:lnTo>
                  <a:pt x="4349" y="25512"/>
                </a:lnTo>
                <a:cubicBezTo>
                  <a:pt x="3776" y="26085"/>
                  <a:pt x="3776" y="27005"/>
                  <a:pt x="4349" y="27569"/>
                </a:cubicBezTo>
                <a:lnTo>
                  <a:pt x="5434" y="28654"/>
                </a:lnTo>
                <a:cubicBezTo>
                  <a:pt x="5720" y="28945"/>
                  <a:pt x="6096" y="29090"/>
                  <a:pt x="6470" y="29090"/>
                </a:cubicBezTo>
                <a:cubicBezTo>
                  <a:pt x="6845" y="29090"/>
                  <a:pt x="7218" y="28945"/>
                  <a:pt x="7500" y="28654"/>
                </a:cubicBezTo>
                <a:lnTo>
                  <a:pt x="8698" y="27456"/>
                </a:lnTo>
                <a:cubicBezTo>
                  <a:pt x="8924" y="27230"/>
                  <a:pt x="9220" y="27113"/>
                  <a:pt x="9518" y="27113"/>
                </a:cubicBezTo>
                <a:cubicBezTo>
                  <a:pt x="9713" y="27113"/>
                  <a:pt x="9908" y="27163"/>
                  <a:pt x="10087" y="27265"/>
                </a:cubicBezTo>
                <a:cubicBezTo>
                  <a:pt x="11120" y="27847"/>
                  <a:pt x="12231" y="28290"/>
                  <a:pt x="13411" y="28559"/>
                </a:cubicBezTo>
                <a:cubicBezTo>
                  <a:pt x="13932" y="28680"/>
                  <a:pt x="14305" y="29149"/>
                  <a:pt x="14305" y="29687"/>
                </a:cubicBezTo>
                <a:lnTo>
                  <a:pt x="14305" y="31388"/>
                </a:lnTo>
                <a:cubicBezTo>
                  <a:pt x="14305" y="32196"/>
                  <a:pt x="14956" y="32855"/>
                  <a:pt x="15772" y="32855"/>
                </a:cubicBezTo>
                <a:lnTo>
                  <a:pt x="17300" y="32855"/>
                </a:lnTo>
                <a:cubicBezTo>
                  <a:pt x="18107" y="32855"/>
                  <a:pt x="18767" y="32204"/>
                  <a:pt x="18767" y="31388"/>
                </a:cubicBezTo>
                <a:lnTo>
                  <a:pt x="18767" y="29583"/>
                </a:lnTo>
                <a:cubicBezTo>
                  <a:pt x="18767" y="29062"/>
                  <a:pt x="19114" y="28602"/>
                  <a:pt x="19626" y="28463"/>
                </a:cubicBezTo>
                <a:cubicBezTo>
                  <a:pt x="20772" y="28159"/>
                  <a:pt x="21848" y="27691"/>
                  <a:pt x="22847" y="27092"/>
                </a:cubicBezTo>
                <a:cubicBezTo>
                  <a:pt x="23033" y="26983"/>
                  <a:pt x="23240" y="26929"/>
                  <a:pt x="23445" y="26929"/>
                </a:cubicBezTo>
                <a:cubicBezTo>
                  <a:pt x="23746" y="26929"/>
                  <a:pt x="24043" y="27044"/>
                  <a:pt x="24270" y="27265"/>
                </a:cubicBezTo>
                <a:lnTo>
                  <a:pt x="25520" y="28515"/>
                </a:lnTo>
                <a:cubicBezTo>
                  <a:pt x="25807" y="28802"/>
                  <a:pt x="26180" y="28945"/>
                  <a:pt x="26552" y="28945"/>
                </a:cubicBezTo>
                <a:cubicBezTo>
                  <a:pt x="26924" y="28945"/>
                  <a:pt x="27295" y="28802"/>
                  <a:pt x="27577" y="28515"/>
                </a:cubicBezTo>
                <a:lnTo>
                  <a:pt x="28662" y="27430"/>
                </a:lnTo>
                <a:cubicBezTo>
                  <a:pt x="29235" y="26857"/>
                  <a:pt x="29235" y="25937"/>
                  <a:pt x="28662" y="25373"/>
                </a:cubicBezTo>
                <a:lnTo>
                  <a:pt x="27404" y="24114"/>
                </a:lnTo>
                <a:cubicBezTo>
                  <a:pt x="27022" y="23732"/>
                  <a:pt x="26961" y="23160"/>
                  <a:pt x="27230" y="22700"/>
                </a:cubicBezTo>
                <a:cubicBezTo>
                  <a:pt x="27829" y="21693"/>
                  <a:pt x="28298" y="20599"/>
                  <a:pt x="28602" y="19436"/>
                </a:cubicBezTo>
                <a:cubicBezTo>
                  <a:pt x="28732" y="18924"/>
                  <a:pt x="29183" y="18568"/>
                  <a:pt x="29713" y="18568"/>
                </a:cubicBezTo>
                <a:lnTo>
                  <a:pt x="31397" y="18568"/>
                </a:lnTo>
                <a:cubicBezTo>
                  <a:pt x="32213" y="18533"/>
                  <a:pt x="32864" y="17882"/>
                  <a:pt x="32864" y="17075"/>
                </a:cubicBezTo>
                <a:lnTo>
                  <a:pt x="32864" y="15538"/>
                </a:lnTo>
                <a:cubicBezTo>
                  <a:pt x="32864" y="14740"/>
                  <a:pt x="32213" y="14080"/>
                  <a:pt x="31397" y="14080"/>
                </a:cubicBezTo>
                <a:lnTo>
                  <a:pt x="29773" y="14080"/>
                </a:lnTo>
                <a:cubicBezTo>
                  <a:pt x="29244" y="14080"/>
                  <a:pt x="28775" y="13707"/>
                  <a:pt x="28654" y="13186"/>
                </a:cubicBezTo>
                <a:cubicBezTo>
                  <a:pt x="28359" y="11971"/>
                  <a:pt x="27898" y="10834"/>
                  <a:pt x="27273" y="9792"/>
                </a:cubicBezTo>
                <a:cubicBezTo>
                  <a:pt x="27004" y="9332"/>
                  <a:pt x="27083" y="8759"/>
                  <a:pt x="27447" y="8394"/>
                </a:cubicBezTo>
                <a:lnTo>
                  <a:pt x="28506" y="7335"/>
                </a:lnTo>
                <a:cubicBezTo>
                  <a:pt x="29079" y="6763"/>
                  <a:pt x="29079" y="5842"/>
                  <a:pt x="28506" y="5278"/>
                </a:cubicBezTo>
                <a:lnTo>
                  <a:pt x="27421" y="4193"/>
                </a:lnTo>
                <a:cubicBezTo>
                  <a:pt x="27130" y="3907"/>
                  <a:pt x="26755" y="3764"/>
                  <a:pt x="26382" y="3764"/>
                </a:cubicBezTo>
                <a:cubicBezTo>
                  <a:pt x="26008" y="3764"/>
                  <a:pt x="25637" y="3907"/>
                  <a:pt x="25355" y="4193"/>
                </a:cubicBezTo>
                <a:lnTo>
                  <a:pt x="24340" y="5209"/>
                </a:lnTo>
                <a:cubicBezTo>
                  <a:pt x="24115" y="5433"/>
                  <a:pt x="23819" y="5550"/>
                  <a:pt x="23522" y="5550"/>
                </a:cubicBezTo>
                <a:cubicBezTo>
                  <a:pt x="23312" y="5550"/>
                  <a:pt x="23102" y="5492"/>
                  <a:pt x="22916" y="5374"/>
                </a:cubicBezTo>
                <a:cubicBezTo>
                  <a:pt x="21840" y="4723"/>
                  <a:pt x="20668" y="4228"/>
                  <a:pt x="19409" y="3907"/>
                </a:cubicBezTo>
                <a:cubicBezTo>
                  <a:pt x="18897" y="3777"/>
                  <a:pt x="18541" y="3325"/>
                  <a:pt x="18541" y="2796"/>
                </a:cubicBezTo>
                <a:lnTo>
                  <a:pt x="18541" y="1468"/>
                </a:lnTo>
                <a:cubicBezTo>
                  <a:pt x="18541" y="669"/>
                  <a:pt x="17890" y="1"/>
                  <a:pt x="17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5" name="Google Shape;4305;p110"/>
          <p:cNvSpPr/>
          <p:nvPr/>
        </p:nvSpPr>
        <p:spPr>
          <a:xfrm>
            <a:off x="8010185" y="2181530"/>
            <a:ext cx="719583" cy="713534"/>
          </a:xfrm>
          <a:custGeom>
            <a:rect b="b" l="l" r="r" t="t"/>
            <a:pathLst>
              <a:path extrusionOk="0" h="20994" w="21172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6" name="Google Shape;4306;p110"/>
          <p:cNvSpPr/>
          <p:nvPr/>
        </p:nvSpPr>
        <p:spPr>
          <a:xfrm>
            <a:off x="7169901" y="931488"/>
            <a:ext cx="623977" cy="405403"/>
          </a:xfrm>
          <a:custGeom>
            <a:rect b="b" l="l" r="r" t="t"/>
            <a:pathLst>
              <a:path extrusionOk="0" fill="none" h="11928" w="18359">
                <a:moveTo>
                  <a:pt x="16423" y="5669"/>
                </a:moveTo>
                <a:cubicBezTo>
                  <a:pt x="16527" y="5296"/>
                  <a:pt x="16580" y="4905"/>
                  <a:pt x="16580" y="4506"/>
                </a:cubicBezTo>
                <a:cubicBezTo>
                  <a:pt x="16580" y="2023"/>
                  <a:pt x="14557" y="1"/>
                  <a:pt x="12074" y="1"/>
                </a:cubicBezTo>
                <a:cubicBezTo>
                  <a:pt x="10252" y="1"/>
                  <a:pt x="8680" y="1086"/>
                  <a:pt x="7977" y="2648"/>
                </a:cubicBezTo>
                <a:cubicBezTo>
                  <a:pt x="7387" y="2240"/>
                  <a:pt x="6675" y="1989"/>
                  <a:pt x="5894" y="1989"/>
                </a:cubicBezTo>
                <a:cubicBezTo>
                  <a:pt x="3924" y="1989"/>
                  <a:pt x="2318" y="3569"/>
                  <a:pt x="2292" y="5522"/>
                </a:cubicBezTo>
                <a:cubicBezTo>
                  <a:pt x="964" y="5938"/>
                  <a:pt x="0" y="7188"/>
                  <a:pt x="0" y="8647"/>
                </a:cubicBezTo>
                <a:cubicBezTo>
                  <a:pt x="0" y="10461"/>
                  <a:pt x="1467" y="11928"/>
                  <a:pt x="3273" y="11928"/>
                </a:cubicBezTo>
                <a:lnTo>
                  <a:pt x="15069" y="11928"/>
                </a:lnTo>
                <a:cubicBezTo>
                  <a:pt x="16883" y="11928"/>
                  <a:pt x="18350" y="10461"/>
                  <a:pt x="18350" y="8647"/>
                </a:cubicBezTo>
                <a:cubicBezTo>
                  <a:pt x="18359" y="7318"/>
                  <a:pt x="17569" y="6181"/>
                  <a:pt x="16423" y="5669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6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7" name="Google Shape;4307;p110"/>
          <p:cNvGrpSpPr/>
          <p:nvPr/>
        </p:nvGrpSpPr>
        <p:grpSpPr>
          <a:xfrm>
            <a:off x="5219863" y="2093631"/>
            <a:ext cx="2538390" cy="2056394"/>
            <a:chOff x="3780013" y="1888393"/>
            <a:chExt cx="2538390" cy="2056394"/>
          </a:xfrm>
        </p:grpSpPr>
        <p:sp>
          <p:nvSpPr>
            <p:cNvPr id="4308" name="Google Shape;4308;p110"/>
            <p:cNvSpPr/>
            <p:nvPr/>
          </p:nvSpPr>
          <p:spPr>
            <a:xfrm>
              <a:off x="3780013" y="1888393"/>
              <a:ext cx="2538390" cy="1625894"/>
            </a:xfrm>
            <a:custGeom>
              <a:rect b="b" l="l" r="r" t="t"/>
              <a:pathLst>
                <a:path extrusionOk="0" h="47838" w="74686">
                  <a:moveTo>
                    <a:pt x="348" y="1"/>
                  </a:moveTo>
                  <a:cubicBezTo>
                    <a:pt x="165" y="1"/>
                    <a:pt x="1" y="157"/>
                    <a:pt x="1" y="348"/>
                  </a:cubicBezTo>
                  <a:lnTo>
                    <a:pt x="1" y="47838"/>
                  </a:lnTo>
                  <a:lnTo>
                    <a:pt x="74685" y="47838"/>
                  </a:lnTo>
                  <a:lnTo>
                    <a:pt x="74685" y="348"/>
                  </a:lnTo>
                  <a:cubicBezTo>
                    <a:pt x="74685" y="166"/>
                    <a:pt x="74529" y="1"/>
                    <a:pt x="74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110"/>
            <p:cNvSpPr/>
            <p:nvPr/>
          </p:nvSpPr>
          <p:spPr>
            <a:xfrm>
              <a:off x="3897715" y="1988693"/>
              <a:ext cx="2303265" cy="1399911"/>
            </a:xfrm>
            <a:custGeom>
              <a:rect b="b" l="l" r="r" t="t"/>
              <a:pathLst>
                <a:path extrusionOk="0" h="41189" w="67768">
                  <a:moveTo>
                    <a:pt x="348" y="1"/>
                  </a:moveTo>
                  <a:cubicBezTo>
                    <a:pt x="166" y="1"/>
                    <a:pt x="1" y="157"/>
                    <a:pt x="1" y="348"/>
                  </a:cubicBezTo>
                  <a:lnTo>
                    <a:pt x="1" y="40842"/>
                  </a:lnTo>
                  <a:cubicBezTo>
                    <a:pt x="1" y="41024"/>
                    <a:pt x="149" y="41189"/>
                    <a:pt x="348" y="41189"/>
                  </a:cubicBezTo>
                  <a:lnTo>
                    <a:pt x="67420" y="41189"/>
                  </a:lnTo>
                  <a:cubicBezTo>
                    <a:pt x="67620" y="41189"/>
                    <a:pt x="67768" y="41024"/>
                    <a:pt x="67768" y="40833"/>
                  </a:cubicBezTo>
                  <a:lnTo>
                    <a:pt x="67768" y="348"/>
                  </a:lnTo>
                  <a:cubicBezTo>
                    <a:pt x="67768" y="166"/>
                    <a:pt x="67620" y="1"/>
                    <a:pt x="67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110"/>
            <p:cNvSpPr/>
            <p:nvPr/>
          </p:nvSpPr>
          <p:spPr>
            <a:xfrm>
              <a:off x="3897443" y="1988693"/>
              <a:ext cx="2219180" cy="1399911"/>
            </a:xfrm>
            <a:custGeom>
              <a:rect b="b" l="l" r="r" t="t"/>
              <a:pathLst>
                <a:path extrusionOk="0" h="41189" w="65294">
                  <a:moveTo>
                    <a:pt x="938" y="1"/>
                  </a:moveTo>
                  <a:cubicBezTo>
                    <a:pt x="417" y="1"/>
                    <a:pt x="0" y="426"/>
                    <a:pt x="0" y="947"/>
                  </a:cubicBezTo>
                  <a:lnTo>
                    <a:pt x="0" y="40243"/>
                  </a:lnTo>
                  <a:cubicBezTo>
                    <a:pt x="0" y="40763"/>
                    <a:pt x="417" y="41189"/>
                    <a:pt x="938" y="41189"/>
                  </a:cubicBezTo>
                  <a:lnTo>
                    <a:pt x="15061" y="41189"/>
                  </a:lnTo>
                  <a:lnTo>
                    <a:pt x="6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110"/>
            <p:cNvSpPr/>
            <p:nvPr/>
          </p:nvSpPr>
          <p:spPr>
            <a:xfrm>
              <a:off x="5033303" y="1920852"/>
              <a:ext cx="32492" cy="32492"/>
            </a:xfrm>
            <a:custGeom>
              <a:rect b="b" l="l" r="r" t="t"/>
              <a:pathLst>
                <a:path extrusionOk="0" h="956" w="956">
                  <a:moveTo>
                    <a:pt x="478" y="0"/>
                  </a:moveTo>
                  <a:cubicBezTo>
                    <a:pt x="217" y="0"/>
                    <a:pt x="0" y="217"/>
                    <a:pt x="0" y="478"/>
                  </a:cubicBezTo>
                  <a:cubicBezTo>
                    <a:pt x="0" y="738"/>
                    <a:pt x="217" y="955"/>
                    <a:pt x="478" y="955"/>
                  </a:cubicBezTo>
                  <a:cubicBezTo>
                    <a:pt x="738" y="955"/>
                    <a:pt x="955" y="738"/>
                    <a:pt x="955" y="478"/>
                  </a:cubicBezTo>
                  <a:cubicBezTo>
                    <a:pt x="955" y="217"/>
                    <a:pt x="738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110"/>
            <p:cNvSpPr/>
            <p:nvPr/>
          </p:nvSpPr>
          <p:spPr>
            <a:xfrm>
              <a:off x="4113100" y="2170157"/>
              <a:ext cx="839661" cy="42790"/>
            </a:xfrm>
            <a:custGeom>
              <a:rect b="b" l="l" r="r" t="t"/>
              <a:pathLst>
                <a:path extrusionOk="0" h="1259" w="24705">
                  <a:moveTo>
                    <a:pt x="1" y="0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110"/>
            <p:cNvSpPr/>
            <p:nvPr/>
          </p:nvSpPr>
          <p:spPr>
            <a:xfrm>
              <a:off x="4113100" y="2397607"/>
              <a:ext cx="839661" cy="42824"/>
            </a:xfrm>
            <a:custGeom>
              <a:rect b="b" l="l" r="r" t="t"/>
              <a:pathLst>
                <a:path extrusionOk="0" h="1260" w="24705">
                  <a:moveTo>
                    <a:pt x="1" y="1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110"/>
            <p:cNvSpPr/>
            <p:nvPr/>
          </p:nvSpPr>
          <p:spPr>
            <a:xfrm>
              <a:off x="4113100" y="2246257"/>
              <a:ext cx="489760" cy="42824"/>
            </a:xfrm>
            <a:custGeom>
              <a:rect b="b" l="l" r="r" t="t"/>
              <a:pathLst>
                <a:path extrusionOk="0" h="1260" w="14410">
                  <a:moveTo>
                    <a:pt x="1" y="1"/>
                  </a:moveTo>
                  <a:lnTo>
                    <a:pt x="1" y="1259"/>
                  </a:lnTo>
                  <a:lnTo>
                    <a:pt x="14410" y="1259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110"/>
            <p:cNvSpPr/>
            <p:nvPr/>
          </p:nvSpPr>
          <p:spPr>
            <a:xfrm>
              <a:off x="4113100" y="2322085"/>
              <a:ext cx="939958" cy="42824"/>
            </a:xfrm>
            <a:custGeom>
              <a:rect b="b" l="l" r="r" t="t"/>
              <a:pathLst>
                <a:path extrusionOk="0" h="1260" w="27656">
                  <a:moveTo>
                    <a:pt x="1" y="1"/>
                  </a:moveTo>
                  <a:lnTo>
                    <a:pt x="1" y="1259"/>
                  </a:lnTo>
                  <a:lnTo>
                    <a:pt x="27656" y="1259"/>
                  </a:lnTo>
                  <a:lnTo>
                    <a:pt x="27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110"/>
            <p:cNvSpPr/>
            <p:nvPr/>
          </p:nvSpPr>
          <p:spPr>
            <a:xfrm>
              <a:off x="5068685" y="2322085"/>
              <a:ext cx="151992" cy="42824"/>
            </a:xfrm>
            <a:custGeom>
              <a:rect b="b" l="l" r="r" t="t"/>
              <a:pathLst>
                <a:path extrusionOk="0" h="1260" w="4472">
                  <a:moveTo>
                    <a:pt x="1" y="1"/>
                  </a:moveTo>
                  <a:lnTo>
                    <a:pt x="1" y="1259"/>
                  </a:lnTo>
                  <a:lnTo>
                    <a:pt x="4471" y="1259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110"/>
            <p:cNvSpPr/>
            <p:nvPr/>
          </p:nvSpPr>
          <p:spPr>
            <a:xfrm>
              <a:off x="5244541" y="2322085"/>
              <a:ext cx="82352" cy="42824"/>
            </a:xfrm>
            <a:custGeom>
              <a:rect b="b" l="l" r="r" t="t"/>
              <a:pathLst>
                <a:path extrusionOk="0" h="1260" w="2423">
                  <a:moveTo>
                    <a:pt x="0" y="1"/>
                  </a:moveTo>
                  <a:lnTo>
                    <a:pt x="0" y="1259"/>
                  </a:lnTo>
                  <a:lnTo>
                    <a:pt x="2422" y="125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110"/>
            <p:cNvSpPr/>
            <p:nvPr/>
          </p:nvSpPr>
          <p:spPr>
            <a:xfrm>
              <a:off x="4113100" y="2473740"/>
              <a:ext cx="535779" cy="42790"/>
            </a:xfrm>
            <a:custGeom>
              <a:rect b="b" l="l" r="r" t="t"/>
              <a:pathLst>
                <a:path extrusionOk="0" h="1259" w="15764">
                  <a:moveTo>
                    <a:pt x="1" y="0"/>
                  </a:moveTo>
                  <a:lnTo>
                    <a:pt x="1" y="1259"/>
                  </a:lnTo>
                  <a:lnTo>
                    <a:pt x="15764" y="1259"/>
                  </a:lnTo>
                  <a:lnTo>
                    <a:pt x="15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110"/>
            <p:cNvSpPr/>
            <p:nvPr/>
          </p:nvSpPr>
          <p:spPr>
            <a:xfrm>
              <a:off x="4657425" y="2473740"/>
              <a:ext cx="86770" cy="42790"/>
            </a:xfrm>
            <a:custGeom>
              <a:rect b="b" l="l" r="r" t="t"/>
              <a:pathLst>
                <a:path extrusionOk="0" h="1259" w="2553">
                  <a:moveTo>
                    <a:pt x="1" y="0"/>
                  </a:moveTo>
                  <a:lnTo>
                    <a:pt x="1" y="1259"/>
                  </a:lnTo>
                  <a:lnTo>
                    <a:pt x="2553" y="125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110"/>
            <p:cNvSpPr/>
            <p:nvPr/>
          </p:nvSpPr>
          <p:spPr>
            <a:xfrm>
              <a:off x="4757724" y="2473740"/>
              <a:ext cx="46971" cy="42790"/>
            </a:xfrm>
            <a:custGeom>
              <a:rect b="b" l="l" r="r" t="t"/>
              <a:pathLst>
                <a:path extrusionOk="0" h="1259" w="1382">
                  <a:moveTo>
                    <a:pt x="1" y="0"/>
                  </a:moveTo>
                  <a:lnTo>
                    <a:pt x="1" y="1259"/>
                  </a:lnTo>
                  <a:lnTo>
                    <a:pt x="1381" y="12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110"/>
            <p:cNvSpPr/>
            <p:nvPr/>
          </p:nvSpPr>
          <p:spPr>
            <a:xfrm>
              <a:off x="4110755" y="3060821"/>
              <a:ext cx="308607" cy="42824"/>
            </a:xfrm>
            <a:custGeom>
              <a:rect b="b" l="l" r="r" t="t"/>
              <a:pathLst>
                <a:path extrusionOk="0" h="1260" w="9080">
                  <a:moveTo>
                    <a:pt x="0" y="1"/>
                  </a:moveTo>
                  <a:lnTo>
                    <a:pt x="0" y="1260"/>
                  </a:lnTo>
                  <a:lnTo>
                    <a:pt x="9080" y="1260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110"/>
            <p:cNvSpPr/>
            <p:nvPr/>
          </p:nvSpPr>
          <p:spPr>
            <a:xfrm>
              <a:off x="4110755" y="3136649"/>
              <a:ext cx="179998" cy="42824"/>
            </a:xfrm>
            <a:custGeom>
              <a:rect b="b" l="l" r="r" t="t"/>
              <a:pathLst>
                <a:path extrusionOk="0" h="1260" w="5296">
                  <a:moveTo>
                    <a:pt x="0" y="1"/>
                  </a:moveTo>
                  <a:lnTo>
                    <a:pt x="0" y="1259"/>
                  </a:lnTo>
                  <a:lnTo>
                    <a:pt x="5295" y="1259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110"/>
            <p:cNvSpPr/>
            <p:nvPr/>
          </p:nvSpPr>
          <p:spPr>
            <a:xfrm>
              <a:off x="5480250" y="3064390"/>
              <a:ext cx="576224" cy="42790"/>
            </a:xfrm>
            <a:custGeom>
              <a:rect b="b" l="l" r="r" t="t"/>
              <a:pathLst>
                <a:path extrusionOk="0" h="1259" w="16954">
                  <a:moveTo>
                    <a:pt x="1" y="0"/>
                  </a:moveTo>
                  <a:lnTo>
                    <a:pt x="1" y="1259"/>
                  </a:lnTo>
                  <a:lnTo>
                    <a:pt x="16953" y="125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110"/>
            <p:cNvSpPr/>
            <p:nvPr/>
          </p:nvSpPr>
          <p:spPr>
            <a:xfrm>
              <a:off x="5720413" y="3140490"/>
              <a:ext cx="336068" cy="42824"/>
            </a:xfrm>
            <a:custGeom>
              <a:rect b="b" l="l" r="r" t="t"/>
              <a:pathLst>
                <a:path extrusionOk="0" h="1260" w="9888">
                  <a:moveTo>
                    <a:pt x="1" y="1"/>
                  </a:moveTo>
                  <a:lnTo>
                    <a:pt x="1" y="1259"/>
                  </a:lnTo>
                  <a:lnTo>
                    <a:pt x="9887" y="1259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110"/>
            <p:cNvSpPr/>
            <p:nvPr/>
          </p:nvSpPr>
          <p:spPr>
            <a:xfrm>
              <a:off x="5411220" y="3216318"/>
              <a:ext cx="645559" cy="42824"/>
            </a:xfrm>
            <a:custGeom>
              <a:rect b="b" l="l" r="r" t="t"/>
              <a:pathLst>
                <a:path extrusionOk="0" h="1260" w="18994">
                  <a:moveTo>
                    <a:pt x="1" y="0"/>
                  </a:moveTo>
                  <a:lnTo>
                    <a:pt x="1" y="1259"/>
                  </a:lnTo>
                  <a:lnTo>
                    <a:pt x="18993" y="1259"/>
                  </a:lnTo>
                  <a:lnTo>
                    <a:pt x="18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110"/>
            <p:cNvSpPr/>
            <p:nvPr/>
          </p:nvSpPr>
          <p:spPr>
            <a:xfrm>
              <a:off x="5296169" y="3216318"/>
              <a:ext cx="104478" cy="42824"/>
            </a:xfrm>
            <a:custGeom>
              <a:rect b="b" l="l" r="r" t="t"/>
              <a:pathLst>
                <a:path extrusionOk="0" h="1260" w="3074">
                  <a:moveTo>
                    <a:pt x="0" y="0"/>
                  </a:moveTo>
                  <a:lnTo>
                    <a:pt x="0" y="1259"/>
                  </a:lnTo>
                  <a:lnTo>
                    <a:pt x="3073" y="1259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110"/>
            <p:cNvSpPr/>
            <p:nvPr/>
          </p:nvSpPr>
          <p:spPr>
            <a:xfrm>
              <a:off x="5223298" y="3216318"/>
              <a:ext cx="56385" cy="42824"/>
            </a:xfrm>
            <a:custGeom>
              <a:rect b="b" l="l" r="r" t="t"/>
              <a:pathLst>
                <a:path extrusionOk="0" h="1260" w="1659">
                  <a:moveTo>
                    <a:pt x="0" y="0"/>
                  </a:moveTo>
                  <a:lnTo>
                    <a:pt x="0" y="1259"/>
                  </a:lnTo>
                  <a:lnTo>
                    <a:pt x="1658" y="125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110"/>
            <p:cNvSpPr/>
            <p:nvPr/>
          </p:nvSpPr>
          <p:spPr>
            <a:xfrm>
              <a:off x="4113100" y="2563436"/>
              <a:ext cx="11556" cy="456418"/>
            </a:xfrm>
            <a:custGeom>
              <a:rect b="b" l="l" r="r" t="t"/>
              <a:pathLst>
                <a:path extrusionOk="0" h="13429" w="340">
                  <a:moveTo>
                    <a:pt x="1" y="0"/>
                  </a:moveTo>
                  <a:lnTo>
                    <a:pt x="1" y="13428"/>
                  </a:lnTo>
                  <a:lnTo>
                    <a:pt x="339" y="1342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110"/>
            <p:cNvSpPr/>
            <p:nvPr/>
          </p:nvSpPr>
          <p:spPr>
            <a:xfrm>
              <a:off x="3780013" y="3514293"/>
              <a:ext cx="2538390" cy="183532"/>
            </a:xfrm>
            <a:custGeom>
              <a:rect b="b" l="l" r="r" t="t"/>
              <a:pathLst>
                <a:path extrusionOk="0" h="5400" w="74686">
                  <a:moveTo>
                    <a:pt x="1" y="1"/>
                  </a:moveTo>
                  <a:lnTo>
                    <a:pt x="1" y="4323"/>
                  </a:lnTo>
                  <a:cubicBezTo>
                    <a:pt x="1" y="4922"/>
                    <a:pt x="478" y="5400"/>
                    <a:pt x="1077" y="5400"/>
                  </a:cubicBezTo>
                  <a:lnTo>
                    <a:pt x="73609" y="5400"/>
                  </a:lnTo>
                  <a:cubicBezTo>
                    <a:pt x="74208" y="5400"/>
                    <a:pt x="74685" y="4914"/>
                    <a:pt x="74685" y="4323"/>
                  </a:cubicBezTo>
                  <a:lnTo>
                    <a:pt x="74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110"/>
            <p:cNvSpPr/>
            <p:nvPr/>
          </p:nvSpPr>
          <p:spPr>
            <a:xfrm>
              <a:off x="4518380" y="3697796"/>
              <a:ext cx="909302" cy="193865"/>
            </a:xfrm>
            <a:custGeom>
              <a:rect b="b" l="l" r="r" t="t"/>
              <a:pathLst>
                <a:path extrusionOk="0" h="5704" w="26754">
                  <a:moveTo>
                    <a:pt x="3247" y="1"/>
                  </a:moveTo>
                  <a:lnTo>
                    <a:pt x="1" y="5704"/>
                  </a:lnTo>
                  <a:lnTo>
                    <a:pt x="26753" y="5704"/>
                  </a:lnTo>
                  <a:lnTo>
                    <a:pt x="23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110"/>
            <p:cNvSpPr/>
            <p:nvPr/>
          </p:nvSpPr>
          <p:spPr>
            <a:xfrm>
              <a:off x="4364956" y="3874230"/>
              <a:ext cx="1216413" cy="70558"/>
            </a:xfrm>
            <a:custGeom>
              <a:rect b="b" l="l" r="r" t="t"/>
              <a:pathLst>
                <a:path extrusionOk="0" h="2076" w="35790">
                  <a:moveTo>
                    <a:pt x="583" y="0"/>
                  </a:moveTo>
                  <a:cubicBezTo>
                    <a:pt x="261" y="0"/>
                    <a:pt x="1" y="261"/>
                    <a:pt x="1" y="582"/>
                  </a:cubicBezTo>
                  <a:lnTo>
                    <a:pt x="1" y="2075"/>
                  </a:lnTo>
                  <a:lnTo>
                    <a:pt x="35790" y="2075"/>
                  </a:lnTo>
                  <a:lnTo>
                    <a:pt x="35790" y="582"/>
                  </a:lnTo>
                  <a:cubicBezTo>
                    <a:pt x="35790" y="261"/>
                    <a:pt x="35529" y="0"/>
                    <a:pt x="35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110"/>
            <p:cNvSpPr/>
            <p:nvPr/>
          </p:nvSpPr>
          <p:spPr>
            <a:xfrm>
              <a:off x="4573849" y="3697796"/>
              <a:ext cx="798672" cy="96796"/>
            </a:xfrm>
            <a:custGeom>
              <a:rect b="b" l="l" r="r" t="t"/>
              <a:pathLst>
                <a:path extrusionOk="0" h="2848" w="23499">
                  <a:moveTo>
                    <a:pt x="1615" y="1"/>
                  </a:moveTo>
                  <a:lnTo>
                    <a:pt x="1" y="2848"/>
                  </a:lnTo>
                  <a:lnTo>
                    <a:pt x="23498" y="2848"/>
                  </a:lnTo>
                  <a:lnTo>
                    <a:pt x="2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3" name="Google Shape;4333;p110"/>
          <p:cNvGrpSpPr/>
          <p:nvPr/>
        </p:nvGrpSpPr>
        <p:grpSpPr>
          <a:xfrm>
            <a:off x="7522062" y="2456830"/>
            <a:ext cx="811927" cy="753197"/>
            <a:chOff x="4932662" y="2251593"/>
            <a:chExt cx="811927" cy="753197"/>
          </a:xfrm>
        </p:grpSpPr>
        <p:sp>
          <p:nvSpPr>
            <p:cNvPr id="4334" name="Google Shape;4334;p110"/>
            <p:cNvSpPr/>
            <p:nvPr/>
          </p:nvSpPr>
          <p:spPr>
            <a:xfrm>
              <a:off x="4932662" y="2251593"/>
              <a:ext cx="811927" cy="753197"/>
            </a:xfrm>
            <a:custGeom>
              <a:rect b="b" l="l" r="r" t="t"/>
              <a:pathLst>
                <a:path extrusionOk="0" h="22161" w="23889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110"/>
            <p:cNvSpPr/>
            <p:nvPr/>
          </p:nvSpPr>
          <p:spPr>
            <a:xfrm>
              <a:off x="4968044" y="2360729"/>
              <a:ext cx="740826" cy="592436"/>
            </a:xfrm>
            <a:custGeom>
              <a:rect b="b" l="l" r="r" t="t"/>
              <a:pathLst>
                <a:path extrusionOk="0" h="17431" w="21797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110"/>
            <p:cNvSpPr/>
            <p:nvPr/>
          </p:nvSpPr>
          <p:spPr>
            <a:xfrm>
              <a:off x="4981334" y="2284901"/>
              <a:ext cx="41907" cy="41941"/>
            </a:xfrm>
            <a:custGeom>
              <a:rect b="b" l="l" r="r" t="t"/>
              <a:pathLst>
                <a:path extrusionOk="0" h="1234" w="1233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110"/>
            <p:cNvSpPr/>
            <p:nvPr/>
          </p:nvSpPr>
          <p:spPr>
            <a:xfrm>
              <a:off x="5052709" y="2284901"/>
              <a:ext cx="42246" cy="41941"/>
            </a:xfrm>
            <a:custGeom>
              <a:rect b="b" l="l" r="r" t="t"/>
              <a:pathLst>
                <a:path extrusionOk="0" h="1234" w="1243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110"/>
            <p:cNvSpPr/>
            <p:nvPr/>
          </p:nvSpPr>
          <p:spPr>
            <a:xfrm>
              <a:off x="5124425" y="2284901"/>
              <a:ext cx="41907" cy="41941"/>
            </a:xfrm>
            <a:custGeom>
              <a:rect b="b" l="l" r="r" t="t"/>
              <a:pathLst>
                <a:path extrusionOk="0" h="1234" w="1233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9" name="Google Shape;4339;p110"/>
          <p:cNvGrpSpPr/>
          <p:nvPr/>
        </p:nvGrpSpPr>
        <p:grpSpPr>
          <a:xfrm>
            <a:off x="6021590" y="1231279"/>
            <a:ext cx="914298" cy="753197"/>
            <a:chOff x="4810340" y="1026041"/>
            <a:chExt cx="914298" cy="753197"/>
          </a:xfrm>
        </p:grpSpPr>
        <p:sp>
          <p:nvSpPr>
            <p:cNvPr id="4340" name="Google Shape;4340;p110"/>
            <p:cNvSpPr/>
            <p:nvPr/>
          </p:nvSpPr>
          <p:spPr>
            <a:xfrm>
              <a:off x="4810340" y="1026041"/>
              <a:ext cx="914298" cy="753197"/>
            </a:xfrm>
            <a:custGeom>
              <a:rect b="b" l="l" r="r" t="t"/>
              <a:pathLst>
                <a:path extrusionOk="0" h="22161" w="26901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110"/>
            <p:cNvSpPr/>
            <p:nvPr/>
          </p:nvSpPr>
          <p:spPr>
            <a:xfrm>
              <a:off x="4846028" y="1134906"/>
              <a:ext cx="843196" cy="592436"/>
            </a:xfrm>
            <a:custGeom>
              <a:rect b="b" l="l" r="r" t="t"/>
              <a:pathLst>
                <a:path extrusionOk="0" h="17431" w="24809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110"/>
            <p:cNvSpPr/>
            <p:nvPr/>
          </p:nvSpPr>
          <p:spPr>
            <a:xfrm>
              <a:off x="4859011" y="1059350"/>
              <a:ext cx="42212" cy="42246"/>
            </a:xfrm>
            <a:custGeom>
              <a:rect b="b" l="l" r="r" t="t"/>
              <a:pathLst>
                <a:path extrusionOk="0" h="1243" w="1242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110"/>
            <p:cNvSpPr/>
            <p:nvPr/>
          </p:nvSpPr>
          <p:spPr>
            <a:xfrm>
              <a:off x="4930693" y="1059384"/>
              <a:ext cx="41941" cy="42212"/>
            </a:xfrm>
            <a:custGeom>
              <a:rect b="b" l="l" r="r" t="t"/>
              <a:pathLst>
                <a:path extrusionOk="0" h="1242" w="1234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110"/>
            <p:cNvSpPr/>
            <p:nvPr/>
          </p:nvSpPr>
          <p:spPr>
            <a:xfrm>
              <a:off x="5002408" y="1059384"/>
              <a:ext cx="42212" cy="42212"/>
            </a:xfrm>
            <a:custGeom>
              <a:rect b="b" l="l" r="r" t="t"/>
              <a:pathLst>
                <a:path extrusionOk="0" h="1242" w="1242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5" name="Google Shape;4345;p110"/>
          <p:cNvGrpSpPr/>
          <p:nvPr/>
        </p:nvGrpSpPr>
        <p:grpSpPr>
          <a:xfrm>
            <a:off x="7825621" y="3258683"/>
            <a:ext cx="508385" cy="644675"/>
            <a:chOff x="4859771" y="3053445"/>
            <a:chExt cx="508385" cy="644675"/>
          </a:xfrm>
        </p:grpSpPr>
        <p:sp>
          <p:nvSpPr>
            <p:cNvPr id="4346" name="Google Shape;4346;p110"/>
            <p:cNvSpPr/>
            <p:nvPr/>
          </p:nvSpPr>
          <p:spPr>
            <a:xfrm>
              <a:off x="4859771" y="3053445"/>
              <a:ext cx="508385" cy="644675"/>
            </a:xfrm>
            <a:custGeom>
              <a:rect b="b" l="l" r="r" t="t"/>
              <a:pathLst>
                <a:path extrusionOk="0" h="18968" w="14958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110"/>
            <p:cNvSpPr/>
            <p:nvPr/>
          </p:nvSpPr>
          <p:spPr>
            <a:xfrm>
              <a:off x="5265729" y="3053751"/>
              <a:ext cx="101827" cy="130444"/>
            </a:xfrm>
            <a:custGeom>
              <a:rect b="b" l="l" r="r" t="t"/>
              <a:pathLst>
                <a:path extrusionOk="0" h="3838" w="2996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110"/>
            <p:cNvSpPr/>
            <p:nvPr/>
          </p:nvSpPr>
          <p:spPr>
            <a:xfrm>
              <a:off x="4961567" y="3237560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110"/>
            <p:cNvSpPr/>
            <p:nvPr/>
          </p:nvSpPr>
          <p:spPr>
            <a:xfrm>
              <a:off x="4961567" y="3300099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110"/>
            <p:cNvSpPr/>
            <p:nvPr/>
          </p:nvSpPr>
          <p:spPr>
            <a:xfrm>
              <a:off x="4961567" y="3362943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110"/>
            <p:cNvSpPr/>
            <p:nvPr/>
          </p:nvSpPr>
          <p:spPr>
            <a:xfrm>
              <a:off x="4961567" y="3425482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110"/>
            <p:cNvSpPr/>
            <p:nvPr/>
          </p:nvSpPr>
          <p:spPr>
            <a:xfrm>
              <a:off x="4961567" y="3487748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3" name="Google Shape;4353;p110"/>
          <p:cNvSpPr/>
          <p:nvPr/>
        </p:nvSpPr>
        <p:spPr>
          <a:xfrm>
            <a:off x="4971891" y="1763296"/>
            <a:ext cx="746128" cy="1207406"/>
          </a:xfrm>
          <a:custGeom>
            <a:rect b="b" l="l" r="r" t="t"/>
            <a:pathLst>
              <a:path extrusionOk="0" h="35525" w="21953">
                <a:moveTo>
                  <a:pt x="3235" y="31102"/>
                </a:moveTo>
                <a:cubicBezTo>
                  <a:pt x="3267" y="31102"/>
                  <a:pt x="3298" y="31108"/>
                  <a:pt x="3325" y="31121"/>
                </a:cubicBezTo>
                <a:cubicBezTo>
                  <a:pt x="3759" y="31320"/>
                  <a:pt x="3360" y="33091"/>
                  <a:pt x="3160" y="33525"/>
                </a:cubicBezTo>
                <a:cubicBezTo>
                  <a:pt x="3027" y="33847"/>
                  <a:pt x="2716" y="34031"/>
                  <a:pt x="2389" y="34031"/>
                </a:cubicBezTo>
                <a:cubicBezTo>
                  <a:pt x="2266" y="34031"/>
                  <a:pt x="2141" y="34005"/>
                  <a:pt x="2023" y="33950"/>
                </a:cubicBezTo>
                <a:cubicBezTo>
                  <a:pt x="1589" y="33742"/>
                  <a:pt x="1406" y="33230"/>
                  <a:pt x="1597" y="32796"/>
                </a:cubicBezTo>
                <a:cubicBezTo>
                  <a:pt x="1792" y="32390"/>
                  <a:pt x="2763" y="31102"/>
                  <a:pt x="3235" y="31102"/>
                </a:cubicBezTo>
                <a:close/>
                <a:moveTo>
                  <a:pt x="13908" y="0"/>
                </a:moveTo>
                <a:cubicBezTo>
                  <a:pt x="13896" y="0"/>
                  <a:pt x="13884" y="1"/>
                  <a:pt x="13871" y="2"/>
                </a:cubicBezTo>
                <a:cubicBezTo>
                  <a:pt x="11701" y="149"/>
                  <a:pt x="9774" y="1304"/>
                  <a:pt x="8880" y="3231"/>
                </a:cubicBezTo>
                <a:cubicBezTo>
                  <a:pt x="7708" y="5757"/>
                  <a:pt x="8698" y="8786"/>
                  <a:pt x="11085" y="10601"/>
                </a:cubicBezTo>
                <a:cubicBezTo>
                  <a:pt x="11233" y="10713"/>
                  <a:pt x="11276" y="10922"/>
                  <a:pt x="11189" y="11087"/>
                </a:cubicBezTo>
                <a:lnTo>
                  <a:pt x="460" y="32787"/>
                </a:lnTo>
                <a:cubicBezTo>
                  <a:pt x="0" y="33742"/>
                  <a:pt x="417" y="34888"/>
                  <a:pt x="1380" y="35348"/>
                </a:cubicBezTo>
                <a:cubicBezTo>
                  <a:pt x="1641" y="35468"/>
                  <a:pt x="1915" y="35525"/>
                  <a:pt x="2185" y="35525"/>
                </a:cubicBezTo>
                <a:cubicBezTo>
                  <a:pt x="2912" y="35525"/>
                  <a:pt x="3610" y="35111"/>
                  <a:pt x="3932" y="34402"/>
                </a:cubicBezTo>
                <a:lnTo>
                  <a:pt x="13568" y="12206"/>
                </a:lnTo>
                <a:cubicBezTo>
                  <a:pt x="13634" y="12059"/>
                  <a:pt x="13775" y="11962"/>
                  <a:pt x="13927" y="11962"/>
                </a:cubicBezTo>
                <a:cubicBezTo>
                  <a:pt x="13954" y="11962"/>
                  <a:pt x="13982" y="11965"/>
                  <a:pt x="14010" y="11972"/>
                </a:cubicBezTo>
                <a:cubicBezTo>
                  <a:pt x="14528" y="12084"/>
                  <a:pt x="15047" y="12138"/>
                  <a:pt x="15556" y="12138"/>
                </a:cubicBezTo>
                <a:cubicBezTo>
                  <a:pt x="17931" y="12138"/>
                  <a:pt x="20102" y="10953"/>
                  <a:pt x="21067" y="8873"/>
                </a:cubicBezTo>
                <a:cubicBezTo>
                  <a:pt x="21953" y="6946"/>
                  <a:pt x="21597" y="4733"/>
                  <a:pt x="20303" y="2971"/>
                </a:cubicBezTo>
                <a:cubicBezTo>
                  <a:pt x="20222" y="2861"/>
                  <a:pt x="20100" y="2806"/>
                  <a:pt x="19980" y="2806"/>
                </a:cubicBezTo>
                <a:cubicBezTo>
                  <a:pt x="19844" y="2806"/>
                  <a:pt x="19709" y="2876"/>
                  <a:pt x="19635" y="3014"/>
                </a:cubicBezTo>
                <a:lnTo>
                  <a:pt x="17977" y="6130"/>
                </a:lnTo>
                <a:cubicBezTo>
                  <a:pt x="17652" y="6730"/>
                  <a:pt x="17035" y="7073"/>
                  <a:pt x="16395" y="7073"/>
                </a:cubicBezTo>
                <a:cubicBezTo>
                  <a:pt x="16145" y="7073"/>
                  <a:pt x="15892" y="7021"/>
                  <a:pt x="15651" y="6911"/>
                </a:cubicBezTo>
                <a:lnTo>
                  <a:pt x="13897" y="6095"/>
                </a:lnTo>
                <a:cubicBezTo>
                  <a:pt x="13038" y="5696"/>
                  <a:pt x="12639" y="4698"/>
                  <a:pt x="12986" y="3821"/>
                </a:cubicBezTo>
                <a:lnTo>
                  <a:pt x="14271" y="540"/>
                </a:lnTo>
                <a:cubicBezTo>
                  <a:pt x="14379" y="282"/>
                  <a:pt x="14184" y="0"/>
                  <a:pt x="139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4" name="Google Shape;4354;p110"/>
          <p:cNvGrpSpPr/>
          <p:nvPr/>
        </p:nvGrpSpPr>
        <p:grpSpPr>
          <a:xfrm>
            <a:off x="5144179" y="1150727"/>
            <a:ext cx="740520" cy="478869"/>
            <a:chOff x="3932929" y="945489"/>
            <a:chExt cx="740520" cy="478869"/>
          </a:xfrm>
        </p:grpSpPr>
        <p:grpSp>
          <p:nvGrpSpPr>
            <p:cNvPr id="4355" name="Google Shape;4355;p110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4356" name="Google Shape;4356;p11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rect b="b" l="l" r="r" t="t"/>
                <a:pathLst>
                  <a:path extrusionOk="0" h="3621" w="21788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7" name="Google Shape;4357;p11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rect b="b" l="l" r="r" t="t"/>
                <a:pathLst>
                  <a:path extrusionOk="0" h="3621" w="4454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8" name="Google Shape;4358;p11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rect b="b" l="l" r="r" t="t"/>
                <a:pathLst>
                  <a:path extrusionOk="0" h="1025" w="13837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9" name="Google Shape;4359;p110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4360" name="Google Shape;4360;p11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rect b="b" l="l" r="r" t="t"/>
                <a:pathLst>
                  <a:path extrusionOk="0" h="3621" w="21788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1" name="Google Shape;4361;p11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rect b="b" l="l" r="r" t="t"/>
                <a:pathLst>
                  <a:path extrusionOk="0" h="3621" w="4454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2" name="Google Shape;4362;p11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rect b="b" l="l" r="r" t="t"/>
                <a:pathLst>
                  <a:path extrusionOk="0" h="1025" w="13837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3" name="Google Shape;4363;p110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4364" name="Google Shape;4364;p11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rect b="b" l="l" r="r" t="t"/>
                <a:pathLst>
                  <a:path extrusionOk="0" h="3621" w="21788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5" name="Google Shape;4365;p11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rect b="b" l="l" r="r" t="t"/>
                <a:pathLst>
                  <a:path extrusionOk="0" h="3621" w="4454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6" name="Google Shape;4366;p11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rect b="b" l="l" r="r" t="t"/>
                <a:pathLst>
                  <a:path extrusionOk="0" h="1025" w="13837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67" name="Google Shape;4367;p110"/>
          <p:cNvSpPr txBox="1"/>
          <p:nvPr/>
        </p:nvSpPr>
        <p:spPr>
          <a:xfrm>
            <a:off x="481725" y="2093613"/>
            <a:ext cx="43683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Class</a:t>
            </a:r>
            <a:r>
              <a:rPr lang="en" sz="2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 IT3052E - 144217</a:t>
            </a:r>
            <a:endParaRPr sz="2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Group</a:t>
            </a:r>
            <a:r>
              <a:rPr lang="en" sz="2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 6</a:t>
            </a:r>
            <a:endParaRPr sz="2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"/>
              <a:buChar char="●"/>
            </a:pPr>
            <a:r>
              <a:rPr lang="en" sz="2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Nguyen Nhat Minh - 20225510</a:t>
            </a:r>
            <a:endParaRPr sz="2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"/>
              <a:buChar char="●"/>
            </a:pPr>
            <a:r>
              <a:rPr lang="en" sz="2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Ta Ho Thanh Dat - 20225482</a:t>
            </a:r>
            <a:endParaRPr sz="2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"/>
              <a:buChar char="●"/>
            </a:pPr>
            <a:r>
              <a:rPr lang="en" sz="2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Tran Sy Minh Quan - 20225521</a:t>
            </a:r>
            <a:endParaRPr sz="2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chivo"/>
              <a:buChar char="●"/>
            </a:pPr>
            <a:r>
              <a:rPr lang="en" sz="2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Doi Sy Thang - 20225528</a:t>
            </a:r>
            <a:endParaRPr sz="2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3" name="Shape 4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4" name="Google Shape;4564;p119"/>
          <p:cNvSpPr txBox="1"/>
          <p:nvPr>
            <p:ph idx="2" type="title"/>
          </p:nvPr>
        </p:nvSpPr>
        <p:spPr>
          <a:xfrm>
            <a:off x="3657600" y="842725"/>
            <a:ext cx="18288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565" name="Google Shape;4565;p119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4566" name="Google Shape;4566;p119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67" name="Google Shape;4567;p119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4568" name="Google Shape;4568;p11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9" name="Google Shape;4569;p11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0" name="Google Shape;4570;p11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71" name="Google Shape;4571;p119"/>
          <p:cNvSpPr txBox="1"/>
          <p:nvPr>
            <p:ph type="title"/>
          </p:nvPr>
        </p:nvSpPr>
        <p:spPr>
          <a:xfrm>
            <a:off x="1499450" y="2179625"/>
            <a:ext cx="6145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grpSp>
        <p:nvGrpSpPr>
          <p:cNvPr id="4572" name="Google Shape;4572;p119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4573" name="Google Shape;4573;p119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119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119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119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119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78" name="Google Shape;4578;p119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79" name="Google Shape;4579;p119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4580" name="Google Shape;4580;p1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1" name="Google Shape;4581;p1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2" name="Google Shape;4582;p1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3" name="Google Shape;4583;p1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4" name="Google Shape;4584;p1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5" name="Google Shape;4585;p1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6" name="Google Shape;4586;p1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87" name="Google Shape;4587;p119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4588" name="Google Shape;4588;p1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9" name="Google Shape;4589;p1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0" name="Google Shape;4590;p1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1" name="Google Shape;4591;p1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2" name="Google Shape;4592;p1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3" name="Google Shape;4593;p1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4" name="Google Shape;4594;p1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5" name="Google Shape;4595;p119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4596" name="Google Shape;4596;p11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7" name="Google Shape;4597;p11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8" name="Google Shape;4598;p119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4599" name="Google Shape;4599;p11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0" name="Google Shape;4600;p11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01" name="Google Shape;4601;p119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2" name="Google Shape;4602;p119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4603" name="Google Shape;4603;p11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04" name="Google Shape;4604;p11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5" name="Google Shape;4605;p11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9" name="Shape 4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" name="Google Shape;4610;p120"/>
          <p:cNvSpPr txBox="1"/>
          <p:nvPr/>
        </p:nvSpPr>
        <p:spPr>
          <a:xfrm>
            <a:off x="280650" y="2659275"/>
            <a:ext cx="17826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Algorithms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11" name="Google Shape;4611;p120"/>
          <p:cNvSpPr txBox="1"/>
          <p:nvPr/>
        </p:nvSpPr>
        <p:spPr>
          <a:xfrm>
            <a:off x="2874700" y="1786075"/>
            <a:ext cx="19473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Exact</a:t>
            </a:r>
            <a:endParaRPr b="1" sz="28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12" name="Google Shape;4612;p120"/>
          <p:cNvSpPr txBox="1"/>
          <p:nvPr/>
        </p:nvSpPr>
        <p:spPr>
          <a:xfrm>
            <a:off x="5936211" y="1294650"/>
            <a:ext cx="2431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 Programming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13" name="Google Shape;4613;p120"/>
          <p:cNvSpPr txBox="1"/>
          <p:nvPr/>
        </p:nvSpPr>
        <p:spPr>
          <a:xfrm>
            <a:off x="5936198" y="2222613"/>
            <a:ext cx="24879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Integer Linear Programming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14" name="Google Shape;4614;p120"/>
          <p:cNvSpPr txBox="1"/>
          <p:nvPr/>
        </p:nvSpPr>
        <p:spPr>
          <a:xfrm>
            <a:off x="2874699" y="3532500"/>
            <a:ext cx="19473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Heuristics</a:t>
            </a:r>
            <a:endParaRPr b="1" sz="2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15" name="Google Shape;4615;p120"/>
          <p:cNvSpPr txBox="1"/>
          <p:nvPr/>
        </p:nvSpPr>
        <p:spPr>
          <a:xfrm>
            <a:off x="5936188" y="29848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Greedy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16" name="Google Shape;4616;p120"/>
          <p:cNvSpPr txBox="1"/>
          <p:nvPr/>
        </p:nvSpPr>
        <p:spPr>
          <a:xfrm>
            <a:off x="5936212" y="3961500"/>
            <a:ext cx="24879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Genetic Algorithm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4617" name="Google Shape;4617;p120"/>
          <p:cNvCxnSpPr>
            <a:stCxn id="4610" idx="3"/>
            <a:endCxn id="4611" idx="1"/>
          </p:cNvCxnSpPr>
          <p:nvPr/>
        </p:nvCxnSpPr>
        <p:spPr>
          <a:xfrm flipH="1" rot="10800000">
            <a:off x="2063250" y="2000475"/>
            <a:ext cx="811500" cy="873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8" name="Google Shape;4618;p120"/>
          <p:cNvCxnSpPr>
            <a:stCxn id="4610" idx="3"/>
            <a:endCxn id="4614" idx="1"/>
          </p:cNvCxnSpPr>
          <p:nvPr/>
        </p:nvCxnSpPr>
        <p:spPr>
          <a:xfrm>
            <a:off x="2063250" y="2873775"/>
            <a:ext cx="811500" cy="873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9" name="Google Shape;4619;p120"/>
          <p:cNvCxnSpPr>
            <a:stCxn id="4611" idx="3"/>
            <a:endCxn id="4612" idx="1"/>
          </p:cNvCxnSpPr>
          <p:nvPr/>
        </p:nvCxnSpPr>
        <p:spPr>
          <a:xfrm flipH="1" rot="10800000">
            <a:off x="4822000" y="1509175"/>
            <a:ext cx="1114200" cy="491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0" name="Google Shape;4620;p120"/>
          <p:cNvCxnSpPr>
            <a:stCxn id="4611" idx="3"/>
            <a:endCxn id="4613" idx="1"/>
          </p:cNvCxnSpPr>
          <p:nvPr/>
        </p:nvCxnSpPr>
        <p:spPr>
          <a:xfrm>
            <a:off x="4822000" y="2000575"/>
            <a:ext cx="1114200" cy="43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1" name="Google Shape;4621;p120"/>
          <p:cNvCxnSpPr>
            <a:stCxn id="4614" idx="3"/>
            <a:endCxn id="4615" idx="1"/>
          </p:cNvCxnSpPr>
          <p:nvPr/>
        </p:nvCxnSpPr>
        <p:spPr>
          <a:xfrm flipH="1" rot="10800000">
            <a:off x="4821999" y="3199200"/>
            <a:ext cx="1114200" cy="547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2" name="Google Shape;4622;p120"/>
          <p:cNvCxnSpPr>
            <a:stCxn id="4614" idx="3"/>
            <a:endCxn id="4616" idx="1"/>
          </p:cNvCxnSpPr>
          <p:nvPr/>
        </p:nvCxnSpPr>
        <p:spPr>
          <a:xfrm>
            <a:off x="4821999" y="3747000"/>
            <a:ext cx="1114200" cy="429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6" name="Shape 4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7" name="Google Shape;4627;p121"/>
          <p:cNvSpPr txBox="1"/>
          <p:nvPr>
            <p:ph type="title"/>
          </p:nvPr>
        </p:nvSpPr>
        <p:spPr>
          <a:xfrm>
            <a:off x="713225" y="2122600"/>
            <a:ext cx="78138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Algorithms</a:t>
            </a:r>
            <a:endParaRPr/>
          </a:p>
        </p:txBody>
      </p:sp>
      <p:grpSp>
        <p:nvGrpSpPr>
          <p:cNvPr id="4628" name="Google Shape;4628;p121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4629" name="Google Shape;4629;p121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30" name="Google Shape;4630;p121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4631" name="Google Shape;4631;p121"/>
              <p:cNvSpPr/>
              <p:nvPr/>
            </p:nvSpPr>
            <p:spPr>
              <a:xfrm flipH="1" rot="-2700000">
                <a:off x="-146394" y="-2093348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2" name="Google Shape;4632;p121"/>
              <p:cNvSpPr/>
              <p:nvPr/>
            </p:nvSpPr>
            <p:spPr>
              <a:xfrm flipH="1" rot="-2700000">
                <a:off x="-515017" y="-1565448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3" name="Google Shape;4633;p121"/>
              <p:cNvSpPr/>
              <p:nvPr/>
            </p:nvSpPr>
            <p:spPr>
              <a:xfrm flipH="1" rot="-2700000">
                <a:off x="194575" y="-1729713"/>
                <a:ext cx="3153371" cy="5119296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34" name="Google Shape;4634;p121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4635" name="Google Shape;4635;p12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6" name="Google Shape;4636;p12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7" name="Google Shape;4637;p121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4638" name="Google Shape;4638;p12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9" name="Google Shape;4639;p12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40" name="Google Shape;4640;p121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4641" name="Google Shape;4641;p12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2" name="Google Shape;4642;p12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43" name="Google Shape;4643;p121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4644" name="Google Shape;4644;p12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5" name="Google Shape;4645;p12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46" name="Google Shape;4646;p121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4647" name="Google Shape;4647;p12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8" name="Google Shape;4648;p12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649" name="Google Shape;4649;p121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4650" name="Google Shape;4650;p121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51" name="Google Shape;4651;p121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4652" name="Google Shape;4652;p121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4653" name="Google Shape;4653;p121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4" name="Google Shape;4654;p121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55" name="Google Shape;4655;p121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4656" name="Google Shape;4656;p121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7" name="Google Shape;4657;p121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8" name="Google Shape;4658;p121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59" name="Google Shape;4659;p121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4660" name="Google Shape;4660;p121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4661" name="Google Shape;4661;p121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662" name="Google Shape;4662;p121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4663" name="Google Shape;4663;p12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64" name="Google Shape;4664;p12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65" name="Google Shape;4665;p12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66" name="Google Shape;4666;p12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67" name="Google Shape;4667;p12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4668" name="Google Shape;4668;p121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69" name="Google Shape;4669;p121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4670" name="Google Shape;4670;p121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4671" name="Google Shape;4671;p121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672" name="Google Shape;4672;p121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4673" name="Google Shape;4673;p12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74" name="Google Shape;4674;p12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75" name="Google Shape;4675;p12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76" name="Google Shape;4676;p12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77" name="Google Shape;4677;p12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4678" name="Google Shape;4678;p121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79" name="Google Shape;4679;p121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4680" name="Google Shape;4680;p121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4681" name="Google Shape;4681;p121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682" name="Google Shape;4682;p121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4683" name="Google Shape;4683;p121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84" name="Google Shape;4684;p121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85" name="Google Shape;4685;p121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86" name="Google Shape;4686;p121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687" name="Google Shape;4687;p121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4688" name="Google Shape;4688;p121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89" name="Google Shape;4689;p121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4690" name="Google Shape;4690;p121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1" name="Google Shape;4691;p121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692" name="Google Shape;4692;p121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4693" name="Google Shape;4693;p12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4" name="Google Shape;4694;p12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95" name="Google Shape;4695;p121"/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4696" name="Google Shape;4696;p121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97" name="Google Shape;4697;p121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98" name="Google Shape;4698;p121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2" name="Shape 4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3" name="Google Shape;4703;p122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Algorithms</a:t>
            </a:r>
            <a:endParaRPr/>
          </a:p>
        </p:txBody>
      </p:sp>
      <p:sp>
        <p:nvSpPr>
          <p:cNvPr id="4704" name="Google Shape;4704;p122"/>
          <p:cNvSpPr txBox="1"/>
          <p:nvPr>
            <p:ph idx="4294967295" type="body"/>
          </p:nvPr>
        </p:nvSpPr>
        <p:spPr>
          <a:xfrm>
            <a:off x="720000" y="1156050"/>
            <a:ext cx="7852500" cy="3215400"/>
          </a:xfrm>
          <a:prstGeom prst="rect">
            <a:avLst/>
          </a:prstGeom>
          <a:ln cap="flat" cmpd="sng" w="2857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C0A9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Decision variables:</a:t>
            </a:r>
            <a:endParaRPr b="1" sz="2400">
              <a:solidFill>
                <a:srgbClr val="0C0A9E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Libre Baskerville"/>
              <a:buChar char="●"/>
            </a:pPr>
            <a:r>
              <a:rPr b="1" i="1"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A( i, j, k, l) = 1</a:t>
            </a:r>
            <a:r>
              <a:rPr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if teacher </a:t>
            </a:r>
            <a:r>
              <a:rPr i="1" lang="en" sz="18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1" lang="en" sz="18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assigned to teach cour</a:t>
            </a:r>
            <a:r>
              <a:rPr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 </a:t>
            </a:r>
            <a:r>
              <a:rPr i="1" lang="en" sz="18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r>
              <a:rPr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for class </a:t>
            </a:r>
            <a:r>
              <a:rPr i="1" lang="en" sz="18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</a:t>
            </a:r>
            <a:r>
              <a:rPr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at time slot </a:t>
            </a:r>
            <a:r>
              <a:rPr i="1" lang="en" sz="18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otherwise </a:t>
            </a:r>
            <a:r>
              <a:rPr b="1" i="1"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A( i, j, k, l) = 0</a:t>
            </a:r>
            <a:r>
              <a:rPr i="1"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∀ i ∈ T,  j ∈ N, k ∈ M, l ∈ [1, 60]</a:t>
            </a:r>
            <a:r>
              <a:rPr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domain </a:t>
            </a:r>
            <a:r>
              <a:rPr i="1"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D( A( i, j, k, l)) = {0, 1}</a:t>
            </a:r>
            <a:r>
              <a:rPr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sz="18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Libre Baskerville"/>
              <a:buChar char="●"/>
            </a:pPr>
            <a:r>
              <a:rPr b="1" i="1"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courses_for _class(j)</a:t>
            </a:r>
            <a:r>
              <a:rPr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a list of courses that class </a:t>
            </a:r>
            <a:r>
              <a:rPr i="1" lang="en" sz="18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</a:t>
            </a:r>
            <a:r>
              <a:rPr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need to study.</a:t>
            </a:r>
            <a:endParaRPr sz="18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Libre Baskerville"/>
              <a:buChar char="●"/>
            </a:pPr>
            <a:r>
              <a:rPr b="1" i="1"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courses_by_teacher(i)</a:t>
            </a:r>
            <a:r>
              <a:rPr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a list of courses that teacher </a:t>
            </a:r>
            <a:r>
              <a:rPr i="1" lang="en" sz="18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can teach.</a:t>
            </a:r>
            <a:endParaRPr sz="18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Libre Baskerville"/>
              <a:buChar char="●"/>
            </a:pPr>
            <a:r>
              <a:rPr b="1" i="1"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cre(k)</a:t>
            </a:r>
            <a:r>
              <a:rPr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time slots of course </a:t>
            </a:r>
            <a:r>
              <a:rPr i="1" lang="en" sz="18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r>
              <a:rPr lang="en" sz="18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sz="8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8" name="Shape 4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9" name="Google Shape;4709;p123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Algorithms</a:t>
            </a:r>
            <a:endParaRPr/>
          </a:p>
        </p:txBody>
      </p:sp>
      <p:sp>
        <p:nvSpPr>
          <p:cNvPr id="4710" name="Google Shape;4710;p123"/>
          <p:cNvSpPr txBox="1"/>
          <p:nvPr/>
        </p:nvSpPr>
        <p:spPr>
          <a:xfrm>
            <a:off x="720000" y="1114175"/>
            <a:ext cx="7860900" cy="3697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C0A9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Constraints:</a:t>
            </a:r>
            <a:endParaRPr b="1" sz="2400">
              <a:solidFill>
                <a:srgbClr val="0C0A9E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900"/>
              <a:buFont typeface="Libre Baskerville"/>
              <a:buChar char="●"/>
            </a:pPr>
            <a:r>
              <a:rPr b="1" i="1" lang="en" sz="17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A( i, j, k, l) = 0</a:t>
            </a:r>
            <a:r>
              <a:rPr i="1" lang="en" sz="17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i="1" lang="en" sz="16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∀ i </a:t>
            </a:r>
            <a:r>
              <a:rPr i="1" lang="en" sz="17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∈ T, j ∈ N, k ∉ courses_for_class(j), l ∈ [1, 60]</a:t>
            </a:r>
            <a:endParaRPr i="1" sz="17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00"/>
              <a:buFont typeface="Libre Baskerville"/>
              <a:buChar char="●"/>
            </a:pPr>
            <a:r>
              <a:rPr b="1" i="1" lang="en" sz="17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A( i, j, k, l) = 0</a:t>
            </a:r>
            <a:r>
              <a:rPr i="1" lang="en" sz="17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i="1" lang="en" sz="16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∀ i </a:t>
            </a:r>
            <a:r>
              <a:rPr i="1" lang="en" sz="17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∈ T, j ∈ N, k ∉ courses_by_teacher(i), l ∈ [1, 60]</a:t>
            </a:r>
            <a:endParaRPr i="1" sz="17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Libre Baskerville"/>
              <a:buChar char="●"/>
            </a:pPr>
            <a:r>
              <a:t/>
            </a:r>
            <a:endParaRPr sz="18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Libre Baskerville"/>
              <a:buChar char="●"/>
            </a:pPr>
            <a:r>
              <a:t/>
            </a:r>
            <a:endParaRPr sz="18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Libre Baskerville"/>
              <a:buChar char="●"/>
            </a:pPr>
            <a:r>
              <a:t/>
            </a:r>
            <a:endParaRPr sz="18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		t is a bool variable, domain D(t) ={0,1}.</a:t>
            </a:r>
            <a:endParaRPr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Libre Baskerville"/>
              <a:buChar char="●"/>
            </a:pPr>
            <a:r>
              <a:t/>
            </a:r>
            <a:endParaRPr sz="18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style displaystyle=\&quot;false\&quot;&gt;&lt;munder&gt;&lt;mo&gt;&amp;#x2211;&lt;/mo&gt;&lt;mrow&gt;&lt;mi&gt;j&lt;/mi&gt;&lt;mo&gt;&amp;#x2208;&lt;/mo&gt;&lt;mi&gt;N&lt;/mi&gt;&lt;mo&gt;,&lt;/mo&gt;&lt;mi&gt;k&lt;/mi&gt;&lt;mo&gt;&amp;#x2208;&lt;/mo&gt;&lt;mi&gt;M&lt;/mi&gt;&lt;/mrow&gt;&lt;/munder&gt;&lt;/mstyle&gt;&lt;mi&gt;A&lt;/mi&gt;&lt;mfenced&gt;&lt;mrow&gt;&lt;mi&gt;i&lt;/mi&gt;&lt;mo&gt;,&lt;/mo&gt;&lt;mi&gt;j&lt;/mi&gt;&lt;mo&gt;,&lt;/mo&gt;&lt;mi&gt;k&lt;/mi&gt;&lt;mo&gt;,&lt;/mo&gt;&lt;mi&gt;l&lt;/mi&gt;&lt;/mrow&gt;&lt;/mfenced&gt;&lt;mo&gt;&amp;#x2264;&lt;/mo&gt;&lt;mn&gt;1&lt;/mn&gt;&lt;mo&gt;&amp;#x2200;&lt;/mo&gt;&lt;mi&gt;i&lt;/mi&gt;&lt;mo&gt;&amp;#x2208;&lt;/mo&gt;&lt;mi&gt;T&lt;/mi&gt;&lt;mo&gt;,&lt;/mo&gt;&lt;mi&gt;l&lt;/mi&gt;&lt;mo&gt;&amp;#x2208;&lt;/mo&gt;&lt;mfenced open=\&quot;[\&quot; close=\&quot;]\&quot;&gt;&lt;mrow&gt;&lt;mn&gt;1&lt;/mn&gt;&lt;mo&gt;,&lt;/mo&gt;&lt;mn&gt;60&lt;/mn&gt;&lt;/mrow&gt;&lt;/mfenced&gt;&lt;/mstyle&gt;&lt;/math&gt;&quot;,&quot;truncated&quot;:false}" id="4711" name="Google Shape;4711;p123" title="sum for j element of N comma k element of M of A open parentheses i comma j comma k comma l close parentheses less or equal than 1 for all i element of T comma l element of open square brackets 1 comma 60 close square brackets"/>
          <p:cNvPicPr preferRelativeResize="0"/>
          <p:nvPr/>
        </p:nvPicPr>
        <p:blipFill rotWithShape="1">
          <a:blip r:embed="rId3">
            <a:alphaModFix/>
          </a:blip>
          <a:srcRect b="0" l="0" r="-6281" t="-24937"/>
          <a:stretch/>
        </p:blipFill>
        <p:spPr>
          <a:xfrm>
            <a:off x="1512700" y="2287612"/>
            <a:ext cx="4924426" cy="568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tyle displaystyle=\&quot;false\&quot;&gt;&lt;munder&gt;&lt;mo&gt;&amp;#x2211;&lt;/mo&gt;&lt;mrow&gt;&lt;mi&gt;i&lt;/mi&gt;&lt;mo&gt;&amp;#x2208;&lt;/mo&gt;&lt;mi&gt;T&lt;/mi&gt;&lt;mo&gt;,&lt;/mo&gt;&lt;mi&gt;k&lt;/mi&gt;&lt;mo&gt;&amp;#x2208;&lt;/mo&gt;&lt;mi&gt;M&lt;/mi&gt;&lt;/mrow&gt;&lt;/munder&gt;&lt;/mstyle&gt;&lt;mo&gt;&amp;#xA0;&lt;/mo&gt;&lt;mi&gt;A&lt;/mi&gt;&lt;mfenced&gt;&lt;mrow&gt;&lt;mi&gt;i&lt;/mi&gt;&lt;mo&gt;,&lt;/mo&gt;&lt;mi&gt;j&lt;/mi&gt;&lt;mo&gt;,&lt;/mo&gt;&lt;mi&gt;k&lt;/mi&gt;&lt;mo&gt;,&lt;/mo&gt;&lt;mi&gt;l&lt;/mi&gt;&lt;/mrow&gt;&lt;/mfenced&gt;&lt;mo&gt;&amp;#x2264;&lt;/mo&gt;&lt;mn&gt;1&lt;/mn&gt;&lt;mo&gt;,&lt;/mo&gt;&lt;mo&gt;&amp;#x2200;&lt;/mo&gt;&lt;mi&gt;j&lt;/mi&gt;&lt;mo&gt;&amp;#x2208;&lt;/mo&gt;&lt;mi&gt;N&lt;/mi&gt;&lt;mo&gt;,&lt;/mo&gt;&lt;mi&gt;l&lt;/mi&gt;&lt;mo&gt;&amp;#x2208;&lt;/mo&gt;&lt;mfenced open=\&quot;[\&quot; close=\&quot;]\&quot;&gt;&lt;mrow&gt;&lt;mn&gt;1&lt;/mn&gt;&lt;mo&gt;,&lt;/mo&gt;&lt;mn&gt;60&lt;/mn&gt;&lt;/mrow&gt;&lt;/mfenced&gt;&lt;/mstyle&gt;&lt;/math&gt;&quot;,&quot;truncated&quot;:false}" id="4712" name="Google Shape;4712;p123" title="sum for i element of T comma k element of M of space A open parentheses i comma j comma k comma l close parentheses less or equal than 1 comma for all j element of N comma l element of open square brackets 1 comma 60 close square bracket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700" y="2928700"/>
            <a:ext cx="4735950" cy="454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tyle displaystyle=\&quot;false\&quot;&gt;&lt;munder&gt;&lt;mo&gt;&amp;#x2211;&lt;/mo&gt;&lt;mrow&gt;&lt;mi&gt;l&lt;/mi&gt;&lt;mo&gt;&amp;#x2208;&lt;/mo&gt;&lt;mfenced open=\&quot;[\&quot; close=\&quot;]\&quot;&gt;&lt;mrow&gt;&lt;mn&gt;6&lt;/mn&gt;&lt;mi&gt;p&lt;/mi&gt;&lt;mo&gt;+&lt;/mo&gt;&lt;mn&gt;1&lt;/mn&gt;&lt;mo&gt;,&lt;/mo&gt;&lt;mn&gt;6&lt;/mn&gt;&lt;mi&gt;p&lt;/mi&gt;&lt;mo&gt;+&lt;/mo&gt;&lt;mn&gt;6&lt;/mn&gt;&lt;/mrow&gt;&lt;/mfenced&gt;&lt;/mrow&gt;&lt;/munder&gt;&lt;/mstyle&gt;&lt;mo&gt;&amp;#xA0;&lt;/mo&gt;&lt;mi&gt;A&lt;/mi&gt;&lt;mfenced&gt;&lt;mrow&gt;&lt;mi&gt;i&lt;/mi&gt;&lt;mo&gt;,&lt;/mo&gt;&lt;mi&gt;j&lt;/mi&gt;&lt;mo&gt;,&lt;/mo&gt;&lt;mi&gt;k&lt;/mi&gt;&lt;mo&gt;,&lt;/mo&gt;&lt;mi&gt;l&lt;/mi&gt;&lt;/mrow&gt;&lt;/mfenced&gt;&lt;mo&gt;=&lt;/mo&gt;&lt;mi&gt;c&lt;/mi&gt;&lt;mi&gt;r&lt;/mi&gt;&lt;mi&gt;e&lt;/mi&gt;&lt;mfenced&gt;&lt;mi&gt;k&lt;/mi&gt;&lt;/mfenced&gt;&lt;mo&gt;*&lt;/mo&gt;&lt;mi&gt;t&lt;/mi&gt;&lt;mo&gt;&amp;#xA0;&lt;/mo&gt;&lt;mo&gt;&amp;#x2200;&lt;/mo&gt;&lt;mo&gt;&amp;#xA0;&lt;/mo&gt;&lt;mi&gt;i&lt;/mi&gt;&lt;mo&gt;&amp;#x2208;&lt;/mo&gt;&lt;mi&gt;T&lt;/mi&gt;&lt;mo&gt;,&lt;/mo&gt;&lt;mo&gt;&amp;#xA0;&lt;/mo&gt;&lt;mi&gt;j&lt;/mi&gt;&lt;mo&gt;&amp;#x2208;&lt;/mo&gt;&lt;mi&gt;N&lt;/mi&gt;&lt;mo&gt;,&lt;/mo&gt;&lt;mi&gt;k&lt;/mi&gt;&lt;mo&gt;&amp;#x2208;&lt;/mo&gt;&lt;mi&gt;M&lt;/mi&gt;&lt;mo&gt;,&lt;/mo&gt;&lt;mi&gt;p&lt;/mi&gt;&lt;mo&gt;&amp;#x2208;&lt;/mo&gt;&lt;mfenced open=\&quot;[\&quot; close=\&quot;]\&quot;&gt;&lt;mrow&gt;&lt;mn&gt;0&lt;/mn&gt;&lt;mo&gt;,&lt;/mo&gt;&lt;mn&gt;9&lt;/mn&gt;&lt;/mrow&gt;&lt;/mfenced&gt;&lt;/mstyle&gt;&lt;/math&gt;&quot;,&quot;truncated&quot;:false}" id="4713" name="Google Shape;4713;p123" title="sum for l element of open square brackets 6 p plus 1 comma 6 p plus 6 close square brackets of space A open parentheses i comma j comma k comma l close parentheses equals c r e open parentheses k close parentheses asterisk times t space for all space i element of T comma space j element of N comma k element of M comma p element of open square brackets 0 comma 9 close square bracket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2700" y="3382975"/>
            <a:ext cx="6960702" cy="454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tyle displaystyle=\&quot;false\&quot;&gt;&lt;munder&gt;&lt;mo&gt;&amp;#x2211;&lt;/mo&gt;&lt;mrow&gt;&lt;mi&gt;i&lt;/mi&gt;&lt;mo&gt;&amp;#x2208;&lt;/mo&gt;&lt;mi&gt;T&lt;/mi&gt;&lt;mo&gt;,&lt;/mo&gt;&lt;mi&gt;l&lt;/mi&gt;&lt;mo&gt;&amp;#x2208;&lt;/mo&gt;&lt;mfenced open=\&quot;[\&quot; close=\&quot;]\&quot;&gt;&lt;mrow&gt;&lt;mn&gt;1&lt;/mn&gt;&lt;mo&gt;,&lt;/mo&gt;&lt;mn&gt;60&lt;/mn&gt;&lt;/mrow&gt;&lt;/mfenced&gt;&lt;/mrow&gt;&lt;/munder&gt;&lt;/mstyle&gt;&lt;mo&gt;&amp;#xA0;&lt;/mo&gt;&lt;mi&gt;A&lt;/mi&gt;&lt;mfenced&gt;&lt;mrow&gt;&lt;mi&gt;i&lt;/mi&gt;&lt;mo&gt;,&lt;/mo&gt;&lt;mi&gt;j&lt;/mi&gt;&lt;mo&gt;,&lt;/mo&gt;&lt;mi&gt;k&lt;/mi&gt;&lt;mo&gt;,&lt;/mo&gt;&lt;mi&gt;l&lt;/mi&gt;&lt;/mrow&gt;&lt;/mfenced&gt;&lt;mo&gt;&amp;#x2264;&lt;/mo&gt;&lt;mi&gt;c&lt;/mi&gt;&lt;mi&gt;r&lt;/mi&gt;&lt;mi&gt;e&lt;/mi&gt;&lt;mfenced&gt;&lt;mi&gt;k&lt;/mi&gt;&lt;/mfenced&gt;&lt;mo&gt;&amp;#x2200;&lt;/mo&gt;&lt;mi&gt;j&lt;/mi&gt;&lt;mo&gt;&amp;#x2208;&lt;/mo&gt;&lt;mi&gt;N&lt;/mi&gt;&lt;mo&gt;,&lt;/mo&gt;&lt;mi&gt;k&lt;/mi&gt;&lt;mo&gt;&amp;#x2208;&lt;/mo&gt;&lt;mi&gt;M&lt;/mi&gt;&lt;/mstyle&gt;&lt;/math&gt;&quot;,&quot;truncated&quot;:false}" id="4714" name="Google Shape;4714;p123" title="sum for i element of T comma l element of open square brackets 1 comma 60 close square brackets of space A open parentheses i comma j comma k comma l close parentheses less or equal than c r e open parentheses k close parentheses for all j element of N comma k element of M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2700" y="4129127"/>
            <a:ext cx="5595551" cy="4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8" name="Shape 4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9" name="Google Shape;4719;p124"/>
          <p:cNvSpPr/>
          <p:nvPr/>
        </p:nvSpPr>
        <p:spPr>
          <a:xfrm>
            <a:off x="8253375" y="428100"/>
            <a:ext cx="601973" cy="596912"/>
          </a:xfrm>
          <a:custGeom>
            <a:rect b="b" l="l" r="r" t="t"/>
            <a:pathLst>
              <a:path extrusionOk="0" h="20994" w="21172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0" name="Google Shape;4720;p124"/>
          <p:cNvGrpSpPr/>
          <p:nvPr/>
        </p:nvGrpSpPr>
        <p:grpSpPr>
          <a:xfrm flipH="1">
            <a:off x="8553471" y="74793"/>
            <a:ext cx="508385" cy="644675"/>
            <a:chOff x="4859771" y="3053445"/>
            <a:chExt cx="508385" cy="644675"/>
          </a:xfrm>
        </p:grpSpPr>
        <p:sp>
          <p:nvSpPr>
            <p:cNvPr id="4721" name="Google Shape;4721;p124"/>
            <p:cNvSpPr/>
            <p:nvPr/>
          </p:nvSpPr>
          <p:spPr>
            <a:xfrm>
              <a:off x="4859771" y="3053445"/>
              <a:ext cx="508385" cy="644675"/>
            </a:xfrm>
            <a:custGeom>
              <a:rect b="b" l="l" r="r" t="t"/>
              <a:pathLst>
                <a:path extrusionOk="0" h="18968" w="14958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124"/>
            <p:cNvSpPr/>
            <p:nvPr/>
          </p:nvSpPr>
          <p:spPr>
            <a:xfrm>
              <a:off x="5265729" y="3053751"/>
              <a:ext cx="101827" cy="130444"/>
            </a:xfrm>
            <a:custGeom>
              <a:rect b="b" l="l" r="r" t="t"/>
              <a:pathLst>
                <a:path extrusionOk="0" h="3838" w="2996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124"/>
            <p:cNvSpPr/>
            <p:nvPr/>
          </p:nvSpPr>
          <p:spPr>
            <a:xfrm>
              <a:off x="4961567" y="3237560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124"/>
            <p:cNvSpPr/>
            <p:nvPr/>
          </p:nvSpPr>
          <p:spPr>
            <a:xfrm>
              <a:off x="4961567" y="3300099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5" name="Google Shape;4725;p124"/>
            <p:cNvSpPr/>
            <p:nvPr/>
          </p:nvSpPr>
          <p:spPr>
            <a:xfrm>
              <a:off x="4961567" y="3362943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6" name="Google Shape;4726;p124"/>
            <p:cNvSpPr/>
            <p:nvPr/>
          </p:nvSpPr>
          <p:spPr>
            <a:xfrm>
              <a:off x="4961567" y="3425482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7" name="Google Shape;4727;p124"/>
            <p:cNvSpPr/>
            <p:nvPr/>
          </p:nvSpPr>
          <p:spPr>
            <a:xfrm>
              <a:off x="4961567" y="3487748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8" name="Google Shape;4728;p124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Programming</a:t>
            </a:r>
            <a:endParaRPr/>
          </a:p>
        </p:txBody>
      </p:sp>
      <p:sp>
        <p:nvSpPr>
          <p:cNvPr id="4729" name="Google Shape;4729;p124"/>
          <p:cNvSpPr txBox="1"/>
          <p:nvPr/>
        </p:nvSpPr>
        <p:spPr>
          <a:xfrm>
            <a:off x="350350" y="1156375"/>
            <a:ext cx="8203200" cy="3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C0A9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Constraint</a:t>
            </a:r>
            <a:r>
              <a:rPr b="1" lang="en" sz="20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All courses must be presented </a:t>
            </a:r>
            <a:r>
              <a:rPr b="1" lang="en" sz="20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consecutively</a:t>
            </a:r>
            <a:r>
              <a:rPr b="1" lang="en" sz="20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b="1" sz="20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Libre Baskerville"/>
              <a:buChar char="●"/>
            </a:pPr>
            <a:r>
              <a:rPr lang="en" sz="20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</a:t>
            </a:r>
            <a:r>
              <a:rPr i="1" lang="en" sz="20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 </a:t>
            </a:r>
            <a:r>
              <a:rPr i="1" lang="en" sz="17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∈ T, j ∈ N, k ∈ M, p ∈ [0, 9]</a:t>
            </a:r>
            <a:r>
              <a:rPr lang="en" sz="17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sz="20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Libre Baskerville"/>
              <a:buChar char="○"/>
            </a:pPr>
            <a:r>
              <a:rPr b="1" lang="en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</a:t>
            </a:r>
            <a:r>
              <a:rPr b="1" lang="en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tialize variable</a:t>
            </a:r>
            <a:r>
              <a:rPr lang="en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i="1" lang="en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count(l), l∈ [1,6], D(count)=[0, cre(k)], count(0)=0, </a:t>
            </a:r>
            <a:endParaRPr i="1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Libre Baskerville"/>
              <a:buChar char="○"/>
            </a:pPr>
            <a:r>
              <a:rPr lang="en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After building the count(l) variables, check the condition:</a:t>
            </a:r>
            <a:endParaRPr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914400" rtl="0" algn="l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i&gt;c&lt;/mi&gt;&lt;mi&gt;o&lt;/mi&gt;&lt;mi&gt;u&lt;/mi&gt;&lt;mi&gt;n&lt;/mi&gt;&lt;mi&gt;t&lt;/mi&gt;&lt;mfenced&gt;&lt;mi&gt;l&lt;/mi&gt;&lt;/mfenced&gt;&lt;mo&gt;=&lt;/mo&gt;&lt;mfenced open=\&quot;{\&quot; close=\&quot;\&quot;&gt;&lt;mtable columnalign=\&quot;left\&quot;&gt;&lt;mtr&gt;&lt;mtd&gt;&lt;mi&gt;c&lt;/mi&gt;&lt;mi&gt;o&lt;/mi&gt;&lt;mi&gt;u&lt;/mi&gt;&lt;mi&gt;n&lt;/mi&gt;&lt;mi&gt;t&lt;/mi&gt;&lt;mfenced&gt;&lt;mrow&gt;&lt;mi&gt;l&lt;/mi&gt;&lt;mo&gt;-&lt;/mo&gt;&lt;mn&gt;1&lt;/mn&gt;&lt;/mrow&gt;&lt;/mfenced&gt;&lt;mo&gt;+&lt;/mo&gt;&lt;mn&gt;1&lt;/mn&gt;&lt;mo&gt;&amp;#xA0;&lt;/mo&gt;&lt;mo&gt;&amp;#xA0;&lt;/mo&gt;&lt;mo&gt;&amp;#xA0;&lt;/mo&gt;&lt;mo&gt;,&lt;/mo&gt;&lt;mo&gt;&amp;#xA0;&lt;/mo&gt;&lt;mi&gt;i&lt;/mi&gt;&lt;mi&gt;f&lt;/mi&gt;&lt;mo&gt;&amp;#xA0;&lt;/mo&gt;&lt;mi&gt;A&lt;/mi&gt;&lt;mfenced&gt;&lt;mrow&gt;&lt;mi&gt;i&lt;/mi&gt;&lt;mo&gt;,&lt;/mo&gt;&lt;mi&gt;j&lt;/mi&gt;&lt;mo&gt;,&lt;/mo&gt;&lt;mi&gt;k&lt;/mi&gt;&lt;mo&gt;,&lt;/mo&gt;&lt;mn&gt;6&lt;/mn&gt;&lt;mi&gt;p&lt;/mi&gt;&lt;mo&gt;+&lt;/mo&gt;&lt;mi&gt;l&lt;/mi&gt;&lt;/mrow&gt;&lt;/mfenced&gt;&lt;mo&gt;=&lt;/mo&gt;&lt;mn&gt;1&lt;/mn&gt;&lt;/mtd&gt;&lt;/mtr&gt;&lt;mtr&gt;&lt;mtd&gt;&lt;mn&gt;0&lt;/mn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&amp;#xA0;&lt;/mo&gt;&lt;mo&gt;,&lt;/mo&gt;&lt;mo&gt;&amp;#xA0;&lt;/mo&gt;&lt;mi&gt;i&lt;/mi&gt;&lt;mi&gt;f&lt;/mi&gt;&lt;mo&gt;&amp;#xA0;&lt;/mo&gt;&lt;mi&gt;A&lt;/mi&gt;&lt;mfenced&gt;&lt;mrow&gt;&lt;mi&gt;i&lt;/mi&gt;&lt;mo&gt;,&lt;/mo&gt;&lt;mi&gt;j&lt;/mi&gt;&lt;mo&gt;,&lt;/mo&gt;&lt;mi&gt;k&lt;/mi&gt;&lt;mo&gt;,&lt;/mo&gt;&lt;mn&gt;6&lt;/mn&gt;&lt;mi&gt;p&lt;/mi&gt;&lt;mo&gt;+&lt;/mo&gt;&lt;mi&gt;l&lt;/mi&gt;&lt;/mrow&gt;&lt;/mfenced&gt;&lt;mo&gt;=&lt;/mo&gt;&lt;mn&gt;0&lt;/mn&gt;&lt;/mtd&gt;&lt;/mtr&gt;&lt;/mtable&gt;&lt;/mfenced&gt;&lt;mo&gt;,&lt;/mo&gt;&lt;mi&gt;l&lt;/mi&gt;&lt;mo&gt;&amp;#x2208;&lt;/mo&gt;&lt;mfenced open=\&quot;[\&quot; close=\&quot;]\&quot;&gt;&lt;mrow&gt;&lt;mn&gt;1&lt;/mn&gt;&lt;mo&gt;,&lt;/mo&gt;&lt;mn&gt;6&lt;/mn&gt;&lt;/mrow&gt;&lt;/mfenced&gt;&lt;/mstyle&gt;&lt;/math&gt;&quot;,&quot;truncated&quot;:false}" id="4730" name="Google Shape;4730;p124" title="c o u n t open parentheses l close parentheses equals open curly brackets table row cell c o u n t open parentheses l minus 1 close parentheses plus 1 space space space comma space i f space A open parentheses i comma j comma k comma 6 p plus l close parentheses equals 1 end cell row cell 0 space space space space space space space space space space space space space space space space space space space space space space space space space space space space comma space i f space A open parentheses i comma j comma k comma 6 p plus l close parentheses equals 0 end cell end table close comma l element of open square brackets 1 comma 6 close square bracket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005" y="2868737"/>
            <a:ext cx="5660441" cy="604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style displaystyle=\&quot;false\&quot;&gt;&lt;munder&gt;&lt;mo&gt;&amp;#x2211;&lt;/mo&gt;&lt;mrow&gt;&lt;mi&gt;l&lt;/mi&gt;&lt;mo&gt;&amp;#x2208;&lt;/mo&gt;&lt;mfenced open=\&quot;[\&quot; close=\&quot;]\&quot;&gt;&lt;mrow&gt;&lt;mn&gt;1&lt;/mn&gt;&lt;mo&gt;,&lt;/mo&gt;&lt;mn&gt;6&lt;/mn&gt;&lt;/mrow&gt;&lt;/mfenced&gt;&lt;/mrow&gt;&lt;/munder&gt;&lt;/mstyle&gt;&lt;mo&gt;&amp;#xA0;&lt;/mo&gt;&lt;mi&gt;c&lt;/mi&gt;&lt;mi&gt;o&lt;/mi&gt;&lt;mi&gt;u&lt;/mi&gt;&lt;mi&gt;n&lt;/mi&gt;&lt;mi&gt;t&lt;/mi&gt;&lt;mfenced&gt;&lt;mi&gt;l&lt;/mi&gt;&lt;/mfenced&gt;&lt;mo&gt;=&lt;/mo&gt;&lt;mfenced&gt;&lt;mrow&gt;&lt;munderover&gt;&lt;mo&gt;&amp;#x2211;&lt;/mo&gt;&lt;mrow&gt;&lt;mi&gt;n&lt;/mi&gt;&lt;mo&gt;=&lt;/mo&gt;&lt;mn&gt;1&lt;/mn&gt;&lt;/mrow&gt;&lt;mrow&gt;&lt;mi&gt;c&lt;/mi&gt;&lt;mi&gt;r&lt;/mi&gt;&lt;mi&gt;e&lt;/mi&gt;&lt;mfenced&gt;&lt;mi&gt;k&lt;/mi&gt;&lt;/mfenced&gt;&lt;/mrow&gt;&lt;/munderover&gt;&lt;mi&gt;n&lt;/mi&gt;&lt;/mrow&gt;&lt;/mfenced&gt;&lt;mo&gt;&amp;#xB7;&lt;/mo&gt;&lt;mi&gt;t&lt;/mi&gt;&lt;mo&gt;,&lt;/mo&gt;&lt;mo&gt;&amp;#xA0;&lt;/mo&gt;&lt;mi&gt;t&lt;/mi&gt;&lt;mo&gt;:&lt;/mo&gt;&lt;mo&gt;&amp;#xA0;&lt;/mo&gt;&lt;mi&gt;b&lt;/mi&gt;&lt;mi&gt;o&lt;/mi&gt;&lt;mi&gt;o&lt;/mi&gt;&lt;mi&gt;l&lt;/mi&gt;&lt;mo&gt;&amp;#xA0;&lt;/mo&gt;&lt;mi&gt;v&lt;/mi&gt;&lt;mi&gt;a&lt;/mi&gt;&lt;mi&gt;r&lt;/mi&gt;&lt;mi&gt;i&lt;/mi&gt;&lt;mi&gt;a&lt;/mi&gt;&lt;mi&gt;b&lt;/mi&gt;&lt;mi&gt;l&lt;/mi&gt;&lt;mi&gt;e&lt;/mi&gt;&lt;mo&gt;,&lt;/mo&gt;&lt;mo&gt;&amp;#xA0;&lt;/mo&gt;&lt;mi&gt;d&lt;/mi&gt;&lt;mi&gt;o&lt;/mi&gt;&lt;mi&gt;m&lt;/mi&gt;&lt;mi&gt;a&lt;/mi&gt;&lt;mi&gt;i&lt;/mi&gt;&lt;mi&gt;n&lt;/mi&gt;&lt;mo&gt;&amp;#xA0;&lt;/mo&gt;&lt;mi&gt;D&lt;/mi&gt;&lt;mfenced&gt;&lt;mi&gt;t&lt;/mi&gt;&lt;/mfenced&gt;&lt;mo&gt;=&lt;/mo&gt;&lt;mfenced open=\&quot;{\&quot; close=\&quot;}\&quot;&gt;&lt;mrow&gt;&lt;mn&gt;0&lt;/mn&gt;&lt;mo&gt;,&lt;/mo&gt;&lt;mn&gt;1&lt;/mn&gt;&lt;/mrow&gt;&lt;/mfenced&gt;&lt;/mstyle&gt;&lt;/math&gt;&quot;,&quot;truncated&quot;:false}" id="4731" name="Google Shape;4731;p124" title="sum for l element of open square brackets 1 comma 6 close square brackets of space c o u n t open parentheses l close parentheses equals open parentheses sum from n equals 1 to c r e open parentheses k close parentheses of n close parentheses times t comma space t colon space b o o l space v a r i a b l e comma space d o m a i n space D open parentheses t close parentheses equals open curly brackets 0 comma 1 close curly bracket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995" y="4066258"/>
            <a:ext cx="6188659" cy="621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5" name="Shape 4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6" name="Google Shape;4736;p125"/>
          <p:cNvSpPr/>
          <p:nvPr/>
        </p:nvSpPr>
        <p:spPr>
          <a:xfrm>
            <a:off x="8253375" y="428100"/>
            <a:ext cx="601973" cy="596912"/>
          </a:xfrm>
          <a:custGeom>
            <a:rect b="b" l="l" r="r" t="t"/>
            <a:pathLst>
              <a:path extrusionOk="0" h="20994" w="21172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7" name="Google Shape;4737;p125"/>
          <p:cNvGrpSpPr/>
          <p:nvPr/>
        </p:nvGrpSpPr>
        <p:grpSpPr>
          <a:xfrm flipH="1">
            <a:off x="8553471" y="74793"/>
            <a:ext cx="508385" cy="644675"/>
            <a:chOff x="4859771" y="3053445"/>
            <a:chExt cx="508385" cy="644675"/>
          </a:xfrm>
        </p:grpSpPr>
        <p:sp>
          <p:nvSpPr>
            <p:cNvPr id="4738" name="Google Shape;4738;p125"/>
            <p:cNvSpPr/>
            <p:nvPr/>
          </p:nvSpPr>
          <p:spPr>
            <a:xfrm>
              <a:off x="4859771" y="3053445"/>
              <a:ext cx="508385" cy="644675"/>
            </a:xfrm>
            <a:custGeom>
              <a:rect b="b" l="l" r="r" t="t"/>
              <a:pathLst>
                <a:path extrusionOk="0" h="18968" w="14958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9" name="Google Shape;4739;p125"/>
            <p:cNvSpPr/>
            <p:nvPr/>
          </p:nvSpPr>
          <p:spPr>
            <a:xfrm>
              <a:off x="5265729" y="3053751"/>
              <a:ext cx="101827" cy="130444"/>
            </a:xfrm>
            <a:custGeom>
              <a:rect b="b" l="l" r="r" t="t"/>
              <a:pathLst>
                <a:path extrusionOk="0" h="3838" w="2996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0" name="Google Shape;4740;p125"/>
            <p:cNvSpPr/>
            <p:nvPr/>
          </p:nvSpPr>
          <p:spPr>
            <a:xfrm>
              <a:off x="4961567" y="3237560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1" name="Google Shape;4741;p125"/>
            <p:cNvSpPr/>
            <p:nvPr/>
          </p:nvSpPr>
          <p:spPr>
            <a:xfrm>
              <a:off x="4961567" y="3300099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125"/>
            <p:cNvSpPr/>
            <p:nvPr/>
          </p:nvSpPr>
          <p:spPr>
            <a:xfrm>
              <a:off x="4961567" y="3362943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3" name="Google Shape;4743;p125"/>
            <p:cNvSpPr/>
            <p:nvPr/>
          </p:nvSpPr>
          <p:spPr>
            <a:xfrm>
              <a:off x="4961567" y="3425482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125"/>
            <p:cNvSpPr/>
            <p:nvPr/>
          </p:nvSpPr>
          <p:spPr>
            <a:xfrm>
              <a:off x="4961567" y="3487748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5" name="Google Shape;4745;p125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Programming</a:t>
            </a:r>
            <a:endParaRPr/>
          </a:p>
        </p:txBody>
      </p:sp>
      <p:sp>
        <p:nvSpPr>
          <p:cNvPr id="4746" name="Google Shape;4746;p125"/>
          <p:cNvSpPr txBox="1"/>
          <p:nvPr/>
        </p:nvSpPr>
        <p:spPr>
          <a:xfrm>
            <a:off x="585938" y="1621988"/>
            <a:ext cx="63411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80">
                <a:solidFill>
                  <a:srgbClr val="000000"/>
                </a:solidFill>
              </a:rPr>
              <a:t>:</a:t>
            </a:r>
            <a:endParaRPr i="1" sz="1580">
              <a:solidFill>
                <a:srgbClr val="000000"/>
              </a:solidFill>
            </a:endParaRPr>
          </a:p>
        </p:txBody>
      </p:sp>
      <p:sp>
        <p:nvSpPr>
          <p:cNvPr id="4747" name="Google Shape;4747;p125"/>
          <p:cNvSpPr txBox="1"/>
          <p:nvPr/>
        </p:nvSpPr>
        <p:spPr>
          <a:xfrm>
            <a:off x="585950" y="971850"/>
            <a:ext cx="5670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285F4"/>
                </a:solidFill>
                <a:latin typeface="Lora"/>
                <a:ea typeface="Lora"/>
                <a:cs typeface="Lora"/>
                <a:sym typeface="Lora"/>
              </a:rPr>
              <a:t>Example 1: </a:t>
            </a:r>
            <a:r>
              <a:rPr lang="en" sz="2800">
                <a:solidFill>
                  <a:srgbClr val="191919"/>
                </a:solidFill>
                <a:latin typeface="Lora"/>
                <a:ea typeface="Lora"/>
                <a:cs typeface="Lora"/>
                <a:sym typeface="Lora"/>
              </a:rPr>
              <a:t> course time slots = 3</a:t>
            </a:r>
            <a:endParaRPr sz="2800">
              <a:solidFill>
                <a:srgbClr val="191919"/>
              </a:solidFill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4748" name="Google Shape;4748;p125"/>
          <p:cNvGraphicFramePr/>
          <p:nvPr/>
        </p:nvGraphicFramePr>
        <p:xfrm>
          <a:off x="1926200" y="152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{3210816B-2C0D-4721-97C8-3BB5B0C08B54}</a:tableStyleId>
              </a:tblPr>
              <a:tblGrid>
                <a:gridCol w="996800"/>
                <a:gridCol w="996800"/>
                <a:gridCol w="996800"/>
              </a:tblGrid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49" name="Google Shape;4749;p125"/>
          <p:cNvSpPr txBox="1"/>
          <p:nvPr/>
        </p:nvSpPr>
        <p:spPr>
          <a:xfrm>
            <a:off x="5170725" y="2168900"/>
            <a:ext cx="3485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rPr>
              <a:t>⇨ </a:t>
            </a:r>
            <a:r>
              <a:rPr lang="en" sz="2200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rPr>
              <a:t>1+0+1+2+0+0 ≠ 1+2+3</a:t>
            </a:r>
            <a:endParaRPr sz="2200">
              <a:solidFill>
                <a:srgbClr val="19191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0" name="Google Shape;4750;p125"/>
          <p:cNvSpPr txBox="1"/>
          <p:nvPr/>
        </p:nvSpPr>
        <p:spPr>
          <a:xfrm>
            <a:off x="5170725" y="2737450"/>
            <a:ext cx="2098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rPr>
              <a:t>⇨ </a:t>
            </a: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FAIL!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4" name="Shape 4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5" name="Google Shape;4755;p126"/>
          <p:cNvSpPr/>
          <p:nvPr/>
        </p:nvSpPr>
        <p:spPr>
          <a:xfrm>
            <a:off x="8253375" y="428100"/>
            <a:ext cx="601973" cy="596912"/>
          </a:xfrm>
          <a:custGeom>
            <a:rect b="b" l="l" r="r" t="t"/>
            <a:pathLst>
              <a:path extrusionOk="0" h="20994" w="21172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6" name="Google Shape;4756;p126"/>
          <p:cNvGrpSpPr/>
          <p:nvPr/>
        </p:nvGrpSpPr>
        <p:grpSpPr>
          <a:xfrm flipH="1">
            <a:off x="8553471" y="74793"/>
            <a:ext cx="508385" cy="644675"/>
            <a:chOff x="4859771" y="3053445"/>
            <a:chExt cx="508385" cy="644675"/>
          </a:xfrm>
        </p:grpSpPr>
        <p:sp>
          <p:nvSpPr>
            <p:cNvPr id="4757" name="Google Shape;4757;p126"/>
            <p:cNvSpPr/>
            <p:nvPr/>
          </p:nvSpPr>
          <p:spPr>
            <a:xfrm>
              <a:off x="4859771" y="3053445"/>
              <a:ext cx="508385" cy="644675"/>
            </a:xfrm>
            <a:custGeom>
              <a:rect b="b" l="l" r="r" t="t"/>
              <a:pathLst>
                <a:path extrusionOk="0" h="18968" w="14958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8" name="Google Shape;4758;p126"/>
            <p:cNvSpPr/>
            <p:nvPr/>
          </p:nvSpPr>
          <p:spPr>
            <a:xfrm>
              <a:off x="5265729" y="3053751"/>
              <a:ext cx="101827" cy="130444"/>
            </a:xfrm>
            <a:custGeom>
              <a:rect b="b" l="l" r="r" t="t"/>
              <a:pathLst>
                <a:path extrusionOk="0" h="3838" w="2996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9" name="Google Shape;4759;p126"/>
            <p:cNvSpPr/>
            <p:nvPr/>
          </p:nvSpPr>
          <p:spPr>
            <a:xfrm>
              <a:off x="4961567" y="3237560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0" name="Google Shape;4760;p126"/>
            <p:cNvSpPr/>
            <p:nvPr/>
          </p:nvSpPr>
          <p:spPr>
            <a:xfrm>
              <a:off x="4961567" y="3300099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1" name="Google Shape;4761;p126"/>
            <p:cNvSpPr/>
            <p:nvPr/>
          </p:nvSpPr>
          <p:spPr>
            <a:xfrm>
              <a:off x="4961567" y="3362943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2" name="Google Shape;4762;p126"/>
            <p:cNvSpPr/>
            <p:nvPr/>
          </p:nvSpPr>
          <p:spPr>
            <a:xfrm>
              <a:off x="4961567" y="3425482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3" name="Google Shape;4763;p126"/>
            <p:cNvSpPr/>
            <p:nvPr/>
          </p:nvSpPr>
          <p:spPr>
            <a:xfrm>
              <a:off x="4961567" y="3487748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4" name="Google Shape;4764;p126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Programming</a:t>
            </a:r>
            <a:endParaRPr/>
          </a:p>
        </p:txBody>
      </p:sp>
      <p:sp>
        <p:nvSpPr>
          <p:cNvPr id="4765" name="Google Shape;4765;p126"/>
          <p:cNvSpPr txBox="1"/>
          <p:nvPr/>
        </p:nvSpPr>
        <p:spPr>
          <a:xfrm>
            <a:off x="585938" y="1621988"/>
            <a:ext cx="63411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80">
                <a:solidFill>
                  <a:srgbClr val="000000"/>
                </a:solidFill>
              </a:rPr>
              <a:t>:</a:t>
            </a:r>
            <a:endParaRPr i="1" sz="1580">
              <a:solidFill>
                <a:srgbClr val="000000"/>
              </a:solidFill>
            </a:endParaRPr>
          </a:p>
        </p:txBody>
      </p:sp>
      <p:sp>
        <p:nvSpPr>
          <p:cNvPr id="4766" name="Google Shape;4766;p126"/>
          <p:cNvSpPr txBox="1"/>
          <p:nvPr/>
        </p:nvSpPr>
        <p:spPr>
          <a:xfrm>
            <a:off x="585950" y="971850"/>
            <a:ext cx="5916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285F4"/>
                </a:solidFill>
                <a:latin typeface="Lora"/>
                <a:ea typeface="Lora"/>
                <a:cs typeface="Lora"/>
                <a:sym typeface="Lora"/>
              </a:rPr>
              <a:t>Example 2: </a:t>
            </a:r>
            <a:r>
              <a:rPr lang="en" sz="2800">
                <a:solidFill>
                  <a:srgbClr val="191919"/>
                </a:solidFill>
                <a:latin typeface="Lora"/>
                <a:ea typeface="Lora"/>
                <a:cs typeface="Lora"/>
                <a:sym typeface="Lora"/>
              </a:rPr>
              <a:t> course time slots = 3</a:t>
            </a:r>
            <a:endParaRPr sz="2800">
              <a:solidFill>
                <a:srgbClr val="191919"/>
              </a:solidFill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4767" name="Google Shape;4767;p126"/>
          <p:cNvGraphicFramePr/>
          <p:nvPr/>
        </p:nvGraphicFramePr>
        <p:xfrm>
          <a:off x="2048750" y="149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{3210816B-2C0D-4721-97C8-3BB5B0C08B54}</a:tableStyleId>
              </a:tblPr>
              <a:tblGrid>
                <a:gridCol w="996800"/>
                <a:gridCol w="996800"/>
                <a:gridCol w="996800"/>
              </a:tblGrid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68" name="Google Shape;4768;p126"/>
          <p:cNvSpPr txBox="1"/>
          <p:nvPr/>
        </p:nvSpPr>
        <p:spPr>
          <a:xfrm>
            <a:off x="5329475" y="2214250"/>
            <a:ext cx="344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rPr>
              <a:t>⇨ </a:t>
            </a:r>
            <a:r>
              <a:rPr lang="en" sz="2200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" sz="2200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rPr>
              <a:t>+1+2+3+0+0 = 1+2+3</a:t>
            </a:r>
            <a:endParaRPr sz="2200">
              <a:solidFill>
                <a:srgbClr val="19191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9" name="Google Shape;4769;p126"/>
          <p:cNvSpPr txBox="1"/>
          <p:nvPr/>
        </p:nvSpPr>
        <p:spPr>
          <a:xfrm>
            <a:off x="5329475" y="2854013"/>
            <a:ext cx="2148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91919"/>
                </a:solidFill>
                <a:latin typeface="Lato"/>
                <a:ea typeface="Lato"/>
                <a:cs typeface="Lato"/>
                <a:sym typeface="Lato"/>
              </a:rPr>
              <a:t>⇨ </a:t>
            </a:r>
            <a:r>
              <a:rPr b="1" lang="en"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SUCCESS!</a:t>
            </a:r>
            <a:endParaRPr b="1" sz="2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3" name="Shape 4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4" name="Google Shape;4774;p127"/>
          <p:cNvSpPr/>
          <p:nvPr/>
        </p:nvSpPr>
        <p:spPr>
          <a:xfrm>
            <a:off x="8253375" y="428100"/>
            <a:ext cx="601973" cy="596912"/>
          </a:xfrm>
          <a:custGeom>
            <a:rect b="b" l="l" r="r" t="t"/>
            <a:pathLst>
              <a:path extrusionOk="0" h="20994" w="21172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5" name="Google Shape;4775;p127"/>
          <p:cNvGrpSpPr/>
          <p:nvPr/>
        </p:nvGrpSpPr>
        <p:grpSpPr>
          <a:xfrm flipH="1">
            <a:off x="8553471" y="74793"/>
            <a:ext cx="508385" cy="644675"/>
            <a:chOff x="4859771" y="3053445"/>
            <a:chExt cx="508385" cy="644675"/>
          </a:xfrm>
        </p:grpSpPr>
        <p:sp>
          <p:nvSpPr>
            <p:cNvPr id="4776" name="Google Shape;4776;p127"/>
            <p:cNvSpPr/>
            <p:nvPr/>
          </p:nvSpPr>
          <p:spPr>
            <a:xfrm>
              <a:off x="4859771" y="3053445"/>
              <a:ext cx="508385" cy="644675"/>
            </a:xfrm>
            <a:custGeom>
              <a:rect b="b" l="l" r="r" t="t"/>
              <a:pathLst>
                <a:path extrusionOk="0" h="18968" w="14958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7" name="Google Shape;4777;p127"/>
            <p:cNvSpPr/>
            <p:nvPr/>
          </p:nvSpPr>
          <p:spPr>
            <a:xfrm>
              <a:off x="5265729" y="3053751"/>
              <a:ext cx="101827" cy="130444"/>
            </a:xfrm>
            <a:custGeom>
              <a:rect b="b" l="l" r="r" t="t"/>
              <a:pathLst>
                <a:path extrusionOk="0" h="3838" w="2996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8" name="Google Shape;4778;p127"/>
            <p:cNvSpPr/>
            <p:nvPr/>
          </p:nvSpPr>
          <p:spPr>
            <a:xfrm>
              <a:off x="4961567" y="3237560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9" name="Google Shape;4779;p127"/>
            <p:cNvSpPr/>
            <p:nvPr/>
          </p:nvSpPr>
          <p:spPr>
            <a:xfrm>
              <a:off x="4961567" y="3300099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127"/>
            <p:cNvSpPr/>
            <p:nvPr/>
          </p:nvSpPr>
          <p:spPr>
            <a:xfrm>
              <a:off x="4961567" y="3362943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127"/>
            <p:cNvSpPr/>
            <p:nvPr/>
          </p:nvSpPr>
          <p:spPr>
            <a:xfrm>
              <a:off x="4961567" y="3425482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127"/>
            <p:cNvSpPr/>
            <p:nvPr/>
          </p:nvSpPr>
          <p:spPr>
            <a:xfrm>
              <a:off x="4961567" y="3487748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3" name="Google Shape;4783;p127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Linear</a:t>
            </a:r>
            <a:r>
              <a:rPr lang="en"/>
              <a:t> Programming</a:t>
            </a:r>
            <a:endParaRPr/>
          </a:p>
        </p:txBody>
      </p:sp>
      <p:sp>
        <p:nvSpPr>
          <p:cNvPr id="4784" name="Google Shape;4784;p127"/>
          <p:cNvSpPr txBox="1"/>
          <p:nvPr/>
        </p:nvSpPr>
        <p:spPr>
          <a:xfrm>
            <a:off x="350350" y="1156375"/>
            <a:ext cx="8369700" cy="3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C0A9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Constraint</a:t>
            </a:r>
            <a:r>
              <a:rPr b="1" lang="en" sz="20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All courses must be presented </a:t>
            </a:r>
            <a:r>
              <a:rPr b="1" lang="en" sz="20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consecutively</a:t>
            </a:r>
            <a:r>
              <a:rPr b="1" lang="en" sz="20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b="1" sz="20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Libre Baskerville"/>
              <a:buChar char="●"/>
            </a:pPr>
            <a:r>
              <a:rPr lang="en" sz="20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</a:t>
            </a:r>
            <a:r>
              <a:rPr i="1" lang="en" sz="20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 </a:t>
            </a:r>
            <a:r>
              <a:rPr i="1" lang="en" sz="17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∈ T, j ∈ N, k ∈ M, p ∈ [0, 9]</a:t>
            </a:r>
            <a:r>
              <a:rPr lang="en" sz="17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sz="20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900"/>
              <a:buFont typeface="Libre Baskerville"/>
              <a:buChar char="○"/>
            </a:pPr>
            <a:r>
              <a:rPr b="1" lang="en" sz="15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</a:t>
            </a:r>
            <a:r>
              <a:rPr b="1" lang="en" sz="15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ialize variable:</a:t>
            </a:r>
            <a:r>
              <a:rPr lang="en" sz="15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i="1" lang="en" sz="15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count(l), l∈ [1, 7-cre(k)], </a:t>
            </a:r>
            <a:r>
              <a:rPr lang="en" sz="15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domain</a:t>
            </a:r>
            <a:r>
              <a:rPr i="1" lang="en" sz="15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D(count(l))=[0, cre(k)].</a:t>
            </a:r>
            <a:endParaRPr i="1" sz="15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6195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2100"/>
              <a:buFont typeface="Libre Baskerville"/>
              <a:buChar char="○"/>
            </a:pPr>
            <a:r>
              <a:rPr b="1" lang="en" sz="15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Calculate</a:t>
            </a:r>
            <a:r>
              <a:rPr lang="en" sz="15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i="1" lang="en" sz="15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count(l)</a:t>
            </a:r>
            <a:r>
              <a:rPr lang="en" sz="15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by the formula:</a:t>
            </a:r>
            <a:endParaRPr sz="15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➡ Only need to check if </a:t>
            </a:r>
            <a:r>
              <a:rPr b="1" i="1" lang="en" sz="15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max( count(l), l ∈ [1, 7 - cre(k)]) = cre(k)</a:t>
            </a:r>
            <a:r>
              <a:rPr b="1" lang="en" sz="15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at the end of period p.</a:t>
            </a:r>
            <a:endParaRPr b="1" sz="20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i&gt;c&lt;/mi&gt;&lt;mi&gt;o&lt;/mi&gt;&lt;mi&gt;u&lt;/mi&gt;&lt;mi&gt;n&lt;/mi&gt;&lt;mi&gt;t&lt;/mi&gt;&lt;mfenced&gt;&lt;mi&gt;l&lt;/mi&gt;&lt;/mfenced&gt;&lt;mo&gt;=&lt;/mo&gt;&lt;munderover&gt;&lt;mo&gt;&amp;#x2211;&lt;/mo&gt;&lt;mrow&gt;&lt;mi&gt;n&lt;/mi&gt;&lt;mo&gt;=&lt;/mo&gt;&lt;mn&gt;6&lt;/mn&gt;&lt;mi&gt;p&lt;/mi&gt;&lt;mo&gt;+&lt;/mo&gt;&lt;mi&gt;l&lt;/mi&gt;&lt;/mrow&gt;&lt;mrow&gt;&lt;mn&gt;6&lt;/mn&gt;&lt;mi&gt;p&lt;/mi&gt;&lt;mo&gt;+&lt;/mo&gt;&lt;mi&gt;l&lt;/mi&gt;&lt;mo&gt;+&lt;/mo&gt;&lt;mfenced&gt;&lt;mrow&gt;&lt;mi&gt;c&lt;/mi&gt;&lt;mi&gt;r&lt;/mi&gt;&lt;mi&gt;e&lt;/mi&gt;&lt;mfenced&gt;&lt;mi&gt;k&lt;/mi&gt;&lt;/mfenced&gt;&lt;mo&gt;-&lt;/mo&gt;&lt;mn&gt;1&lt;/mn&gt;&lt;/mrow&gt;&lt;/mfenced&gt;&lt;/mrow&gt;&lt;/munderover&gt;&lt;mi&gt;A&lt;/mi&gt;&lt;mfenced&gt;&lt;mrow&gt;&lt;mi&gt;i&lt;/mi&gt;&lt;mo&gt;,&lt;/mo&gt;&lt;mi&gt;j&lt;/mi&gt;&lt;mo&gt;,&lt;/mo&gt;&lt;mi&gt;k&lt;/mi&gt;&lt;mo&gt;,&lt;/mo&gt;&lt;mi&gt;n&lt;/mi&gt;&lt;/mrow&gt;&lt;/mfenced&gt;&lt;mo&gt;&amp;#xA0;&lt;/mo&gt;&lt;mo&gt;,&lt;/mo&gt;&lt;mo&gt;&amp;#x2200;&lt;/mo&gt;&lt;mo&gt;&amp;#xA0;&lt;/mo&gt;&lt;mi&gt;l&lt;/mi&gt;&lt;mo&gt;&amp;#x2208;&lt;/mo&gt;&lt;mfenced open=\&quot;[\&quot; close=\&quot;]\&quot;&gt;&lt;mrow&gt;&lt;mn&gt;1&lt;/mn&gt;&lt;mo&gt;,&lt;/mo&gt;&lt;mn&gt;7&lt;/mn&gt;&lt;mo&gt;-&lt;/mo&gt;&lt;mi&gt;c&lt;/mi&gt;&lt;mi&gt;r&lt;/mi&gt;&lt;mi&gt;e&lt;/mi&gt;&lt;mfenced&gt;&lt;mi&gt;k&lt;/mi&gt;&lt;/mfenced&gt;&lt;/mrow&gt;&lt;/mfenced&gt;&lt;mspace linebreak=\&quot;newline\&quot;/&gt;&lt;/mstyle&gt;&lt;/math&gt;&quot;,&quot;truncated&quot;:false}" id="4785" name="Google Shape;4785;p127" title="c o u n t open parentheses l close parentheses equals sum from n equals 6 p plus l to 6 p plus l plus open parentheses c r e open parentheses k close parentheses minus 1 close parentheses of A open parentheses i comma j comma k comma n close parentheses space comma for all space l element of open square brackets 1 comma 7 minus c r e open parentheses k close parentheses close square brackets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871" y="3411752"/>
            <a:ext cx="5226507" cy="625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9" name="Shape 4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0" name="Google Shape;4790;p128"/>
          <p:cNvSpPr/>
          <p:nvPr/>
        </p:nvSpPr>
        <p:spPr>
          <a:xfrm>
            <a:off x="8253375" y="428100"/>
            <a:ext cx="601973" cy="596912"/>
          </a:xfrm>
          <a:custGeom>
            <a:rect b="b" l="l" r="r" t="t"/>
            <a:pathLst>
              <a:path extrusionOk="0" h="20994" w="21172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1" name="Google Shape;4791;p128"/>
          <p:cNvGrpSpPr/>
          <p:nvPr/>
        </p:nvGrpSpPr>
        <p:grpSpPr>
          <a:xfrm flipH="1">
            <a:off x="8553471" y="74793"/>
            <a:ext cx="508385" cy="644675"/>
            <a:chOff x="4859771" y="3053445"/>
            <a:chExt cx="508385" cy="644675"/>
          </a:xfrm>
        </p:grpSpPr>
        <p:sp>
          <p:nvSpPr>
            <p:cNvPr id="4792" name="Google Shape;4792;p128"/>
            <p:cNvSpPr/>
            <p:nvPr/>
          </p:nvSpPr>
          <p:spPr>
            <a:xfrm>
              <a:off x="4859771" y="3053445"/>
              <a:ext cx="508385" cy="644675"/>
            </a:xfrm>
            <a:custGeom>
              <a:rect b="b" l="l" r="r" t="t"/>
              <a:pathLst>
                <a:path extrusionOk="0" h="18968" w="14958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3" name="Google Shape;4793;p128"/>
            <p:cNvSpPr/>
            <p:nvPr/>
          </p:nvSpPr>
          <p:spPr>
            <a:xfrm>
              <a:off x="5265729" y="3053751"/>
              <a:ext cx="101827" cy="130444"/>
            </a:xfrm>
            <a:custGeom>
              <a:rect b="b" l="l" r="r" t="t"/>
              <a:pathLst>
                <a:path extrusionOk="0" h="3838" w="2996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4" name="Google Shape;4794;p128"/>
            <p:cNvSpPr/>
            <p:nvPr/>
          </p:nvSpPr>
          <p:spPr>
            <a:xfrm>
              <a:off x="4961567" y="3237560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5" name="Google Shape;4795;p128"/>
            <p:cNvSpPr/>
            <p:nvPr/>
          </p:nvSpPr>
          <p:spPr>
            <a:xfrm>
              <a:off x="4961567" y="3300099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6" name="Google Shape;4796;p128"/>
            <p:cNvSpPr/>
            <p:nvPr/>
          </p:nvSpPr>
          <p:spPr>
            <a:xfrm>
              <a:off x="4961567" y="3362943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7" name="Google Shape;4797;p128"/>
            <p:cNvSpPr/>
            <p:nvPr/>
          </p:nvSpPr>
          <p:spPr>
            <a:xfrm>
              <a:off x="4961567" y="3425482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8" name="Google Shape;4798;p128"/>
            <p:cNvSpPr/>
            <p:nvPr/>
          </p:nvSpPr>
          <p:spPr>
            <a:xfrm>
              <a:off x="4961567" y="3487748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9" name="Google Shape;4799;p128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Linear Programming</a:t>
            </a:r>
            <a:endParaRPr/>
          </a:p>
        </p:txBody>
      </p:sp>
      <p:sp>
        <p:nvSpPr>
          <p:cNvPr id="4800" name="Google Shape;4800;p128"/>
          <p:cNvSpPr txBox="1"/>
          <p:nvPr/>
        </p:nvSpPr>
        <p:spPr>
          <a:xfrm>
            <a:off x="262925" y="971850"/>
            <a:ext cx="8220900" cy="4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Baskerville"/>
              <a:buChar char="●"/>
            </a:pP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Indeed, in ILP problems, 4 </a:t>
            </a:r>
            <a:r>
              <a:rPr lang="en" sz="1200">
                <a:latin typeface="Libre Baskerville"/>
                <a:ea typeface="Libre Baskerville"/>
                <a:cs typeface="Libre Baskerville"/>
                <a:sym typeface="Libre Baskerville"/>
              </a:rPr>
              <a:t>inequalities are required</a:t>
            </a: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model the m</a:t>
            </a:r>
            <a:r>
              <a:rPr lang="en" sz="1200">
                <a:latin typeface="Libre Baskerville"/>
                <a:ea typeface="Libre Baskerville"/>
                <a:cs typeface="Libre Baskerville"/>
                <a:sym typeface="Libre Baskerville"/>
              </a:rPr>
              <a:t>aximum of 2 variables.</a:t>
            </a:r>
            <a:endParaRPr sz="12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Baskerville"/>
              <a:buChar char="○"/>
            </a:pP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example, we need to find X = MAX(A, B)</a:t>
            </a:r>
            <a:r>
              <a:rPr lang="en" sz="1200"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satisfying:</a:t>
            </a:r>
            <a:endParaRPr sz="12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Baskerville"/>
              <a:buChar char="■"/>
            </a:pPr>
            <a:r>
              <a:t/>
            </a:r>
            <a:endParaRPr sz="12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Baskerville"/>
              <a:buChar char="■"/>
            </a:pPr>
            <a:r>
              <a:t/>
            </a:r>
            <a:endParaRPr sz="12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Baskerville"/>
              <a:buChar char="■"/>
            </a:pPr>
            <a:r>
              <a:t/>
            </a:r>
            <a:endParaRPr sz="12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Baskerville"/>
              <a:buChar char="■"/>
            </a:pPr>
            <a:r>
              <a:t/>
            </a:r>
            <a:endParaRPr sz="12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t: bool variable, domain D(t)={0, 1}</a:t>
            </a:r>
            <a:r>
              <a:rPr lang="en" sz="1200">
                <a:latin typeface="Libre Baskerville"/>
                <a:ea typeface="Libre Baskerville"/>
                <a:cs typeface="Libre Baskerville"/>
                <a:sym typeface="Libre Baskerville"/>
              </a:rPr>
              <a:t>;</a:t>
            </a: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M: big enough constant</a:t>
            </a:r>
            <a:endParaRPr sz="12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ibre Baskerville"/>
              <a:buChar char="●"/>
            </a:pP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would apply</a:t>
            </a: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this model</a:t>
            </a: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ling</a:t>
            </a: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the problem to find the maximum value of the list by initializ</a:t>
            </a:r>
            <a:r>
              <a:rPr lang="en" sz="1200">
                <a:latin typeface="Libre Baskerville"/>
                <a:ea typeface="Libre Baskerville"/>
                <a:cs typeface="Libre Baskerville"/>
                <a:sym typeface="Libre Baskerville"/>
              </a:rPr>
              <a:t>ing</a:t>
            </a: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max(l)</a:t>
            </a:r>
            <a:r>
              <a:rPr lang="en" sz="1200"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sz="12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ibre Baskerville"/>
                <a:ea typeface="Libre Baskerville"/>
                <a:cs typeface="Libre Baskerville"/>
                <a:sym typeface="Libre Baskerville"/>
              </a:rPr>
              <a:t>with</a:t>
            </a: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max(0) = 0</a:t>
            </a:r>
            <a:r>
              <a:rPr lang="en" sz="1200">
                <a:latin typeface="Libre Baskerville"/>
                <a:ea typeface="Libre Baskerville"/>
                <a:cs typeface="Libre Baskerville"/>
                <a:sym typeface="Libre Baskerville"/>
              </a:rPr>
              <a:t>, and</a:t>
            </a:r>
            <a:r>
              <a:rPr lang="en" sz="12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 = cre(k).</a:t>
            </a:r>
            <a:endParaRPr sz="12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i&gt;X&lt;/mi&gt;&lt;mo&gt;&amp;#x2264;&lt;/mo&gt;&lt;mi&gt;A&lt;/mi&gt;&lt;mo&gt;+&lt;/mo&gt;&lt;mi&gt;M&lt;/mi&gt;&lt;mi&gt;t&lt;/mi&gt;&lt;/mstyle&gt;&lt;/math&gt;&quot;,&quot;truncated&quot;:false}" id="4801" name="Google Shape;4801;p128" title="X less or equal than A plus M 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730" y="2157075"/>
            <a:ext cx="95504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X&lt;/mi&gt;&lt;mo&gt;&amp;#x2265;&lt;/mo&gt;&lt;mi&gt;A&lt;/mi&gt;&lt;/mstyle&gt;&lt;/math&gt;&quot;,&quot;truncated&quot;:false}" id="4802" name="Google Shape;4802;p128" title="X greater or equal than 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723" y="2572975"/>
            <a:ext cx="501904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X&lt;/mi&gt;&lt;mo&gt;&amp;#x2265;&lt;/mo&gt;&lt;mi&gt;B&lt;/mi&gt;&lt;/mstyle&gt;&lt;/math&gt;&quot;,&quot;truncated&quot;:false}" id="4803" name="Google Shape;4803;p128" title="X greater or equal than B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6725" y="2934525"/>
            <a:ext cx="501900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X&lt;/mi&gt;&lt;mo&gt;&amp;#x2264;&lt;/mo&gt;&lt;mi&gt;B&lt;/mi&gt;&lt;mo&gt;+&lt;/mo&gt;&lt;mfenced&gt;&lt;mrow&gt;&lt;mn&gt;1&lt;/mn&gt;&lt;mo&gt;-&lt;/mo&gt;&lt;mi&gt;t&lt;/mi&gt;&lt;/mrow&gt;&lt;/mfenced&gt;&lt;mi&gt;M&lt;/mi&gt;&lt;/mstyle&gt;&lt;/math&gt;&quot;,&quot;truncated&quot;:false}" id="4804" name="Google Shape;4804;p128" title="X less or equal than B plus open parentheses 1 minus t close parentheses M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6729" y="1789499"/>
            <a:ext cx="1536192" cy="1747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m&lt;/mi&gt;&lt;mi&gt;a&lt;/mi&gt;&lt;mi&gt;x&lt;/mi&gt;&lt;mfenced&gt;&lt;mi&gt;l&lt;/mi&gt;&lt;/mfenced&gt;&lt;mo&gt;=&lt;/mo&gt;&lt;mi&gt;M&lt;/mi&gt;&lt;mi&gt;A&lt;/mi&gt;&lt;mi&gt;X&lt;/mi&gt;&lt;mfenced&gt;&lt;mrow&gt;&lt;mi&gt;m&lt;/mi&gt;&lt;mi&gt;a&lt;/mi&gt;&lt;mi&gt;x&lt;/mi&gt;&lt;mfenced&gt;&lt;mrow&gt;&lt;mi&gt;l&lt;/mi&gt;&lt;mo&gt;-&lt;/mo&gt;&lt;mn&gt;1&lt;/mn&gt;&lt;/mrow&gt;&lt;/mfenced&gt;&lt;mo&gt;,&lt;/mo&gt;&lt;mi&gt;c&lt;/mi&gt;&lt;mi&gt;o&lt;/mi&gt;&lt;mi&gt;u&lt;/mi&gt;&lt;mi&gt;n&lt;/mi&gt;&lt;mi&gt;t&lt;/mi&gt;&lt;mfenced&gt;&lt;mi&gt;l&lt;/mi&gt;&lt;/mfenced&gt;&lt;/mrow&gt;&lt;/mfenced&gt;&lt;mo&gt;&amp;#xA0;&lt;/mo&gt;&lt;mo&gt;,&lt;/mo&gt;&lt;mo&gt;&amp;#x2200;&lt;/mo&gt;&lt;mi&gt;l&lt;/mi&gt;&lt;mo&gt;&amp;#x2208;&lt;/mo&gt;&lt;mfenced open=\&quot;[\&quot; close=\&quot;]\&quot;&gt;&lt;mrow&gt;&lt;mn&gt;1&lt;/mn&gt;&lt;mo&gt;,&lt;/mo&gt;&lt;mn&gt;7&lt;/mn&gt;&lt;mo&gt;-&lt;/mo&gt;&lt;mi&gt;c&lt;/mi&gt;&lt;mi&gt;r&lt;/mi&gt;&lt;mi&gt;e&lt;/mi&gt;&lt;mfenced&gt;&lt;mi&gt;k&lt;/mi&gt;&lt;/mfenced&gt;&lt;/mrow&gt;&lt;/mfenced&gt;&lt;/mstyle&gt;&lt;/math&gt;&quot;,&quot;truncated&quot;:false}" id="4805" name="Google Shape;4805;p128" title="m a x open parentheses l close parentheses equals M A X open parentheses m a x open parentheses l minus 1 close parentheses comma c o u n t open parentheses l close parentheses close parentheses space comma for all l element of open square brackets 1 comma 7 minus c r e open parentheses k close parentheses close square bracket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6724" y="4380876"/>
            <a:ext cx="5183701" cy="206248"/>
          </a:xfrm>
          <a:prstGeom prst="rect">
            <a:avLst/>
          </a:prstGeom>
          <a:noFill/>
          <a:ln>
            <a:noFill/>
          </a:ln>
        </p:spPr>
      </p:pic>
      <p:sp>
        <p:nvSpPr>
          <p:cNvPr id="4806" name="Google Shape;4806;p128"/>
          <p:cNvSpPr txBox="1"/>
          <p:nvPr/>
        </p:nvSpPr>
        <p:spPr>
          <a:xfrm>
            <a:off x="1165725" y="1678975"/>
            <a:ext cx="4784700" cy="17943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1" name="Shape 4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" name="Google Shape;4372;p1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373" name="Google Shape;4373;p111"/>
          <p:cNvSpPr txBox="1"/>
          <p:nvPr>
            <p:ph idx="4294967295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Introduction</a:t>
            </a:r>
            <a:endParaRPr b="1" sz="2000"/>
          </a:p>
        </p:txBody>
      </p:sp>
      <p:sp>
        <p:nvSpPr>
          <p:cNvPr id="4374" name="Google Shape;4374;p111"/>
          <p:cNvSpPr txBox="1"/>
          <p:nvPr>
            <p:ph idx="4294967295" type="subTitle"/>
          </p:nvPr>
        </p:nvSpPr>
        <p:spPr>
          <a:xfrm>
            <a:off x="720000" y="237887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Briefly introduce the topic.</a:t>
            </a:r>
            <a:endParaRPr/>
          </a:p>
        </p:txBody>
      </p:sp>
      <p:sp>
        <p:nvSpPr>
          <p:cNvPr id="4375" name="Google Shape;4375;p111"/>
          <p:cNvSpPr txBox="1"/>
          <p:nvPr>
            <p:ph idx="4294967295" type="subTitle"/>
          </p:nvPr>
        </p:nvSpPr>
        <p:spPr>
          <a:xfrm>
            <a:off x="4366700" y="237887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Describe the problem.</a:t>
            </a:r>
            <a:endParaRPr/>
          </a:p>
        </p:txBody>
      </p:sp>
      <p:sp>
        <p:nvSpPr>
          <p:cNvPr id="4376" name="Google Shape;4376;p111"/>
          <p:cNvSpPr txBox="1"/>
          <p:nvPr>
            <p:ph idx="1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the algorithms used to solve the problem.</a:t>
            </a:r>
            <a:endParaRPr/>
          </a:p>
        </p:txBody>
      </p:sp>
      <p:sp>
        <p:nvSpPr>
          <p:cNvPr id="4377" name="Google Shape;4377;p111"/>
          <p:cNvSpPr txBox="1"/>
          <p:nvPr>
            <p:ph idx="4294967295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Discuss about the problem.</a:t>
            </a:r>
            <a:endParaRPr/>
          </a:p>
        </p:txBody>
      </p:sp>
      <p:sp>
        <p:nvSpPr>
          <p:cNvPr id="4378" name="Google Shape;4378;p111"/>
          <p:cNvSpPr txBox="1"/>
          <p:nvPr>
            <p:ph idx="429496729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79" name="Google Shape;4379;p111"/>
          <p:cNvSpPr txBox="1"/>
          <p:nvPr>
            <p:ph idx="4294967295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80" name="Google Shape;4380;p111"/>
          <p:cNvSpPr txBox="1"/>
          <p:nvPr>
            <p:ph idx="4294967295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81" name="Google Shape;4381;p111"/>
          <p:cNvSpPr txBox="1"/>
          <p:nvPr>
            <p:ph idx="4294967295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82" name="Google Shape;4382;p111"/>
          <p:cNvSpPr txBox="1"/>
          <p:nvPr>
            <p:ph idx="4294967295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/>
              <a:t>Problem Description</a:t>
            </a:r>
            <a:endParaRPr b="1" sz="2000"/>
          </a:p>
        </p:txBody>
      </p:sp>
      <p:sp>
        <p:nvSpPr>
          <p:cNvPr id="4383" name="Google Shape;4383;p111"/>
          <p:cNvSpPr txBox="1"/>
          <p:nvPr>
            <p:ph idx="2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Algorithms</a:t>
            </a:r>
            <a:endParaRPr b="1"/>
          </a:p>
        </p:txBody>
      </p:sp>
      <p:sp>
        <p:nvSpPr>
          <p:cNvPr id="4384" name="Google Shape;4384;p111"/>
          <p:cNvSpPr txBox="1"/>
          <p:nvPr>
            <p:ph idx="429496729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Conclusion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0" name="Shape 4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1" name="Google Shape;4811;p129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</a:t>
            </a:r>
            <a:r>
              <a:rPr lang="en" sz="1800"/>
              <a:t>Course time slots = 3</a:t>
            </a:r>
            <a:endParaRPr sz="1800"/>
          </a:p>
        </p:txBody>
      </p:sp>
      <p:graphicFrame>
        <p:nvGraphicFramePr>
          <p:cNvPr id="4812" name="Google Shape;4812;p129"/>
          <p:cNvGraphicFramePr/>
          <p:nvPr/>
        </p:nvGraphicFramePr>
        <p:xfrm>
          <a:off x="658875" y="125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{3210816B-2C0D-4721-97C8-3BB5B0C08B54}</a:tableStyleId>
              </a:tblPr>
              <a:tblGrid>
                <a:gridCol w="1236600"/>
                <a:gridCol w="403325"/>
                <a:gridCol w="804500"/>
                <a:gridCol w="66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l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count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max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4 (7 - cre(k))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5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13" name="Google Shape;4813;p129"/>
          <p:cNvSpPr txBox="1"/>
          <p:nvPr/>
        </p:nvSpPr>
        <p:spPr>
          <a:xfrm>
            <a:off x="4088088" y="2194900"/>
            <a:ext cx="587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➡</a:t>
            </a:r>
            <a:endParaRPr sz="5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aphicFrame>
        <p:nvGraphicFramePr>
          <p:cNvPr id="4814" name="Google Shape;4814;p129"/>
          <p:cNvGraphicFramePr/>
          <p:nvPr/>
        </p:nvGraphicFramePr>
        <p:xfrm>
          <a:off x="5406550" y="125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{3210816B-2C0D-4721-97C8-3BB5B0C08B54}</a:tableStyleId>
              </a:tblPr>
              <a:tblGrid>
                <a:gridCol w="1232375"/>
                <a:gridCol w="562875"/>
                <a:gridCol w="727975"/>
                <a:gridCol w="646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l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ount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max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4 (7 - cre(k))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5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8" name="Shape 4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" name="Google Shape;4819;p130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</a:t>
            </a:r>
            <a:r>
              <a:rPr lang="en" sz="1800"/>
              <a:t>Course time slots = 3</a:t>
            </a:r>
            <a:endParaRPr sz="1800"/>
          </a:p>
        </p:txBody>
      </p:sp>
      <p:graphicFrame>
        <p:nvGraphicFramePr>
          <p:cNvPr id="4820" name="Google Shape;4820;p130"/>
          <p:cNvGraphicFramePr/>
          <p:nvPr/>
        </p:nvGraphicFramePr>
        <p:xfrm>
          <a:off x="454775" y="125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{3210816B-2C0D-4721-97C8-3BB5B0C08B54}</a:tableStyleId>
              </a:tblPr>
              <a:tblGrid>
                <a:gridCol w="1160900"/>
                <a:gridCol w="403250"/>
                <a:gridCol w="689625"/>
                <a:gridCol w="560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l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count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max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4 (7 -cre(k))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5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21" name="Google Shape;4821;p130"/>
          <p:cNvSpPr txBox="1"/>
          <p:nvPr/>
        </p:nvSpPr>
        <p:spPr>
          <a:xfrm>
            <a:off x="3120013" y="2251650"/>
            <a:ext cx="587100" cy="6402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➡</a:t>
            </a:r>
            <a:endParaRPr sz="5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aphicFrame>
        <p:nvGraphicFramePr>
          <p:cNvPr id="4822" name="Google Shape;4822;p130"/>
          <p:cNvGraphicFramePr/>
          <p:nvPr/>
        </p:nvGraphicFramePr>
        <p:xfrm>
          <a:off x="3897550" y="125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{3210816B-2C0D-4721-97C8-3BB5B0C08B54}</a:tableStyleId>
              </a:tblPr>
              <a:tblGrid>
                <a:gridCol w="1164500"/>
                <a:gridCol w="382850"/>
                <a:gridCol w="676200"/>
                <a:gridCol w="579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l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count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max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4 (7 -cre(k))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5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23" name="Google Shape;4823;p130"/>
          <p:cNvSpPr txBox="1"/>
          <p:nvPr/>
        </p:nvSpPr>
        <p:spPr>
          <a:xfrm>
            <a:off x="6746875" y="1352750"/>
            <a:ext cx="2252700" cy="1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max(7 - cre(k))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is the maximum value of the list count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⇒ </a:t>
            </a:r>
            <a:r>
              <a:rPr i="1"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max(7-cre(k))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= 2 ≠ 3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➡</a:t>
            </a:r>
            <a:r>
              <a:rPr lang="en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FAIL!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7" name="Shape 4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8" name="Google Shape;4828;p131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1I: </a:t>
            </a:r>
            <a:r>
              <a:rPr lang="en" sz="1800"/>
              <a:t>Course time slots = 3</a:t>
            </a:r>
            <a:endParaRPr sz="1800"/>
          </a:p>
        </p:txBody>
      </p:sp>
      <p:graphicFrame>
        <p:nvGraphicFramePr>
          <p:cNvPr id="4829" name="Google Shape;4829;p131"/>
          <p:cNvGraphicFramePr/>
          <p:nvPr/>
        </p:nvGraphicFramePr>
        <p:xfrm>
          <a:off x="658875" y="125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{3210816B-2C0D-4721-97C8-3BB5B0C08B54}</a:tableStyleId>
              </a:tblPr>
              <a:tblGrid>
                <a:gridCol w="1236600"/>
                <a:gridCol w="403325"/>
                <a:gridCol w="804500"/>
                <a:gridCol w="663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l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count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max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4 (7 - cre(k))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5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30" name="Google Shape;4830;p131"/>
          <p:cNvSpPr txBox="1"/>
          <p:nvPr/>
        </p:nvSpPr>
        <p:spPr>
          <a:xfrm>
            <a:off x="4088088" y="2194900"/>
            <a:ext cx="587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➡</a:t>
            </a:r>
            <a:endParaRPr sz="5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aphicFrame>
        <p:nvGraphicFramePr>
          <p:cNvPr id="4831" name="Google Shape;4831;p131"/>
          <p:cNvGraphicFramePr/>
          <p:nvPr/>
        </p:nvGraphicFramePr>
        <p:xfrm>
          <a:off x="5273925" y="125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{3210816B-2C0D-4721-97C8-3BB5B0C08B54}</a:tableStyleId>
              </a:tblPr>
              <a:tblGrid>
                <a:gridCol w="1352950"/>
                <a:gridCol w="526675"/>
                <a:gridCol w="715925"/>
                <a:gridCol w="706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l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count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max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4 (7 - cre(k))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5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5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p132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1I: </a:t>
            </a:r>
            <a:r>
              <a:rPr lang="en" sz="1800"/>
              <a:t>Course time slots = 3</a:t>
            </a:r>
            <a:endParaRPr sz="1800"/>
          </a:p>
        </p:txBody>
      </p:sp>
      <p:graphicFrame>
        <p:nvGraphicFramePr>
          <p:cNvPr id="4837" name="Google Shape;4837;p132"/>
          <p:cNvGraphicFramePr/>
          <p:nvPr/>
        </p:nvGraphicFramePr>
        <p:xfrm>
          <a:off x="376825" y="125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{3210816B-2C0D-4721-97C8-3BB5B0C08B54}</a:tableStyleId>
              </a:tblPr>
              <a:tblGrid>
                <a:gridCol w="1160900"/>
                <a:gridCol w="403250"/>
                <a:gridCol w="673475"/>
                <a:gridCol w="537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l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count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max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4 (</a:t>
                      </a:r>
                      <a:r>
                        <a:rPr i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7-cre(k)</a:t>
                      </a: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)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5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38" name="Google Shape;4838;p132"/>
          <p:cNvSpPr txBox="1"/>
          <p:nvPr/>
        </p:nvSpPr>
        <p:spPr>
          <a:xfrm>
            <a:off x="3053800" y="2296950"/>
            <a:ext cx="6939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➡</a:t>
            </a:r>
            <a:endParaRPr sz="51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4839" name="Google Shape;4839;p132"/>
          <p:cNvGraphicFramePr/>
          <p:nvPr/>
        </p:nvGraphicFramePr>
        <p:xfrm>
          <a:off x="3807675" y="125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{3210816B-2C0D-4721-97C8-3BB5B0C08B54}</a:tableStyleId>
              </a:tblPr>
              <a:tblGrid>
                <a:gridCol w="1178275"/>
                <a:gridCol w="387375"/>
                <a:gridCol w="674900"/>
                <a:gridCol w="596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l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count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max</a:t>
                      </a:r>
                      <a:endParaRPr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2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4 (</a:t>
                      </a:r>
                      <a:r>
                        <a:rPr i="1" lang="en">
                          <a:latin typeface="Lora"/>
                          <a:ea typeface="Lora"/>
                          <a:cs typeface="Lora"/>
                          <a:sym typeface="Lora"/>
                        </a:rPr>
                        <a:t>7-cre(k)</a:t>
                      </a: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)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1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3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5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6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ora"/>
                          <a:ea typeface="Lora"/>
                          <a:cs typeface="Lora"/>
                          <a:sym typeface="Lora"/>
                        </a:rPr>
                        <a:t>0</a:t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40" name="Google Shape;4840;p132"/>
          <p:cNvSpPr txBox="1"/>
          <p:nvPr/>
        </p:nvSpPr>
        <p:spPr>
          <a:xfrm>
            <a:off x="6780900" y="1352750"/>
            <a:ext cx="2257800" cy="1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max(7 - cre(k))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is the maximum value of the list count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⇒ </a:t>
            </a:r>
            <a:r>
              <a:rPr i="1"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max(7 - cre(k))</a:t>
            </a:r>
            <a:r>
              <a:rPr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= 3 = 3</a:t>
            </a:r>
            <a:endParaRPr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➡</a:t>
            </a:r>
            <a:r>
              <a:rPr lang="en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SUCCESS!</a:t>
            </a:r>
            <a:endParaRPr sz="2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4" name="Shape 4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5" name="Google Shape;4845;p133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IMPROVED VERSION</a:t>
            </a:r>
            <a:endParaRPr sz="3100"/>
          </a:p>
        </p:txBody>
      </p:sp>
      <p:sp>
        <p:nvSpPr>
          <p:cNvPr id="4846" name="Google Shape;4846;p133"/>
          <p:cNvSpPr txBox="1"/>
          <p:nvPr/>
        </p:nvSpPr>
        <p:spPr>
          <a:xfrm>
            <a:off x="850375" y="1233125"/>
            <a:ext cx="7231200" cy="3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47" name="Google Shape;4847;p133"/>
          <p:cNvSpPr txBox="1"/>
          <p:nvPr/>
        </p:nvSpPr>
        <p:spPr>
          <a:xfrm>
            <a:off x="328400" y="1146150"/>
            <a:ext cx="8471100" cy="3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48" name="Google Shape;4848;p133"/>
          <p:cNvSpPr txBox="1"/>
          <p:nvPr/>
        </p:nvSpPr>
        <p:spPr>
          <a:xfrm>
            <a:off x="888325" y="1146150"/>
            <a:ext cx="7155300" cy="3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chivo"/>
              <a:buChar char="●"/>
            </a:pPr>
            <a:r>
              <a:rPr b="1" lang="en" sz="1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Improvement</a:t>
            </a:r>
            <a:endParaRPr b="1" sz="19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○"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Reduce t</a:t>
            </a: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he number of variables</a:t>
            </a: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➡ the modelling time reduces significantly.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○"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The constraints are also reduced by 2: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</a:pPr>
            <a:r>
              <a:rPr i="1" lang="en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A( i, j, k, l) = 0 </a:t>
            </a:r>
            <a:r>
              <a:rPr i="1" lang="en" sz="13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∀ i </a:t>
            </a:r>
            <a:r>
              <a:rPr i="1" lang="en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∈ T, j ∈ N, k ∉ courses_for_class(j), l ∈ [1, 60]</a:t>
            </a:r>
            <a:endParaRPr i="1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111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00"/>
              <a:buFont typeface="Libre Baskerville"/>
              <a:buChar char="■"/>
            </a:pPr>
            <a:r>
              <a:rPr i="1" lang="en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A( i, j, k, l) = 0 </a:t>
            </a:r>
            <a:r>
              <a:rPr i="1" lang="en" sz="13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∀ i </a:t>
            </a:r>
            <a:r>
              <a:rPr i="1" lang="en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∈ T, j ∈ N, k ∉ courses_by_teacher(i), l ∈ [1, 60]</a:t>
            </a:r>
            <a:endParaRPr i="1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➡ Prevent:  </a:t>
            </a:r>
            <a:r>
              <a:rPr b="1"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Memory Error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 bad allocation or</a:t>
            </a:r>
            <a:r>
              <a:rPr b="1"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Timeout Error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: the monitored command dumped core.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⇒  </a:t>
            </a:r>
            <a:r>
              <a:rPr b="1" lang="en" sz="1700">
                <a:solidFill>
                  <a:srgbClr val="0000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Version2</a:t>
            </a:r>
            <a:r>
              <a:rPr i="1" lang="en" sz="1700">
                <a:solidFill>
                  <a:srgbClr val="19191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i="1" sz="1700">
              <a:solidFill>
                <a:srgbClr val="19191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2" name="Shape 4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" name="Google Shape;4853;p134"/>
          <p:cNvSpPr txBox="1"/>
          <p:nvPr>
            <p:ph type="title"/>
          </p:nvPr>
        </p:nvSpPr>
        <p:spPr>
          <a:xfrm>
            <a:off x="720000" y="331650"/>
            <a:ext cx="39255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EXPERIMENT RESULTS TABLE</a:t>
            </a:r>
            <a:endParaRPr sz="2100"/>
          </a:p>
        </p:txBody>
      </p:sp>
      <p:graphicFrame>
        <p:nvGraphicFramePr>
          <p:cNvPr id="4854" name="Google Shape;4854;p134"/>
          <p:cNvGraphicFramePr/>
          <p:nvPr/>
        </p:nvGraphicFramePr>
        <p:xfrm>
          <a:off x="344500" y="111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{3210816B-2C0D-4721-97C8-3BB5B0C08B54}</a:tableStyleId>
              </a:tblPr>
              <a:tblGrid>
                <a:gridCol w="1360400"/>
                <a:gridCol w="1604300"/>
                <a:gridCol w="1558850"/>
                <a:gridCol w="1987000"/>
                <a:gridCol w="1944425"/>
              </a:tblGrid>
              <a:tr h="5989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Test case 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(T, M, N)</a:t>
                      </a:r>
                      <a:endParaRPr b="1"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Solve time (min)</a:t>
                      </a:r>
                      <a:endParaRPr b="1"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0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CP(SAT)</a:t>
                      </a:r>
                      <a:endParaRPr b="1"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ILP(SAT)</a:t>
                      </a:r>
                      <a:endParaRPr b="1"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CP_version2(SAT)</a:t>
                      </a:r>
                      <a:endParaRPr b="1"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ILP_version2(SAT)</a:t>
                      </a:r>
                      <a:endParaRPr b="1"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10, 20, 15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0.46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0.94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0.18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0.17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191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10, 50, 20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3.57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8.58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5.00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10.41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20, 50, 30</a:t>
                      </a:r>
                      <a:endParaRPr b="1" sz="15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≥ 180</a:t>
                      </a:r>
                      <a:endParaRPr b="1" sz="15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≥ 180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145.51</a:t>
                      </a:r>
                      <a:endParaRPr b="1" sz="15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≥ 180</a:t>
                      </a:r>
                      <a:endParaRPr b="1" sz="15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30, 60, 50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10.73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25.83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0.61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1.58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30, 70, 50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10.29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N/A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3.79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8.91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8" name="Shape 4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9" name="Google Shape;4859;p135"/>
          <p:cNvSpPr txBox="1"/>
          <p:nvPr>
            <p:ph type="title"/>
          </p:nvPr>
        </p:nvSpPr>
        <p:spPr>
          <a:xfrm>
            <a:off x="720000" y="331650"/>
            <a:ext cx="39255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EXPERIMENT RESULTS TABLE</a:t>
            </a:r>
            <a:endParaRPr sz="2100"/>
          </a:p>
        </p:txBody>
      </p:sp>
      <p:graphicFrame>
        <p:nvGraphicFramePr>
          <p:cNvPr id="4860" name="Google Shape;4860;p135"/>
          <p:cNvGraphicFramePr/>
          <p:nvPr/>
        </p:nvGraphicFramePr>
        <p:xfrm>
          <a:off x="289575" y="1028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{3210816B-2C0D-4721-97C8-3BB5B0C08B54}</a:tableStyleId>
              </a:tblPr>
              <a:tblGrid>
                <a:gridCol w="1444325"/>
                <a:gridCol w="1505900"/>
                <a:gridCol w="1671325"/>
                <a:gridCol w="2011050"/>
                <a:gridCol w="1932250"/>
              </a:tblGrid>
              <a:tr h="3408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Test case 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(T, M, N)</a:t>
                      </a:r>
                      <a:endParaRPr b="1"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Solve time (min)</a:t>
                      </a:r>
                      <a:endParaRPr b="1"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0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CP(SAT)</a:t>
                      </a:r>
                      <a:endParaRPr b="1"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ILP(SAT)</a:t>
                      </a:r>
                      <a:endParaRPr b="1"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CP_version2(SAT)</a:t>
                      </a:r>
                      <a:endParaRPr b="1"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ILP_version2(SAT)</a:t>
                      </a:r>
                      <a:endParaRPr b="1"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40, 80, 60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N/A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25.31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2.74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29.24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40, 90, 60</a:t>
                      </a:r>
                      <a:endParaRPr b="1" sz="15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≥ 180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≥ 180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≥ 180</a:t>
                      </a:r>
                      <a:endParaRPr b="1" sz="15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0000"/>
                          </a:solidFill>
                        </a:rPr>
                        <a:t>≥ 180</a:t>
                      </a:r>
                      <a:endParaRPr b="1" sz="15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40, 100, 60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N/A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N/A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5.92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14.23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50, 90, 60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N/A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N/A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1.85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7.41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60, 100, 80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N/A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N/A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5.31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44.62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61" name="Google Shape;4861;p135"/>
          <p:cNvSpPr txBox="1"/>
          <p:nvPr/>
        </p:nvSpPr>
        <p:spPr>
          <a:xfrm>
            <a:off x="720000" y="4335800"/>
            <a:ext cx="70314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THE EXPERIMENT IS MADE ON CHIP CORE(TM) i5-11400H </a:t>
            </a:r>
            <a:endParaRPr sz="1100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5" name="Shape 4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6" name="Google Shape;4866;p136"/>
          <p:cNvSpPr txBox="1"/>
          <p:nvPr>
            <p:ph type="title"/>
          </p:nvPr>
        </p:nvSpPr>
        <p:spPr>
          <a:xfrm>
            <a:off x="713225" y="1814275"/>
            <a:ext cx="7813800" cy="15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</a:t>
            </a:r>
            <a:r>
              <a:rPr lang="en"/>
              <a:t> Algorithms</a:t>
            </a:r>
            <a:endParaRPr/>
          </a:p>
        </p:txBody>
      </p:sp>
      <p:grpSp>
        <p:nvGrpSpPr>
          <p:cNvPr id="4867" name="Google Shape;4867;p136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4868" name="Google Shape;4868;p136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69" name="Google Shape;4869;p136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4870" name="Google Shape;4870;p136"/>
              <p:cNvSpPr/>
              <p:nvPr/>
            </p:nvSpPr>
            <p:spPr>
              <a:xfrm flipH="1" rot="-2700000">
                <a:off x="-146394" y="-2093348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1" name="Google Shape;4871;p136"/>
              <p:cNvSpPr/>
              <p:nvPr/>
            </p:nvSpPr>
            <p:spPr>
              <a:xfrm flipH="1" rot="-2700000">
                <a:off x="-515017" y="-1565448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2" name="Google Shape;4872;p136"/>
              <p:cNvSpPr/>
              <p:nvPr/>
            </p:nvSpPr>
            <p:spPr>
              <a:xfrm flipH="1" rot="-2700000">
                <a:off x="194575" y="-1729713"/>
                <a:ext cx="3153371" cy="5119296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73" name="Google Shape;4873;p136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4874" name="Google Shape;4874;p13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5" name="Google Shape;4875;p13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76" name="Google Shape;4876;p136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4877" name="Google Shape;4877;p13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8" name="Google Shape;4878;p13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79" name="Google Shape;4879;p136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4880" name="Google Shape;4880;p13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1" name="Google Shape;4881;p13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82" name="Google Shape;4882;p136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4883" name="Google Shape;4883;p13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4" name="Google Shape;4884;p13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85" name="Google Shape;4885;p136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4886" name="Google Shape;4886;p13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7" name="Google Shape;4887;p13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888" name="Google Shape;4888;p136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4889" name="Google Shape;4889;p136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90" name="Google Shape;4890;p136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4891" name="Google Shape;4891;p136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4892" name="Google Shape;4892;p136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3" name="Google Shape;4893;p136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94" name="Google Shape;4894;p136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4895" name="Google Shape;4895;p136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6" name="Google Shape;4896;p136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7" name="Google Shape;4897;p136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98" name="Google Shape;4898;p136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4899" name="Google Shape;4899;p136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4900" name="Google Shape;4900;p136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901" name="Google Shape;4901;p136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4902" name="Google Shape;4902;p136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03" name="Google Shape;4903;p136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04" name="Google Shape;4904;p136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05" name="Google Shape;4905;p136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06" name="Google Shape;4906;p136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4907" name="Google Shape;4907;p136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08" name="Google Shape;4908;p136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4909" name="Google Shape;4909;p136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4910" name="Google Shape;4910;p136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911" name="Google Shape;4911;p136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4912" name="Google Shape;4912;p136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13" name="Google Shape;4913;p136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14" name="Google Shape;4914;p136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15" name="Google Shape;4915;p136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16" name="Google Shape;4916;p136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4917" name="Google Shape;4917;p136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18" name="Google Shape;4918;p136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4919" name="Google Shape;4919;p136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4920" name="Google Shape;4920;p136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921" name="Google Shape;4921;p136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4922" name="Google Shape;4922;p136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23" name="Google Shape;4923;p136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24" name="Google Shape;4924;p136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25" name="Google Shape;4925;p136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26" name="Google Shape;4926;p136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4927" name="Google Shape;4927;p136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28" name="Google Shape;4928;p136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4929" name="Google Shape;4929;p136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0" name="Google Shape;4930;p136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931" name="Google Shape;4931;p136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4932" name="Google Shape;4932;p13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3" name="Google Shape;4933;p13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34" name="Google Shape;4934;p136"/>
          <p:cNvGrpSpPr/>
          <p:nvPr/>
        </p:nvGrpSpPr>
        <p:grpSpPr>
          <a:xfrm>
            <a:off x="789550" y="3503526"/>
            <a:ext cx="5944442" cy="134100"/>
            <a:chOff x="774450" y="3019701"/>
            <a:chExt cx="5944442" cy="134100"/>
          </a:xfrm>
        </p:grpSpPr>
        <p:sp>
          <p:nvSpPr>
            <p:cNvPr id="4935" name="Google Shape;4935;p136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36" name="Google Shape;4936;p136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37" name="Google Shape;4937;p136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1" name="Shape 4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2" name="Google Shape;4942;p137"/>
          <p:cNvSpPr txBox="1"/>
          <p:nvPr>
            <p:ph type="title"/>
          </p:nvPr>
        </p:nvSpPr>
        <p:spPr>
          <a:xfrm>
            <a:off x="617700" y="33059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Algorithms</a:t>
            </a:r>
            <a:endParaRPr/>
          </a:p>
        </p:txBody>
      </p:sp>
      <p:sp>
        <p:nvSpPr>
          <p:cNvPr id="4943" name="Google Shape;4943;p137"/>
          <p:cNvSpPr txBox="1"/>
          <p:nvPr/>
        </p:nvSpPr>
        <p:spPr>
          <a:xfrm>
            <a:off x="769700" y="1351775"/>
            <a:ext cx="28800" cy="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44" name="Google Shape;4944;p137"/>
          <p:cNvSpPr txBox="1"/>
          <p:nvPr/>
        </p:nvSpPr>
        <p:spPr>
          <a:xfrm>
            <a:off x="617700" y="1348948"/>
            <a:ext cx="7908600" cy="1596900"/>
          </a:xfrm>
          <a:prstGeom prst="rect">
            <a:avLst/>
          </a:prstGeom>
          <a:noFill/>
          <a:ln cap="flat" cmpd="sng" w="2857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T, N, M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: number of teachers, classes, and courses, respectively.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Class_courses[i]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: list of courses 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class</a:t>
            </a:r>
            <a:r>
              <a:rPr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1" lang="en" sz="15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must study; </a:t>
            </a:r>
            <a:r>
              <a:rPr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 &lt; </a:t>
            </a:r>
            <a:r>
              <a:rPr b="1"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≤ N</a:t>
            </a:r>
            <a:endParaRPr i="1" sz="1500">
              <a:solidFill>
                <a:srgbClr val="59595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Teacher_courses[j]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: list of courses teacher </a:t>
            </a:r>
            <a:r>
              <a:rPr b="1" i="1" lang="en" sz="15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can teach, </a:t>
            </a:r>
            <a:r>
              <a:rPr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 &lt; </a:t>
            </a:r>
            <a:r>
              <a:rPr b="1"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</a:t>
            </a:r>
            <a:r>
              <a:rPr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≤ </a:t>
            </a:r>
            <a:r>
              <a:rPr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</a:t>
            </a:r>
            <a:endParaRPr i="1" sz="1500">
              <a:solidFill>
                <a:srgbClr val="59595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b="1"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Time_slot[k]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: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number of time slots to present course </a:t>
            </a:r>
            <a:r>
              <a:rPr b="1" i="1" lang="en" sz="15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,  0 &lt; </a:t>
            </a:r>
            <a:r>
              <a:rPr b="1"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≤</a:t>
            </a:r>
            <a:r>
              <a:rPr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endParaRPr sz="1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45" name="Google Shape;4945;p137"/>
          <p:cNvSpPr/>
          <p:nvPr/>
        </p:nvSpPr>
        <p:spPr>
          <a:xfrm>
            <a:off x="2107200" y="3788086"/>
            <a:ext cx="189900" cy="640200"/>
          </a:xfrm>
          <a:prstGeom prst="leftBrace">
            <a:avLst>
              <a:gd fmla="val 50000" name="adj1"/>
              <a:gd fmla="val 4906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46" name="Google Shape;4946;p137"/>
          <p:cNvSpPr txBox="1"/>
          <p:nvPr/>
        </p:nvSpPr>
        <p:spPr>
          <a:xfrm>
            <a:off x="2297100" y="3720886"/>
            <a:ext cx="47901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False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, if slot </a:t>
            </a:r>
            <a:r>
              <a:rPr b="1" i="1" lang="en" sz="15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has been assigned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True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,  otherwise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47" name="Google Shape;4947;p137"/>
          <p:cNvSpPr txBox="1"/>
          <p:nvPr/>
        </p:nvSpPr>
        <p:spPr>
          <a:xfrm>
            <a:off x="617700" y="882411"/>
            <a:ext cx="79086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8" name="Google Shape;4948;p137"/>
          <p:cNvSpPr txBox="1"/>
          <p:nvPr/>
        </p:nvSpPr>
        <p:spPr>
          <a:xfrm>
            <a:off x="617700" y="30596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Variables:</a:t>
            </a:r>
            <a:endParaRPr/>
          </a:p>
        </p:txBody>
      </p:sp>
      <p:sp>
        <p:nvSpPr>
          <p:cNvPr id="4949" name="Google Shape;4949;p137"/>
          <p:cNvSpPr txBox="1"/>
          <p:nvPr/>
        </p:nvSpPr>
        <p:spPr>
          <a:xfrm>
            <a:off x="617700" y="3545175"/>
            <a:ext cx="7908600" cy="1249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: time slots of each course, 0 &lt; </a:t>
            </a: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&lt; 61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Check[s]</a:t>
            </a:r>
            <a:r>
              <a:rPr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</a:t>
            </a:r>
            <a:endParaRPr sz="1500">
              <a:solidFill>
                <a:srgbClr val="59595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3" name="Shape 4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4" name="Google Shape;4954;p138"/>
          <p:cNvSpPr txBox="1"/>
          <p:nvPr>
            <p:ph type="title"/>
          </p:nvPr>
        </p:nvSpPr>
        <p:spPr>
          <a:xfrm>
            <a:off x="653725" y="38892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Algorithm</a:t>
            </a:r>
            <a:endParaRPr/>
          </a:p>
        </p:txBody>
      </p:sp>
      <p:sp>
        <p:nvSpPr>
          <p:cNvPr id="4955" name="Google Shape;4955;p138"/>
          <p:cNvSpPr txBox="1"/>
          <p:nvPr/>
        </p:nvSpPr>
        <p:spPr>
          <a:xfrm>
            <a:off x="429150" y="1553400"/>
            <a:ext cx="8285700" cy="1657200"/>
          </a:xfrm>
          <a:prstGeom prst="rect">
            <a:avLst/>
          </a:prstGeom>
          <a:noFill/>
          <a:ln cap="flat" cmpd="sng" w="2857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 u="sng">
                <a:latin typeface="Lora"/>
                <a:ea typeface="Lora"/>
                <a:cs typeface="Lora"/>
                <a:sym typeface="Lora"/>
              </a:rPr>
              <a:t>Step 1: Sorting</a:t>
            </a:r>
            <a:r>
              <a:rPr b="1" lang="en" sz="1800">
                <a:latin typeface="Lora"/>
                <a:ea typeface="Lora"/>
                <a:cs typeface="Lora"/>
                <a:sym typeface="Lora"/>
              </a:rPr>
              <a:t> </a:t>
            </a:r>
            <a:endParaRPr b="1" sz="18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For courses in each class, we sort it by the number of teachers who can teach the course. 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rchivo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Initialize a co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urse list of all class-courses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, arrange them based on the number of teachers available for that course and the number of 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courses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for that class.</a:t>
            </a:r>
            <a:endParaRPr b="1" sz="1600">
              <a:solidFill>
                <a:srgbClr val="37415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56" name="Google Shape;4956;p138"/>
          <p:cNvSpPr txBox="1"/>
          <p:nvPr/>
        </p:nvSpPr>
        <p:spPr>
          <a:xfrm>
            <a:off x="434550" y="983700"/>
            <a:ext cx="8274900" cy="569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Implementation:</a:t>
            </a:r>
            <a:endParaRPr b="1" sz="260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57" name="Google Shape;4957;p138"/>
          <p:cNvSpPr txBox="1"/>
          <p:nvPr/>
        </p:nvSpPr>
        <p:spPr>
          <a:xfrm>
            <a:off x="434500" y="3458475"/>
            <a:ext cx="8274900" cy="1289400"/>
          </a:xfrm>
          <a:prstGeom prst="rect">
            <a:avLst/>
          </a:prstGeom>
          <a:noFill/>
          <a:ln cap="flat" cmpd="sng" w="2857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191919"/>
                </a:solidFill>
                <a:latin typeface="Lora"/>
                <a:ea typeface="Lora"/>
                <a:cs typeface="Lora"/>
                <a:sym typeface="Lora"/>
              </a:rPr>
              <a:t>Step 2: Assigning </a:t>
            </a:r>
            <a:endParaRPr b="1" sz="1800" u="sng">
              <a:solidFill>
                <a:srgbClr val="19191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74151"/>
              </a:buClr>
              <a:buSzPts val="1600"/>
              <a:buFont typeface="Archivo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Iterate through all class-course in course list, for each course we iterate through all time slots and teachers and assign suitable time slots and teacher to that class-course.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8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9" name="Google Shape;4389;p112"/>
          <p:cNvSpPr txBox="1"/>
          <p:nvPr>
            <p:ph idx="2" type="title"/>
          </p:nvPr>
        </p:nvSpPr>
        <p:spPr>
          <a:xfrm>
            <a:off x="3657600" y="842725"/>
            <a:ext cx="18288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90" name="Google Shape;4390;p112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4391" name="Google Shape;4391;p11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92" name="Google Shape;4392;p112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4393" name="Google Shape;4393;p11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4" name="Google Shape;4394;p11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5" name="Google Shape;4395;p11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96" name="Google Shape;4396;p112"/>
          <p:cNvSpPr txBox="1"/>
          <p:nvPr>
            <p:ph type="title"/>
          </p:nvPr>
        </p:nvSpPr>
        <p:spPr>
          <a:xfrm>
            <a:off x="1499450" y="2179625"/>
            <a:ext cx="6145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4397" name="Google Shape;4397;p112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4398" name="Google Shape;4398;p112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112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112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112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112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403" name="Google Shape;4403;p11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04" name="Google Shape;4404;p112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4405" name="Google Shape;4405;p112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6" name="Google Shape;4406;p112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7" name="Google Shape;4407;p112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8" name="Google Shape;4408;p112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9" name="Google Shape;4409;p112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0" name="Google Shape;4410;p112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1" name="Google Shape;4411;p112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12" name="Google Shape;4412;p112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4413" name="Google Shape;4413;p112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4" name="Google Shape;4414;p112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5" name="Google Shape;4415;p112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6" name="Google Shape;4416;p112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7" name="Google Shape;4417;p112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8" name="Google Shape;4418;p112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9" name="Google Shape;4419;p112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0" name="Google Shape;4420;p112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4421" name="Google Shape;4421;p11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2" name="Google Shape;4422;p11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3" name="Google Shape;4423;p112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4424" name="Google Shape;4424;p11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5" name="Google Shape;4425;p11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26" name="Google Shape;4426;p112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7" name="Google Shape;4427;p112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4428" name="Google Shape;4428;p112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29" name="Google Shape;4429;p112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30" name="Google Shape;4430;p112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1" name="Shape 4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2" name="Google Shape;4962;p139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4963" name="Google Shape;4963;p139"/>
            <p:cNvPicPr preferRelativeResize="0"/>
            <p:nvPr/>
          </p:nvPicPr>
          <p:blipFill rotWithShape="1">
            <a:blip r:embed="rId3">
              <a:alphaModFix/>
            </a:blip>
            <a:srcRect b="17663" l="0" r="0" t="17657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4" name="Google Shape;4964;p139"/>
            <p:cNvPicPr preferRelativeResize="0"/>
            <p:nvPr/>
          </p:nvPicPr>
          <p:blipFill rotWithShape="1">
            <a:blip r:embed="rId4">
              <a:alphaModFix/>
            </a:blip>
            <a:srcRect b="26177" l="16960" r="7121" t="24718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65" name="Google Shape;4965;p139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139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139"/>
            <p:cNvSpPr/>
            <p:nvPr/>
          </p:nvSpPr>
          <p:spPr>
            <a:xfrm>
              <a:off x="6222800" y="-628462"/>
              <a:ext cx="3980181" cy="6461569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68" name="Google Shape;4968;p139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4969" name="Google Shape;4969;p13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0" name="Google Shape;4970;p13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1" name="Google Shape;4971;p13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2" name="Google Shape;4972;p13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3" name="Google Shape;4973;p13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4" name="Google Shape;4974;p13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5" name="Google Shape;4975;p13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76" name="Google Shape;4976;p139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4977" name="Google Shape;4977;p13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8" name="Google Shape;4978;p13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79" name="Google Shape;4979;p139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4980" name="Google Shape;4980;p13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1" name="Google Shape;4981;p13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82" name="Google Shape;4982;p139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4983" name="Google Shape;4983;p13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4" name="Google Shape;4984;p13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85" name="Google Shape;4985;p139"/>
            <p:cNvSpPr/>
            <p:nvPr/>
          </p:nvSpPr>
          <p:spPr>
            <a:xfrm>
              <a:off x="8754821" y="2763320"/>
              <a:ext cx="606949" cy="600556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86" name="Google Shape;4986;p139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4987" name="Google Shape;4987;p13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8" name="Google Shape;4988;p13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9" name="Google Shape;4989;p13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90" name="Google Shape;4990;p139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4991" name="Google Shape;4991;p13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2" name="Google Shape;4992;p13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3" name="Google Shape;4993;p13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94" name="Google Shape;4994;p139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95" name="Google Shape;4995;p139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4996" name="Google Shape;4996;p13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7" name="Google Shape;4997;p13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8" name="Google Shape;4998;p13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9" name="Google Shape;4999;p13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0" name="Google Shape;5000;p13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1" name="Google Shape;5001;p13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2" name="Google Shape;5002;p13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03" name="Google Shape;5003;p139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5004" name="Google Shape;5004;p13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5" name="Google Shape;5005;p13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6" name="Google Shape;5006;p13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7" name="Google Shape;5007;p13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8" name="Google Shape;5008;p13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9" name="Google Shape;5009;p13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0" name="Google Shape;5010;p13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11" name="Google Shape;5011;p139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2" name="Google Shape;5012;p139"/>
          <p:cNvSpPr txBox="1"/>
          <p:nvPr>
            <p:ph type="title"/>
          </p:nvPr>
        </p:nvSpPr>
        <p:spPr>
          <a:xfrm>
            <a:off x="241675" y="218845"/>
            <a:ext cx="77040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Pseudocode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3" name="Google Shape;5013;p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4700" y="745575"/>
            <a:ext cx="6289375" cy="439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7" name="Shape 5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" name="Google Shape;5018;p140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Algorithm</a:t>
            </a:r>
            <a:endParaRPr/>
          </a:p>
        </p:txBody>
      </p:sp>
      <p:sp>
        <p:nvSpPr>
          <p:cNvPr id="5019" name="Google Shape;5019;p140"/>
          <p:cNvSpPr txBox="1"/>
          <p:nvPr/>
        </p:nvSpPr>
        <p:spPr>
          <a:xfrm>
            <a:off x="766050" y="1276625"/>
            <a:ext cx="76119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20" name="Google Shape;5020;p140"/>
          <p:cNvSpPr txBox="1"/>
          <p:nvPr/>
        </p:nvSpPr>
        <p:spPr>
          <a:xfrm>
            <a:off x="617700" y="1147475"/>
            <a:ext cx="7908600" cy="3333600"/>
          </a:xfrm>
          <a:prstGeom prst="rect">
            <a:avLst/>
          </a:prstGeom>
          <a:noFill/>
          <a:ln cap="flat" cmpd="sng" w="2857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Advantage:</a:t>
            </a:r>
            <a:endParaRPr b="1" sz="2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Very quick!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Disadvantage:</a:t>
            </a:r>
            <a:endParaRPr b="1" sz="2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ora"/>
              <a:buChar char="●"/>
            </a:pP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Follow a fixed path / narrow search space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⇒ May not be very </a:t>
            </a:r>
            <a:r>
              <a:rPr lang="en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efficient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Solution: </a:t>
            </a:r>
            <a:r>
              <a:rPr b="1"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Randomness</a:t>
            </a:r>
            <a:r>
              <a:rPr b="1"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!</a:t>
            </a:r>
            <a:br>
              <a:rPr b="1"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</a:br>
            <a:endParaRPr sz="1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4" name="Shape 5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" name="Google Shape;5025;p141"/>
          <p:cNvSpPr txBox="1"/>
          <p:nvPr>
            <p:ph type="title"/>
          </p:nvPr>
        </p:nvSpPr>
        <p:spPr>
          <a:xfrm>
            <a:off x="631600" y="293500"/>
            <a:ext cx="2816100" cy="20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</a:t>
            </a:r>
            <a:r>
              <a:rPr lang="en">
                <a:solidFill>
                  <a:schemeClr val="lt2"/>
                </a:solidFill>
              </a:rPr>
              <a:t>Random </a:t>
            </a:r>
            <a:r>
              <a:rPr lang="en"/>
              <a:t>Algorithm </a:t>
            </a:r>
            <a:endParaRPr/>
          </a:p>
        </p:txBody>
      </p:sp>
      <p:pic>
        <p:nvPicPr>
          <p:cNvPr id="5026" name="Google Shape;5026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425" y="220825"/>
            <a:ext cx="4848101" cy="470182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27" name="Google Shape;5027;p141"/>
          <p:cNvSpPr txBox="1"/>
          <p:nvPr/>
        </p:nvSpPr>
        <p:spPr>
          <a:xfrm>
            <a:off x="540125" y="2980388"/>
            <a:ext cx="2562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Add a random number R for tie breaking during sorting</a:t>
            </a:r>
            <a:endParaRPr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5028" name="Google Shape;5028;p141"/>
          <p:cNvCxnSpPr>
            <a:stCxn id="5027" idx="3"/>
          </p:cNvCxnSpPr>
          <p:nvPr/>
        </p:nvCxnSpPr>
        <p:spPr>
          <a:xfrm flipH="1" rot="10800000">
            <a:off x="3103025" y="2028188"/>
            <a:ext cx="866100" cy="126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9" name="Google Shape;5029;p141"/>
          <p:cNvSpPr txBox="1"/>
          <p:nvPr/>
        </p:nvSpPr>
        <p:spPr>
          <a:xfrm>
            <a:off x="553325" y="3802275"/>
            <a:ext cx="2536500" cy="8313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0A9E"/>
                </a:solidFill>
                <a:latin typeface="Lora"/>
                <a:ea typeface="Lora"/>
                <a:cs typeface="Lora"/>
                <a:sym typeface="Lora"/>
              </a:rPr>
              <a:t>-&gt; Wider search space, higher chance of getting better solutions</a:t>
            </a:r>
            <a:endParaRPr b="1">
              <a:solidFill>
                <a:srgbClr val="0C0A9E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30" name="Google Shape;5030;p141"/>
          <p:cNvSpPr txBox="1"/>
          <p:nvPr/>
        </p:nvSpPr>
        <p:spPr>
          <a:xfrm>
            <a:off x="540125" y="2158525"/>
            <a:ext cx="2562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Perform more search iterations</a:t>
            </a:r>
            <a:endParaRPr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5031" name="Google Shape;5031;p141"/>
          <p:cNvCxnSpPr>
            <a:stCxn id="5030" idx="3"/>
          </p:cNvCxnSpPr>
          <p:nvPr/>
        </p:nvCxnSpPr>
        <p:spPr>
          <a:xfrm flipH="1" rot="10800000">
            <a:off x="3103025" y="1771825"/>
            <a:ext cx="671700" cy="69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5" name="Shape 5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6" name="Google Shape;5036;p142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table</a:t>
            </a:r>
            <a:endParaRPr/>
          </a:p>
        </p:txBody>
      </p:sp>
      <p:graphicFrame>
        <p:nvGraphicFramePr>
          <p:cNvPr id="5037" name="Google Shape;5037;p142"/>
          <p:cNvGraphicFramePr/>
          <p:nvPr/>
        </p:nvGraphicFramePr>
        <p:xfrm>
          <a:off x="362775" y="1120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{3210816B-2C0D-4721-97C8-3BB5B0C08B54}</a:tableStyleId>
              </a:tblPr>
              <a:tblGrid>
                <a:gridCol w="1215525"/>
                <a:gridCol w="1224475"/>
                <a:gridCol w="1159650"/>
                <a:gridCol w="1159650"/>
                <a:gridCol w="1159650"/>
                <a:gridCol w="1268900"/>
                <a:gridCol w="1231025"/>
              </a:tblGrid>
              <a:tr h="5254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case 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(T, M, N)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Greedy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Greedy + Random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Exact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485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Time(s)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(s)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 Value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Time(s)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10, 20, 15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10, 50, 20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148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148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229.37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/>
                        <a:t>0, 120, 40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0.06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467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0.28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</a:t>
                      </a:r>
                      <a:r>
                        <a:rPr b="1" lang="en"/>
                        <a:t>67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127.65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30, 200, 30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91919"/>
                          </a:solidFill>
                        </a:rPr>
                        <a:t>0.02</a:t>
                      </a:r>
                      <a:endParaRPr b="1"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200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0.10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143.62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38" name="Google Shape;5038;p142"/>
          <p:cNvSpPr txBox="1"/>
          <p:nvPr/>
        </p:nvSpPr>
        <p:spPr>
          <a:xfrm>
            <a:off x="5138" y="4422325"/>
            <a:ext cx="877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THE EXPERIMENT IS MADE ON CHIP CORE(TM) i5-1245U</a:t>
            </a:r>
            <a:endParaRPr sz="1100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2" name="Shape 5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3" name="Google Shape;5043;p143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table</a:t>
            </a:r>
            <a:endParaRPr/>
          </a:p>
        </p:txBody>
      </p:sp>
      <p:graphicFrame>
        <p:nvGraphicFramePr>
          <p:cNvPr id="5044" name="Google Shape;5044;p143"/>
          <p:cNvGraphicFramePr/>
          <p:nvPr/>
        </p:nvGraphicFramePr>
        <p:xfrm>
          <a:off x="348925" y="1120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{3210816B-2C0D-4721-97C8-3BB5B0C08B54}</a:tableStyleId>
              </a:tblPr>
              <a:tblGrid>
                <a:gridCol w="1293325"/>
                <a:gridCol w="1247550"/>
                <a:gridCol w="1220075"/>
                <a:gridCol w="1220075"/>
                <a:gridCol w="1220075"/>
                <a:gridCol w="1149000"/>
                <a:gridCol w="1068250"/>
              </a:tblGrid>
              <a:tr h="5583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case 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(T, M, N)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Greedy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Greedy + Random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Exact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515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 </a:t>
                      </a: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Time(s)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(s)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Time(s)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40, 80, 60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91919"/>
                          </a:solidFill>
                        </a:rPr>
                        <a:t>0.03</a:t>
                      </a:r>
                      <a:endParaRPr b="1"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227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1919"/>
                          </a:solidFill>
                        </a:rPr>
                        <a:t>0.12</a:t>
                      </a:r>
                      <a:endParaRPr>
                        <a:solidFill>
                          <a:srgbClr val="19191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291.13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40, 90, 70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634.24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40, 160, 60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584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584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1078.36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100, 160, 130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0.09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1139.65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45" name="Google Shape;5045;p143"/>
          <p:cNvSpPr txBox="1"/>
          <p:nvPr/>
        </p:nvSpPr>
        <p:spPr>
          <a:xfrm>
            <a:off x="-144575" y="4522250"/>
            <a:ext cx="877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THE EXPERIMENT IS MADE ON CHIP CORE(TM) i5-1245U</a:t>
            </a:r>
            <a:endParaRPr sz="1100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9" name="Shape 5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0" name="Google Shape;5050;p144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 </a:t>
            </a:r>
            <a:endParaRPr/>
          </a:p>
        </p:txBody>
      </p:sp>
      <p:sp>
        <p:nvSpPr>
          <p:cNvPr id="5051" name="Google Shape;5051;p144"/>
          <p:cNvSpPr txBox="1"/>
          <p:nvPr/>
        </p:nvSpPr>
        <p:spPr>
          <a:xfrm>
            <a:off x="535800" y="1542150"/>
            <a:ext cx="7929600" cy="1224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ora"/>
              <a:buChar char="●"/>
            </a:pP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Each individual represents a solution to the problem.</a:t>
            </a:r>
            <a:endParaRPr b="1"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○"/>
            </a:pPr>
            <a:r>
              <a:rPr b="1" i="1" lang="en" sz="15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I</a:t>
            </a:r>
            <a:r>
              <a:rPr b="1" lang="en" sz="15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ndividual</a:t>
            </a:r>
            <a:r>
              <a:rPr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</a:t>
            </a:r>
            <a:r>
              <a:rPr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[course[i][j]  for i ← 1 to N, for j in class_course[i]] </a:t>
            </a:r>
            <a:endParaRPr i="1" sz="1500">
              <a:solidFill>
                <a:srgbClr val="59595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ibre Baskerville"/>
              <a:buChar char="○"/>
            </a:pPr>
            <a:r>
              <a:rPr b="1" lang="en" sz="15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Course[i][j]</a:t>
            </a:r>
            <a:r>
              <a:rPr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</a:t>
            </a:r>
            <a:r>
              <a:rPr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[class[i], class_coures[i][j] , slot, teacher[j]]</a:t>
            </a:r>
            <a:endParaRPr i="1"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52" name="Google Shape;5052;p144"/>
          <p:cNvSpPr txBox="1"/>
          <p:nvPr/>
        </p:nvSpPr>
        <p:spPr>
          <a:xfrm>
            <a:off x="577200" y="1064250"/>
            <a:ext cx="7846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Encoding Individual</a:t>
            </a:r>
            <a:r>
              <a:rPr lang="en"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53" name="Google Shape;5053;p144"/>
          <p:cNvSpPr txBox="1"/>
          <p:nvPr/>
        </p:nvSpPr>
        <p:spPr>
          <a:xfrm>
            <a:off x="555625" y="3072950"/>
            <a:ext cx="7971600" cy="1576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ora"/>
              <a:buChar char="●"/>
            </a:pP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 course is scheduled if </a:t>
            </a:r>
            <a:r>
              <a:rPr b="1" i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slot</a:t>
            </a: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i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≠ 0</a:t>
            </a: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and </a:t>
            </a:r>
            <a:r>
              <a:rPr b="1" i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teacher</a:t>
            </a: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i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≠ 0</a:t>
            </a: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endParaRPr b="1"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ora"/>
              <a:buChar char="●"/>
            </a:pP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Example:</a:t>
            </a:r>
            <a:endParaRPr b="1"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Char char="■"/>
            </a:pPr>
            <a:r>
              <a:rPr b="1" lang="en" sz="15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Course[1][2]</a:t>
            </a:r>
            <a:r>
              <a:rPr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</a:t>
            </a:r>
            <a:r>
              <a:rPr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[class[1], class_course[1][2], 3, teacher[2]]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⇒ </a:t>
            </a:r>
            <a:r>
              <a:rPr b="1" lang="en" sz="1500">
                <a:solidFill>
                  <a:schemeClr val="dk2"/>
                </a:solidFill>
                <a:highlight>
                  <a:srgbClr val="FFFF00"/>
                </a:highlight>
                <a:latin typeface="Lora"/>
                <a:ea typeface="Lora"/>
                <a:cs typeface="Lora"/>
                <a:sym typeface="Lora"/>
              </a:rPr>
              <a:t>scheduled</a:t>
            </a:r>
            <a:r>
              <a:rPr lang="en" sz="1500">
                <a:solidFill>
                  <a:schemeClr val="dk2"/>
                </a:solidFill>
                <a:highlight>
                  <a:srgbClr val="FFFF00"/>
                </a:highlight>
                <a:latin typeface="Lora"/>
                <a:ea typeface="Lora"/>
                <a:cs typeface="Lora"/>
                <a:sym typeface="Lora"/>
              </a:rPr>
              <a:t>.</a:t>
            </a:r>
            <a:endParaRPr sz="1500">
              <a:solidFill>
                <a:schemeClr val="dk2"/>
              </a:solidFill>
              <a:highlight>
                <a:srgbClr val="FFFF00"/>
              </a:highlight>
              <a:latin typeface="Lora"/>
              <a:ea typeface="Lora"/>
              <a:cs typeface="Lora"/>
              <a:sym typeface="Lora"/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Char char="■"/>
            </a:pPr>
            <a:r>
              <a:rPr b="1" lang="en" sz="15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Course[1][2]</a:t>
            </a:r>
            <a:r>
              <a:rPr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</a:t>
            </a:r>
            <a:r>
              <a:rPr i="1" lang="en" sz="1500">
                <a:solidFill>
                  <a:srgbClr val="59595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[class[1], class_course[1][2], 0, 0]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⇒ </a:t>
            </a:r>
            <a:r>
              <a:rPr b="1" lang="en" sz="1500">
                <a:solidFill>
                  <a:schemeClr val="dk2"/>
                </a:solidFill>
                <a:highlight>
                  <a:srgbClr val="FFFF00"/>
                </a:highlight>
                <a:latin typeface="Lora"/>
                <a:ea typeface="Lora"/>
                <a:cs typeface="Lora"/>
                <a:sym typeface="Lora"/>
              </a:rPr>
              <a:t>not scheduled</a:t>
            </a:r>
            <a:r>
              <a:rPr lang="en" sz="1500">
                <a:solidFill>
                  <a:srgbClr val="595959"/>
                </a:solidFill>
                <a:highlight>
                  <a:srgbClr val="FFFF00"/>
                </a:highlight>
                <a:latin typeface="Lora"/>
                <a:ea typeface="Lora"/>
                <a:cs typeface="Lora"/>
                <a:sym typeface="Lora"/>
              </a:rPr>
              <a:t>.</a:t>
            </a:r>
            <a:endParaRPr sz="1500">
              <a:solidFill>
                <a:srgbClr val="595959"/>
              </a:solidFill>
              <a:highlight>
                <a:srgbClr val="FFFF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7" name="Shape 5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" name="Google Shape;5058;p145"/>
          <p:cNvSpPr txBox="1"/>
          <p:nvPr>
            <p:ph type="title"/>
          </p:nvPr>
        </p:nvSpPr>
        <p:spPr>
          <a:xfrm>
            <a:off x="720000" y="34292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5059" name="Google Shape;5059;p145"/>
          <p:cNvSpPr txBox="1"/>
          <p:nvPr/>
        </p:nvSpPr>
        <p:spPr>
          <a:xfrm>
            <a:off x="171475" y="1017150"/>
            <a:ext cx="3492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Select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two best parents to crossover.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CrossOver operation applies two points binary crossover.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After crossover, remove slot and teacher in all courses that do not satisfy the constraints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Finally, add random slot, teacher that satisfy the constraints for course that has not been scheduled before.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060" name="Google Shape;5060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175" y="1017150"/>
            <a:ext cx="5329474" cy="29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4" name="Shape 5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5" name="Google Shape;5065;p146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5066" name="Google Shape;5066;p146"/>
          <p:cNvSpPr txBox="1"/>
          <p:nvPr/>
        </p:nvSpPr>
        <p:spPr>
          <a:xfrm>
            <a:off x="720000" y="1120875"/>
            <a:ext cx="231000" cy="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67" name="Google Shape;5067;p146"/>
          <p:cNvSpPr txBox="1"/>
          <p:nvPr/>
        </p:nvSpPr>
        <p:spPr>
          <a:xfrm>
            <a:off x="509925" y="1120600"/>
            <a:ext cx="77040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Example:</a:t>
            </a:r>
            <a:r>
              <a:rPr lang="en" sz="19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CrossOver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                                                                     P1                                                     P2                                                   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Parent 1 =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Parent2 = </a:t>
            </a:r>
            <a:endParaRPr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Child =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068" name="Google Shape;5068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250" y="1846037"/>
            <a:ext cx="5527150" cy="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9" name="Google Shape;5069;p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425" y="2705650"/>
            <a:ext cx="5598975" cy="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0" name="Google Shape;5070;p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2650" y="3446375"/>
            <a:ext cx="5527151" cy="64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71" name="Google Shape;5071;p146"/>
          <p:cNvCxnSpPr/>
          <p:nvPr/>
        </p:nvCxnSpPr>
        <p:spPr>
          <a:xfrm rot="10800000">
            <a:off x="3309700" y="1629425"/>
            <a:ext cx="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2" name="Google Shape;5072;p146"/>
          <p:cNvCxnSpPr/>
          <p:nvPr/>
        </p:nvCxnSpPr>
        <p:spPr>
          <a:xfrm rot="10800000">
            <a:off x="5488900" y="1629425"/>
            <a:ext cx="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3" name="Google Shape;5073;p146"/>
          <p:cNvSpPr txBox="1"/>
          <p:nvPr/>
        </p:nvSpPr>
        <p:spPr>
          <a:xfrm>
            <a:off x="269400" y="4137025"/>
            <a:ext cx="8457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After removing </a:t>
            </a: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and adding</a:t>
            </a:r>
            <a:r>
              <a:rPr b="1"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     </a:t>
            </a:r>
            <a:r>
              <a:rPr b="1" lang="en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Child =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074" name="Google Shape;5074;p1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4425" y="4171250"/>
            <a:ext cx="5211825" cy="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5" name="Google Shape;5075;p146"/>
          <p:cNvSpPr/>
          <p:nvPr/>
        </p:nvSpPr>
        <p:spPr>
          <a:xfrm>
            <a:off x="2821700" y="4285775"/>
            <a:ext cx="181800" cy="122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9" name="Shape 5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0" name="Google Shape;5080;p147"/>
          <p:cNvSpPr txBox="1"/>
          <p:nvPr>
            <p:ph type="title"/>
          </p:nvPr>
        </p:nvSpPr>
        <p:spPr>
          <a:xfrm>
            <a:off x="720000" y="32767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 </a:t>
            </a:r>
            <a:endParaRPr/>
          </a:p>
        </p:txBody>
      </p:sp>
      <p:sp>
        <p:nvSpPr>
          <p:cNvPr id="5081" name="Google Shape;5081;p147"/>
          <p:cNvSpPr txBox="1"/>
          <p:nvPr/>
        </p:nvSpPr>
        <p:spPr>
          <a:xfrm>
            <a:off x="126325" y="1103950"/>
            <a:ext cx="35502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Select a random parent. 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Mutation by reverse slot of course in the mid gence in parent.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After Mutation, remove slot and teacher in course that do not satisfy the constraints.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Finally, add random slot and teacher that satisfy the 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constraints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for course that has not been scheduled before.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082" name="Google Shape;5082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526" y="1103950"/>
            <a:ext cx="5119824" cy="31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6" name="Shape 5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7" name="Google Shape;5087;p148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5088" name="Google Shape;5088;p148"/>
          <p:cNvSpPr txBox="1"/>
          <p:nvPr/>
        </p:nvSpPr>
        <p:spPr>
          <a:xfrm>
            <a:off x="720000" y="1178600"/>
            <a:ext cx="7704000" cy="3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Example:</a:t>
            </a:r>
            <a:r>
              <a:rPr lang="en" sz="19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Mutation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		                                          P1                                                              P2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	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Parent =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Child =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089" name="Google Shape;5089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450" y="2085650"/>
            <a:ext cx="6203425" cy="74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0" name="Google Shape;5090;p148"/>
          <p:cNvCxnSpPr/>
          <p:nvPr/>
        </p:nvCxnSpPr>
        <p:spPr>
          <a:xfrm rot="10800000">
            <a:off x="3372225" y="1726975"/>
            <a:ext cx="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1" name="Google Shape;5091;p148"/>
          <p:cNvCxnSpPr/>
          <p:nvPr/>
        </p:nvCxnSpPr>
        <p:spPr>
          <a:xfrm rot="10800000">
            <a:off x="5897800" y="1770325"/>
            <a:ext cx="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92" name="Google Shape;5092;p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450" y="3114975"/>
            <a:ext cx="6026550" cy="7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3" name="Google Shape;5093;p148"/>
          <p:cNvSpPr txBox="1"/>
          <p:nvPr/>
        </p:nvSpPr>
        <p:spPr>
          <a:xfrm>
            <a:off x="187825" y="3862925"/>
            <a:ext cx="85533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After removing and adding</a:t>
            </a:r>
            <a:r>
              <a:rPr b="1"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	</a:t>
            </a:r>
            <a:r>
              <a:rPr b="1" lang="en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Child =</a:t>
            </a: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094" name="Google Shape;5094;p148"/>
          <p:cNvPicPr preferRelativeResize="0"/>
          <p:nvPr/>
        </p:nvPicPr>
        <p:blipFill rotWithShape="1">
          <a:blip r:embed="rId5">
            <a:alphaModFix/>
          </a:blip>
          <a:srcRect b="0" l="-2679" r="2680" t="0"/>
          <a:stretch/>
        </p:blipFill>
        <p:spPr>
          <a:xfrm>
            <a:off x="3584378" y="4058800"/>
            <a:ext cx="5231748" cy="6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5" name="Google Shape;5095;p148"/>
          <p:cNvSpPr/>
          <p:nvPr/>
        </p:nvSpPr>
        <p:spPr>
          <a:xfrm>
            <a:off x="2767500" y="4217075"/>
            <a:ext cx="240900" cy="122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4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5" name="Google Shape;4435;p113"/>
          <p:cNvSpPr txBox="1"/>
          <p:nvPr>
            <p:ph type="title"/>
          </p:nvPr>
        </p:nvSpPr>
        <p:spPr>
          <a:xfrm>
            <a:off x="720000" y="540000"/>
            <a:ext cx="35988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problem</a:t>
            </a:r>
            <a:endParaRPr/>
          </a:p>
        </p:txBody>
      </p:sp>
      <p:sp>
        <p:nvSpPr>
          <p:cNvPr id="4436" name="Google Shape;4436;p113"/>
          <p:cNvSpPr txBox="1"/>
          <p:nvPr>
            <p:ph idx="1" type="subTitle"/>
          </p:nvPr>
        </p:nvSpPr>
        <p:spPr>
          <a:xfrm>
            <a:off x="4092000" y="540000"/>
            <a:ext cx="4466700" cy="4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ora"/>
              <a:buChar char="●"/>
            </a:pPr>
            <a:r>
              <a:rPr lang="en" sz="16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Scheduling is the problem of performing a set of given tasks by a set of limited resources. </a:t>
            </a:r>
            <a:endParaRPr sz="16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Clr>
                <a:srgbClr val="595959"/>
              </a:buClr>
              <a:buSzPts val="1600"/>
              <a:buFont typeface="Lora"/>
              <a:buChar char="●"/>
            </a:pPr>
            <a:r>
              <a:rPr lang="en" sz="16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In classical university scheduling problems, a set of events is assigned to a number of 'classroom-time' slots so as to satisfy a set of constraints. 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37" name="Google Shape;4437;p113"/>
          <p:cNvSpPr/>
          <p:nvPr/>
        </p:nvSpPr>
        <p:spPr>
          <a:xfrm>
            <a:off x="524212" y="3717743"/>
            <a:ext cx="719583" cy="713534"/>
          </a:xfrm>
          <a:custGeom>
            <a:rect b="b" l="l" r="r" t="t"/>
            <a:pathLst>
              <a:path extrusionOk="0" h="20994" w="21172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8" name="Google Shape;4438;p113"/>
          <p:cNvGrpSpPr/>
          <p:nvPr/>
        </p:nvGrpSpPr>
        <p:grpSpPr>
          <a:xfrm>
            <a:off x="79562" y="4069243"/>
            <a:ext cx="811927" cy="753197"/>
            <a:chOff x="4932662" y="2251593"/>
            <a:chExt cx="811927" cy="753197"/>
          </a:xfrm>
        </p:grpSpPr>
        <p:sp>
          <p:nvSpPr>
            <p:cNvPr id="4439" name="Google Shape;4439;p113"/>
            <p:cNvSpPr/>
            <p:nvPr/>
          </p:nvSpPr>
          <p:spPr>
            <a:xfrm>
              <a:off x="4932662" y="2251593"/>
              <a:ext cx="811927" cy="753197"/>
            </a:xfrm>
            <a:custGeom>
              <a:rect b="b" l="l" r="r" t="t"/>
              <a:pathLst>
                <a:path extrusionOk="0" h="22161" w="23889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113"/>
            <p:cNvSpPr/>
            <p:nvPr/>
          </p:nvSpPr>
          <p:spPr>
            <a:xfrm>
              <a:off x="4968044" y="2360729"/>
              <a:ext cx="740826" cy="592436"/>
            </a:xfrm>
            <a:custGeom>
              <a:rect b="b" l="l" r="r" t="t"/>
              <a:pathLst>
                <a:path extrusionOk="0" h="17431" w="21797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113"/>
            <p:cNvSpPr/>
            <p:nvPr/>
          </p:nvSpPr>
          <p:spPr>
            <a:xfrm>
              <a:off x="4981334" y="2284901"/>
              <a:ext cx="41907" cy="41941"/>
            </a:xfrm>
            <a:custGeom>
              <a:rect b="b" l="l" r="r" t="t"/>
              <a:pathLst>
                <a:path extrusionOk="0" h="1234" w="1233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113"/>
            <p:cNvSpPr/>
            <p:nvPr/>
          </p:nvSpPr>
          <p:spPr>
            <a:xfrm>
              <a:off x="5052709" y="2284901"/>
              <a:ext cx="42246" cy="41941"/>
            </a:xfrm>
            <a:custGeom>
              <a:rect b="b" l="l" r="r" t="t"/>
              <a:pathLst>
                <a:path extrusionOk="0" h="1234" w="1243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113"/>
            <p:cNvSpPr/>
            <p:nvPr/>
          </p:nvSpPr>
          <p:spPr>
            <a:xfrm>
              <a:off x="5124425" y="2284901"/>
              <a:ext cx="41907" cy="41941"/>
            </a:xfrm>
            <a:custGeom>
              <a:rect b="b" l="l" r="r" t="t"/>
              <a:pathLst>
                <a:path extrusionOk="0" h="1234" w="1233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4" name="Google Shape;4444;p113"/>
          <p:cNvGrpSpPr/>
          <p:nvPr/>
        </p:nvGrpSpPr>
        <p:grpSpPr>
          <a:xfrm>
            <a:off x="891495" y="2299963"/>
            <a:ext cx="2783400" cy="1198836"/>
            <a:chOff x="3292400" y="1219146"/>
            <a:chExt cx="2615240" cy="1110239"/>
          </a:xfrm>
        </p:grpSpPr>
        <p:sp>
          <p:nvSpPr>
            <p:cNvPr id="4445" name="Google Shape;4445;p113"/>
            <p:cNvSpPr/>
            <p:nvPr/>
          </p:nvSpPr>
          <p:spPr>
            <a:xfrm>
              <a:off x="3292400" y="1845763"/>
              <a:ext cx="370500" cy="478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ABBCC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FFFFFF"/>
                </a:solidFill>
              </a:endParaRPr>
            </a:p>
          </p:txBody>
        </p:sp>
        <p:sp>
          <p:nvSpPr>
            <p:cNvPr id="4446" name="Google Shape;4446;p113"/>
            <p:cNvSpPr/>
            <p:nvPr/>
          </p:nvSpPr>
          <p:spPr>
            <a:xfrm>
              <a:off x="3292400" y="1314860"/>
              <a:ext cx="370500" cy="4785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">
                <a:solidFill>
                  <a:srgbClr val="FFFFFF"/>
                </a:solidFill>
              </a:endParaRPr>
            </a:p>
          </p:txBody>
        </p:sp>
        <p:sp>
          <p:nvSpPr>
            <p:cNvPr id="4447" name="Google Shape;4447;p113"/>
            <p:cNvSpPr txBox="1"/>
            <p:nvPr/>
          </p:nvSpPr>
          <p:spPr>
            <a:xfrm flipH="1">
              <a:off x="3678794" y="1219157"/>
              <a:ext cx="370500" cy="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">
                  <a:solidFill>
                    <a:srgbClr val="FFFFFF"/>
                  </a:solidFill>
                </a:rPr>
                <a:t>JANUARY</a:t>
              </a:r>
              <a:endParaRPr sz="400">
                <a:solidFill>
                  <a:srgbClr val="FFFFFF"/>
                </a:solidFill>
              </a:endParaRPr>
            </a:p>
          </p:txBody>
        </p:sp>
        <p:sp>
          <p:nvSpPr>
            <p:cNvPr id="4448" name="Google Shape;4448;p113"/>
            <p:cNvSpPr txBox="1"/>
            <p:nvPr/>
          </p:nvSpPr>
          <p:spPr>
            <a:xfrm flipH="1">
              <a:off x="4051671" y="1219146"/>
              <a:ext cx="401400" cy="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">
                  <a:solidFill>
                    <a:srgbClr val="FFFFFF"/>
                  </a:solidFill>
                </a:rPr>
                <a:t>FEBRUARY</a:t>
              </a:r>
              <a:endParaRPr sz="400">
                <a:solidFill>
                  <a:srgbClr val="FFFFFF"/>
                </a:solidFill>
              </a:endParaRPr>
            </a:p>
          </p:txBody>
        </p:sp>
        <p:sp>
          <p:nvSpPr>
            <p:cNvPr id="4449" name="Google Shape;4449;p113"/>
            <p:cNvSpPr txBox="1"/>
            <p:nvPr/>
          </p:nvSpPr>
          <p:spPr>
            <a:xfrm flipH="1">
              <a:off x="4453057" y="1219146"/>
              <a:ext cx="348000" cy="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">
                  <a:solidFill>
                    <a:srgbClr val="FFFFFF"/>
                  </a:solidFill>
                </a:rPr>
                <a:t>MARCH</a:t>
              </a:r>
              <a:endParaRPr sz="400">
                <a:solidFill>
                  <a:srgbClr val="FFFFFF"/>
                </a:solidFill>
              </a:endParaRPr>
            </a:p>
          </p:txBody>
        </p:sp>
        <p:sp>
          <p:nvSpPr>
            <p:cNvPr id="4450" name="Google Shape;4450;p113"/>
            <p:cNvSpPr txBox="1"/>
            <p:nvPr/>
          </p:nvSpPr>
          <p:spPr>
            <a:xfrm flipH="1">
              <a:off x="4831790" y="1219155"/>
              <a:ext cx="313200" cy="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">
                  <a:solidFill>
                    <a:srgbClr val="FFFFFF"/>
                  </a:solidFill>
                </a:rPr>
                <a:t>APRIL</a:t>
              </a:r>
              <a:endParaRPr sz="400">
                <a:solidFill>
                  <a:srgbClr val="FFFFFF"/>
                </a:solidFill>
              </a:endParaRPr>
            </a:p>
          </p:txBody>
        </p:sp>
        <p:sp>
          <p:nvSpPr>
            <p:cNvPr id="4451" name="Google Shape;4451;p113"/>
            <p:cNvSpPr txBox="1"/>
            <p:nvPr/>
          </p:nvSpPr>
          <p:spPr>
            <a:xfrm flipH="1">
              <a:off x="5186134" y="1219155"/>
              <a:ext cx="313200" cy="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">
                  <a:solidFill>
                    <a:srgbClr val="FFFFFF"/>
                  </a:solidFill>
                </a:rPr>
                <a:t>MAY</a:t>
              </a:r>
              <a:endParaRPr sz="400">
                <a:solidFill>
                  <a:srgbClr val="FFFFFF"/>
                </a:solidFill>
              </a:endParaRPr>
            </a:p>
          </p:txBody>
        </p:sp>
        <p:sp>
          <p:nvSpPr>
            <p:cNvPr id="4452" name="Google Shape;4452;p113"/>
            <p:cNvSpPr txBox="1"/>
            <p:nvPr/>
          </p:nvSpPr>
          <p:spPr>
            <a:xfrm flipH="1">
              <a:off x="5562148" y="1219155"/>
              <a:ext cx="313200" cy="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">
                  <a:solidFill>
                    <a:srgbClr val="FFFFFF"/>
                  </a:solidFill>
                </a:rPr>
                <a:t>JUNE</a:t>
              </a:r>
              <a:endParaRPr sz="400">
                <a:solidFill>
                  <a:srgbClr val="FFFFFF"/>
                </a:solidFill>
              </a:endParaRPr>
            </a:p>
          </p:txBody>
        </p:sp>
        <p:sp>
          <p:nvSpPr>
            <p:cNvPr id="4453" name="Google Shape;4453;p113"/>
            <p:cNvSpPr txBox="1"/>
            <p:nvPr/>
          </p:nvSpPr>
          <p:spPr>
            <a:xfrm flipH="1">
              <a:off x="3338153" y="1379250"/>
              <a:ext cx="279000" cy="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">
                  <a:solidFill>
                    <a:srgbClr val="FFFFFF"/>
                  </a:solidFill>
                </a:rPr>
                <a:t>PHASE 1</a:t>
              </a:r>
              <a:endParaRPr sz="400">
                <a:solidFill>
                  <a:srgbClr val="FFFFFF"/>
                </a:solidFill>
              </a:endParaRPr>
            </a:p>
          </p:txBody>
        </p:sp>
        <p:sp>
          <p:nvSpPr>
            <p:cNvPr id="4454" name="Google Shape;4454;p113"/>
            <p:cNvSpPr txBox="1"/>
            <p:nvPr/>
          </p:nvSpPr>
          <p:spPr>
            <a:xfrm flipH="1">
              <a:off x="3338156" y="1902299"/>
              <a:ext cx="279000" cy="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">
                  <a:solidFill>
                    <a:srgbClr val="FFFFFF"/>
                  </a:solidFill>
                </a:rPr>
                <a:t>PHASE 2</a:t>
              </a:r>
              <a:endParaRPr sz="400">
                <a:solidFill>
                  <a:srgbClr val="FFFFFF"/>
                </a:solidFill>
              </a:endParaRPr>
            </a:p>
          </p:txBody>
        </p:sp>
        <p:sp>
          <p:nvSpPr>
            <p:cNvPr id="4455" name="Google Shape;4455;p113"/>
            <p:cNvSpPr txBox="1"/>
            <p:nvPr/>
          </p:nvSpPr>
          <p:spPr>
            <a:xfrm flipH="1">
              <a:off x="3344522" y="1537172"/>
              <a:ext cx="262200" cy="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">
                  <a:solidFill>
                    <a:srgbClr val="FFFFFF"/>
                  </a:solidFill>
                </a:rPr>
                <a:t>Task 1</a:t>
              </a:r>
              <a:endParaRPr sz="400">
                <a:solidFill>
                  <a:srgbClr val="FFFFFF"/>
                </a:solidFill>
              </a:endParaRPr>
            </a:p>
          </p:txBody>
        </p:sp>
        <p:sp>
          <p:nvSpPr>
            <p:cNvPr id="4456" name="Google Shape;4456;p113"/>
            <p:cNvSpPr txBox="1"/>
            <p:nvPr/>
          </p:nvSpPr>
          <p:spPr>
            <a:xfrm flipH="1">
              <a:off x="3344522" y="1713877"/>
              <a:ext cx="262200" cy="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">
                  <a:solidFill>
                    <a:srgbClr val="FFFFFF"/>
                  </a:solidFill>
                </a:rPr>
                <a:t>Task 2</a:t>
              </a:r>
              <a:endParaRPr sz="400">
                <a:solidFill>
                  <a:srgbClr val="FFFFFF"/>
                </a:solidFill>
              </a:endParaRPr>
            </a:p>
          </p:txBody>
        </p:sp>
        <p:sp>
          <p:nvSpPr>
            <p:cNvPr id="4457" name="Google Shape;4457;p113"/>
            <p:cNvSpPr txBox="1"/>
            <p:nvPr/>
          </p:nvSpPr>
          <p:spPr>
            <a:xfrm flipH="1">
              <a:off x="3344522" y="2079003"/>
              <a:ext cx="262200" cy="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">
                  <a:solidFill>
                    <a:srgbClr val="FFFFFF"/>
                  </a:solidFill>
                </a:rPr>
                <a:t>Task 1</a:t>
              </a:r>
              <a:endParaRPr sz="400">
                <a:solidFill>
                  <a:srgbClr val="FFFFFF"/>
                </a:solidFill>
              </a:endParaRPr>
            </a:p>
          </p:txBody>
        </p:sp>
        <p:sp>
          <p:nvSpPr>
            <p:cNvPr id="4458" name="Google Shape;4458;p113"/>
            <p:cNvSpPr txBox="1"/>
            <p:nvPr/>
          </p:nvSpPr>
          <p:spPr>
            <a:xfrm flipH="1">
              <a:off x="3344527" y="2246885"/>
              <a:ext cx="2622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400">
                  <a:solidFill>
                    <a:srgbClr val="FFFFFF"/>
                  </a:solidFill>
                </a:rPr>
                <a:t>Task 2</a:t>
              </a:r>
              <a:endParaRPr sz="400">
                <a:solidFill>
                  <a:srgbClr val="FFFFFF"/>
                </a:solidFill>
              </a:endParaRPr>
            </a:p>
          </p:txBody>
        </p:sp>
        <p:grpSp>
          <p:nvGrpSpPr>
            <p:cNvPr id="4459" name="Google Shape;4459;p113"/>
            <p:cNvGrpSpPr/>
            <p:nvPr/>
          </p:nvGrpSpPr>
          <p:grpSpPr>
            <a:xfrm>
              <a:off x="3748438" y="1378608"/>
              <a:ext cx="2159202" cy="903971"/>
              <a:chOff x="1683525" y="2179850"/>
              <a:chExt cx="4519050" cy="2134525"/>
            </a:xfrm>
          </p:grpSpPr>
          <p:sp>
            <p:nvSpPr>
              <p:cNvPr id="4460" name="Google Shape;4460;p113"/>
              <p:cNvSpPr/>
              <p:nvPr/>
            </p:nvSpPr>
            <p:spPr>
              <a:xfrm>
                <a:off x="1683525" y="2179850"/>
                <a:ext cx="4519050" cy="53925"/>
              </a:xfrm>
              <a:custGeom>
                <a:rect b="b" l="l" r="r" t="t"/>
                <a:pathLst>
                  <a:path extrusionOk="0" h="2157" w="180762">
                    <a:moveTo>
                      <a:pt x="1072" y="1"/>
                    </a:moveTo>
                    <a:cubicBezTo>
                      <a:pt x="477" y="1"/>
                      <a:pt x="1" y="477"/>
                      <a:pt x="1" y="1073"/>
                    </a:cubicBezTo>
                    <a:cubicBezTo>
                      <a:pt x="1" y="1668"/>
                      <a:pt x="477" y="2156"/>
                      <a:pt x="1072" y="2156"/>
                    </a:cubicBezTo>
                    <a:lnTo>
                      <a:pt x="179678" y="2156"/>
                    </a:lnTo>
                    <a:cubicBezTo>
                      <a:pt x="180273" y="2156"/>
                      <a:pt x="180761" y="1668"/>
                      <a:pt x="180761" y="1073"/>
                    </a:cubicBezTo>
                    <a:cubicBezTo>
                      <a:pt x="180761" y="477"/>
                      <a:pt x="180273" y="1"/>
                      <a:pt x="179678" y="1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61" name="Google Shape;4461;p113"/>
              <p:cNvSpPr/>
              <p:nvPr/>
            </p:nvSpPr>
            <p:spPr>
              <a:xfrm>
                <a:off x="1683525" y="2595975"/>
                <a:ext cx="4519050" cy="53900"/>
              </a:xfrm>
              <a:custGeom>
                <a:rect b="b" l="l" r="r" t="t"/>
                <a:pathLst>
                  <a:path extrusionOk="0" h="2156" w="180762">
                    <a:moveTo>
                      <a:pt x="1072" y="1"/>
                    </a:moveTo>
                    <a:cubicBezTo>
                      <a:pt x="477" y="1"/>
                      <a:pt x="1" y="489"/>
                      <a:pt x="1" y="1084"/>
                    </a:cubicBezTo>
                    <a:cubicBezTo>
                      <a:pt x="1" y="1668"/>
                      <a:pt x="477" y="2156"/>
                      <a:pt x="1072" y="2156"/>
                    </a:cubicBezTo>
                    <a:lnTo>
                      <a:pt x="179678" y="2156"/>
                    </a:lnTo>
                    <a:cubicBezTo>
                      <a:pt x="180273" y="2156"/>
                      <a:pt x="180761" y="1668"/>
                      <a:pt x="180761" y="1084"/>
                    </a:cubicBezTo>
                    <a:cubicBezTo>
                      <a:pt x="180761" y="489"/>
                      <a:pt x="180273" y="1"/>
                      <a:pt x="179678" y="1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62" name="Google Shape;4462;p113"/>
              <p:cNvSpPr/>
              <p:nvPr/>
            </p:nvSpPr>
            <p:spPr>
              <a:xfrm>
                <a:off x="1683525" y="3012100"/>
                <a:ext cx="4519050" cy="53900"/>
              </a:xfrm>
              <a:custGeom>
                <a:rect b="b" l="l" r="r" t="t"/>
                <a:pathLst>
                  <a:path extrusionOk="0" h="2156" w="180762">
                    <a:moveTo>
                      <a:pt x="1072" y="1"/>
                    </a:moveTo>
                    <a:cubicBezTo>
                      <a:pt x="477" y="1"/>
                      <a:pt x="1" y="489"/>
                      <a:pt x="1" y="1084"/>
                    </a:cubicBezTo>
                    <a:cubicBezTo>
                      <a:pt x="1" y="1680"/>
                      <a:pt x="477" y="2156"/>
                      <a:pt x="1072" y="2156"/>
                    </a:cubicBezTo>
                    <a:lnTo>
                      <a:pt x="179678" y="2156"/>
                    </a:lnTo>
                    <a:cubicBezTo>
                      <a:pt x="180273" y="2156"/>
                      <a:pt x="180761" y="1668"/>
                      <a:pt x="180761" y="1072"/>
                    </a:cubicBezTo>
                    <a:cubicBezTo>
                      <a:pt x="180761" y="477"/>
                      <a:pt x="180273" y="1"/>
                      <a:pt x="179678" y="1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63" name="Google Shape;4463;p113"/>
              <p:cNvSpPr/>
              <p:nvPr/>
            </p:nvSpPr>
            <p:spPr>
              <a:xfrm>
                <a:off x="1683525" y="3428225"/>
                <a:ext cx="4519050" cy="53900"/>
              </a:xfrm>
              <a:custGeom>
                <a:rect b="b" l="l" r="r" t="t"/>
                <a:pathLst>
                  <a:path extrusionOk="0" h="2156" w="180762">
                    <a:moveTo>
                      <a:pt x="1072" y="1"/>
                    </a:moveTo>
                    <a:cubicBezTo>
                      <a:pt x="477" y="1"/>
                      <a:pt x="1" y="489"/>
                      <a:pt x="1" y="1084"/>
                    </a:cubicBezTo>
                    <a:cubicBezTo>
                      <a:pt x="1" y="1679"/>
                      <a:pt x="477" y="2156"/>
                      <a:pt x="1072" y="2156"/>
                    </a:cubicBezTo>
                    <a:lnTo>
                      <a:pt x="179678" y="2156"/>
                    </a:lnTo>
                    <a:cubicBezTo>
                      <a:pt x="180273" y="2156"/>
                      <a:pt x="180761" y="1679"/>
                      <a:pt x="180761" y="1084"/>
                    </a:cubicBezTo>
                    <a:cubicBezTo>
                      <a:pt x="180761" y="489"/>
                      <a:pt x="180273" y="1"/>
                      <a:pt x="179678" y="1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64" name="Google Shape;4464;p113"/>
              <p:cNvSpPr/>
              <p:nvPr/>
            </p:nvSpPr>
            <p:spPr>
              <a:xfrm>
                <a:off x="1683525" y="3844350"/>
                <a:ext cx="4519050" cy="53900"/>
              </a:xfrm>
              <a:custGeom>
                <a:rect b="b" l="l" r="r" t="t"/>
                <a:pathLst>
                  <a:path extrusionOk="0" h="2156" w="180762">
                    <a:moveTo>
                      <a:pt x="548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608"/>
                    </a:lnTo>
                    <a:cubicBezTo>
                      <a:pt x="1" y="1917"/>
                      <a:pt x="251" y="2156"/>
                      <a:pt x="548" y="2156"/>
                    </a:cubicBezTo>
                    <a:lnTo>
                      <a:pt x="180202" y="2156"/>
                    </a:lnTo>
                    <a:cubicBezTo>
                      <a:pt x="180511" y="2156"/>
                      <a:pt x="180761" y="1917"/>
                      <a:pt x="180761" y="1608"/>
                    </a:cubicBezTo>
                    <a:lnTo>
                      <a:pt x="180761" y="560"/>
                    </a:lnTo>
                    <a:cubicBezTo>
                      <a:pt x="180761" y="251"/>
                      <a:pt x="180511" y="1"/>
                      <a:pt x="180202" y="1"/>
                    </a:cubicBezTo>
                    <a:close/>
                  </a:path>
                </a:pathLst>
              </a:custGeom>
              <a:solidFill>
                <a:srgbClr val="7994A9">
                  <a:alpha val="647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65" name="Google Shape;4465;p113"/>
              <p:cNvSpPr/>
              <p:nvPr/>
            </p:nvSpPr>
            <p:spPr>
              <a:xfrm>
                <a:off x="1683525" y="4260475"/>
                <a:ext cx="4519050" cy="53900"/>
              </a:xfrm>
              <a:custGeom>
                <a:rect b="b" l="l" r="r" t="t"/>
                <a:pathLst>
                  <a:path extrusionOk="0" h="2156" w="180762">
                    <a:moveTo>
                      <a:pt x="1072" y="0"/>
                    </a:moveTo>
                    <a:cubicBezTo>
                      <a:pt x="477" y="0"/>
                      <a:pt x="1" y="489"/>
                      <a:pt x="1" y="1084"/>
                    </a:cubicBezTo>
                    <a:cubicBezTo>
                      <a:pt x="1" y="1679"/>
                      <a:pt x="477" y="2156"/>
                      <a:pt x="1072" y="2156"/>
                    </a:cubicBezTo>
                    <a:lnTo>
                      <a:pt x="179678" y="2156"/>
                    </a:lnTo>
                    <a:cubicBezTo>
                      <a:pt x="180273" y="2156"/>
                      <a:pt x="180761" y="1679"/>
                      <a:pt x="180761" y="1084"/>
                    </a:cubicBezTo>
                    <a:cubicBezTo>
                      <a:pt x="180761" y="489"/>
                      <a:pt x="180273" y="0"/>
                      <a:pt x="179678" y="0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66" name="Google Shape;4466;p113"/>
              <p:cNvSpPr/>
              <p:nvPr/>
            </p:nvSpPr>
            <p:spPr>
              <a:xfrm>
                <a:off x="1683525" y="2179850"/>
                <a:ext cx="921275" cy="53925"/>
              </a:xfrm>
              <a:custGeom>
                <a:rect b="b" l="l" r="r" t="t"/>
                <a:pathLst>
                  <a:path extrusionOk="0" h="2157" w="36851">
                    <a:moveTo>
                      <a:pt x="1072" y="1"/>
                    </a:moveTo>
                    <a:cubicBezTo>
                      <a:pt x="477" y="1"/>
                      <a:pt x="1" y="477"/>
                      <a:pt x="1" y="1073"/>
                    </a:cubicBezTo>
                    <a:cubicBezTo>
                      <a:pt x="1" y="1668"/>
                      <a:pt x="477" y="2156"/>
                      <a:pt x="1072" y="2156"/>
                    </a:cubicBezTo>
                    <a:lnTo>
                      <a:pt x="35767" y="2156"/>
                    </a:lnTo>
                    <a:cubicBezTo>
                      <a:pt x="36362" y="2156"/>
                      <a:pt x="36851" y="1668"/>
                      <a:pt x="36851" y="1073"/>
                    </a:cubicBezTo>
                    <a:cubicBezTo>
                      <a:pt x="36851" y="477"/>
                      <a:pt x="36362" y="1"/>
                      <a:pt x="35767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67" name="Google Shape;4467;p113"/>
              <p:cNvSpPr/>
              <p:nvPr/>
            </p:nvSpPr>
            <p:spPr>
              <a:xfrm>
                <a:off x="2166625" y="2595975"/>
                <a:ext cx="2036900" cy="53900"/>
              </a:xfrm>
              <a:custGeom>
                <a:rect b="b" l="l" r="r" t="t"/>
                <a:pathLst>
                  <a:path extrusionOk="0" h="2156" w="81476">
                    <a:moveTo>
                      <a:pt x="1084" y="1"/>
                    </a:moveTo>
                    <a:cubicBezTo>
                      <a:pt x="489" y="1"/>
                      <a:pt x="1" y="489"/>
                      <a:pt x="1" y="1084"/>
                    </a:cubicBezTo>
                    <a:cubicBezTo>
                      <a:pt x="1" y="1668"/>
                      <a:pt x="489" y="2156"/>
                      <a:pt x="1084" y="2156"/>
                    </a:cubicBezTo>
                    <a:lnTo>
                      <a:pt x="80392" y="2156"/>
                    </a:lnTo>
                    <a:cubicBezTo>
                      <a:pt x="80987" y="2156"/>
                      <a:pt x="81475" y="1668"/>
                      <a:pt x="81475" y="1084"/>
                    </a:cubicBezTo>
                    <a:cubicBezTo>
                      <a:pt x="81475" y="489"/>
                      <a:pt x="80987" y="1"/>
                      <a:pt x="80392" y="1"/>
                    </a:cubicBezTo>
                    <a:close/>
                  </a:path>
                </a:pathLst>
              </a:custGeom>
              <a:solidFill>
                <a:srgbClr val="D7DFE5">
                  <a:alpha val="65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68" name="Google Shape;4468;p113"/>
              <p:cNvSpPr/>
              <p:nvPr/>
            </p:nvSpPr>
            <p:spPr>
              <a:xfrm>
                <a:off x="2808675" y="3012100"/>
                <a:ext cx="1082000" cy="53900"/>
              </a:xfrm>
              <a:custGeom>
                <a:rect b="b" l="l" r="r" t="t"/>
                <a:pathLst>
                  <a:path extrusionOk="0" h="2156" w="43280"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56"/>
                      <a:pt x="1072" y="2156"/>
                    </a:cubicBezTo>
                    <a:lnTo>
                      <a:pt x="42196" y="2156"/>
                    </a:lnTo>
                    <a:cubicBezTo>
                      <a:pt x="42791" y="2156"/>
                      <a:pt x="43280" y="1668"/>
                      <a:pt x="43280" y="1072"/>
                    </a:cubicBezTo>
                    <a:cubicBezTo>
                      <a:pt x="43280" y="477"/>
                      <a:pt x="42791" y="1"/>
                      <a:pt x="42196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69" name="Google Shape;4469;p113"/>
              <p:cNvSpPr/>
              <p:nvPr/>
            </p:nvSpPr>
            <p:spPr>
              <a:xfrm>
                <a:off x="2942925" y="3428225"/>
                <a:ext cx="2044925" cy="53900"/>
              </a:xfrm>
              <a:custGeom>
                <a:rect b="b" l="l" r="r" t="t"/>
                <a:pathLst>
                  <a:path extrusionOk="0" h="2156" w="81797">
                    <a:moveTo>
                      <a:pt x="1084" y="1"/>
                    </a:moveTo>
                    <a:cubicBezTo>
                      <a:pt x="488" y="1"/>
                      <a:pt x="0" y="489"/>
                      <a:pt x="12" y="1084"/>
                    </a:cubicBezTo>
                    <a:cubicBezTo>
                      <a:pt x="12" y="1679"/>
                      <a:pt x="488" y="2156"/>
                      <a:pt x="1084" y="2156"/>
                    </a:cubicBezTo>
                    <a:lnTo>
                      <a:pt x="80713" y="2156"/>
                    </a:lnTo>
                    <a:cubicBezTo>
                      <a:pt x="81308" y="2156"/>
                      <a:pt x="81796" y="1679"/>
                      <a:pt x="81796" y="1084"/>
                    </a:cubicBezTo>
                    <a:cubicBezTo>
                      <a:pt x="81796" y="489"/>
                      <a:pt x="81308" y="1"/>
                      <a:pt x="80713" y="1"/>
                    </a:cubicBezTo>
                    <a:close/>
                  </a:path>
                </a:pathLst>
              </a:custGeom>
              <a:solidFill>
                <a:srgbClr val="D7DFE5">
                  <a:alpha val="65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70" name="Google Shape;4470;p113"/>
              <p:cNvSpPr/>
              <p:nvPr/>
            </p:nvSpPr>
            <p:spPr>
              <a:xfrm>
                <a:off x="3933825" y="3844350"/>
                <a:ext cx="1650825" cy="53900"/>
              </a:xfrm>
              <a:custGeom>
                <a:rect b="b" l="l" r="r" t="t"/>
                <a:pathLst>
                  <a:path extrusionOk="0" h="2156" w="66033">
                    <a:moveTo>
                      <a:pt x="548" y="1"/>
                    </a:moveTo>
                    <a:cubicBezTo>
                      <a:pt x="238" y="1"/>
                      <a:pt x="0" y="251"/>
                      <a:pt x="0" y="560"/>
                    </a:cubicBezTo>
                    <a:lnTo>
                      <a:pt x="0" y="1608"/>
                    </a:lnTo>
                    <a:cubicBezTo>
                      <a:pt x="0" y="1917"/>
                      <a:pt x="238" y="2156"/>
                      <a:pt x="548" y="2156"/>
                    </a:cubicBezTo>
                    <a:lnTo>
                      <a:pt x="65472" y="2156"/>
                    </a:lnTo>
                    <a:cubicBezTo>
                      <a:pt x="65782" y="2156"/>
                      <a:pt x="66032" y="1917"/>
                      <a:pt x="66032" y="1608"/>
                    </a:cubicBezTo>
                    <a:lnTo>
                      <a:pt x="66032" y="560"/>
                    </a:lnTo>
                    <a:cubicBezTo>
                      <a:pt x="66032" y="251"/>
                      <a:pt x="65782" y="1"/>
                      <a:pt x="65472" y="1"/>
                    </a:cubicBezTo>
                    <a:close/>
                  </a:path>
                </a:pathLst>
              </a:custGeom>
              <a:solidFill>
                <a:srgbClr val="7994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rgbClr val="FFFFFF"/>
                  </a:solidFill>
                </a:endParaRPr>
              </a:p>
            </p:txBody>
          </p:sp>
          <p:sp>
            <p:nvSpPr>
              <p:cNvPr id="4471" name="Google Shape;4471;p113"/>
              <p:cNvSpPr/>
              <p:nvPr/>
            </p:nvSpPr>
            <p:spPr>
              <a:xfrm>
                <a:off x="5058950" y="4260775"/>
                <a:ext cx="1143625" cy="53600"/>
              </a:xfrm>
              <a:custGeom>
                <a:rect b="b" l="l" r="r" t="t"/>
                <a:pathLst>
                  <a:path extrusionOk="0" h="2144" w="45745">
                    <a:moveTo>
                      <a:pt x="1072" y="0"/>
                    </a:moveTo>
                    <a:cubicBezTo>
                      <a:pt x="477" y="0"/>
                      <a:pt x="1" y="477"/>
                      <a:pt x="1" y="1072"/>
                    </a:cubicBezTo>
                    <a:cubicBezTo>
                      <a:pt x="1" y="1667"/>
                      <a:pt x="477" y="2144"/>
                      <a:pt x="1072" y="2144"/>
                    </a:cubicBezTo>
                    <a:lnTo>
                      <a:pt x="44661" y="2144"/>
                    </a:lnTo>
                    <a:cubicBezTo>
                      <a:pt x="45256" y="2144"/>
                      <a:pt x="45744" y="1667"/>
                      <a:pt x="45744" y="1072"/>
                    </a:cubicBezTo>
                    <a:cubicBezTo>
                      <a:pt x="45744" y="477"/>
                      <a:pt x="45256" y="0"/>
                      <a:pt x="44661" y="0"/>
                    </a:cubicBezTo>
                    <a:close/>
                  </a:path>
                </a:pathLst>
              </a:custGeom>
              <a:solidFill>
                <a:srgbClr val="D7DFE5">
                  <a:alpha val="659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00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9" name="Shape 5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0" name="Google Shape;5100;p149"/>
          <p:cNvSpPr txBox="1"/>
          <p:nvPr>
            <p:ph type="title"/>
          </p:nvPr>
        </p:nvSpPr>
        <p:spPr>
          <a:xfrm>
            <a:off x="537875" y="16317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 </a:t>
            </a:r>
            <a:endParaRPr/>
          </a:p>
        </p:txBody>
      </p:sp>
      <p:sp>
        <p:nvSpPr>
          <p:cNvPr id="5101" name="Google Shape;5101;p149"/>
          <p:cNvSpPr txBox="1"/>
          <p:nvPr/>
        </p:nvSpPr>
        <p:spPr>
          <a:xfrm>
            <a:off x="307875" y="900450"/>
            <a:ext cx="3566100" cy="3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Create a new population by two operations: crossover and mutation.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Copy previous population into the new population. 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Sort the new population by the fitness of each individual in the population.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2" name="Google Shape;5102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975" y="900450"/>
            <a:ext cx="4965225" cy="384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6" name="Shape 5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7" name="Google Shape;5107;p150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5108" name="Google Shape;5108;p150"/>
          <p:cNvSpPr txBox="1"/>
          <p:nvPr/>
        </p:nvSpPr>
        <p:spPr>
          <a:xfrm>
            <a:off x="293375" y="971850"/>
            <a:ext cx="3434700" cy="3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C0A9E"/>
                </a:solidFill>
                <a:latin typeface="Roboto"/>
                <a:ea typeface="Roboto"/>
                <a:cs typeface="Roboto"/>
                <a:sym typeface="Roboto"/>
              </a:rPr>
              <a:t>Main Loop:</a:t>
            </a:r>
            <a:endParaRPr b="1" sz="2400">
              <a:solidFill>
                <a:srgbClr val="0C0A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Step 1: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C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reate the initial population, sort it by the fitness of each individual.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Step 2: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Iterate through generations. In each generation, we aim to find a better solution (individual).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Step 3: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Compare the best current solution to the best previous solution to update it.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09" name="Google Shape;5109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075" y="971850"/>
            <a:ext cx="5146300" cy="398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3" name="Shape 5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4" name="Google Shape;5114;p151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5115" name="Google Shape;5115;p151"/>
          <p:cNvPicPr preferRelativeResize="0"/>
          <p:nvPr/>
        </p:nvPicPr>
        <p:blipFill rotWithShape="1">
          <a:blip r:embed="rId3">
            <a:alphaModFix/>
          </a:blip>
          <a:srcRect b="3193" l="4701" r="4701" t="6095"/>
          <a:stretch/>
        </p:blipFill>
        <p:spPr>
          <a:xfrm>
            <a:off x="578300" y="1279550"/>
            <a:ext cx="8053625" cy="33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6" name="Google Shape;5116;p151"/>
          <p:cNvSpPr txBox="1"/>
          <p:nvPr/>
        </p:nvSpPr>
        <p:spPr>
          <a:xfrm>
            <a:off x="319800" y="918450"/>
            <a:ext cx="85044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case 1: 3:5:4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7" name="Google Shape;5117;p151"/>
          <p:cNvSpPr txBox="1"/>
          <p:nvPr/>
        </p:nvSpPr>
        <p:spPr>
          <a:xfrm>
            <a:off x="-144575" y="4592425"/>
            <a:ext cx="877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THE EXPERIMENT IS MADE ON CHIP</a:t>
            </a:r>
            <a:r>
              <a:rPr lang="en" sz="11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 CORE(TM) i5-1245U</a:t>
            </a:r>
            <a:endParaRPr sz="1100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1" name="Shape 5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5122;p152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5123" name="Google Shape;5123;p152"/>
          <p:cNvSpPr txBox="1"/>
          <p:nvPr/>
        </p:nvSpPr>
        <p:spPr>
          <a:xfrm>
            <a:off x="319800" y="918450"/>
            <a:ext cx="85044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case 2: 2:5:3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4" name="Google Shape;5124;p152"/>
          <p:cNvSpPr txBox="1"/>
          <p:nvPr/>
        </p:nvSpPr>
        <p:spPr>
          <a:xfrm>
            <a:off x="-144575" y="4592425"/>
            <a:ext cx="877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rPr>
              <a:t>THE EXPERIMENT IS MADE ON CHIP CORE(TM) i5-1245U</a:t>
            </a:r>
            <a:endParaRPr sz="1100">
              <a:solidFill>
                <a:schemeClr val="dk1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pic>
        <p:nvPicPr>
          <p:cNvPr id="5125" name="Google Shape;5125;p152"/>
          <p:cNvPicPr preferRelativeResize="0"/>
          <p:nvPr/>
        </p:nvPicPr>
        <p:blipFill rotWithShape="1">
          <a:blip r:embed="rId3">
            <a:alphaModFix/>
          </a:blip>
          <a:srcRect b="0" l="4341" r="4840" t="4443"/>
          <a:stretch/>
        </p:blipFill>
        <p:spPr>
          <a:xfrm>
            <a:off x="720000" y="1283850"/>
            <a:ext cx="7911927" cy="33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9" name="Shape 5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Google Shape;5130;p153"/>
          <p:cNvSpPr txBox="1"/>
          <p:nvPr>
            <p:ph idx="2" type="title"/>
          </p:nvPr>
        </p:nvSpPr>
        <p:spPr>
          <a:xfrm>
            <a:off x="3657600" y="842725"/>
            <a:ext cx="18288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5131" name="Google Shape;5131;p153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5132" name="Google Shape;5132;p153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33" name="Google Shape;5133;p153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5134" name="Google Shape;5134;p15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5" name="Google Shape;5135;p15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6" name="Google Shape;5136;p15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37" name="Google Shape;5137;p153"/>
          <p:cNvSpPr txBox="1"/>
          <p:nvPr>
            <p:ph type="title"/>
          </p:nvPr>
        </p:nvSpPr>
        <p:spPr>
          <a:xfrm>
            <a:off x="1499450" y="2179625"/>
            <a:ext cx="6145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5138" name="Google Shape;5138;p153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5139" name="Google Shape;5139;p153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0" name="Google Shape;5140;p153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1" name="Google Shape;5141;p153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153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3" name="Google Shape;5143;p153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144" name="Google Shape;5144;p153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45" name="Google Shape;5145;p153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5146" name="Google Shape;5146;p15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7" name="Google Shape;5147;p15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8" name="Google Shape;5148;p15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9" name="Google Shape;5149;p15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0" name="Google Shape;5150;p15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1" name="Google Shape;5151;p15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2" name="Google Shape;5152;p15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3" name="Google Shape;5153;p153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5154" name="Google Shape;5154;p15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5" name="Google Shape;5155;p15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6" name="Google Shape;5156;p15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7" name="Google Shape;5157;p15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8" name="Google Shape;5158;p15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9" name="Google Shape;5159;p15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0" name="Google Shape;5160;p15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1" name="Google Shape;5161;p153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5162" name="Google Shape;5162;p15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3" name="Google Shape;5163;p15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4" name="Google Shape;5164;p153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5165" name="Google Shape;5165;p15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6" name="Google Shape;5166;p15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67" name="Google Shape;5167;p153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8" name="Google Shape;5168;p153"/>
          <p:cNvGrpSpPr/>
          <p:nvPr/>
        </p:nvGrpSpPr>
        <p:grpSpPr>
          <a:xfrm>
            <a:off x="796100" y="3094026"/>
            <a:ext cx="4558967" cy="134100"/>
            <a:chOff x="796100" y="3019701"/>
            <a:chExt cx="4558967" cy="134100"/>
          </a:xfrm>
        </p:grpSpPr>
        <p:sp>
          <p:nvSpPr>
            <p:cNvPr id="5169" name="Google Shape;5169;p15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70" name="Google Shape;5170;p15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71" name="Google Shape;5171;p15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5" name="Shape 5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6" name="Google Shape;5176;p154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177" name="Google Shape;5177;p154"/>
          <p:cNvSpPr txBox="1"/>
          <p:nvPr>
            <p:ph idx="1" type="body"/>
          </p:nvPr>
        </p:nvSpPr>
        <p:spPr>
          <a:xfrm>
            <a:off x="720000" y="1032700"/>
            <a:ext cx="7704000" cy="359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Exact algorithm with OR-Tools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⇒ Provide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exact solution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but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unstable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slow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for large size of test case.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Genetic algorithm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 ⇒ Only considered as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an experimental approach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because of its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ineffectiveness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in objective value and solving time.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Greedy algorithm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⇒ An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excellent solution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to this problem because of the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almost exact objective value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in a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short period of time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Greedy + random algorithm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⇒ A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better version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of greedy; although taking more time due to iterations, it is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a better approach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for the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diverse large size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of test case.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1" name="Shape 5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2" name="Google Shape;5182;p155"/>
          <p:cNvSpPr txBox="1"/>
          <p:nvPr>
            <p:ph type="ctrTitle"/>
          </p:nvPr>
        </p:nvSpPr>
        <p:spPr>
          <a:xfrm>
            <a:off x="4949400" y="463800"/>
            <a:ext cx="3474600" cy="10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5183" name="Google Shape;5183;p155"/>
          <p:cNvSpPr txBox="1"/>
          <p:nvPr>
            <p:ph idx="1" type="subTitle"/>
          </p:nvPr>
        </p:nvSpPr>
        <p:spPr>
          <a:xfrm>
            <a:off x="4703050" y="1472550"/>
            <a:ext cx="34746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/>
              <a:t>Do you have any questions?</a:t>
            </a:r>
            <a:endParaRPr/>
          </a:p>
        </p:txBody>
      </p:sp>
      <p:sp>
        <p:nvSpPr>
          <p:cNvPr id="5184" name="Google Shape;5184;p155"/>
          <p:cNvSpPr/>
          <p:nvPr/>
        </p:nvSpPr>
        <p:spPr>
          <a:xfrm flipH="1">
            <a:off x="828" y="984200"/>
            <a:ext cx="4800782" cy="3164929"/>
          </a:xfrm>
          <a:custGeom>
            <a:rect b="b" l="l" r="r" t="t"/>
            <a:pathLst>
              <a:path extrusionOk="0" h="98305" w="154814">
                <a:moveTo>
                  <a:pt x="16988" y="98305"/>
                </a:moveTo>
                <a:cubicBezTo>
                  <a:pt x="16988" y="98305"/>
                  <a:pt x="1" y="63514"/>
                  <a:pt x="12570" y="47247"/>
                </a:cubicBezTo>
                <a:cubicBezTo>
                  <a:pt x="25313" y="30764"/>
                  <a:pt x="33949" y="39157"/>
                  <a:pt x="46510" y="33324"/>
                </a:cubicBezTo>
                <a:cubicBezTo>
                  <a:pt x="59087" y="27482"/>
                  <a:pt x="60155" y="3264"/>
                  <a:pt x="85354" y="1624"/>
                </a:cubicBezTo>
                <a:cubicBezTo>
                  <a:pt x="110561" y="1"/>
                  <a:pt x="154813" y="19948"/>
                  <a:pt x="131290" y="97792"/>
                </a:cubicBezTo>
                <a:close/>
              </a:path>
            </a:pathLst>
          </a:custGeom>
          <a:solidFill>
            <a:srgbClr val="FFFFFF">
              <a:alpha val="21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5" name="Google Shape;5185;p155"/>
          <p:cNvSpPr/>
          <p:nvPr/>
        </p:nvSpPr>
        <p:spPr>
          <a:xfrm flipH="1">
            <a:off x="901738" y="1543700"/>
            <a:ext cx="1116965" cy="1116693"/>
          </a:xfrm>
          <a:custGeom>
            <a:rect b="b" l="l" r="r" t="t"/>
            <a:pathLst>
              <a:path extrusionOk="0" h="32856" w="32864">
                <a:moveTo>
                  <a:pt x="16332" y="8338"/>
                </a:moveTo>
                <a:cubicBezTo>
                  <a:pt x="20936" y="8338"/>
                  <a:pt x="24625" y="12290"/>
                  <a:pt x="24149" y="16997"/>
                </a:cubicBezTo>
                <a:cubicBezTo>
                  <a:pt x="23784" y="20686"/>
                  <a:pt x="20807" y="23654"/>
                  <a:pt x="17135" y="24019"/>
                </a:cubicBezTo>
                <a:cubicBezTo>
                  <a:pt x="16867" y="24045"/>
                  <a:pt x="16602" y="24058"/>
                  <a:pt x="16340" y="24058"/>
                </a:cubicBezTo>
                <a:cubicBezTo>
                  <a:pt x="11729" y="24058"/>
                  <a:pt x="8047" y="20106"/>
                  <a:pt x="8515" y="15399"/>
                </a:cubicBezTo>
                <a:cubicBezTo>
                  <a:pt x="8889" y="11719"/>
                  <a:pt x="11857" y="8750"/>
                  <a:pt x="15538" y="8377"/>
                </a:cubicBezTo>
                <a:cubicBezTo>
                  <a:pt x="15805" y="8351"/>
                  <a:pt x="16070" y="8338"/>
                  <a:pt x="16332" y="8338"/>
                </a:cubicBezTo>
                <a:close/>
                <a:moveTo>
                  <a:pt x="15546" y="1"/>
                </a:moveTo>
                <a:cubicBezTo>
                  <a:pt x="14748" y="1"/>
                  <a:pt x="14079" y="652"/>
                  <a:pt x="14079" y="1468"/>
                </a:cubicBezTo>
                <a:lnTo>
                  <a:pt x="14079" y="2796"/>
                </a:lnTo>
                <a:cubicBezTo>
                  <a:pt x="14079" y="3325"/>
                  <a:pt x="13715" y="3777"/>
                  <a:pt x="13203" y="3907"/>
                </a:cubicBezTo>
                <a:cubicBezTo>
                  <a:pt x="11935" y="4228"/>
                  <a:pt x="10755" y="4731"/>
                  <a:pt x="9670" y="5408"/>
                </a:cubicBezTo>
                <a:cubicBezTo>
                  <a:pt x="9479" y="5524"/>
                  <a:pt x="9265" y="5581"/>
                  <a:pt x="9052" y="5581"/>
                </a:cubicBezTo>
                <a:cubicBezTo>
                  <a:pt x="8752" y="5581"/>
                  <a:pt x="8456" y="5467"/>
                  <a:pt x="8238" y="5244"/>
                </a:cubicBezTo>
                <a:lnTo>
                  <a:pt x="7344" y="4349"/>
                </a:lnTo>
                <a:cubicBezTo>
                  <a:pt x="7057" y="4063"/>
                  <a:pt x="6684" y="3920"/>
                  <a:pt x="6312" y="3920"/>
                </a:cubicBezTo>
                <a:cubicBezTo>
                  <a:pt x="5940" y="3920"/>
                  <a:pt x="5569" y="4063"/>
                  <a:pt x="5286" y="4349"/>
                </a:cubicBezTo>
                <a:lnTo>
                  <a:pt x="4201" y="5434"/>
                </a:lnTo>
                <a:cubicBezTo>
                  <a:pt x="3620" y="6016"/>
                  <a:pt x="3620" y="6936"/>
                  <a:pt x="4201" y="7500"/>
                </a:cubicBezTo>
                <a:lnTo>
                  <a:pt x="5807" y="9106"/>
                </a:lnTo>
                <a:cubicBezTo>
                  <a:pt x="4939" y="10382"/>
                  <a:pt x="4297" y="11841"/>
                  <a:pt x="3950" y="13403"/>
                </a:cubicBezTo>
                <a:cubicBezTo>
                  <a:pt x="3828" y="13932"/>
                  <a:pt x="3359" y="14306"/>
                  <a:pt x="2821" y="14306"/>
                </a:cubicBezTo>
                <a:lnTo>
                  <a:pt x="1467" y="14306"/>
                </a:lnTo>
                <a:cubicBezTo>
                  <a:pt x="660" y="14306"/>
                  <a:pt x="0" y="14957"/>
                  <a:pt x="0" y="15764"/>
                </a:cubicBezTo>
                <a:lnTo>
                  <a:pt x="0" y="17300"/>
                </a:lnTo>
                <a:cubicBezTo>
                  <a:pt x="0" y="18099"/>
                  <a:pt x="651" y="18759"/>
                  <a:pt x="1467" y="18759"/>
                </a:cubicBezTo>
                <a:lnTo>
                  <a:pt x="2986" y="18759"/>
                </a:lnTo>
                <a:cubicBezTo>
                  <a:pt x="3507" y="18759"/>
                  <a:pt x="3958" y="19106"/>
                  <a:pt x="4089" y="19609"/>
                </a:cubicBezTo>
                <a:cubicBezTo>
                  <a:pt x="4427" y="20816"/>
                  <a:pt x="4939" y="21953"/>
                  <a:pt x="5590" y="22986"/>
                </a:cubicBezTo>
                <a:cubicBezTo>
                  <a:pt x="5877" y="23437"/>
                  <a:pt x="5816" y="24036"/>
                  <a:pt x="5434" y="24427"/>
                </a:cubicBezTo>
                <a:lnTo>
                  <a:pt x="4349" y="25512"/>
                </a:lnTo>
                <a:cubicBezTo>
                  <a:pt x="3776" y="26085"/>
                  <a:pt x="3776" y="27005"/>
                  <a:pt x="4349" y="27569"/>
                </a:cubicBezTo>
                <a:lnTo>
                  <a:pt x="5434" y="28654"/>
                </a:lnTo>
                <a:cubicBezTo>
                  <a:pt x="5720" y="28945"/>
                  <a:pt x="6096" y="29090"/>
                  <a:pt x="6470" y="29090"/>
                </a:cubicBezTo>
                <a:cubicBezTo>
                  <a:pt x="6845" y="29090"/>
                  <a:pt x="7218" y="28945"/>
                  <a:pt x="7500" y="28654"/>
                </a:cubicBezTo>
                <a:lnTo>
                  <a:pt x="8698" y="27456"/>
                </a:lnTo>
                <a:cubicBezTo>
                  <a:pt x="8924" y="27230"/>
                  <a:pt x="9220" y="27113"/>
                  <a:pt x="9518" y="27113"/>
                </a:cubicBezTo>
                <a:cubicBezTo>
                  <a:pt x="9713" y="27113"/>
                  <a:pt x="9908" y="27163"/>
                  <a:pt x="10087" y="27265"/>
                </a:cubicBezTo>
                <a:cubicBezTo>
                  <a:pt x="11120" y="27847"/>
                  <a:pt x="12231" y="28290"/>
                  <a:pt x="13411" y="28559"/>
                </a:cubicBezTo>
                <a:cubicBezTo>
                  <a:pt x="13932" y="28680"/>
                  <a:pt x="14305" y="29149"/>
                  <a:pt x="14305" y="29687"/>
                </a:cubicBezTo>
                <a:lnTo>
                  <a:pt x="14305" y="31388"/>
                </a:lnTo>
                <a:cubicBezTo>
                  <a:pt x="14305" y="32196"/>
                  <a:pt x="14956" y="32855"/>
                  <a:pt x="15772" y="32855"/>
                </a:cubicBezTo>
                <a:lnTo>
                  <a:pt x="17300" y="32855"/>
                </a:lnTo>
                <a:cubicBezTo>
                  <a:pt x="18107" y="32855"/>
                  <a:pt x="18767" y="32204"/>
                  <a:pt x="18767" y="31388"/>
                </a:cubicBezTo>
                <a:lnTo>
                  <a:pt x="18767" y="29583"/>
                </a:lnTo>
                <a:cubicBezTo>
                  <a:pt x="18767" y="29062"/>
                  <a:pt x="19114" y="28602"/>
                  <a:pt x="19626" y="28463"/>
                </a:cubicBezTo>
                <a:cubicBezTo>
                  <a:pt x="20772" y="28159"/>
                  <a:pt x="21848" y="27691"/>
                  <a:pt x="22847" y="27092"/>
                </a:cubicBezTo>
                <a:cubicBezTo>
                  <a:pt x="23033" y="26983"/>
                  <a:pt x="23240" y="26929"/>
                  <a:pt x="23445" y="26929"/>
                </a:cubicBezTo>
                <a:cubicBezTo>
                  <a:pt x="23746" y="26929"/>
                  <a:pt x="24043" y="27044"/>
                  <a:pt x="24270" y="27265"/>
                </a:cubicBezTo>
                <a:lnTo>
                  <a:pt x="25520" y="28515"/>
                </a:lnTo>
                <a:cubicBezTo>
                  <a:pt x="25807" y="28802"/>
                  <a:pt x="26180" y="28945"/>
                  <a:pt x="26552" y="28945"/>
                </a:cubicBezTo>
                <a:cubicBezTo>
                  <a:pt x="26924" y="28945"/>
                  <a:pt x="27295" y="28802"/>
                  <a:pt x="27577" y="28515"/>
                </a:cubicBezTo>
                <a:lnTo>
                  <a:pt x="28662" y="27430"/>
                </a:lnTo>
                <a:cubicBezTo>
                  <a:pt x="29235" y="26857"/>
                  <a:pt x="29235" y="25937"/>
                  <a:pt x="28662" y="25373"/>
                </a:cubicBezTo>
                <a:lnTo>
                  <a:pt x="27404" y="24114"/>
                </a:lnTo>
                <a:cubicBezTo>
                  <a:pt x="27022" y="23732"/>
                  <a:pt x="26961" y="23160"/>
                  <a:pt x="27230" y="22700"/>
                </a:cubicBezTo>
                <a:cubicBezTo>
                  <a:pt x="27829" y="21693"/>
                  <a:pt x="28298" y="20599"/>
                  <a:pt x="28602" y="19436"/>
                </a:cubicBezTo>
                <a:cubicBezTo>
                  <a:pt x="28732" y="18924"/>
                  <a:pt x="29183" y="18568"/>
                  <a:pt x="29713" y="18568"/>
                </a:cubicBezTo>
                <a:lnTo>
                  <a:pt x="31397" y="18568"/>
                </a:lnTo>
                <a:cubicBezTo>
                  <a:pt x="32213" y="18533"/>
                  <a:pt x="32864" y="17882"/>
                  <a:pt x="32864" y="17075"/>
                </a:cubicBezTo>
                <a:lnTo>
                  <a:pt x="32864" y="15538"/>
                </a:lnTo>
                <a:cubicBezTo>
                  <a:pt x="32864" y="14740"/>
                  <a:pt x="32213" y="14080"/>
                  <a:pt x="31397" y="14080"/>
                </a:cubicBezTo>
                <a:lnTo>
                  <a:pt x="29773" y="14080"/>
                </a:lnTo>
                <a:cubicBezTo>
                  <a:pt x="29244" y="14080"/>
                  <a:pt x="28775" y="13707"/>
                  <a:pt x="28654" y="13186"/>
                </a:cubicBezTo>
                <a:cubicBezTo>
                  <a:pt x="28359" y="11971"/>
                  <a:pt x="27898" y="10834"/>
                  <a:pt x="27273" y="9792"/>
                </a:cubicBezTo>
                <a:cubicBezTo>
                  <a:pt x="27004" y="9332"/>
                  <a:pt x="27083" y="8759"/>
                  <a:pt x="27447" y="8394"/>
                </a:cubicBezTo>
                <a:lnTo>
                  <a:pt x="28506" y="7335"/>
                </a:lnTo>
                <a:cubicBezTo>
                  <a:pt x="29079" y="6763"/>
                  <a:pt x="29079" y="5842"/>
                  <a:pt x="28506" y="5278"/>
                </a:cubicBezTo>
                <a:lnTo>
                  <a:pt x="27421" y="4193"/>
                </a:lnTo>
                <a:cubicBezTo>
                  <a:pt x="27130" y="3907"/>
                  <a:pt x="26755" y="3764"/>
                  <a:pt x="26382" y="3764"/>
                </a:cubicBezTo>
                <a:cubicBezTo>
                  <a:pt x="26008" y="3764"/>
                  <a:pt x="25637" y="3907"/>
                  <a:pt x="25355" y="4193"/>
                </a:cubicBezTo>
                <a:lnTo>
                  <a:pt x="24340" y="5209"/>
                </a:lnTo>
                <a:cubicBezTo>
                  <a:pt x="24115" y="5433"/>
                  <a:pt x="23819" y="5550"/>
                  <a:pt x="23522" y="5550"/>
                </a:cubicBezTo>
                <a:cubicBezTo>
                  <a:pt x="23312" y="5550"/>
                  <a:pt x="23102" y="5492"/>
                  <a:pt x="22916" y="5374"/>
                </a:cubicBezTo>
                <a:cubicBezTo>
                  <a:pt x="21840" y="4723"/>
                  <a:pt x="20668" y="4228"/>
                  <a:pt x="19409" y="3907"/>
                </a:cubicBezTo>
                <a:cubicBezTo>
                  <a:pt x="18897" y="3777"/>
                  <a:pt x="18541" y="3325"/>
                  <a:pt x="18541" y="2796"/>
                </a:cubicBezTo>
                <a:lnTo>
                  <a:pt x="18541" y="1468"/>
                </a:lnTo>
                <a:cubicBezTo>
                  <a:pt x="18541" y="669"/>
                  <a:pt x="17890" y="1"/>
                  <a:pt x="17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6" name="Google Shape;5186;p155"/>
          <p:cNvSpPr/>
          <p:nvPr/>
        </p:nvSpPr>
        <p:spPr>
          <a:xfrm flipH="1">
            <a:off x="415217" y="2181530"/>
            <a:ext cx="719583" cy="713534"/>
          </a:xfrm>
          <a:custGeom>
            <a:rect b="b" l="l" r="r" t="t"/>
            <a:pathLst>
              <a:path extrusionOk="0" h="20994" w="21172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7" name="Google Shape;5187;p155"/>
          <p:cNvSpPr/>
          <p:nvPr/>
        </p:nvSpPr>
        <p:spPr>
          <a:xfrm flipH="1">
            <a:off x="1351107" y="931488"/>
            <a:ext cx="623977" cy="405403"/>
          </a:xfrm>
          <a:custGeom>
            <a:rect b="b" l="l" r="r" t="t"/>
            <a:pathLst>
              <a:path extrusionOk="0" fill="none" h="11928" w="18359">
                <a:moveTo>
                  <a:pt x="16423" y="5669"/>
                </a:moveTo>
                <a:cubicBezTo>
                  <a:pt x="16527" y="5296"/>
                  <a:pt x="16580" y="4905"/>
                  <a:pt x="16580" y="4506"/>
                </a:cubicBezTo>
                <a:cubicBezTo>
                  <a:pt x="16580" y="2023"/>
                  <a:pt x="14557" y="1"/>
                  <a:pt x="12074" y="1"/>
                </a:cubicBezTo>
                <a:cubicBezTo>
                  <a:pt x="10252" y="1"/>
                  <a:pt x="8680" y="1086"/>
                  <a:pt x="7977" y="2648"/>
                </a:cubicBezTo>
                <a:cubicBezTo>
                  <a:pt x="7387" y="2240"/>
                  <a:pt x="6675" y="1989"/>
                  <a:pt x="5894" y="1989"/>
                </a:cubicBezTo>
                <a:cubicBezTo>
                  <a:pt x="3924" y="1989"/>
                  <a:pt x="2318" y="3569"/>
                  <a:pt x="2292" y="5522"/>
                </a:cubicBezTo>
                <a:cubicBezTo>
                  <a:pt x="964" y="5938"/>
                  <a:pt x="0" y="7188"/>
                  <a:pt x="0" y="8647"/>
                </a:cubicBezTo>
                <a:cubicBezTo>
                  <a:pt x="0" y="10461"/>
                  <a:pt x="1467" y="11928"/>
                  <a:pt x="3273" y="11928"/>
                </a:cubicBezTo>
                <a:lnTo>
                  <a:pt x="15069" y="11928"/>
                </a:lnTo>
                <a:cubicBezTo>
                  <a:pt x="16883" y="11928"/>
                  <a:pt x="18350" y="10461"/>
                  <a:pt x="18350" y="8647"/>
                </a:cubicBezTo>
                <a:cubicBezTo>
                  <a:pt x="18359" y="7318"/>
                  <a:pt x="17569" y="6181"/>
                  <a:pt x="16423" y="5669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68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8" name="Google Shape;5188;p155"/>
          <p:cNvGrpSpPr/>
          <p:nvPr/>
        </p:nvGrpSpPr>
        <p:grpSpPr>
          <a:xfrm>
            <a:off x="1386731" y="2093631"/>
            <a:ext cx="2538390" cy="2056394"/>
            <a:chOff x="3780013" y="1888393"/>
            <a:chExt cx="2538390" cy="2056394"/>
          </a:xfrm>
        </p:grpSpPr>
        <p:sp>
          <p:nvSpPr>
            <p:cNvPr id="5189" name="Google Shape;5189;p155"/>
            <p:cNvSpPr/>
            <p:nvPr/>
          </p:nvSpPr>
          <p:spPr>
            <a:xfrm>
              <a:off x="3780013" y="1888393"/>
              <a:ext cx="2538390" cy="1625894"/>
            </a:xfrm>
            <a:custGeom>
              <a:rect b="b" l="l" r="r" t="t"/>
              <a:pathLst>
                <a:path extrusionOk="0" h="47838" w="74686">
                  <a:moveTo>
                    <a:pt x="348" y="1"/>
                  </a:moveTo>
                  <a:cubicBezTo>
                    <a:pt x="165" y="1"/>
                    <a:pt x="1" y="157"/>
                    <a:pt x="1" y="348"/>
                  </a:cubicBezTo>
                  <a:lnTo>
                    <a:pt x="1" y="47838"/>
                  </a:lnTo>
                  <a:lnTo>
                    <a:pt x="74685" y="47838"/>
                  </a:lnTo>
                  <a:lnTo>
                    <a:pt x="74685" y="348"/>
                  </a:lnTo>
                  <a:cubicBezTo>
                    <a:pt x="74685" y="166"/>
                    <a:pt x="74529" y="1"/>
                    <a:pt x="74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0" name="Google Shape;5190;p155"/>
            <p:cNvSpPr/>
            <p:nvPr/>
          </p:nvSpPr>
          <p:spPr>
            <a:xfrm>
              <a:off x="3897715" y="1988693"/>
              <a:ext cx="2303265" cy="1399911"/>
            </a:xfrm>
            <a:custGeom>
              <a:rect b="b" l="l" r="r" t="t"/>
              <a:pathLst>
                <a:path extrusionOk="0" h="41189" w="67768">
                  <a:moveTo>
                    <a:pt x="348" y="1"/>
                  </a:moveTo>
                  <a:cubicBezTo>
                    <a:pt x="166" y="1"/>
                    <a:pt x="1" y="157"/>
                    <a:pt x="1" y="348"/>
                  </a:cubicBezTo>
                  <a:lnTo>
                    <a:pt x="1" y="40842"/>
                  </a:lnTo>
                  <a:cubicBezTo>
                    <a:pt x="1" y="41024"/>
                    <a:pt x="149" y="41189"/>
                    <a:pt x="348" y="41189"/>
                  </a:cubicBezTo>
                  <a:lnTo>
                    <a:pt x="67420" y="41189"/>
                  </a:lnTo>
                  <a:cubicBezTo>
                    <a:pt x="67620" y="41189"/>
                    <a:pt x="67768" y="41024"/>
                    <a:pt x="67768" y="40833"/>
                  </a:cubicBezTo>
                  <a:lnTo>
                    <a:pt x="67768" y="348"/>
                  </a:lnTo>
                  <a:cubicBezTo>
                    <a:pt x="67768" y="166"/>
                    <a:pt x="67620" y="1"/>
                    <a:pt x="67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1" name="Google Shape;5191;p155"/>
            <p:cNvSpPr/>
            <p:nvPr/>
          </p:nvSpPr>
          <p:spPr>
            <a:xfrm>
              <a:off x="3897443" y="1988693"/>
              <a:ext cx="2219180" cy="1399911"/>
            </a:xfrm>
            <a:custGeom>
              <a:rect b="b" l="l" r="r" t="t"/>
              <a:pathLst>
                <a:path extrusionOk="0" h="41189" w="65294">
                  <a:moveTo>
                    <a:pt x="938" y="1"/>
                  </a:moveTo>
                  <a:cubicBezTo>
                    <a:pt x="417" y="1"/>
                    <a:pt x="0" y="426"/>
                    <a:pt x="0" y="947"/>
                  </a:cubicBezTo>
                  <a:lnTo>
                    <a:pt x="0" y="40243"/>
                  </a:lnTo>
                  <a:cubicBezTo>
                    <a:pt x="0" y="40763"/>
                    <a:pt x="417" y="41189"/>
                    <a:pt x="938" y="41189"/>
                  </a:cubicBezTo>
                  <a:lnTo>
                    <a:pt x="15061" y="41189"/>
                  </a:lnTo>
                  <a:lnTo>
                    <a:pt x="6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2" name="Google Shape;5192;p155"/>
            <p:cNvSpPr/>
            <p:nvPr/>
          </p:nvSpPr>
          <p:spPr>
            <a:xfrm>
              <a:off x="5033303" y="1920852"/>
              <a:ext cx="32492" cy="32492"/>
            </a:xfrm>
            <a:custGeom>
              <a:rect b="b" l="l" r="r" t="t"/>
              <a:pathLst>
                <a:path extrusionOk="0" h="956" w="956">
                  <a:moveTo>
                    <a:pt x="478" y="0"/>
                  </a:moveTo>
                  <a:cubicBezTo>
                    <a:pt x="217" y="0"/>
                    <a:pt x="0" y="217"/>
                    <a:pt x="0" y="478"/>
                  </a:cubicBezTo>
                  <a:cubicBezTo>
                    <a:pt x="0" y="738"/>
                    <a:pt x="217" y="955"/>
                    <a:pt x="478" y="955"/>
                  </a:cubicBezTo>
                  <a:cubicBezTo>
                    <a:pt x="738" y="955"/>
                    <a:pt x="955" y="738"/>
                    <a:pt x="955" y="478"/>
                  </a:cubicBezTo>
                  <a:cubicBezTo>
                    <a:pt x="955" y="217"/>
                    <a:pt x="738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3" name="Google Shape;5193;p155"/>
            <p:cNvSpPr/>
            <p:nvPr/>
          </p:nvSpPr>
          <p:spPr>
            <a:xfrm>
              <a:off x="4113100" y="2170157"/>
              <a:ext cx="839661" cy="42790"/>
            </a:xfrm>
            <a:custGeom>
              <a:rect b="b" l="l" r="r" t="t"/>
              <a:pathLst>
                <a:path extrusionOk="0" h="1259" w="24705">
                  <a:moveTo>
                    <a:pt x="1" y="0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4" name="Google Shape;5194;p155"/>
            <p:cNvSpPr/>
            <p:nvPr/>
          </p:nvSpPr>
          <p:spPr>
            <a:xfrm>
              <a:off x="4113100" y="2397607"/>
              <a:ext cx="839661" cy="42824"/>
            </a:xfrm>
            <a:custGeom>
              <a:rect b="b" l="l" r="r" t="t"/>
              <a:pathLst>
                <a:path extrusionOk="0" h="1260" w="24705">
                  <a:moveTo>
                    <a:pt x="1" y="1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5" name="Google Shape;5195;p155"/>
            <p:cNvSpPr/>
            <p:nvPr/>
          </p:nvSpPr>
          <p:spPr>
            <a:xfrm>
              <a:off x="4113100" y="2246257"/>
              <a:ext cx="489760" cy="42824"/>
            </a:xfrm>
            <a:custGeom>
              <a:rect b="b" l="l" r="r" t="t"/>
              <a:pathLst>
                <a:path extrusionOk="0" h="1260" w="14410">
                  <a:moveTo>
                    <a:pt x="1" y="1"/>
                  </a:moveTo>
                  <a:lnTo>
                    <a:pt x="1" y="1259"/>
                  </a:lnTo>
                  <a:lnTo>
                    <a:pt x="14410" y="1259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6" name="Google Shape;5196;p155"/>
            <p:cNvSpPr/>
            <p:nvPr/>
          </p:nvSpPr>
          <p:spPr>
            <a:xfrm>
              <a:off x="4113100" y="2322085"/>
              <a:ext cx="939958" cy="42824"/>
            </a:xfrm>
            <a:custGeom>
              <a:rect b="b" l="l" r="r" t="t"/>
              <a:pathLst>
                <a:path extrusionOk="0" h="1260" w="27656">
                  <a:moveTo>
                    <a:pt x="1" y="1"/>
                  </a:moveTo>
                  <a:lnTo>
                    <a:pt x="1" y="1259"/>
                  </a:lnTo>
                  <a:lnTo>
                    <a:pt x="27656" y="1259"/>
                  </a:lnTo>
                  <a:lnTo>
                    <a:pt x="27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7" name="Google Shape;5197;p155"/>
            <p:cNvSpPr/>
            <p:nvPr/>
          </p:nvSpPr>
          <p:spPr>
            <a:xfrm>
              <a:off x="5068685" y="2322085"/>
              <a:ext cx="151992" cy="42824"/>
            </a:xfrm>
            <a:custGeom>
              <a:rect b="b" l="l" r="r" t="t"/>
              <a:pathLst>
                <a:path extrusionOk="0" h="1260" w="4472">
                  <a:moveTo>
                    <a:pt x="1" y="1"/>
                  </a:moveTo>
                  <a:lnTo>
                    <a:pt x="1" y="1259"/>
                  </a:lnTo>
                  <a:lnTo>
                    <a:pt x="4471" y="1259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8" name="Google Shape;5198;p155"/>
            <p:cNvSpPr/>
            <p:nvPr/>
          </p:nvSpPr>
          <p:spPr>
            <a:xfrm>
              <a:off x="5244541" y="2322085"/>
              <a:ext cx="82352" cy="42824"/>
            </a:xfrm>
            <a:custGeom>
              <a:rect b="b" l="l" r="r" t="t"/>
              <a:pathLst>
                <a:path extrusionOk="0" h="1260" w="2423">
                  <a:moveTo>
                    <a:pt x="0" y="1"/>
                  </a:moveTo>
                  <a:lnTo>
                    <a:pt x="0" y="1259"/>
                  </a:lnTo>
                  <a:lnTo>
                    <a:pt x="2422" y="125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9" name="Google Shape;5199;p155"/>
            <p:cNvSpPr/>
            <p:nvPr/>
          </p:nvSpPr>
          <p:spPr>
            <a:xfrm>
              <a:off x="4113100" y="2473740"/>
              <a:ext cx="535779" cy="42790"/>
            </a:xfrm>
            <a:custGeom>
              <a:rect b="b" l="l" r="r" t="t"/>
              <a:pathLst>
                <a:path extrusionOk="0" h="1259" w="15764">
                  <a:moveTo>
                    <a:pt x="1" y="0"/>
                  </a:moveTo>
                  <a:lnTo>
                    <a:pt x="1" y="1259"/>
                  </a:lnTo>
                  <a:lnTo>
                    <a:pt x="15764" y="1259"/>
                  </a:lnTo>
                  <a:lnTo>
                    <a:pt x="15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0" name="Google Shape;5200;p155"/>
            <p:cNvSpPr/>
            <p:nvPr/>
          </p:nvSpPr>
          <p:spPr>
            <a:xfrm>
              <a:off x="4657425" y="2473740"/>
              <a:ext cx="86770" cy="42790"/>
            </a:xfrm>
            <a:custGeom>
              <a:rect b="b" l="l" r="r" t="t"/>
              <a:pathLst>
                <a:path extrusionOk="0" h="1259" w="2553">
                  <a:moveTo>
                    <a:pt x="1" y="0"/>
                  </a:moveTo>
                  <a:lnTo>
                    <a:pt x="1" y="1259"/>
                  </a:lnTo>
                  <a:lnTo>
                    <a:pt x="2553" y="125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1" name="Google Shape;5201;p155"/>
            <p:cNvSpPr/>
            <p:nvPr/>
          </p:nvSpPr>
          <p:spPr>
            <a:xfrm>
              <a:off x="4757724" y="2473740"/>
              <a:ext cx="46971" cy="42790"/>
            </a:xfrm>
            <a:custGeom>
              <a:rect b="b" l="l" r="r" t="t"/>
              <a:pathLst>
                <a:path extrusionOk="0" h="1259" w="1382">
                  <a:moveTo>
                    <a:pt x="1" y="0"/>
                  </a:moveTo>
                  <a:lnTo>
                    <a:pt x="1" y="1259"/>
                  </a:lnTo>
                  <a:lnTo>
                    <a:pt x="1381" y="12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2" name="Google Shape;5202;p155"/>
            <p:cNvSpPr/>
            <p:nvPr/>
          </p:nvSpPr>
          <p:spPr>
            <a:xfrm>
              <a:off x="4110755" y="3060821"/>
              <a:ext cx="308607" cy="42824"/>
            </a:xfrm>
            <a:custGeom>
              <a:rect b="b" l="l" r="r" t="t"/>
              <a:pathLst>
                <a:path extrusionOk="0" h="1260" w="9080">
                  <a:moveTo>
                    <a:pt x="0" y="1"/>
                  </a:moveTo>
                  <a:lnTo>
                    <a:pt x="0" y="1260"/>
                  </a:lnTo>
                  <a:lnTo>
                    <a:pt x="9080" y="1260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3" name="Google Shape;5203;p155"/>
            <p:cNvSpPr/>
            <p:nvPr/>
          </p:nvSpPr>
          <p:spPr>
            <a:xfrm>
              <a:off x="4110755" y="3136649"/>
              <a:ext cx="179998" cy="42824"/>
            </a:xfrm>
            <a:custGeom>
              <a:rect b="b" l="l" r="r" t="t"/>
              <a:pathLst>
                <a:path extrusionOk="0" h="1260" w="5296">
                  <a:moveTo>
                    <a:pt x="0" y="1"/>
                  </a:moveTo>
                  <a:lnTo>
                    <a:pt x="0" y="1259"/>
                  </a:lnTo>
                  <a:lnTo>
                    <a:pt x="5295" y="1259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4" name="Google Shape;5204;p155"/>
            <p:cNvSpPr/>
            <p:nvPr/>
          </p:nvSpPr>
          <p:spPr>
            <a:xfrm>
              <a:off x="5480250" y="3064390"/>
              <a:ext cx="576224" cy="42790"/>
            </a:xfrm>
            <a:custGeom>
              <a:rect b="b" l="l" r="r" t="t"/>
              <a:pathLst>
                <a:path extrusionOk="0" h="1259" w="16954">
                  <a:moveTo>
                    <a:pt x="1" y="0"/>
                  </a:moveTo>
                  <a:lnTo>
                    <a:pt x="1" y="1259"/>
                  </a:lnTo>
                  <a:lnTo>
                    <a:pt x="16953" y="125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5" name="Google Shape;5205;p155"/>
            <p:cNvSpPr/>
            <p:nvPr/>
          </p:nvSpPr>
          <p:spPr>
            <a:xfrm>
              <a:off x="5720413" y="3140490"/>
              <a:ext cx="336068" cy="42824"/>
            </a:xfrm>
            <a:custGeom>
              <a:rect b="b" l="l" r="r" t="t"/>
              <a:pathLst>
                <a:path extrusionOk="0" h="1260" w="9888">
                  <a:moveTo>
                    <a:pt x="1" y="1"/>
                  </a:moveTo>
                  <a:lnTo>
                    <a:pt x="1" y="1259"/>
                  </a:lnTo>
                  <a:lnTo>
                    <a:pt x="9887" y="1259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6" name="Google Shape;5206;p155"/>
            <p:cNvSpPr/>
            <p:nvPr/>
          </p:nvSpPr>
          <p:spPr>
            <a:xfrm>
              <a:off x="5411220" y="3216318"/>
              <a:ext cx="645559" cy="42824"/>
            </a:xfrm>
            <a:custGeom>
              <a:rect b="b" l="l" r="r" t="t"/>
              <a:pathLst>
                <a:path extrusionOk="0" h="1260" w="18994">
                  <a:moveTo>
                    <a:pt x="1" y="0"/>
                  </a:moveTo>
                  <a:lnTo>
                    <a:pt x="1" y="1259"/>
                  </a:lnTo>
                  <a:lnTo>
                    <a:pt x="18993" y="1259"/>
                  </a:lnTo>
                  <a:lnTo>
                    <a:pt x="18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7" name="Google Shape;5207;p155"/>
            <p:cNvSpPr/>
            <p:nvPr/>
          </p:nvSpPr>
          <p:spPr>
            <a:xfrm>
              <a:off x="5296169" y="3216318"/>
              <a:ext cx="104478" cy="42824"/>
            </a:xfrm>
            <a:custGeom>
              <a:rect b="b" l="l" r="r" t="t"/>
              <a:pathLst>
                <a:path extrusionOk="0" h="1260" w="3074">
                  <a:moveTo>
                    <a:pt x="0" y="0"/>
                  </a:moveTo>
                  <a:lnTo>
                    <a:pt x="0" y="1259"/>
                  </a:lnTo>
                  <a:lnTo>
                    <a:pt x="3073" y="1259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8" name="Google Shape;5208;p155"/>
            <p:cNvSpPr/>
            <p:nvPr/>
          </p:nvSpPr>
          <p:spPr>
            <a:xfrm>
              <a:off x="5223298" y="3216318"/>
              <a:ext cx="56385" cy="42824"/>
            </a:xfrm>
            <a:custGeom>
              <a:rect b="b" l="l" r="r" t="t"/>
              <a:pathLst>
                <a:path extrusionOk="0" h="1260" w="1659">
                  <a:moveTo>
                    <a:pt x="0" y="0"/>
                  </a:moveTo>
                  <a:lnTo>
                    <a:pt x="0" y="1259"/>
                  </a:lnTo>
                  <a:lnTo>
                    <a:pt x="1658" y="125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9" name="Google Shape;5209;p155"/>
            <p:cNvSpPr/>
            <p:nvPr/>
          </p:nvSpPr>
          <p:spPr>
            <a:xfrm>
              <a:off x="4113100" y="2563436"/>
              <a:ext cx="11556" cy="456418"/>
            </a:xfrm>
            <a:custGeom>
              <a:rect b="b" l="l" r="r" t="t"/>
              <a:pathLst>
                <a:path extrusionOk="0" h="13429" w="340">
                  <a:moveTo>
                    <a:pt x="1" y="0"/>
                  </a:moveTo>
                  <a:lnTo>
                    <a:pt x="1" y="13428"/>
                  </a:lnTo>
                  <a:lnTo>
                    <a:pt x="339" y="1342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0" name="Google Shape;5210;p155"/>
            <p:cNvSpPr/>
            <p:nvPr/>
          </p:nvSpPr>
          <p:spPr>
            <a:xfrm>
              <a:off x="3780013" y="3514293"/>
              <a:ext cx="2538390" cy="183532"/>
            </a:xfrm>
            <a:custGeom>
              <a:rect b="b" l="l" r="r" t="t"/>
              <a:pathLst>
                <a:path extrusionOk="0" h="5400" w="74686">
                  <a:moveTo>
                    <a:pt x="1" y="1"/>
                  </a:moveTo>
                  <a:lnTo>
                    <a:pt x="1" y="4323"/>
                  </a:lnTo>
                  <a:cubicBezTo>
                    <a:pt x="1" y="4922"/>
                    <a:pt x="478" y="5400"/>
                    <a:pt x="1077" y="5400"/>
                  </a:cubicBezTo>
                  <a:lnTo>
                    <a:pt x="73609" y="5400"/>
                  </a:lnTo>
                  <a:cubicBezTo>
                    <a:pt x="74208" y="5400"/>
                    <a:pt x="74685" y="4914"/>
                    <a:pt x="74685" y="4323"/>
                  </a:cubicBezTo>
                  <a:lnTo>
                    <a:pt x="74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1" name="Google Shape;5211;p155"/>
            <p:cNvSpPr/>
            <p:nvPr/>
          </p:nvSpPr>
          <p:spPr>
            <a:xfrm>
              <a:off x="4518380" y="3697796"/>
              <a:ext cx="909302" cy="193865"/>
            </a:xfrm>
            <a:custGeom>
              <a:rect b="b" l="l" r="r" t="t"/>
              <a:pathLst>
                <a:path extrusionOk="0" h="5704" w="26754">
                  <a:moveTo>
                    <a:pt x="3247" y="1"/>
                  </a:moveTo>
                  <a:lnTo>
                    <a:pt x="1" y="5704"/>
                  </a:lnTo>
                  <a:lnTo>
                    <a:pt x="26753" y="5704"/>
                  </a:lnTo>
                  <a:lnTo>
                    <a:pt x="23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2" name="Google Shape;5212;p155"/>
            <p:cNvSpPr/>
            <p:nvPr/>
          </p:nvSpPr>
          <p:spPr>
            <a:xfrm>
              <a:off x="4364956" y="3874230"/>
              <a:ext cx="1216413" cy="70558"/>
            </a:xfrm>
            <a:custGeom>
              <a:rect b="b" l="l" r="r" t="t"/>
              <a:pathLst>
                <a:path extrusionOk="0" h="2076" w="35790">
                  <a:moveTo>
                    <a:pt x="583" y="0"/>
                  </a:moveTo>
                  <a:cubicBezTo>
                    <a:pt x="261" y="0"/>
                    <a:pt x="1" y="261"/>
                    <a:pt x="1" y="582"/>
                  </a:cubicBezTo>
                  <a:lnTo>
                    <a:pt x="1" y="2075"/>
                  </a:lnTo>
                  <a:lnTo>
                    <a:pt x="35790" y="2075"/>
                  </a:lnTo>
                  <a:lnTo>
                    <a:pt x="35790" y="582"/>
                  </a:lnTo>
                  <a:cubicBezTo>
                    <a:pt x="35790" y="261"/>
                    <a:pt x="35529" y="0"/>
                    <a:pt x="35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3" name="Google Shape;5213;p155"/>
            <p:cNvSpPr/>
            <p:nvPr/>
          </p:nvSpPr>
          <p:spPr>
            <a:xfrm>
              <a:off x="4573849" y="3697796"/>
              <a:ext cx="798672" cy="96796"/>
            </a:xfrm>
            <a:custGeom>
              <a:rect b="b" l="l" r="r" t="t"/>
              <a:pathLst>
                <a:path extrusionOk="0" h="2848" w="23499">
                  <a:moveTo>
                    <a:pt x="1615" y="1"/>
                  </a:moveTo>
                  <a:lnTo>
                    <a:pt x="1" y="2848"/>
                  </a:lnTo>
                  <a:lnTo>
                    <a:pt x="23498" y="2848"/>
                  </a:lnTo>
                  <a:lnTo>
                    <a:pt x="2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4" name="Google Shape;5214;p155"/>
          <p:cNvGrpSpPr/>
          <p:nvPr/>
        </p:nvGrpSpPr>
        <p:grpSpPr>
          <a:xfrm>
            <a:off x="810995" y="2456830"/>
            <a:ext cx="811927" cy="753197"/>
            <a:chOff x="4932662" y="2251593"/>
            <a:chExt cx="811927" cy="753197"/>
          </a:xfrm>
        </p:grpSpPr>
        <p:sp>
          <p:nvSpPr>
            <p:cNvPr id="5215" name="Google Shape;5215;p155"/>
            <p:cNvSpPr/>
            <p:nvPr/>
          </p:nvSpPr>
          <p:spPr>
            <a:xfrm>
              <a:off x="4932662" y="2251593"/>
              <a:ext cx="811927" cy="753197"/>
            </a:xfrm>
            <a:custGeom>
              <a:rect b="b" l="l" r="r" t="t"/>
              <a:pathLst>
                <a:path extrusionOk="0" h="22161" w="23889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6" name="Google Shape;5216;p155"/>
            <p:cNvSpPr/>
            <p:nvPr/>
          </p:nvSpPr>
          <p:spPr>
            <a:xfrm>
              <a:off x="4968044" y="2360729"/>
              <a:ext cx="740826" cy="592436"/>
            </a:xfrm>
            <a:custGeom>
              <a:rect b="b" l="l" r="r" t="t"/>
              <a:pathLst>
                <a:path extrusionOk="0" h="17431" w="21797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7" name="Google Shape;5217;p155"/>
            <p:cNvSpPr/>
            <p:nvPr/>
          </p:nvSpPr>
          <p:spPr>
            <a:xfrm>
              <a:off x="4981334" y="2284901"/>
              <a:ext cx="41907" cy="41941"/>
            </a:xfrm>
            <a:custGeom>
              <a:rect b="b" l="l" r="r" t="t"/>
              <a:pathLst>
                <a:path extrusionOk="0" h="1234" w="1233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8" name="Google Shape;5218;p155"/>
            <p:cNvSpPr/>
            <p:nvPr/>
          </p:nvSpPr>
          <p:spPr>
            <a:xfrm>
              <a:off x="5052709" y="2284901"/>
              <a:ext cx="42246" cy="41941"/>
            </a:xfrm>
            <a:custGeom>
              <a:rect b="b" l="l" r="r" t="t"/>
              <a:pathLst>
                <a:path extrusionOk="0" h="1234" w="1243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9" name="Google Shape;5219;p155"/>
            <p:cNvSpPr/>
            <p:nvPr/>
          </p:nvSpPr>
          <p:spPr>
            <a:xfrm>
              <a:off x="5124425" y="2284901"/>
              <a:ext cx="41907" cy="41941"/>
            </a:xfrm>
            <a:custGeom>
              <a:rect b="b" l="l" r="r" t="t"/>
              <a:pathLst>
                <a:path extrusionOk="0" h="1234" w="1233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0" name="Google Shape;5220;p155"/>
          <p:cNvGrpSpPr/>
          <p:nvPr/>
        </p:nvGrpSpPr>
        <p:grpSpPr>
          <a:xfrm>
            <a:off x="2209097" y="1231279"/>
            <a:ext cx="914298" cy="753197"/>
            <a:chOff x="4810340" y="1026041"/>
            <a:chExt cx="914298" cy="753197"/>
          </a:xfrm>
        </p:grpSpPr>
        <p:sp>
          <p:nvSpPr>
            <p:cNvPr id="5221" name="Google Shape;5221;p155"/>
            <p:cNvSpPr/>
            <p:nvPr/>
          </p:nvSpPr>
          <p:spPr>
            <a:xfrm>
              <a:off x="4810340" y="1026041"/>
              <a:ext cx="914298" cy="753197"/>
            </a:xfrm>
            <a:custGeom>
              <a:rect b="b" l="l" r="r" t="t"/>
              <a:pathLst>
                <a:path extrusionOk="0" h="22161" w="26901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2" name="Google Shape;5222;p155"/>
            <p:cNvSpPr/>
            <p:nvPr/>
          </p:nvSpPr>
          <p:spPr>
            <a:xfrm>
              <a:off x="4846028" y="1134906"/>
              <a:ext cx="843196" cy="592436"/>
            </a:xfrm>
            <a:custGeom>
              <a:rect b="b" l="l" r="r" t="t"/>
              <a:pathLst>
                <a:path extrusionOk="0" h="17431" w="24809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3" name="Google Shape;5223;p155"/>
            <p:cNvSpPr/>
            <p:nvPr/>
          </p:nvSpPr>
          <p:spPr>
            <a:xfrm>
              <a:off x="4859011" y="1059350"/>
              <a:ext cx="42212" cy="42246"/>
            </a:xfrm>
            <a:custGeom>
              <a:rect b="b" l="l" r="r" t="t"/>
              <a:pathLst>
                <a:path extrusionOk="0" h="1243" w="1242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4" name="Google Shape;5224;p155"/>
            <p:cNvSpPr/>
            <p:nvPr/>
          </p:nvSpPr>
          <p:spPr>
            <a:xfrm>
              <a:off x="4930693" y="1059384"/>
              <a:ext cx="41941" cy="42212"/>
            </a:xfrm>
            <a:custGeom>
              <a:rect b="b" l="l" r="r" t="t"/>
              <a:pathLst>
                <a:path extrusionOk="0" h="1242" w="1234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5" name="Google Shape;5225;p155"/>
            <p:cNvSpPr/>
            <p:nvPr/>
          </p:nvSpPr>
          <p:spPr>
            <a:xfrm>
              <a:off x="5002408" y="1059384"/>
              <a:ext cx="42212" cy="42212"/>
            </a:xfrm>
            <a:custGeom>
              <a:rect b="b" l="l" r="r" t="t"/>
              <a:pathLst>
                <a:path extrusionOk="0" h="1242" w="1242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6" name="Google Shape;5226;p155"/>
          <p:cNvGrpSpPr/>
          <p:nvPr/>
        </p:nvGrpSpPr>
        <p:grpSpPr>
          <a:xfrm flipH="1">
            <a:off x="810978" y="3258683"/>
            <a:ext cx="508385" cy="644675"/>
            <a:chOff x="4859771" y="3053445"/>
            <a:chExt cx="508385" cy="644675"/>
          </a:xfrm>
        </p:grpSpPr>
        <p:sp>
          <p:nvSpPr>
            <p:cNvPr id="5227" name="Google Shape;5227;p155"/>
            <p:cNvSpPr/>
            <p:nvPr/>
          </p:nvSpPr>
          <p:spPr>
            <a:xfrm>
              <a:off x="4859771" y="3053445"/>
              <a:ext cx="508385" cy="644675"/>
            </a:xfrm>
            <a:custGeom>
              <a:rect b="b" l="l" r="r" t="t"/>
              <a:pathLst>
                <a:path extrusionOk="0" h="18968" w="14958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8" name="Google Shape;5228;p155"/>
            <p:cNvSpPr/>
            <p:nvPr/>
          </p:nvSpPr>
          <p:spPr>
            <a:xfrm>
              <a:off x="5265729" y="3053751"/>
              <a:ext cx="101827" cy="130444"/>
            </a:xfrm>
            <a:custGeom>
              <a:rect b="b" l="l" r="r" t="t"/>
              <a:pathLst>
                <a:path extrusionOk="0" h="3838" w="2996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9" name="Google Shape;5229;p155"/>
            <p:cNvSpPr/>
            <p:nvPr/>
          </p:nvSpPr>
          <p:spPr>
            <a:xfrm>
              <a:off x="4961567" y="3237560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0" name="Google Shape;5230;p155"/>
            <p:cNvSpPr/>
            <p:nvPr/>
          </p:nvSpPr>
          <p:spPr>
            <a:xfrm>
              <a:off x="4961567" y="3300099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1" name="Google Shape;5231;p155"/>
            <p:cNvSpPr/>
            <p:nvPr/>
          </p:nvSpPr>
          <p:spPr>
            <a:xfrm>
              <a:off x="4961567" y="3362943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2" name="Google Shape;5232;p155"/>
            <p:cNvSpPr/>
            <p:nvPr/>
          </p:nvSpPr>
          <p:spPr>
            <a:xfrm>
              <a:off x="4961567" y="3425482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3" name="Google Shape;5233;p155"/>
            <p:cNvSpPr/>
            <p:nvPr/>
          </p:nvSpPr>
          <p:spPr>
            <a:xfrm>
              <a:off x="4961567" y="3487748"/>
              <a:ext cx="304188" cy="26578"/>
            </a:xfrm>
            <a:custGeom>
              <a:rect b="b" l="l" r="r" t="t"/>
              <a:pathLst>
                <a:path extrusionOk="0" h="782" w="895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4" name="Google Shape;5234;p155"/>
          <p:cNvSpPr/>
          <p:nvPr/>
        </p:nvSpPr>
        <p:spPr>
          <a:xfrm flipH="1">
            <a:off x="3426966" y="1763296"/>
            <a:ext cx="746128" cy="1207406"/>
          </a:xfrm>
          <a:custGeom>
            <a:rect b="b" l="l" r="r" t="t"/>
            <a:pathLst>
              <a:path extrusionOk="0" h="35525" w="21953">
                <a:moveTo>
                  <a:pt x="3235" y="31102"/>
                </a:moveTo>
                <a:cubicBezTo>
                  <a:pt x="3267" y="31102"/>
                  <a:pt x="3298" y="31108"/>
                  <a:pt x="3325" y="31121"/>
                </a:cubicBezTo>
                <a:cubicBezTo>
                  <a:pt x="3759" y="31320"/>
                  <a:pt x="3360" y="33091"/>
                  <a:pt x="3160" y="33525"/>
                </a:cubicBezTo>
                <a:cubicBezTo>
                  <a:pt x="3027" y="33847"/>
                  <a:pt x="2716" y="34031"/>
                  <a:pt x="2389" y="34031"/>
                </a:cubicBezTo>
                <a:cubicBezTo>
                  <a:pt x="2266" y="34031"/>
                  <a:pt x="2141" y="34005"/>
                  <a:pt x="2023" y="33950"/>
                </a:cubicBezTo>
                <a:cubicBezTo>
                  <a:pt x="1589" y="33742"/>
                  <a:pt x="1406" y="33230"/>
                  <a:pt x="1597" y="32796"/>
                </a:cubicBezTo>
                <a:cubicBezTo>
                  <a:pt x="1792" y="32390"/>
                  <a:pt x="2763" y="31102"/>
                  <a:pt x="3235" y="31102"/>
                </a:cubicBezTo>
                <a:close/>
                <a:moveTo>
                  <a:pt x="13908" y="0"/>
                </a:moveTo>
                <a:cubicBezTo>
                  <a:pt x="13896" y="0"/>
                  <a:pt x="13884" y="1"/>
                  <a:pt x="13871" y="2"/>
                </a:cubicBezTo>
                <a:cubicBezTo>
                  <a:pt x="11701" y="149"/>
                  <a:pt x="9774" y="1304"/>
                  <a:pt x="8880" y="3231"/>
                </a:cubicBezTo>
                <a:cubicBezTo>
                  <a:pt x="7708" y="5757"/>
                  <a:pt x="8698" y="8786"/>
                  <a:pt x="11085" y="10601"/>
                </a:cubicBezTo>
                <a:cubicBezTo>
                  <a:pt x="11233" y="10713"/>
                  <a:pt x="11276" y="10922"/>
                  <a:pt x="11189" y="11087"/>
                </a:cubicBezTo>
                <a:lnTo>
                  <a:pt x="460" y="32787"/>
                </a:lnTo>
                <a:cubicBezTo>
                  <a:pt x="0" y="33742"/>
                  <a:pt x="417" y="34888"/>
                  <a:pt x="1380" y="35348"/>
                </a:cubicBezTo>
                <a:cubicBezTo>
                  <a:pt x="1641" y="35468"/>
                  <a:pt x="1915" y="35525"/>
                  <a:pt x="2185" y="35525"/>
                </a:cubicBezTo>
                <a:cubicBezTo>
                  <a:pt x="2912" y="35525"/>
                  <a:pt x="3610" y="35111"/>
                  <a:pt x="3932" y="34402"/>
                </a:cubicBezTo>
                <a:lnTo>
                  <a:pt x="13568" y="12206"/>
                </a:lnTo>
                <a:cubicBezTo>
                  <a:pt x="13634" y="12059"/>
                  <a:pt x="13775" y="11962"/>
                  <a:pt x="13927" y="11962"/>
                </a:cubicBezTo>
                <a:cubicBezTo>
                  <a:pt x="13954" y="11962"/>
                  <a:pt x="13982" y="11965"/>
                  <a:pt x="14010" y="11972"/>
                </a:cubicBezTo>
                <a:cubicBezTo>
                  <a:pt x="14528" y="12084"/>
                  <a:pt x="15047" y="12138"/>
                  <a:pt x="15556" y="12138"/>
                </a:cubicBezTo>
                <a:cubicBezTo>
                  <a:pt x="17931" y="12138"/>
                  <a:pt x="20102" y="10953"/>
                  <a:pt x="21067" y="8873"/>
                </a:cubicBezTo>
                <a:cubicBezTo>
                  <a:pt x="21953" y="6946"/>
                  <a:pt x="21597" y="4733"/>
                  <a:pt x="20303" y="2971"/>
                </a:cubicBezTo>
                <a:cubicBezTo>
                  <a:pt x="20222" y="2861"/>
                  <a:pt x="20100" y="2806"/>
                  <a:pt x="19980" y="2806"/>
                </a:cubicBezTo>
                <a:cubicBezTo>
                  <a:pt x="19844" y="2806"/>
                  <a:pt x="19709" y="2876"/>
                  <a:pt x="19635" y="3014"/>
                </a:cubicBezTo>
                <a:lnTo>
                  <a:pt x="17977" y="6130"/>
                </a:lnTo>
                <a:cubicBezTo>
                  <a:pt x="17652" y="6730"/>
                  <a:pt x="17035" y="7073"/>
                  <a:pt x="16395" y="7073"/>
                </a:cubicBezTo>
                <a:cubicBezTo>
                  <a:pt x="16145" y="7073"/>
                  <a:pt x="15892" y="7021"/>
                  <a:pt x="15651" y="6911"/>
                </a:cubicBezTo>
                <a:lnTo>
                  <a:pt x="13897" y="6095"/>
                </a:lnTo>
                <a:cubicBezTo>
                  <a:pt x="13038" y="5696"/>
                  <a:pt x="12639" y="4698"/>
                  <a:pt x="12986" y="3821"/>
                </a:cubicBezTo>
                <a:lnTo>
                  <a:pt x="14271" y="540"/>
                </a:lnTo>
                <a:cubicBezTo>
                  <a:pt x="14379" y="282"/>
                  <a:pt x="14184" y="0"/>
                  <a:pt x="139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5" name="Google Shape;5235;p155"/>
          <p:cNvGrpSpPr/>
          <p:nvPr/>
        </p:nvGrpSpPr>
        <p:grpSpPr>
          <a:xfrm>
            <a:off x="3260286" y="1150727"/>
            <a:ext cx="740520" cy="478869"/>
            <a:chOff x="3932929" y="945489"/>
            <a:chExt cx="740520" cy="478869"/>
          </a:xfrm>
        </p:grpSpPr>
        <p:grpSp>
          <p:nvGrpSpPr>
            <p:cNvPr id="5236" name="Google Shape;5236;p155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5237" name="Google Shape;5237;p15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rect b="b" l="l" r="r" t="t"/>
                <a:pathLst>
                  <a:path extrusionOk="0" h="3621" w="21788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8" name="Google Shape;5238;p15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rect b="b" l="l" r="r" t="t"/>
                <a:pathLst>
                  <a:path extrusionOk="0" h="3621" w="4454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9" name="Google Shape;5239;p15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rect b="b" l="l" r="r" t="t"/>
                <a:pathLst>
                  <a:path extrusionOk="0" h="1025" w="13837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0" name="Google Shape;5240;p155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5241" name="Google Shape;5241;p15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rect b="b" l="l" r="r" t="t"/>
                <a:pathLst>
                  <a:path extrusionOk="0" h="3621" w="21788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2" name="Google Shape;5242;p15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rect b="b" l="l" r="r" t="t"/>
                <a:pathLst>
                  <a:path extrusionOk="0" h="3621" w="4454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3" name="Google Shape;5243;p15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rect b="b" l="l" r="r" t="t"/>
                <a:pathLst>
                  <a:path extrusionOk="0" h="1025" w="13837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4" name="Google Shape;5244;p155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5245" name="Google Shape;5245;p15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rect b="b" l="l" r="r" t="t"/>
                <a:pathLst>
                  <a:path extrusionOk="0" h="3621" w="21788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6" name="Google Shape;5246;p15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rect b="b" l="l" r="r" t="t"/>
                <a:pathLst>
                  <a:path extrusionOk="0" h="3621" w="4454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7" name="Google Shape;5247;p15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rect b="b" l="l" r="r" t="t"/>
                <a:pathLst>
                  <a:path extrusionOk="0" h="1025" w="13837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48" name="Google Shape;5248;p155"/>
          <p:cNvGrpSpPr/>
          <p:nvPr/>
        </p:nvGrpSpPr>
        <p:grpSpPr>
          <a:xfrm>
            <a:off x="7959860" y="2711650"/>
            <a:ext cx="464142" cy="456816"/>
            <a:chOff x="7866393" y="2754625"/>
            <a:chExt cx="557595" cy="548201"/>
          </a:xfrm>
        </p:grpSpPr>
        <p:grpSp>
          <p:nvGrpSpPr>
            <p:cNvPr id="5249" name="Google Shape;5249;p155"/>
            <p:cNvGrpSpPr/>
            <p:nvPr/>
          </p:nvGrpSpPr>
          <p:grpSpPr>
            <a:xfrm>
              <a:off x="7866393" y="2754625"/>
              <a:ext cx="557595" cy="548201"/>
              <a:chOff x="4660419" y="3817357"/>
              <a:chExt cx="362947" cy="356576"/>
            </a:xfrm>
          </p:grpSpPr>
          <p:sp>
            <p:nvSpPr>
              <p:cNvPr id="5250" name="Google Shape;5250;p155"/>
              <p:cNvSpPr/>
              <p:nvPr/>
            </p:nvSpPr>
            <p:spPr>
              <a:xfrm>
                <a:off x="4660419" y="3817357"/>
                <a:ext cx="356498" cy="356498"/>
              </a:xfrm>
              <a:custGeom>
                <a:rect b="b" l="l" r="r" t="t"/>
                <a:pathLst>
                  <a:path extrusionOk="0" h="13599" w="13599">
                    <a:moveTo>
                      <a:pt x="6800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800" y="13598"/>
                    </a:cubicBezTo>
                    <a:cubicBezTo>
                      <a:pt x="10553" y="13598"/>
                      <a:pt x="13599" y="10552"/>
                      <a:pt x="13599" y="6799"/>
                    </a:cubicBezTo>
                    <a:cubicBezTo>
                      <a:pt x="13599" y="3046"/>
                      <a:pt x="10553" y="0"/>
                      <a:pt x="68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1" name="Google Shape;5251;p155"/>
              <p:cNvSpPr/>
              <p:nvPr/>
            </p:nvSpPr>
            <p:spPr>
              <a:xfrm>
                <a:off x="4815585" y="3817357"/>
                <a:ext cx="207780" cy="356576"/>
              </a:xfrm>
              <a:custGeom>
                <a:rect b="b" l="l" r="r" t="t"/>
                <a:pathLst>
                  <a:path extrusionOk="0" h="13602" w="7926">
                    <a:moveTo>
                      <a:pt x="881" y="0"/>
                    </a:moveTo>
                    <a:cubicBezTo>
                      <a:pt x="578" y="0"/>
                      <a:pt x="289" y="15"/>
                      <a:pt x="0" y="58"/>
                    </a:cubicBezTo>
                    <a:cubicBezTo>
                      <a:pt x="3378" y="505"/>
                      <a:pt x="5904" y="3378"/>
                      <a:pt x="5904" y="6799"/>
                    </a:cubicBezTo>
                    <a:cubicBezTo>
                      <a:pt x="5904" y="10220"/>
                      <a:pt x="3378" y="13093"/>
                      <a:pt x="0" y="13541"/>
                    </a:cubicBezTo>
                    <a:cubicBezTo>
                      <a:pt x="305" y="13581"/>
                      <a:pt x="607" y="13601"/>
                      <a:pt x="906" y="13601"/>
                    </a:cubicBezTo>
                    <a:cubicBezTo>
                      <a:pt x="4416" y="13601"/>
                      <a:pt x="7426" y="10865"/>
                      <a:pt x="7666" y="7247"/>
                    </a:cubicBezTo>
                    <a:cubicBezTo>
                      <a:pt x="7925" y="3320"/>
                      <a:pt x="480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52" name="Google Shape;5252;p155"/>
            <p:cNvGrpSpPr/>
            <p:nvPr/>
          </p:nvGrpSpPr>
          <p:grpSpPr>
            <a:xfrm>
              <a:off x="7918690" y="2814661"/>
              <a:ext cx="433710" cy="407958"/>
              <a:chOff x="4690600" y="3853050"/>
              <a:chExt cx="289488" cy="272132"/>
            </a:xfrm>
          </p:grpSpPr>
          <p:sp>
            <p:nvSpPr>
              <p:cNvPr id="5253" name="Google Shape;5253;p155"/>
              <p:cNvSpPr/>
              <p:nvPr/>
            </p:nvSpPr>
            <p:spPr>
              <a:xfrm>
                <a:off x="4690600" y="3853050"/>
                <a:ext cx="289488" cy="272132"/>
              </a:xfrm>
              <a:custGeom>
                <a:rect b="b" l="l" r="r" t="t"/>
                <a:pathLst>
                  <a:path extrusionOk="0" h="13610" w="14478">
                    <a:moveTo>
                      <a:pt x="1168" y="13543"/>
                    </a:moveTo>
                    <a:cubicBezTo>
                      <a:pt x="1235" y="13276"/>
                      <a:pt x="1301" y="13043"/>
                      <a:pt x="1368" y="12776"/>
                    </a:cubicBezTo>
                    <a:cubicBezTo>
                      <a:pt x="1568" y="12009"/>
                      <a:pt x="1802" y="11241"/>
                      <a:pt x="2002" y="10474"/>
                    </a:cubicBezTo>
                    <a:cubicBezTo>
                      <a:pt x="2002" y="10374"/>
                      <a:pt x="2002" y="10207"/>
                      <a:pt x="1935" y="10107"/>
                    </a:cubicBezTo>
                    <a:cubicBezTo>
                      <a:pt x="1" y="6371"/>
                      <a:pt x="2002" y="1835"/>
                      <a:pt x="6138" y="867"/>
                    </a:cubicBezTo>
                    <a:cubicBezTo>
                      <a:pt x="9874" y="0"/>
                      <a:pt x="13210" y="2535"/>
                      <a:pt x="13844" y="5904"/>
                    </a:cubicBezTo>
                    <a:cubicBezTo>
                      <a:pt x="14478" y="9407"/>
                      <a:pt x="12176" y="12742"/>
                      <a:pt x="8673" y="13376"/>
                    </a:cubicBezTo>
                    <a:cubicBezTo>
                      <a:pt x="7306" y="13610"/>
                      <a:pt x="5971" y="13410"/>
                      <a:pt x="4704" y="12776"/>
                    </a:cubicBezTo>
                    <a:cubicBezTo>
                      <a:pt x="4604" y="12742"/>
                      <a:pt x="4437" y="12709"/>
                      <a:pt x="4304" y="12742"/>
                    </a:cubicBezTo>
                    <a:cubicBezTo>
                      <a:pt x="2636" y="13176"/>
                      <a:pt x="1502" y="13476"/>
                      <a:pt x="1168" y="13543"/>
                    </a:cubicBezTo>
                    <a:close/>
                    <a:moveTo>
                      <a:pt x="2636" y="12075"/>
                    </a:moveTo>
                    <a:cubicBezTo>
                      <a:pt x="3270" y="11909"/>
                      <a:pt x="3870" y="11775"/>
                      <a:pt x="4437" y="11608"/>
                    </a:cubicBezTo>
                    <a:cubicBezTo>
                      <a:pt x="4604" y="11575"/>
                      <a:pt x="4737" y="11575"/>
                      <a:pt x="4871" y="11675"/>
                    </a:cubicBezTo>
                    <a:cubicBezTo>
                      <a:pt x="5971" y="12309"/>
                      <a:pt x="7139" y="12542"/>
                      <a:pt x="8407" y="12342"/>
                    </a:cubicBezTo>
                    <a:cubicBezTo>
                      <a:pt x="11309" y="11875"/>
                      <a:pt x="13277" y="9173"/>
                      <a:pt x="12843" y="6271"/>
                    </a:cubicBezTo>
                    <a:cubicBezTo>
                      <a:pt x="12376" y="3302"/>
                      <a:pt x="9574" y="1301"/>
                      <a:pt x="6605" y="1835"/>
                    </a:cubicBezTo>
                    <a:cubicBezTo>
                      <a:pt x="3036" y="2502"/>
                      <a:pt x="1135" y="6471"/>
                      <a:pt x="2903" y="9640"/>
                    </a:cubicBezTo>
                    <a:cubicBezTo>
                      <a:pt x="3103" y="10007"/>
                      <a:pt x="3169" y="10274"/>
                      <a:pt x="3036" y="10641"/>
                    </a:cubicBezTo>
                    <a:cubicBezTo>
                      <a:pt x="2869" y="11108"/>
                      <a:pt x="2769" y="11575"/>
                      <a:pt x="2636" y="120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4" name="Google Shape;5254;p155"/>
              <p:cNvSpPr/>
              <p:nvPr/>
            </p:nvSpPr>
            <p:spPr>
              <a:xfrm>
                <a:off x="4773984" y="3934408"/>
                <a:ext cx="133407" cy="122069"/>
              </a:xfrm>
              <a:custGeom>
                <a:rect b="b" l="l" r="r" t="t"/>
                <a:pathLst>
                  <a:path extrusionOk="0" h="6105" w="6672">
                    <a:moveTo>
                      <a:pt x="5070" y="6072"/>
                    </a:moveTo>
                    <a:cubicBezTo>
                      <a:pt x="3803" y="6005"/>
                      <a:pt x="1835" y="5038"/>
                      <a:pt x="467" y="2669"/>
                    </a:cubicBezTo>
                    <a:cubicBezTo>
                      <a:pt x="0" y="1835"/>
                      <a:pt x="67" y="868"/>
                      <a:pt x="767" y="234"/>
                    </a:cubicBezTo>
                    <a:cubicBezTo>
                      <a:pt x="1001" y="1"/>
                      <a:pt x="1301" y="67"/>
                      <a:pt x="1601" y="101"/>
                    </a:cubicBezTo>
                    <a:cubicBezTo>
                      <a:pt x="1668" y="101"/>
                      <a:pt x="1735" y="234"/>
                      <a:pt x="1768" y="301"/>
                    </a:cubicBezTo>
                    <a:cubicBezTo>
                      <a:pt x="1935" y="701"/>
                      <a:pt x="2135" y="1101"/>
                      <a:pt x="2268" y="1535"/>
                    </a:cubicBezTo>
                    <a:cubicBezTo>
                      <a:pt x="2369" y="1769"/>
                      <a:pt x="2202" y="1969"/>
                      <a:pt x="1902" y="2336"/>
                    </a:cubicBezTo>
                    <a:cubicBezTo>
                      <a:pt x="1801" y="2469"/>
                      <a:pt x="1768" y="2569"/>
                      <a:pt x="1835" y="2703"/>
                    </a:cubicBezTo>
                    <a:cubicBezTo>
                      <a:pt x="2369" y="3603"/>
                      <a:pt x="3102" y="4237"/>
                      <a:pt x="4070" y="4604"/>
                    </a:cubicBezTo>
                    <a:cubicBezTo>
                      <a:pt x="4203" y="4671"/>
                      <a:pt x="4303" y="4637"/>
                      <a:pt x="4403" y="4504"/>
                    </a:cubicBezTo>
                    <a:cubicBezTo>
                      <a:pt x="4904" y="3903"/>
                      <a:pt x="4937" y="3703"/>
                      <a:pt x="5237" y="3837"/>
                    </a:cubicBezTo>
                    <a:cubicBezTo>
                      <a:pt x="6505" y="4470"/>
                      <a:pt x="6605" y="4470"/>
                      <a:pt x="6605" y="4637"/>
                    </a:cubicBezTo>
                    <a:cubicBezTo>
                      <a:pt x="6672" y="5705"/>
                      <a:pt x="5671" y="6105"/>
                      <a:pt x="5070" y="60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55" name="Google Shape;5255;p155"/>
          <p:cNvGrpSpPr/>
          <p:nvPr/>
        </p:nvGrpSpPr>
        <p:grpSpPr>
          <a:xfrm>
            <a:off x="6660062" y="2711650"/>
            <a:ext cx="464611" cy="456816"/>
            <a:chOff x="6487971" y="2754625"/>
            <a:chExt cx="558159" cy="548201"/>
          </a:xfrm>
        </p:grpSpPr>
        <p:sp>
          <p:nvSpPr>
            <p:cNvPr id="5256" name="Google Shape;5256;p155"/>
            <p:cNvSpPr/>
            <p:nvPr/>
          </p:nvSpPr>
          <p:spPr>
            <a:xfrm>
              <a:off x="6487971" y="2754625"/>
              <a:ext cx="548251" cy="548080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7" name="Google Shape;5257;p155"/>
            <p:cNvSpPr/>
            <p:nvPr/>
          </p:nvSpPr>
          <p:spPr>
            <a:xfrm>
              <a:off x="6726314" y="2754625"/>
              <a:ext cx="319817" cy="548201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8" name="Google Shape;5258;p155"/>
            <p:cNvSpPr/>
            <p:nvPr/>
          </p:nvSpPr>
          <p:spPr>
            <a:xfrm>
              <a:off x="6618782" y="2980362"/>
              <a:ext cx="60492" cy="179791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9" name="Google Shape;5259;p155"/>
            <p:cNvSpPr/>
            <p:nvPr/>
          </p:nvSpPr>
          <p:spPr>
            <a:xfrm>
              <a:off x="6594335" y="2873075"/>
              <a:ext cx="84938" cy="72989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0" name="Google Shape;5260;p155"/>
            <p:cNvSpPr/>
            <p:nvPr/>
          </p:nvSpPr>
          <p:spPr>
            <a:xfrm>
              <a:off x="6737953" y="2980322"/>
              <a:ext cx="191906" cy="180436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1" name="Google Shape;5261;p155"/>
          <p:cNvGrpSpPr/>
          <p:nvPr/>
        </p:nvGrpSpPr>
        <p:grpSpPr>
          <a:xfrm>
            <a:off x="7310196" y="2711650"/>
            <a:ext cx="464142" cy="456816"/>
            <a:chOff x="7177464" y="2754625"/>
            <a:chExt cx="557595" cy="548201"/>
          </a:xfrm>
        </p:grpSpPr>
        <p:sp>
          <p:nvSpPr>
            <p:cNvPr id="5262" name="Google Shape;5262;p155"/>
            <p:cNvSpPr/>
            <p:nvPr/>
          </p:nvSpPr>
          <p:spPr>
            <a:xfrm>
              <a:off x="7177464" y="2754625"/>
              <a:ext cx="547688" cy="548080"/>
            </a:xfrm>
            <a:custGeom>
              <a:rect b="b" l="l" r="r" t="t"/>
              <a:pathLst>
                <a:path extrusionOk="0" h="13599" w="13599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3" name="Google Shape;5263;p155"/>
            <p:cNvSpPr/>
            <p:nvPr/>
          </p:nvSpPr>
          <p:spPr>
            <a:xfrm>
              <a:off x="7415242" y="2754625"/>
              <a:ext cx="319817" cy="548201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4" name="Google Shape;5264;p155"/>
            <p:cNvSpPr/>
            <p:nvPr/>
          </p:nvSpPr>
          <p:spPr>
            <a:xfrm>
              <a:off x="7294340" y="2896371"/>
              <a:ext cx="349901" cy="288206"/>
            </a:xfrm>
            <a:custGeom>
              <a:rect b="b" l="l" r="r" t="t"/>
              <a:pathLst>
                <a:path extrusionOk="0" h="7151" w="8688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5" name="Google Shape;5265;p155"/>
          <p:cNvGrpSpPr/>
          <p:nvPr/>
        </p:nvGrpSpPr>
        <p:grpSpPr>
          <a:xfrm>
            <a:off x="6010398" y="2711650"/>
            <a:ext cx="464109" cy="457185"/>
            <a:chOff x="5799043" y="2754625"/>
            <a:chExt cx="557555" cy="548644"/>
          </a:xfrm>
        </p:grpSpPr>
        <p:grpSp>
          <p:nvGrpSpPr>
            <p:cNvPr id="5266" name="Google Shape;5266;p155"/>
            <p:cNvGrpSpPr/>
            <p:nvPr/>
          </p:nvGrpSpPr>
          <p:grpSpPr>
            <a:xfrm>
              <a:off x="5799043" y="2754625"/>
              <a:ext cx="557555" cy="548644"/>
              <a:chOff x="3314750" y="3817357"/>
              <a:chExt cx="362920" cy="356865"/>
            </a:xfrm>
          </p:grpSpPr>
          <p:sp>
            <p:nvSpPr>
              <p:cNvPr id="5267" name="Google Shape;5267;p155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8" name="Google Shape;5268;p155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rect b="b" l="l" r="r" t="t"/>
                <a:pathLst>
                  <a:path extrusionOk="0" h="13613" w="7926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69" name="Google Shape;5269;p155"/>
            <p:cNvGrpSpPr/>
            <p:nvPr/>
          </p:nvGrpSpPr>
          <p:grpSpPr>
            <a:xfrm>
              <a:off x="5922308" y="2873396"/>
              <a:ext cx="310854" cy="311051"/>
              <a:chOff x="935197" y="1793977"/>
              <a:chExt cx="256451" cy="256430"/>
            </a:xfrm>
          </p:grpSpPr>
          <p:sp>
            <p:nvSpPr>
              <p:cNvPr id="5270" name="Google Shape;5270;p155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rect b="b" l="l" r="r" t="t"/>
                <a:pathLst>
                  <a:path extrusionOk="0" h="12287" w="12288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1" name="Google Shape;5271;p155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rect b="b" l="l" r="r" t="t"/>
                <a:pathLst>
                  <a:path extrusionOk="0" h="5585" w="5588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72" name="Google Shape;5272;p155"/>
          <p:cNvGrpSpPr/>
          <p:nvPr/>
        </p:nvGrpSpPr>
        <p:grpSpPr>
          <a:xfrm>
            <a:off x="5360733" y="2711650"/>
            <a:ext cx="464109" cy="457185"/>
            <a:chOff x="5110114" y="2754625"/>
            <a:chExt cx="557555" cy="548644"/>
          </a:xfrm>
        </p:grpSpPr>
        <p:sp>
          <p:nvSpPr>
            <p:cNvPr id="5273" name="Google Shape;5273;p155"/>
            <p:cNvSpPr/>
            <p:nvPr/>
          </p:nvSpPr>
          <p:spPr>
            <a:xfrm>
              <a:off x="5110114" y="2754625"/>
              <a:ext cx="548251" cy="548080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4" name="Google Shape;5274;p155"/>
            <p:cNvSpPr/>
            <p:nvPr/>
          </p:nvSpPr>
          <p:spPr>
            <a:xfrm>
              <a:off x="5348456" y="2754625"/>
              <a:ext cx="319213" cy="548201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5" name="Google Shape;5275;p155"/>
            <p:cNvSpPr/>
            <p:nvPr/>
          </p:nvSpPr>
          <p:spPr>
            <a:xfrm>
              <a:off x="5205443" y="2873317"/>
              <a:ext cx="298310" cy="42995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5" name="Shape 4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6" name="Google Shape;4476;p114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course scheduling</a:t>
            </a:r>
            <a:endParaRPr/>
          </a:p>
        </p:txBody>
      </p:sp>
      <p:sp>
        <p:nvSpPr>
          <p:cNvPr id="4477" name="Google Shape;4477;p114"/>
          <p:cNvSpPr txBox="1"/>
          <p:nvPr>
            <p:ph idx="1" type="subTitle"/>
          </p:nvPr>
        </p:nvSpPr>
        <p:spPr>
          <a:xfrm>
            <a:off x="657675" y="1257300"/>
            <a:ext cx="39801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University course scheduling is a </a:t>
            </a: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NP-hard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problem and it includes two decisions: teacher assignment and class scheduling.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ora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In the teacher assignment, we determine which teacher would present what courses. 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rgbClr val="595959"/>
              </a:buClr>
              <a:buSzPts val="1500"/>
              <a:buFont typeface="Lora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In the class scheduling, we specify in which class each course would be presented. </a:t>
            </a:r>
            <a:endParaRPr sz="15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4478" name="Google Shape;4478;p114"/>
          <p:cNvGrpSpPr/>
          <p:nvPr/>
        </p:nvGrpSpPr>
        <p:grpSpPr>
          <a:xfrm>
            <a:off x="8281404" y="300564"/>
            <a:ext cx="740520" cy="478869"/>
            <a:chOff x="3932929" y="945489"/>
            <a:chExt cx="740520" cy="478869"/>
          </a:xfrm>
        </p:grpSpPr>
        <p:grpSp>
          <p:nvGrpSpPr>
            <p:cNvPr id="4479" name="Google Shape;4479;p114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4480" name="Google Shape;4480;p114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rect b="b" l="l" r="r" t="t"/>
                <a:pathLst>
                  <a:path extrusionOk="0" h="3621" w="21788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1" name="Google Shape;4481;p114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rect b="b" l="l" r="r" t="t"/>
                <a:pathLst>
                  <a:path extrusionOk="0" h="3621" w="4454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2" name="Google Shape;4482;p114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rect b="b" l="l" r="r" t="t"/>
                <a:pathLst>
                  <a:path extrusionOk="0" h="1025" w="13837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83" name="Google Shape;4483;p114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4484" name="Google Shape;4484;p114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rect b="b" l="l" r="r" t="t"/>
                <a:pathLst>
                  <a:path extrusionOk="0" h="3621" w="21788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5" name="Google Shape;4485;p114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rect b="b" l="l" r="r" t="t"/>
                <a:pathLst>
                  <a:path extrusionOk="0" h="3621" w="4454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6" name="Google Shape;4486;p114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rect b="b" l="l" r="r" t="t"/>
                <a:pathLst>
                  <a:path extrusionOk="0" h="1025" w="13837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87" name="Google Shape;4487;p114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4488" name="Google Shape;4488;p114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rect b="b" l="l" r="r" t="t"/>
                <a:pathLst>
                  <a:path extrusionOk="0" h="3621" w="21788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9" name="Google Shape;4489;p114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rect b="b" l="l" r="r" t="t"/>
                <a:pathLst>
                  <a:path extrusionOk="0" h="3621" w="4454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0" name="Google Shape;4490;p114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rect b="b" l="l" r="r" t="t"/>
                <a:pathLst>
                  <a:path extrusionOk="0" h="1025" w="13837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491" name="Google Shape;4491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00" y="1048475"/>
            <a:ext cx="4097749" cy="27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5" name="Shape 4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6" name="Google Shape;4496;p115"/>
          <p:cNvSpPr txBox="1"/>
          <p:nvPr>
            <p:ph idx="2" type="title"/>
          </p:nvPr>
        </p:nvSpPr>
        <p:spPr>
          <a:xfrm>
            <a:off x="3657600" y="842725"/>
            <a:ext cx="18288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497" name="Google Shape;4497;p115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4498" name="Google Shape;4498;p115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99" name="Google Shape;4499;p115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4500" name="Google Shape;4500;p11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1" name="Google Shape;4501;p11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2" name="Google Shape;4502;p11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03" name="Google Shape;4503;p115"/>
          <p:cNvSpPr txBox="1"/>
          <p:nvPr>
            <p:ph type="title"/>
          </p:nvPr>
        </p:nvSpPr>
        <p:spPr>
          <a:xfrm>
            <a:off x="1499450" y="2179625"/>
            <a:ext cx="61452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grpSp>
        <p:nvGrpSpPr>
          <p:cNvPr id="4504" name="Google Shape;4504;p115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4505" name="Google Shape;4505;p115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115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115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115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115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10" name="Google Shape;4510;p115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11" name="Google Shape;4511;p115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4512" name="Google Shape;4512;p11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3" name="Google Shape;4513;p11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4" name="Google Shape;4514;p11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5" name="Google Shape;4515;p11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6" name="Google Shape;4516;p11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7" name="Google Shape;4517;p11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8" name="Google Shape;4518;p11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19" name="Google Shape;4519;p115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4520" name="Google Shape;4520;p11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1" name="Google Shape;4521;p11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2" name="Google Shape;4522;p11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3" name="Google Shape;4523;p11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4" name="Google Shape;4524;p11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5" name="Google Shape;4525;p11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6" name="Google Shape;4526;p11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7" name="Google Shape;4527;p115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4528" name="Google Shape;4528;p11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9" name="Google Shape;4529;p11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0" name="Google Shape;4530;p115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4531" name="Google Shape;4531;p11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2" name="Google Shape;4532;p11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33" name="Google Shape;4533;p115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4" name="Google Shape;4534;p115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4535" name="Google Shape;4535;p11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36" name="Google Shape;4536;p11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37" name="Google Shape;4537;p11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54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p116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4543" name="Google Shape;4543;p116"/>
          <p:cNvSpPr txBox="1"/>
          <p:nvPr>
            <p:ph type="title"/>
          </p:nvPr>
        </p:nvSpPr>
        <p:spPr>
          <a:xfrm>
            <a:off x="440250" y="3885925"/>
            <a:ext cx="8263500" cy="990600"/>
          </a:xfrm>
          <a:prstGeom prst="rect">
            <a:avLst/>
          </a:prstGeom>
          <a:ln cap="flat" cmpd="sng" w="2857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b.	Objective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Maximize the number of courses to be presented. 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4" name="Google Shape;4544;p116"/>
          <p:cNvSpPr txBox="1"/>
          <p:nvPr>
            <p:ph type="title"/>
          </p:nvPr>
        </p:nvSpPr>
        <p:spPr>
          <a:xfrm>
            <a:off x="440250" y="971850"/>
            <a:ext cx="8263500" cy="2760600"/>
          </a:xfrm>
          <a:prstGeom prst="rect">
            <a:avLst/>
          </a:prstGeom>
          <a:ln cap="flat" cmpd="sng" w="2857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914400" rtl="0" algn="l">
              <a:spcBef>
                <a:spcPts val="1000"/>
              </a:spcBef>
              <a:spcAft>
                <a:spcPts val="0"/>
              </a:spcAft>
              <a:buSzPts val="2600"/>
              <a:buFont typeface="Roboto"/>
              <a:buAutoNum type="alphaLcPeriod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Constraints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ora"/>
              <a:buAutoNum type="arabicPeriod"/>
            </a:pPr>
            <a:r>
              <a:rPr b="0" lang="en" sz="16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Each teacher can </a:t>
            </a:r>
            <a:r>
              <a:rPr lang="en" sz="1600" u="sng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only</a:t>
            </a:r>
            <a:r>
              <a:rPr b="0" lang="en" sz="16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teach </a:t>
            </a:r>
            <a:r>
              <a:rPr lang="en" sz="1600" u="sng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 specific set of courses</a:t>
            </a:r>
            <a:r>
              <a:rPr b="0" lang="en" sz="16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endParaRPr b="0" sz="16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ora"/>
              <a:buAutoNum type="arabicPeriod"/>
            </a:pPr>
            <a:r>
              <a:rPr b="0" lang="en" sz="16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 teacher can </a:t>
            </a:r>
            <a:r>
              <a:rPr lang="en" sz="1600" u="sng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only</a:t>
            </a:r>
            <a:r>
              <a:rPr b="0" lang="en" sz="16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teach a class - course </a:t>
            </a:r>
            <a:r>
              <a:rPr lang="en" sz="1600" u="sng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at a time slot</a:t>
            </a:r>
            <a:r>
              <a:rPr b="0" lang="en" sz="16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endParaRPr b="0" sz="16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ora"/>
              <a:buAutoNum type="arabicPeriod"/>
            </a:pPr>
            <a:r>
              <a:rPr b="0" lang="en" sz="16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 course must be presented </a:t>
            </a:r>
            <a:r>
              <a:rPr lang="en" sz="1600" u="sng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consecutively in a period.</a:t>
            </a:r>
            <a:endParaRPr b="0" sz="16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ora"/>
              <a:buAutoNum type="arabicPeriod"/>
            </a:pPr>
            <a:r>
              <a:rPr b="0" lang="en" sz="16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 class can </a:t>
            </a:r>
            <a:r>
              <a:rPr lang="en" sz="1600" u="sng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only</a:t>
            </a:r>
            <a:r>
              <a:rPr b="0" lang="en" sz="16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learn </a:t>
            </a:r>
            <a:r>
              <a:rPr lang="en" sz="1600" u="sng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 specific set of courses.</a:t>
            </a:r>
            <a:endParaRPr sz="1600" u="sng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ora"/>
              <a:buAutoNum type="arabicPeriod"/>
            </a:pPr>
            <a:r>
              <a:rPr b="0" lang="en" sz="16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 class can </a:t>
            </a:r>
            <a:r>
              <a:rPr lang="en" sz="1600" u="sng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only</a:t>
            </a:r>
            <a:r>
              <a:rPr b="0" lang="en" sz="16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learn 1 course </a:t>
            </a:r>
            <a:r>
              <a:rPr lang="en" sz="1600" u="sng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at a time slot.</a:t>
            </a:r>
            <a:r>
              <a:rPr b="0" lang="en" sz="16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5" name="Google Shape;4545;p116"/>
          <p:cNvSpPr/>
          <p:nvPr/>
        </p:nvSpPr>
        <p:spPr>
          <a:xfrm>
            <a:off x="719989" y="4381864"/>
            <a:ext cx="559372" cy="338849"/>
          </a:xfrm>
          <a:custGeom>
            <a:rect b="b" l="l" r="r" t="t"/>
            <a:pathLst>
              <a:path extrusionOk="0" h="1848" w="2439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9" name="Shape 4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0" name="Google Shape;4550;p117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4551" name="Google Shape;4551;p117"/>
          <p:cNvSpPr txBox="1"/>
          <p:nvPr>
            <p:ph idx="4294967295" type="body"/>
          </p:nvPr>
        </p:nvSpPr>
        <p:spPr>
          <a:xfrm>
            <a:off x="425225" y="1521825"/>
            <a:ext cx="8283300" cy="3308700"/>
          </a:xfrm>
          <a:prstGeom prst="rect">
            <a:avLst/>
          </a:prstGeom>
          <a:ln cap="flat" cmpd="sng" w="2857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C0A9E"/>
                </a:solidFill>
                <a:latin typeface="Lora"/>
                <a:ea typeface="Lora"/>
                <a:cs typeface="Lora"/>
                <a:sym typeface="Lora"/>
              </a:rPr>
              <a:t>Input:</a:t>
            </a:r>
            <a:endParaRPr b="1" sz="1500">
              <a:solidFill>
                <a:srgbClr val="0C0A9E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Font typeface="Lora"/>
              <a:buChar char="-"/>
            </a:pP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Line </a:t>
            </a:r>
            <a:r>
              <a:rPr b="1" lang="en" sz="1500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: contains </a:t>
            </a:r>
            <a:r>
              <a:rPr lang="en" sz="15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T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(teachers), </a:t>
            </a:r>
            <a:r>
              <a:rPr lang="en" sz="15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N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(classes), and </a:t>
            </a:r>
            <a:r>
              <a:rPr lang="en" sz="15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M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(courses); 1 ≤ T, N, M ≤ 100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ora"/>
              <a:buChar char="-"/>
            </a:pP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Line </a:t>
            </a:r>
            <a:r>
              <a:rPr b="1" lang="en" sz="1500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i + 1</a:t>
            </a: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(i = 1, 2, …, N):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contains a list of courses class </a:t>
            </a:r>
            <a:r>
              <a:rPr lang="en" sz="15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i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has to learn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ora"/>
              <a:buChar char="-"/>
            </a:pP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Line </a:t>
            </a:r>
            <a:r>
              <a:rPr b="1" lang="en" sz="1500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i + N + 1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(i = 1, 2, …, T):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contains a list of courses teacher</a:t>
            </a:r>
            <a:r>
              <a:rPr lang="en" sz="15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 t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can teach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ora"/>
              <a:buChar char="-"/>
            </a:pP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Line </a:t>
            </a:r>
            <a:r>
              <a:rPr b="1" lang="en" sz="1500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N + T + 2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: contains the time slots of courses </a:t>
            </a:r>
            <a:r>
              <a:rPr lang="en" sz="15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m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(m = 1, 2, …, M)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C0A9E"/>
                </a:solidFill>
                <a:latin typeface="Lora"/>
                <a:ea typeface="Lora"/>
                <a:cs typeface="Lora"/>
                <a:sym typeface="Lora"/>
              </a:rPr>
              <a:t>Output:</a:t>
            </a:r>
            <a:endParaRPr b="1" sz="1500">
              <a:solidFill>
                <a:srgbClr val="0C0A9E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ora"/>
              <a:buChar char="-"/>
            </a:pP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Line </a:t>
            </a:r>
            <a:r>
              <a:rPr b="1" lang="en" sz="1500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: contains </a:t>
            </a:r>
            <a:r>
              <a:rPr lang="en" sz="1500">
                <a:solidFill>
                  <a:srgbClr val="FF0000"/>
                </a:solidFill>
                <a:latin typeface="Lora"/>
                <a:ea typeface="Lora"/>
                <a:cs typeface="Lora"/>
                <a:sym typeface="Lora"/>
              </a:rPr>
              <a:t>K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- number of classes-courses assigned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1500"/>
              <a:buFont typeface="Lora"/>
              <a:buChar char="-"/>
            </a:pP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Line </a:t>
            </a:r>
            <a:r>
              <a:rPr b="1" lang="en" sz="1500">
                <a:solidFill>
                  <a:srgbClr val="FF9900"/>
                </a:solidFill>
                <a:latin typeface="Lora"/>
                <a:ea typeface="Lora"/>
                <a:cs typeface="Lora"/>
                <a:sym typeface="Lora"/>
              </a:rPr>
              <a:t>k + 1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(k = 1, 2, …, K):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contains a list of assigned course - class - teacher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552" name="Google Shape;4552;p117"/>
          <p:cNvSpPr txBox="1"/>
          <p:nvPr>
            <p:ph type="title"/>
          </p:nvPr>
        </p:nvSpPr>
        <p:spPr>
          <a:xfrm>
            <a:off x="720000" y="101299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2500">
                <a:latin typeface="Roboto"/>
                <a:ea typeface="Roboto"/>
                <a:cs typeface="Roboto"/>
                <a:sym typeface="Roboto"/>
              </a:rPr>
              <a:t>. Input &amp; Output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6" name="Shape 4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7" name="Google Shape;4557;p118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GenInput.py</a:t>
            </a:r>
            <a:endParaRPr/>
          </a:p>
        </p:txBody>
      </p:sp>
      <p:sp>
        <p:nvSpPr>
          <p:cNvPr id="4558" name="Google Shape;4558;p118"/>
          <p:cNvSpPr txBox="1"/>
          <p:nvPr>
            <p:ph idx="4294967295" type="body"/>
          </p:nvPr>
        </p:nvSpPr>
        <p:spPr>
          <a:xfrm>
            <a:off x="720000" y="1022875"/>
            <a:ext cx="7296900" cy="811500"/>
          </a:xfrm>
          <a:prstGeom prst="rect">
            <a:avLst/>
          </a:prstGeom>
          <a:ln cap="flat" cmpd="sng" w="2857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C0A9E"/>
                </a:solidFill>
                <a:latin typeface="Lora"/>
                <a:ea typeface="Lora"/>
                <a:cs typeface="Lora"/>
                <a:sym typeface="Lora"/>
              </a:rPr>
              <a:t>Purpose</a:t>
            </a:r>
            <a:r>
              <a:rPr lang="en" sz="1500">
                <a:solidFill>
                  <a:srgbClr val="0C0A9E"/>
                </a:solidFill>
                <a:latin typeface="Lora"/>
                <a:ea typeface="Lora"/>
                <a:cs typeface="Lora"/>
                <a:sym typeface="Lora"/>
              </a:rPr>
              <a:t>: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Create a test case by randomly assigning a “fair” amount of courses to each 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class</a:t>
            </a: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and teacher.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559" name="Google Shape;4559;p118"/>
          <p:cNvSpPr txBox="1"/>
          <p:nvPr/>
        </p:nvSpPr>
        <p:spPr>
          <a:xfrm>
            <a:off x="720000" y="2117600"/>
            <a:ext cx="7296900" cy="2738400"/>
          </a:xfrm>
          <a:prstGeom prst="rect">
            <a:avLst/>
          </a:prstGeom>
          <a:noFill/>
          <a:ln cap="flat" cmpd="sng" w="2857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C0A9E"/>
                </a:solidFill>
                <a:latin typeface="Lora"/>
                <a:ea typeface="Lora"/>
                <a:cs typeface="Lora"/>
                <a:sym typeface="Lora"/>
              </a:rPr>
              <a:t>Main parameters</a:t>
            </a:r>
            <a:r>
              <a:rPr lang="en" sz="1500">
                <a:solidFill>
                  <a:srgbClr val="0C0A9E"/>
                </a:solidFill>
                <a:latin typeface="Lora"/>
                <a:ea typeface="Lora"/>
                <a:cs typeface="Lora"/>
                <a:sym typeface="Lora"/>
              </a:rPr>
              <a:t>:</a:t>
            </a:r>
            <a:endParaRPr sz="1500">
              <a:solidFill>
                <a:srgbClr val="0C0A9E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ora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Number of teachers.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ora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Number of classes.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ora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Number of courses.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C0A9E"/>
                </a:solidFill>
                <a:latin typeface="Lora"/>
                <a:ea typeface="Lora"/>
                <a:cs typeface="Lora"/>
                <a:sym typeface="Lora"/>
              </a:rPr>
              <a:t>Additional parameters</a:t>
            </a:r>
            <a:r>
              <a:rPr lang="en" sz="1500">
                <a:solidFill>
                  <a:srgbClr val="0C0A9E"/>
                </a:solidFill>
                <a:latin typeface="Lora"/>
                <a:ea typeface="Lora"/>
                <a:cs typeface="Lora"/>
                <a:sym typeface="Lora"/>
              </a:rPr>
              <a:t>:</a:t>
            </a:r>
            <a:endParaRPr sz="1500">
              <a:solidFill>
                <a:srgbClr val="0C0A9E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ora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Lower bound for the number of courses a teacher can teach.</a:t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ora"/>
              <a:buChar char="●"/>
            </a:pPr>
            <a:r>
              <a:rPr lang="en" sz="15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Lower bound for the number of courses a class has to take.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 to Recursion by Slidesgo">
  <a:themeElements>
    <a:clrScheme name="Simple Light">
      <a:dk1>
        <a:srgbClr val="041E52"/>
      </a:dk1>
      <a:lt1>
        <a:srgbClr val="FFFFFF"/>
      </a:lt1>
      <a:dk2>
        <a:srgbClr val="073899"/>
      </a:dk2>
      <a:lt2>
        <a:srgbClr val="4F7BC8"/>
      </a:lt2>
      <a:accent1>
        <a:srgbClr val="80B2F1"/>
      </a:accent1>
      <a:accent2>
        <a:srgbClr val="F4F6F8"/>
      </a:accent2>
      <a:accent3>
        <a:srgbClr val="DBE8F1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79DEFDC79A64E9F10E02208034C3C" ma:contentTypeVersion="11" ma:contentTypeDescription="Create a new document." ma:contentTypeScope="" ma:versionID="4947adca6e16981f2c593c01852d9bdc">
  <xsd:schema xmlns:xsd="http://www.w3.org/2001/XMLSchema" xmlns:xs="http://www.w3.org/2001/XMLSchema" xmlns:p="http://schemas.microsoft.com/office/2006/metadata/properties" xmlns:ns2="5146bf3b-b0e6-45aa-a2bc-54ad1b07977e" xmlns:ns3="502ca988-026b-479f-8c59-d58bc8ba19f4" targetNamespace="http://schemas.microsoft.com/office/2006/metadata/properties" ma:root="true" ma:fieldsID="7d2a2328750d70ecf6b33981f925db62" ns2:_="" ns3:_="">
    <xsd:import namespace="5146bf3b-b0e6-45aa-a2bc-54ad1b07977e"/>
    <xsd:import namespace="502ca988-026b-479f-8c59-d58bc8ba19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6bf3b-b0e6-45aa-a2bc-54ad1b079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2ca988-026b-479f-8c59-d58bc8ba19f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88626ac-2191-40fd-b03a-2255b10b95e1}" ma:internalName="TaxCatchAll" ma:showField="CatchAllData" ma:web="502ca988-026b-479f-8c59-d58bc8ba19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02ca988-026b-479f-8c59-d58bc8ba19f4" xsi:nil="true"/>
    <lcf76f155ced4ddcb4097134ff3c332f xmlns="5146bf3b-b0e6-45aa-a2bc-54ad1b07977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AAE0AA2-4F6C-4BDD-AC6E-4FDDDBBD1809}"/>
</file>

<file path=customXml/itemProps2.xml><?xml version="1.0" encoding="utf-8"?>
<ds:datastoreItem xmlns:ds="http://schemas.openxmlformats.org/officeDocument/2006/customXml" ds:itemID="{78FA5739-16DA-4E15-9837-9FE66C13BB5F}"/>
</file>

<file path=customXml/itemProps3.xml><?xml version="1.0" encoding="utf-8"?>
<ds:datastoreItem xmlns:ds="http://schemas.openxmlformats.org/officeDocument/2006/customXml" ds:itemID="{E952F771-DF57-4F96-8C69-97FD91BBE9C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0x010100D6379DEFDC79A64E9F10E02208034C3C</vt:lpwstr>
  </property>
</Properties>
</file>