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9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7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9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6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4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7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F3D8-9FD5-443D-89F4-B3C3455464A1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78D9-C4EF-493F-82A5-961D4A6E42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8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elpdev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lpdev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elpde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4" y="587832"/>
            <a:ext cx="5522167" cy="5522167"/>
          </a:xfrm>
          <a:prstGeom prst="rect">
            <a:avLst/>
          </a:prstGeom>
        </p:spPr>
      </p:pic>
      <p:sp>
        <p:nvSpPr>
          <p:cNvPr id="6" name="CuadroTexto 5">
            <a:hlinkClick r:id="rId3"/>
          </p:cNvPr>
          <p:cNvSpPr txBox="1"/>
          <p:nvPr/>
        </p:nvSpPr>
        <p:spPr>
          <a:xfrm>
            <a:off x="10334171" y="6414361"/>
            <a:ext cx="185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helpdev.org</a:t>
            </a:r>
          </a:p>
        </p:txBody>
      </p:sp>
    </p:spTree>
    <p:extLst>
      <p:ext uri="{BB962C8B-B14F-4D97-AF65-F5344CB8AC3E}">
        <p14:creationId xmlns:p14="http://schemas.microsoft.com/office/powerpoint/2010/main" val="33257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82" y="587832"/>
            <a:ext cx="5516719" cy="5516719"/>
          </a:xfrm>
          <a:prstGeom prst="rect">
            <a:avLst/>
          </a:prstGeom>
        </p:spPr>
      </p:pic>
      <p:sp>
        <p:nvSpPr>
          <p:cNvPr id="4" name="CuadroTexto 3">
            <a:hlinkClick r:id="rId3"/>
          </p:cNvPr>
          <p:cNvSpPr txBox="1"/>
          <p:nvPr/>
        </p:nvSpPr>
        <p:spPr>
          <a:xfrm>
            <a:off x="10334171" y="6414361"/>
            <a:ext cx="185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FF6600"/>
                </a:solidFill>
              </a:rPr>
              <a:t>helpdev.org</a:t>
            </a:r>
          </a:p>
        </p:txBody>
      </p:sp>
    </p:spTree>
    <p:extLst>
      <p:ext uri="{BB962C8B-B14F-4D97-AF65-F5344CB8AC3E}">
        <p14:creationId xmlns:p14="http://schemas.microsoft.com/office/powerpoint/2010/main" val="16251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2"/>
          <a:stretch/>
        </p:blipFill>
        <p:spPr>
          <a:xfrm>
            <a:off x="3688185" y="684318"/>
            <a:ext cx="4777272" cy="33745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060441" y="2576365"/>
            <a:ext cx="6344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JUNTOS, AYUDAMOS A LOS QUE AYUDAN. </a:t>
            </a:r>
            <a:br>
              <a:rPr lang="es-ES" sz="4800" dirty="0">
                <a:solidFill>
                  <a:schemeClr val="bg1"/>
                </a:solidFill>
              </a:rPr>
            </a:br>
            <a:r>
              <a:rPr lang="es-ES" sz="4800" b="1" dirty="0">
                <a:solidFill>
                  <a:schemeClr val="bg1"/>
                </a:solidFill>
              </a:rPr>
              <a:t>¿TE APUNTAS?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65"/>
          <a:stretch/>
        </p:blipFill>
        <p:spPr>
          <a:xfrm rot="20700000">
            <a:off x="8883327" y="4160493"/>
            <a:ext cx="6164358" cy="4243276"/>
          </a:xfrm>
          <a:prstGeom prst="rect">
            <a:avLst/>
          </a:prstGeom>
        </p:spPr>
      </p:pic>
      <p:sp>
        <p:nvSpPr>
          <p:cNvPr id="7" name="CuadroTexto 6">
            <a:hlinkClick r:id="rId4"/>
          </p:cNvPr>
          <p:cNvSpPr txBox="1"/>
          <p:nvPr/>
        </p:nvSpPr>
        <p:spPr>
          <a:xfrm>
            <a:off x="-257629" y="6414361"/>
            <a:ext cx="185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helpdev.org</a:t>
            </a:r>
          </a:p>
        </p:txBody>
      </p:sp>
    </p:spTree>
    <p:extLst>
      <p:ext uri="{BB962C8B-B14F-4D97-AF65-F5344CB8AC3E}">
        <p14:creationId xmlns:p14="http://schemas.microsoft.com/office/powerpoint/2010/main" val="813565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Quique Fdez Guerra</dc:creator>
  <cp:lastModifiedBy>Quique Fdez Guerra</cp:lastModifiedBy>
  <cp:revision>2</cp:revision>
  <dcterms:created xsi:type="dcterms:W3CDTF">2016-06-28T21:47:19Z</dcterms:created>
  <dcterms:modified xsi:type="dcterms:W3CDTF">2016-06-28T22:01:17Z</dcterms:modified>
</cp:coreProperties>
</file>