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1D6"/>
    <a:srgbClr val="001489"/>
    <a:srgbClr val="574AE2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DC6549-8B46-412F-ABAA-77FF8373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325" y="580477"/>
            <a:ext cx="356899" cy="431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9645E-DAE1-43E5-A55E-B115D613F8B3}"/>
              </a:ext>
            </a:extLst>
          </p:cNvPr>
          <p:cNvSpPr txBox="1"/>
          <p:nvPr/>
        </p:nvSpPr>
        <p:spPr>
          <a:xfrm>
            <a:off x="1486875" y="608672"/>
            <a:ext cx="9541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>
                <a:latin typeface="Raleway" pitchFamily="2" charset="0"/>
              </a:rPr>
              <a:t>Meadows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006FCF-7397-4826-9334-F35EBF59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325" y="1183345"/>
            <a:ext cx="356899" cy="431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00DE7D-7D6F-4CCB-B251-A4401681F592}"/>
              </a:ext>
            </a:extLst>
          </p:cNvPr>
          <p:cNvSpPr txBox="1"/>
          <p:nvPr/>
        </p:nvSpPr>
        <p:spPr>
          <a:xfrm>
            <a:off x="1486875" y="1211540"/>
            <a:ext cx="10663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>
                <a:latin typeface="Raleway" pitchFamily="2" charset="0"/>
              </a:rPr>
              <a:t>Tankersley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3A17A46-E3BE-4F89-8DF5-37550033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325" y="1767196"/>
            <a:ext cx="356899" cy="4315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3C9F3-20F1-40C5-B766-C9C29045163F}"/>
              </a:ext>
            </a:extLst>
          </p:cNvPr>
          <p:cNvSpPr txBox="1"/>
          <p:nvPr/>
        </p:nvSpPr>
        <p:spPr>
          <a:xfrm>
            <a:off x="1486875" y="1795391"/>
            <a:ext cx="15215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>
                <a:latin typeface="Raleway" pitchFamily="2" charset="0"/>
              </a:rPr>
              <a:t>Lincs Volunteers</a:t>
            </a:r>
          </a:p>
        </p:txBody>
      </p:sp>
    </p:spTree>
    <p:extLst>
      <p:ext uri="{BB962C8B-B14F-4D97-AF65-F5344CB8AC3E}">
        <p14:creationId xmlns:p14="http://schemas.microsoft.com/office/powerpoint/2010/main" val="27124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38</cp:revision>
  <dcterms:created xsi:type="dcterms:W3CDTF">2020-11-06T15:16:42Z</dcterms:created>
  <dcterms:modified xsi:type="dcterms:W3CDTF">2022-01-04T12:02:04Z</dcterms:modified>
</cp:coreProperties>
</file>