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86"/>
    <a:srgbClr val="C00000"/>
    <a:srgbClr val="FF4E00"/>
    <a:srgbClr val="25AC1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3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34F1F0-9540-46C0-9541-837F2D30A7FE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86675" y="2110759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19</cp:revision>
  <dcterms:created xsi:type="dcterms:W3CDTF">2020-11-06T15:16:42Z</dcterms:created>
  <dcterms:modified xsi:type="dcterms:W3CDTF">2021-01-26T12:04:36Z</dcterms:modified>
</cp:coreProperties>
</file>