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1D6"/>
    <a:srgbClr val="001489"/>
    <a:srgbClr val="574AE2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2FFD390-3FA3-4B99-9AFC-A525985DA6B7}"/>
              </a:ext>
            </a:extLst>
          </p:cNvPr>
          <p:cNvGrpSpPr/>
          <p:nvPr/>
        </p:nvGrpSpPr>
        <p:grpSpPr>
          <a:xfrm>
            <a:off x="3657600" y="2666980"/>
            <a:ext cx="4876800" cy="2590847"/>
            <a:chOff x="3657600" y="2666980"/>
            <a:chExt cx="4876800" cy="2590847"/>
          </a:xfrm>
          <a:solidFill>
            <a:srgbClr val="001489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520C4C-3347-4945-B00F-A5C0EC55871B}"/>
                </a:ext>
              </a:extLst>
            </p:cNvPr>
            <p:cNvSpPr/>
            <p:nvPr/>
          </p:nvSpPr>
          <p:spPr>
            <a:xfrm>
              <a:off x="5330626" y="4201155"/>
              <a:ext cx="1532412" cy="485182"/>
            </a:xfrm>
            <a:custGeom>
              <a:avLst/>
              <a:gdLst>
                <a:gd name="connsiteX0" fmla="*/ 1328072 w 1532412"/>
                <a:gd name="connsiteY0" fmla="*/ 13924 h 485182"/>
                <a:gd name="connsiteX1" fmla="*/ 765373 w 1532412"/>
                <a:gd name="connsiteY1" fmla="*/ 199423 h 485182"/>
                <a:gd name="connsiteX2" fmla="*/ 204494 w 1532412"/>
                <a:gd name="connsiteY2" fmla="*/ 15115 h 485182"/>
                <a:gd name="connsiteX3" fmla="*/ 13984 w 1532412"/>
                <a:gd name="connsiteY3" fmla="*/ 82447 h 485182"/>
                <a:gd name="connsiteX4" fmla="*/ 81317 w 1532412"/>
                <a:gd name="connsiteY4" fmla="*/ 272956 h 485182"/>
                <a:gd name="connsiteX5" fmla="*/ 765364 w 1532412"/>
                <a:gd name="connsiteY5" fmla="*/ 485183 h 485182"/>
                <a:gd name="connsiteX6" fmla="*/ 1450945 w 1532412"/>
                <a:gd name="connsiteY6" fmla="*/ 271918 h 485182"/>
                <a:gd name="connsiteX7" fmla="*/ 1518496 w 1532412"/>
                <a:gd name="connsiteY7" fmla="*/ 81494 h 485182"/>
                <a:gd name="connsiteX8" fmla="*/ 1328072 w 1532412"/>
                <a:gd name="connsiteY8" fmla="*/ 13924 h 4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412" h="485182">
                  <a:moveTo>
                    <a:pt x="1328072" y="13924"/>
                  </a:moveTo>
                  <a:cubicBezTo>
                    <a:pt x="1091471" y="126614"/>
                    <a:pt x="870606" y="199423"/>
                    <a:pt x="765373" y="199423"/>
                  </a:cubicBezTo>
                  <a:cubicBezTo>
                    <a:pt x="657379" y="199423"/>
                    <a:pt x="442476" y="128795"/>
                    <a:pt x="204494" y="15115"/>
                  </a:cubicBezTo>
                  <a:cubicBezTo>
                    <a:pt x="133275" y="-18899"/>
                    <a:pt x="48008" y="11247"/>
                    <a:pt x="13984" y="82447"/>
                  </a:cubicBezTo>
                  <a:cubicBezTo>
                    <a:pt x="-20020" y="153646"/>
                    <a:pt x="10117" y="238943"/>
                    <a:pt x="81317" y="272956"/>
                  </a:cubicBezTo>
                  <a:cubicBezTo>
                    <a:pt x="247223" y="352214"/>
                    <a:pt x="556700" y="485183"/>
                    <a:pt x="765364" y="485183"/>
                  </a:cubicBezTo>
                  <a:cubicBezTo>
                    <a:pt x="972266" y="485183"/>
                    <a:pt x="1283705" y="351566"/>
                    <a:pt x="1450945" y="271918"/>
                  </a:cubicBezTo>
                  <a:cubicBezTo>
                    <a:pt x="1522182" y="237990"/>
                    <a:pt x="1552424" y="152732"/>
                    <a:pt x="1518496" y="81494"/>
                  </a:cubicBezTo>
                  <a:cubicBezTo>
                    <a:pt x="1484578" y="10238"/>
                    <a:pt x="1399329" y="-20023"/>
                    <a:pt x="1328072" y="13924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4E4F2F-246A-4752-AE45-D6A88F550A67}"/>
                </a:ext>
              </a:extLst>
            </p:cNvPr>
            <p:cNvSpPr/>
            <p:nvPr/>
          </p:nvSpPr>
          <p:spPr>
            <a:xfrm>
              <a:off x="5275239" y="3257578"/>
              <a:ext cx="1643489" cy="443458"/>
            </a:xfrm>
            <a:custGeom>
              <a:avLst/>
              <a:gdLst>
                <a:gd name="connsiteX0" fmla="*/ 185472 w 1643489"/>
                <a:gd name="connsiteY0" fmla="*/ 436226 h 443458"/>
                <a:gd name="connsiteX1" fmla="*/ 820761 w 1643489"/>
                <a:gd name="connsiteY1" fmla="*/ 285750 h 443458"/>
                <a:gd name="connsiteX2" fmla="*/ 1457841 w 1643489"/>
                <a:gd name="connsiteY2" fmla="*/ 436874 h 443458"/>
                <a:gd name="connsiteX3" fmla="*/ 1636911 w 1643489"/>
                <a:gd name="connsiteY3" fmla="*/ 343272 h 443458"/>
                <a:gd name="connsiteX4" fmla="*/ 1543308 w 1643489"/>
                <a:gd name="connsiteY4" fmla="*/ 164201 h 443458"/>
                <a:gd name="connsiteX5" fmla="*/ 820770 w 1643489"/>
                <a:gd name="connsiteY5" fmla="*/ 0 h 443458"/>
                <a:gd name="connsiteX6" fmla="*/ 100347 w 1643489"/>
                <a:gd name="connsiteY6" fmla="*/ 163458 h 443458"/>
                <a:gd name="connsiteX7" fmla="*/ 6526 w 1643489"/>
                <a:gd name="connsiteY7" fmla="*/ 342414 h 443458"/>
                <a:gd name="connsiteX8" fmla="*/ 185472 w 1643489"/>
                <a:gd name="connsiteY8" fmla="*/ 436226 h 44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89" h="443458">
                  <a:moveTo>
                    <a:pt x="185472" y="436226"/>
                  </a:moveTo>
                  <a:cubicBezTo>
                    <a:pt x="426616" y="360959"/>
                    <a:pt x="609039" y="285750"/>
                    <a:pt x="820761" y="285750"/>
                  </a:cubicBezTo>
                  <a:cubicBezTo>
                    <a:pt x="1031273" y="285750"/>
                    <a:pt x="1212381" y="359931"/>
                    <a:pt x="1457841" y="436874"/>
                  </a:cubicBezTo>
                  <a:cubicBezTo>
                    <a:pt x="1533393" y="460553"/>
                    <a:pt x="1613384" y="418309"/>
                    <a:pt x="1636911" y="343272"/>
                  </a:cubicBezTo>
                  <a:cubicBezTo>
                    <a:pt x="1660513" y="267976"/>
                    <a:pt x="1618603" y="187804"/>
                    <a:pt x="1543308" y="164201"/>
                  </a:cubicBezTo>
                  <a:cubicBezTo>
                    <a:pt x="1291305" y="85220"/>
                    <a:pt x="1082117" y="0"/>
                    <a:pt x="820770" y="0"/>
                  </a:cubicBezTo>
                  <a:cubicBezTo>
                    <a:pt x="558881" y="0"/>
                    <a:pt x="350159" y="85487"/>
                    <a:pt x="100347" y="163458"/>
                  </a:cubicBezTo>
                  <a:cubicBezTo>
                    <a:pt x="25023" y="186966"/>
                    <a:pt x="-16982" y="267091"/>
                    <a:pt x="6526" y="342414"/>
                  </a:cubicBezTo>
                  <a:cubicBezTo>
                    <a:pt x="30033" y="417738"/>
                    <a:pt x="110177" y="459724"/>
                    <a:pt x="185472" y="436226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C8A980-82A0-40D0-A49E-DD76CAC1CDA2}"/>
                </a:ext>
              </a:extLst>
            </p:cNvPr>
            <p:cNvSpPr/>
            <p:nvPr/>
          </p:nvSpPr>
          <p:spPr>
            <a:xfrm>
              <a:off x="3657600" y="2666980"/>
              <a:ext cx="4876800" cy="2590847"/>
            </a:xfrm>
            <a:custGeom>
              <a:avLst/>
              <a:gdLst>
                <a:gd name="connsiteX0" fmla="*/ 920848 w 4876800"/>
                <a:gd name="connsiteY0" fmla="*/ 1995326 h 2590847"/>
                <a:gd name="connsiteX1" fmla="*/ 922144 w 4876800"/>
                <a:gd name="connsiteY1" fmla="*/ 1996174 h 2590847"/>
                <a:gd name="connsiteX2" fmla="*/ 2438400 w 4876800"/>
                <a:gd name="connsiteY2" fmla="*/ 2590848 h 2590847"/>
                <a:gd name="connsiteX3" fmla="*/ 3955942 w 4876800"/>
                <a:gd name="connsiteY3" fmla="*/ 1995345 h 2590847"/>
                <a:gd name="connsiteX4" fmla="*/ 4876800 w 4876800"/>
                <a:gd name="connsiteY4" fmla="*/ 586883 h 2590847"/>
                <a:gd name="connsiteX5" fmla="*/ 4297861 w 4876800"/>
                <a:gd name="connsiteY5" fmla="*/ 67 h 2590847"/>
                <a:gd name="connsiteX6" fmla="*/ 3785149 w 4876800"/>
                <a:gd name="connsiteY6" fmla="*/ 301990 h 2590847"/>
                <a:gd name="connsiteX7" fmla="*/ 3201648 w 4876800"/>
                <a:gd name="connsiteY7" fmla="*/ 168964 h 2590847"/>
                <a:gd name="connsiteX8" fmla="*/ 2438400 w 4876800"/>
                <a:gd name="connsiteY8" fmla="*/ 19107 h 2590847"/>
                <a:gd name="connsiteX9" fmla="*/ 1675152 w 4876800"/>
                <a:gd name="connsiteY9" fmla="*/ 168964 h 2590847"/>
                <a:gd name="connsiteX10" fmla="*/ 1091651 w 4876800"/>
                <a:gd name="connsiteY10" fmla="*/ 301990 h 2590847"/>
                <a:gd name="connsiteX11" fmla="*/ 578939 w 4876800"/>
                <a:gd name="connsiteY11" fmla="*/ 67 h 2590847"/>
                <a:gd name="connsiteX12" fmla="*/ 0 w 4876800"/>
                <a:gd name="connsiteY12" fmla="*/ 586883 h 2590847"/>
                <a:gd name="connsiteX13" fmla="*/ 920848 w 4876800"/>
                <a:gd name="connsiteY13" fmla="*/ 1995326 h 2590847"/>
                <a:gd name="connsiteX14" fmla="*/ 4293689 w 4876800"/>
                <a:gd name="connsiteY14" fmla="*/ 285779 h 2590847"/>
                <a:gd name="connsiteX15" fmla="*/ 4591050 w 4876800"/>
                <a:gd name="connsiteY15" fmla="*/ 586883 h 2590847"/>
                <a:gd name="connsiteX16" fmla="*/ 3949865 w 4876800"/>
                <a:gd name="connsiteY16" fmla="*/ 1640691 h 2590847"/>
                <a:gd name="connsiteX17" fmla="*/ 3876675 w 4876800"/>
                <a:gd name="connsiteY17" fmla="*/ 1162098 h 2590847"/>
                <a:gd name="connsiteX18" fmla="*/ 4016178 w 4876800"/>
                <a:gd name="connsiteY18" fmla="*/ 482632 h 2590847"/>
                <a:gd name="connsiteX19" fmla="*/ 4293689 w 4876800"/>
                <a:gd name="connsiteY19" fmla="*/ 285779 h 2590847"/>
                <a:gd name="connsiteX20" fmla="*/ 1763373 w 4876800"/>
                <a:gd name="connsiteY20" fmla="*/ 440741 h 2590847"/>
                <a:gd name="connsiteX21" fmla="*/ 2438400 w 4876800"/>
                <a:gd name="connsiteY21" fmla="*/ 304848 h 2590847"/>
                <a:gd name="connsiteX22" fmla="*/ 3113427 w 4876800"/>
                <a:gd name="connsiteY22" fmla="*/ 440741 h 2590847"/>
                <a:gd name="connsiteX23" fmla="*/ 3682194 w 4876800"/>
                <a:gd name="connsiteY23" fmla="*/ 579882 h 2590847"/>
                <a:gd name="connsiteX24" fmla="*/ 3590925 w 4876800"/>
                <a:gd name="connsiteY24" fmla="*/ 1162098 h 2590847"/>
                <a:gd name="connsiteX25" fmla="*/ 3704006 w 4876800"/>
                <a:gd name="connsiteY25" fmla="*/ 1815770 h 2590847"/>
                <a:gd name="connsiteX26" fmla="*/ 2438400 w 4876800"/>
                <a:gd name="connsiteY26" fmla="*/ 2305098 h 2590847"/>
                <a:gd name="connsiteX27" fmla="*/ 1172956 w 4876800"/>
                <a:gd name="connsiteY27" fmla="*/ 1815265 h 2590847"/>
                <a:gd name="connsiteX28" fmla="*/ 1285875 w 4876800"/>
                <a:gd name="connsiteY28" fmla="*/ 1162098 h 2590847"/>
                <a:gd name="connsiteX29" fmla="*/ 1194607 w 4876800"/>
                <a:gd name="connsiteY29" fmla="*/ 579882 h 2590847"/>
                <a:gd name="connsiteX30" fmla="*/ 1763373 w 4876800"/>
                <a:gd name="connsiteY30" fmla="*/ 440741 h 2590847"/>
                <a:gd name="connsiteX31" fmla="*/ 583111 w 4876800"/>
                <a:gd name="connsiteY31" fmla="*/ 285779 h 2590847"/>
                <a:gd name="connsiteX32" fmla="*/ 860631 w 4876800"/>
                <a:gd name="connsiteY32" fmla="*/ 482642 h 2590847"/>
                <a:gd name="connsiteX33" fmla="*/ 1000125 w 4876800"/>
                <a:gd name="connsiteY33" fmla="*/ 1162098 h 2590847"/>
                <a:gd name="connsiteX34" fmla="*/ 926697 w 4876800"/>
                <a:gd name="connsiteY34" fmla="*/ 1640891 h 2590847"/>
                <a:gd name="connsiteX35" fmla="*/ 285750 w 4876800"/>
                <a:gd name="connsiteY35" fmla="*/ 586883 h 2590847"/>
                <a:gd name="connsiteX36" fmla="*/ 583111 w 4876800"/>
                <a:gd name="connsiteY36" fmla="*/ 285779 h 259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76800" h="2590847">
                  <a:moveTo>
                    <a:pt x="920848" y="1995326"/>
                  </a:moveTo>
                  <a:cubicBezTo>
                    <a:pt x="921277" y="1995612"/>
                    <a:pt x="921715" y="1995888"/>
                    <a:pt x="922144" y="1996174"/>
                  </a:cubicBezTo>
                  <a:cubicBezTo>
                    <a:pt x="1291400" y="2236394"/>
                    <a:pt x="1980876" y="2590848"/>
                    <a:pt x="2438400" y="2590848"/>
                  </a:cubicBezTo>
                  <a:cubicBezTo>
                    <a:pt x="2892324" y="2590848"/>
                    <a:pt x="3609499" y="2225821"/>
                    <a:pt x="3955942" y="1995345"/>
                  </a:cubicBezTo>
                  <a:cubicBezTo>
                    <a:pt x="3993690" y="1970170"/>
                    <a:pt x="4876800" y="1372334"/>
                    <a:pt x="4876800" y="586883"/>
                  </a:cubicBezTo>
                  <a:cubicBezTo>
                    <a:pt x="4876800" y="247126"/>
                    <a:pt x="4612843" y="4658"/>
                    <a:pt x="4297861" y="67"/>
                  </a:cubicBezTo>
                  <a:cubicBezTo>
                    <a:pt x="4078119" y="-3143"/>
                    <a:pt x="3888400" y="110633"/>
                    <a:pt x="3785149" y="301990"/>
                  </a:cubicBezTo>
                  <a:cubicBezTo>
                    <a:pt x="3570551" y="288665"/>
                    <a:pt x="3390691" y="230324"/>
                    <a:pt x="3201648" y="168964"/>
                  </a:cubicBezTo>
                  <a:cubicBezTo>
                    <a:pt x="2974686" y="95288"/>
                    <a:pt x="2739990" y="19107"/>
                    <a:pt x="2438400" y="19107"/>
                  </a:cubicBezTo>
                  <a:cubicBezTo>
                    <a:pt x="2136810" y="19107"/>
                    <a:pt x="1902114" y="95288"/>
                    <a:pt x="1675152" y="168964"/>
                  </a:cubicBezTo>
                  <a:cubicBezTo>
                    <a:pt x="1486110" y="230324"/>
                    <a:pt x="1306249" y="288674"/>
                    <a:pt x="1091651" y="301990"/>
                  </a:cubicBezTo>
                  <a:cubicBezTo>
                    <a:pt x="988400" y="110633"/>
                    <a:pt x="798700" y="-3162"/>
                    <a:pt x="578939" y="67"/>
                  </a:cubicBezTo>
                  <a:cubicBezTo>
                    <a:pt x="265024" y="4639"/>
                    <a:pt x="0" y="245993"/>
                    <a:pt x="0" y="586883"/>
                  </a:cubicBezTo>
                  <a:cubicBezTo>
                    <a:pt x="0" y="1372257"/>
                    <a:pt x="882929" y="1970056"/>
                    <a:pt x="920848" y="1995326"/>
                  </a:cubicBezTo>
                  <a:close/>
                  <a:moveTo>
                    <a:pt x="4293689" y="285779"/>
                  </a:moveTo>
                  <a:cubicBezTo>
                    <a:pt x="4441460" y="287932"/>
                    <a:pt x="4591050" y="392049"/>
                    <a:pt x="4591050" y="586883"/>
                  </a:cubicBezTo>
                  <a:cubicBezTo>
                    <a:pt x="4591050" y="1043817"/>
                    <a:pt x="4180389" y="1449162"/>
                    <a:pt x="3949865" y="1640691"/>
                  </a:cubicBezTo>
                  <a:cubicBezTo>
                    <a:pt x="3914575" y="1513971"/>
                    <a:pt x="3876675" y="1337177"/>
                    <a:pt x="3876675" y="1162098"/>
                  </a:cubicBezTo>
                  <a:cubicBezTo>
                    <a:pt x="3876675" y="986314"/>
                    <a:pt x="3918499" y="739426"/>
                    <a:pt x="4016178" y="482632"/>
                  </a:cubicBezTo>
                  <a:cubicBezTo>
                    <a:pt x="4063089" y="357512"/>
                    <a:pt x="4167226" y="283836"/>
                    <a:pt x="4293689" y="285779"/>
                  </a:cubicBezTo>
                  <a:close/>
                  <a:moveTo>
                    <a:pt x="1763373" y="440741"/>
                  </a:moveTo>
                  <a:cubicBezTo>
                    <a:pt x="1978676" y="370856"/>
                    <a:pt x="2182025" y="304848"/>
                    <a:pt x="2438400" y="304848"/>
                  </a:cubicBezTo>
                  <a:cubicBezTo>
                    <a:pt x="2694775" y="304848"/>
                    <a:pt x="2898134" y="370856"/>
                    <a:pt x="3113427" y="440741"/>
                  </a:cubicBezTo>
                  <a:cubicBezTo>
                    <a:pt x="3289221" y="497805"/>
                    <a:pt x="3469624" y="556365"/>
                    <a:pt x="3682194" y="579882"/>
                  </a:cubicBezTo>
                  <a:cubicBezTo>
                    <a:pt x="3639674" y="726767"/>
                    <a:pt x="3590925" y="942966"/>
                    <a:pt x="3590925" y="1162098"/>
                  </a:cubicBezTo>
                  <a:cubicBezTo>
                    <a:pt x="3590925" y="1420311"/>
                    <a:pt x="3658581" y="1674305"/>
                    <a:pt x="3704006" y="1815770"/>
                  </a:cubicBezTo>
                  <a:cubicBezTo>
                    <a:pt x="3410903" y="1992449"/>
                    <a:pt x="2814323" y="2305098"/>
                    <a:pt x="2438400" y="2305098"/>
                  </a:cubicBezTo>
                  <a:cubicBezTo>
                    <a:pt x="2030759" y="2305098"/>
                    <a:pt x="1408709" y="1956712"/>
                    <a:pt x="1172956" y="1815265"/>
                  </a:cubicBezTo>
                  <a:cubicBezTo>
                    <a:pt x="1218381" y="1673695"/>
                    <a:pt x="1285875" y="1420006"/>
                    <a:pt x="1285875" y="1162098"/>
                  </a:cubicBezTo>
                  <a:cubicBezTo>
                    <a:pt x="1285875" y="942966"/>
                    <a:pt x="1237126" y="726767"/>
                    <a:pt x="1194607" y="579882"/>
                  </a:cubicBezTo>
                  <a:cubicBezTo>
                    <a:pt x="1407166" y="556365"/>
                    <a:pt x="1587579" y="497805"/>
                    <a:pt x="1763373" y="440741"/>
                  </a:cubicBezTo>
                  <a:close/>
                  <a:moveTo>
                    <a:pt x="583111" y="285779"/>
                  </a:moveTo>
                  <a:cubicBezTo>
                    <a:pt x="709689" y="283855"/>
                    <a:pt x="813702" y="357512"/>
                    <a:pt x="860631" y="482642"/>
                  </a:cubicBezTo>
                  <a:cubicBezTo>
                    <a:pt x="939622" y="695344"/>
                    <a:pt x="1000125" y="936222"/>
                    <a:pt x="1000125" y="1162098"/>
                  </a:cubicBezTo>
                  <a:cubicBezTo>
                    <a:pt x="1000125" y="1336567"/>
                    <a:pt x="962063" y="1513809"/>
                    <a:pt x="926697" y="1640891"/>
                  </a:cubicBezTo>
                  <a:cubicBezTo>
                    <a:pt x="696125" y="1449810"/>
                    <a:pt x="285750" y="1045312"/>
                    <a:pt x="285750" y="586883"/>
                  </a:cubicBezTo>
                  <a:cubicBezTo>
                    <a:pt x="285750" y="392049"/>
                    <a:pt x="435340" y="287932"/>
                    <a:pt x="583111" y="285779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10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228509-A082-41FA-BBF5-31F8F4AC4A57}"/>
              </a:ext>
            </a:extLst>
          </p:cNvPr>
          <p:cNvGrpSpPr/>
          <p:nvPr/>
        </p:nvGrpSpPr>
        <p:grpSpPr>
          <a:xfrm>
            <a:off x="2308268" y="1732912"/>
            <a:ext cx="762835" cy="762952"/>
            <a:chOff x="2308268" y="1732912"/>
            <a:chExt cx="762835" cy="762952"/>
          </a:xfrm>
        </p:grpSpPr>
        <p:sp>
          <p:nvSpPr>
            <p:cNvPr id="6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308268" y="1837687"/>
              <a:ext cx="658177" cy="658177"/>
            </a:xfrm>
            <a:custGeom>
              <a:avLst/>
              <a:gdLst>
                <a:gd name="connsiteX0" fmla="*/ 161925 w 658177"/>
                <a:gd name="connsiteY0" fmla="*/ 497205 h 658177"/>
                <a:gd name="connsiteX1" fmla="*/ 161925 w 658177"/>
                <a:gd name="connsiteY1" fmla="*/ 564833 h 658177"/>
                <a:gd name="connsiteX2" fmla="*/ 80963 w 658177"/>
                <a:gd name="connsiteY2" fmla="*/ 591503 h 658177"/>
                <a:gd name="connsiteX3" fmla="*/ 66675 w 658177"/>
                <a:gd name="connsiteY3" fmla="*/ 577215 h 658177"/>
                <a:gd name="connsiteX4" fmla="*/ 93345 w 658177"/>
                <a:gd name="connsiteY4" fmla="*/ 496253 h 658177"/>
                <a:gd name="connsiteX5" fmla="*/ 161925 w 658177"/>
                <a:gd name="connsiteY5" fmla="*/ 497205 h 658177"/>
                <a:gd name="connsiteX6" fmla="*/ 536258 w 658177"/>
                <a:gd name="connsiteY6" fmla="*/ 0 h 658177"/>
                <a:gd name="connsiteX7" fmla="*/ 60008 w 658177"/>
                <a:gd name="connsiteY7" fmla="*/ 477203 h 658177"/>
                <a:gd name="connsiteX8" fmla="*/ 0 w 658177"/>
                <a:gd name="connsiteY8" fmla="*/ 658178 h 658177"/>
                <a:gd name="connsiteX9" fmla="*/ 181928 w 658177"/>
                <a:gd name="connsiteY9" fmla="*/ 598170 h 658177"/>
                <a:gd name="connsiteX10" fmla="*/ 658178 w 658177"/>
                <a:gd name="connsiteY10" fmla="*/ 12192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177" h="658177">
                  <a:moveTo>
                    <a:pt x="161925" y="497205"/>
                  </a:moveTo>
                  <a:cubicBezTo>
                    <a:pt x="180975" y="516255"/>
                    <a:pt x="180975" y="545783"/>
                    <a:pt x="161925" y="564833"/>
                  </a:cubicBezTo>
                  <a:lnTo>
                    <a:pt x="80963" y="591503"/>
                  </a:lnTo>
                  <a:lnTo>
                    <a:pt x="66675" y="577215"/>
                  </a:lnTo>
                  <a:lnTo>
                    <a:pt x="93345" y="496253"/>
                  </a:lnTo>
                  <a:cubicBezTo>
                    <a:pt x="113348" y="478155"/>
                    <a:pt x="142875" y="478155"/>
                    <a:pt x="161925" y="497205"/>
                  </a:cubicBezTo>
                  <a:close/>
                  <a:moveTo>
                    <a:pt x="536258" y="0"/>
                  </a:moveTo>
                  <a:lnTo>
                    <a:pt x="60008" y="477203"/>
                  </a:lnTo>
                  <a:lnTo>
                    <a:pt x="0" y="658178"/>
                  </a:lnTo>
                  <a:lnTo>
                    <a:pt x="181928" y="598170"/>
                  </a:lnTo>
                  <a:lnTo>
                    <a:pt x="658178" y="121920"/>
                  </a:lnTo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871195" y="1732912"/>
              <a:ext cx="199908" cy="199072"/>
            </a:xfrm>
            <a:custGeom>
              <a:avLst/>
              <a:gdLst>
                <a:gd name="connsiteX0" fmla="*/ 188595 w 199908"/>
                <a:gd name="connsiteY0" fmla="*/ 79058 h 199072"/>
                <a:gd name="connsiteX1" fmla="*/ 120968 w 199908"/>
                <a:gd name="connsiteY1" fmla="*/ 11430 h 199072"/>
                <a:gd name="connsiteX2" fmla="*/ 66675 w 199908"/>
                <a:gd name="connsiteY2" fmla="*/ 11430 h 199072"/>
                <a:gd name="connsiteX3" fmla="*/ 0 w 199908"/>
                <a:gd name="connsiteY3" fmla="*/ 78105 h 199072"/>
                <a:gd name="connsiteX4" fmla="*/ 120968 w 199908"/>
                <a:gd name="connsiteY4" fmla="*/ 199072 h 199072"/>
                <a:gd name="connsiteX5" fmla="*/ 187643 w 199908"/>
                <a:gd name="connsiteY5" fmla="*/ 132397 h 199072"/>
                <a:gd name="connsiteX6" fmla="*/ 188595 w 199908"/>
                <a:gd name="connsiteY6" fmla="*/ 79058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08" h="199072">
                  <a:moveTo>
                    <a:pt x="188595" y="79058"/>
                  </a:moveTo>
                  <a:lnTo>
                    <a:pt x="120968" y="11430"/>
                  </a:lnTo>
                  <a:cubicBezTo>
                    <a:pt x="105727" y="-3810"/>
                    <a:pt x="81915" y="-3810"/>
                    <a:pt x="66675" y="11430"/>
                  </a:cubicBezTo>
                  <a:lnTo>
                    <a:pt x="0" y="78105"/>
                  </a:lnTo>
                  <a:lnTo>
                    <a:pt x="120968" y="199072"/>
                  </a:lnTo>
                  <a:lnTo>
                    <a:pt x="187643" y="132397"/>
                  </a:lnTo>
                  <a:cubicBezTo>
                    <a:pt x="203835" y="118110"/>
                    <a:pt x="203835" y="94297"/>
                    <a:pt x="188595" y="79058"/>
                  </a:cubicBez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95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35</cp:revision>
  <dcterms:created xsi:type="dcterms:W3CDTF">2020-11-06T15:16:42Z</dcterms:created>
  <dcterms:modified xsi:type="dcterms:W3CDTF">2021-12-15T12:06:27Z</dcterms:modified>
</cp:coreProperties>
</file>