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E00"/>
    <a:srgbClr val="25AC1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6" d="100"/>
          <a:sy n="66" d="100"/>
        </p:scale>
        <p:origin x="-6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3795165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02" y="1229989"/>
            <a:ext cx="1327094" cy="132709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62061C5-FC1D-46F0-9126-C49AF63E6EB0}"/>
              </a:ext>
            </a:extLst>
          </p:cNvPr>
          <p:cNvSpPr/>
          <p:nvPr/>
        </p:nvSpPr>
        <p:spPr>
          <a:xfrm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4581459">
            <a:off x="6619286" y="962952"/>
            <a:ext cx="1861168" cy="1861168"/>
          </a:xfrm>
          <a:prstGeom prst="ellipse">
            <a:avLst/>
          </a:prstGeom>
          <a:noFill/>
          <a:ln w="184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517210" y="962952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984" y="1294726"/>
            <a:ext cx="1197620" cy="11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</cp:revision>
  <dcterms:created xsi:type="dcterms:W3CDTF">2020-11-06T15:16:42Z</dcterms:created>
  <dcterms:modified xsi:type="dcterms:W3CDTF">2020-11-06T15:34:47Z</dcterms:modified>
</cp:coreProperties>
</file>